
<file path=[Content_Types].xml><?xml version="1.0" encoding="utf-8"?>
<Types xmlns="http://schemas.openxmlformats.org/package/2006/content-types">
  <Default Extension="mp3" ContentType="audio/mpeg"/>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p:sldMasterIdLst>
    <p:sldMasterId id="2147483976" r:id="rId1"/>
  </p:sldMasterIdLst>
  <p:notesMasterIdLst>
    <p:notesMasterId r:id="rId27"/>
  </p:notesMasterIdLst>
  <p:handoutMasterIdLst>
    <p:handoutMasterId r:id="rId28"/>
  </p:handoutMasterIdLst>
  <p:sldIdLst>
    <p:sldId id="3323" r:id="rId2"/>
    <p:sldId id="3344" r:id="rId3"/>
    <p:sldId id="3346" r:id="rId4"/>
    <p:sldId id="3324" r:id="rId5"/>
    <p:sldId id="3330" r:id="rId6"/>
    <p:sldId id="3331" r:id="rId7"/>
    <p:sldId id="3350" r:id="rId8"/>
    <p:sldId id="3351" r:id="rId9"/>
    <p:sldId id="3355" r:id="rId10"/>
    <p:sldId id="3332" r:id="rId11"/>
    <p:sldId id="3333" r:id="rId12"/>
    <p:sldId id="3334" r:id="rId13"/>
    <p:sldId id="3352" r:id="rId14"/>
    <p:sldId id="3353" r:id="rId15"/>
    <p:sldId id="3357" r:id="rId16"/>
    <p:sldId id="3335" r:id="rId17"/>
    <p:sldId id="3336" r:id="rId18"/>
    <p:sldId id="3354" r:id="rId19"/>
    <p:sldId id="3337" r:id="rId20"/>
    <p:sldId id="3358" r:id="rId21"/>
    <p:sldId id="3338" r:id="rId22"/>
    <p:sldId id="3339" r:id="rId23"/>
    <p:sldId id="3341" r:id="rId24"/>
    <p:sldId id="3342" r:id="rId25"/>
    <p:sldId id="3359" r:id="rId26"/>
  </p:sldIdLst>
  <p:sldSz cx="12858750" cy="7232650"/>
  <p:notesSz cx="6858000" cy="9144000"/>
  <p:custDataLst>
    <p:tags r:id="rId29"/>
  </p:custDataLst>
  <p:defaultTextStyle>
    <a:defPPr>
      <a:defRPr lang="zh-CN"/>
    </a:defPPr>
    <a:lvl1pPr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639763" indent="-182563"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1282700" indent="-368300"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925638" indent="-554038"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2568575" indent="-739775"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p:defaultTextStyle>
  <p:extLst>
    <p:ext uri="{EFAFB233-063F-42B5-8137-9DF3F51BA10A}">
      <p15:sldGuideLst xmlns:p15="http://schemas.microsoft.com/office/powerpoint/2012/main">
        <p15:guide id="1" orient="horz" pos="328" userDrawn="1">
          <p15:clr>
            <a:srgbClr val="A4A3A4"/>
          </p15:clr>
        </p15:guide>
        <p15:guide id="2" pos="4050" userDrawn="1">
          <p15:clr>
            <a:srgbClr val="A4A3A4"/>
          </p15:clr>
        </p15:guide>
        <p15:guide id="5" orient="horz" pos="4183" userDrawn="1">
          <p15:clr>
            <a:srgbClr val="A4A3A4"/>
          </p15:clr>
        </p15:guide>
        <p15:guide id="6" pos="7588" userDrawn="1">
          <p15:clr>
            <a:srgbClr val="A4A3A4"/>
          </p15:clr>
        </p15:guide>
        <p15:guide id="8" pos="1350"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85D7"/>
    <a:srgbClr val="F2F2F2"/>
    <a:srgbClr val="1D6DC2"/>
    <a:srgbClr val="08B689"/>
    <a:srgbClr val="79B50F"/>
    <a:srgbClr val="09B0DE"/>
    <a:srgbClr val="6669D2"/>
    <a:srgbClr val="33BE9B"/>
    <a:srgbClr val="33FCC4"/>
    <a:srgbClr val="42D2FB"/>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477" autoAdjust="0"/>
    <p:restoredTop sz="92986" autoAdjust="0"/>
  </p:normalViewPr>
  <p:slideViewPr>
    <p:cSldViewPr>
      <p:cViewPr varScale="1">
        <p:scale>
          <a:sx n="110" d="100"/>
          <a:sy n="110" d="100"/>
        </p:scale>
        <p:origin x="390" y="90"/>
      </p:cViewPr>
      <p:guideLst>
        <p:guide orient="horz" pos="328"/>
        <p:guide pos="4050"/>
        <p:guide orient="horz" pos="4183"/>
        <p:guide pos="7588"/>
        <p:guide pos="1350"/>
      </p:guideLst>
    </p:cSldViewPr>
  </p:slideViewPr>
  <p:outlineViewPr>
    <p:cViewPr>
      <p:scale>
        <a:sx n="100" d="100"/>
        <a:sy n="100" d="100"/>
      </p:scale>
      <p:origin x="0" y="-14412"/>
    </p:cViewPr>
  </p:outlineViewPr>
  <p:notesTextViewPr>
    <p:cViewPr>
      <p:scale>
        <a:sx n="1" d="1"/>
        <a:sy n="1" d="1"/>
      </p:scale>
      <p:origin x="0" y="0"/>
    </p:cViewPr>
  </p:notesTextViewPr>
  <p:sorterViewPr>
    <p:cViewPr>
      <p:scale>
        <a:sx n="66" d="100"/>
        <a:sy n="66" d="100"/>
      </p:scale>
      <p:origin x="0" y="0"/>
    </p:cViewPr>
  </p:sorterViewPr>
  <p:notesViewPr>
    <p:cSldViewPr showGuides="1">
      <p:cViewPr varScale="1">
        <p:scale>
          <a:sx n="85" d="100"/>
          <a:sy n="85" d="100"/>
        </p:scale>
        <p:origin x="3804" y="96"/>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gs" Target="tags/tag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handoutMaster" Target="handoutMasters/handout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notesMaster" Target="notesMasters/notesMaster1.xml"/><Relationship Id="rId30" Type="http://schemas.openxmlformats.org/officeDocument/2006/relationships/presProps" Target="pres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717742FC-62BB-4B81-9CA5-3B750A4B4580}" type="datetimeFigureOut">
              <a:rPr lang="zh-CN" altLang="en-US" smtClean="0"/>
              <a:t>2017/9/27</a:t>
            </a:fld>
            <a:endParaRPr lang="zh-CN" altLang="en-US"/>
          </a:p>
        </p:txBody>
      </p:sp>
      <p:sp>
        <p:nvSpPr>
          <p:cNvPr id="4" name="页脚占位符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5" name="灯片编号占位符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B67E82F1-5B17-4D95-A6D6-EB96F2D72B61}" type="slidenum">
              <a:rPr lang="zh-CN" altLang="en-US" smtClean="0"/>
              <a:t>‹#›</a:t>
            </a:fld>
            <a:endParaRPr lang="zh-CN" altLang="en-US"/>
          </a:p>
        </p:txBody>
      </p:sp>
    </p:spTree>
    <p:extLst>
      <p:ext uri="{BB962C8B-B14F-4D97-AF65-F5344CB8AC3E}">
        <p14:creationId xmlns:p14="http://schemas.microsoft.com/office/powerpoint/2010/main" val="424251434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pPr>
              <a:defRPr/>
            </a:pPr>
            <a:endParaRPr lang="zh-CN" altLang="en-US"/>
          </a:p>
        </p:txBody>
      </p:sp>
      <p:sp>
        <p:nvSpPr>
          <p:cNvPr id="3" name="日期占位符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pPr>
              <a:defRPr/>
            </a:pPr>
            <a:fld id="{06024D97-E667-405D-B634-E583E2108D71}" type="datetimeFigureOut">
              <a:rPr lang="zh-CN" altLang="en-US"/>
              <a:pPr>
                <a:defRPr/>
              </a:pPr>
              <a:t>2017/9/27</a:t>
            </a:fld>
            <a:endParaRPr lang="zh-CN" altLang="en-US"/>
          </a:p>
        </p:txBody>
      </p:sp>
      <p:sp>
        <p:nvSpPr>
          <p:cNvPr id="4" name="幻灯片图像占位符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pPr lvl="0"/>
            <a:endParaRPr lang="zh-CN" altLang="en-US" noProof="0" smtClean="0"/>
          </a:p>
        </p:txBody>
      </p:sp>
      <p:sp>
        <p:nvSpPr>
          <p:cNvPr id="5" name="备注占位符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zh-CN" altLang="en-US" noProof="0" smtClean="0"/>
              <a:t>单击此处编辑母版文本样式</a:t>
            </a:r>
          </a:p>
          <a:p>
            <a:pPr lvl="1"/>
            <a:r>
              <a:rPr lang="zh-CN" altLang="en-US" noProof="0" smtClean="0"/>
              <a:t>第二级</a:t>
            </a:r>
          </a:p>
          <a:p>
            <a:pPr lvl="2"/>
            <a:r>
              <a:rPr lang="zh-CN" altLang="en-US" noProof="0" smtClean="0"/>
              <a:t>第三级</a:t>
            </a:r>
          </a:p>
          <a:p>
            <a:pPr lvl="3"/>
            <a:r>
              <a:rPr lang="zh-CN" altLang="en-US" noProof="0" smtClean="0"/>
              <a:t>第四级</a:t>
            </a:r>
          </a:p>
          <a:p>
            <a:pPr lvl="4"/>
            <a:r>
              <a:rPr lang="zh-CN" altLang="en-US" noProof="0" smtClean="0"/>
              <a:t>第五级</a:t>
            </a:r>
          </a:p>
        </p:txBody>
      </p:sp>
      <p:sp>
        <p:nvSpPr>
          <p:cNvPr id="6" name="页脚占位符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pPr>
              <a:defRPr/>
            </a:pPr>
            <a:endParaRPr lang="zh-CN" altLang="en-US"/>
          </a:p>
        </p:txBody>
      </p:sp>
      <p:sp>
        <p:nvSpPr>
          <p:cNvPr id="7" name="灯片编号占位符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algn="r">
              <a:defRPr sz="1200"/>
            </a:lvl1pPr>
          </a:lstStyle>
          <a:p>
            <a:fld id="{418F03C3-53C1-4F10-8DAF-D1F318E96C6E}" type="slidenum">
              <a:rPr lang="zh-CN" altLang="en-US"/>
              <a:pPr/>
              <a:t>‹#›</a:t>
            </a:fld>
            <a:endParaRPr lang="zh-CN" altLang="en-US"/>
          </a:p>
        </p:txBody>
      </p:sp>
    </p:spTree>
    <p:extLst>
      <p:ext uri="{BB962C8B-B14F-4D97-AF65-F5344CB8AC3E}">
        <p14:creationId xmlns:p14="http://schemas.microsoft.com/office/powerpoint/2010/main" val="2060540435"/>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300" kern="1200">
        <a:solidFill>
          <a:schemeClr val="tx1"/>
        </a:solidFill>
        <a:latin typeface="+mn-lt"/>
        <a:ea typeface="+mn-ea"/>
        <a:cs typeface="+mn-cs"/>
      </a:defRPr>
    </a:lvl1pPr>
    <a:lvl2pPr marL="455613" algn="l" rtl="0" eaLnBrk="0" fontAlgn="base" hangingPunct="0">
      <a:spcBef>
        <a:spcPct val="30000"/>
      </a:spcBef>
      <a:spcAft>
        <a:spcPct val="0"/>
      </a:spcAft>
      <a:defRPr sz="1300" kern="1200">
        <a:solidFill>
          <a:schemeClr val="tx1"/>
        </a:solidFill>
        <a:latin typeface="+mn-lt"/>
        <a:ea typeface="+mn-ea"/>
        <a:cs typeface="+mn-cs"/>
      </a:defRPr>
    </a:lvl2pPr>
    <a:lvl3pPr marL="912813" algn="l" rtl="0" eaLnBrk="0" fontAlgn="base" hangingPunct="0">
      <a:spcBef>
        <a:spcPct val="30000"/>
      </a:spcBef>
      <a:spcAft>
        <a:spcPct val="0"/>
      </a:spcAft>
      <a:defRPr sz="1300" kern="1200">
        <a:solidFill>
          <a:schemeClr val="tx1"/>
        </a:solidFill>
        <a:latin typeface="+mn-lt"/>
        <a:ea typeface="+mn-ea"/>
        <a:cs typeface="+mn-cs"/>
      </a:defRPr>
    </a:lvl3pPr>
    <a:lvl4pPr marL="1370013" algn="l" rtl="0" eaLnBrk="0" fontAlgn="base" hangingPunct="0">
      <a:spcBef>
        <a:spcPct val="30000"/>
      </a:spcBef>
      <a:spcAft>
        <a:spcPct val="0"/>
      </a:spcAft>
      <a:defRPr sz="1300" kern="1200">
        <a:solidFill>
          <a:schemeClr val="tx1"/>
        </a:solidFill>
        <a:latin typeface="+mn-lt"/>
        <a:ea typeface="+mn-ea"/>
        <a:cs typeface="+mn-cs"/>
      </a:defRPr>
    </a:lvl4pPr>
    <a:lvl5pPr marL="1827213" algn="l" rtl="0" eaLnBrk="0" fontAlgn="base" hangingPunct="0">
      <a:spcBef>
        <a:spcPct val="30000"/>
      </a:spcBef>
      <a:spcAft>
        <a:spcPct val="0"/>
      </a:spcAft>
      <a:defRPr sz="1300" kern="1200">
        <a:solidFill>
          <a:schemeClr val="tx1"/>
        </a:solidFill>
        <a:latin typeface="+mn-lt"/>
        <a:ea typeface="+mn-ea"/>
        <a:cs typeface="+mn-cs"/>
      </a:defRPr>
    </a:lvl5pPr>
    <a:lvl6pPr marL="2285493" algn="l" defTabSz="914197" rtl="0" eaLnBrk="1" latinLnBrk="0" hangingPunct="1">
      <a:defRPr sz="1300" kern="1200">
        <a:solidFill>
          <a:schemeClr val="tx1"/>
        </a:solidFill>
        <a:latin typeface="+mn-lt"/>
        <a:ea typeface="+mn-ea"/>
        <a:cs typeface="+mn-cs"/>
      </a:defRPr>
    </a:lvl6pPr>
    <a:lvl7pPr marL="2742592" algn="l" defTabSz="914197" rtl="0" eaLnBrk="1" latinLnBrk="0" hangingPunct="1">
      <a:defRPr sz="1300" kern="1200">
        <a:solidFill>
          <a:schemeClr val="tx1"/>
        </a:solidFill>
        <a:latin typeface="+mn-lt"/>
        <a:ea typeface="+mn-ea"/>
        <a:cs typeface="+mn-cs"/>
      </a:defRPr>
    </a:lvl7pPr>
    <a:lvl8pPr marL="3199692" algn="l" defTabSz="914197" rtl="0" eaLnBrk="1" latinLnBrk="0" hangingPunct="1">
      <a:defRPr sz="1300" kern="1200">
        <a:solidFill>
          <a:schemeClr val="tx1"/>
        </a:solidFill>
        <a:latin typeface="+mn-lt"/>
        <a:ea typeface="+mn-ea"/>
        <a:cs typeface="+mn-cs"/>
      </a:defRPr>
    </a:lvl8pPr>
    <a:lvl9pPr marL="3656788" algn="l" defTabSz="914197" rtl="0" eaLnBrk="1" latinLnBrk="0" hangingPunct="1">
      <a:defRPr sz="13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1</a:t>
            </a:fld>
            <a:endParaRPr lang="zh-CN" altLang="en-US"/>
          </a:p>
        </p:txBody>
      </p:sp>
    </p:spTree>
    <p:extLst>
      <p:ext uri="{BB962C8B-B14F-4D97-AF65-F5344CB8AC3E}">
        <p14:creationId xmlns:p14="http://schemas.microsoft.com/office/powerpoint/2010/main" val="269459915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2</a:t>
            </a:fld>
            <a:endParaRPr lang="zh-CN" altLang="en-US"/>
          </a:p>
        </p:txBody>
      </p:sp>
    </p:spTree>
    <p:extLst>
      <p:ext uri="{BB962C8B-B14F-4D97-AF65-F5344CB8AC3E}">
        <p14:creationId xmlns:p14="http://schemas.microsoft.com/office/powerpoint/2010/main" val="83421043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3</a:t>
            </a:fld>
            <a:endParaRPr lang="zh-CN" altLang="en-US"/>
          </a:p>
        </p:txBody>
      </p:sp>
    </p:spTree>
    <p:extLst>
      <p:ext uri="{BB962C8B-B14F-4D97-AF65-F5344CB8AC3E}">
        <p14:creationId xmlns:p14="http://schemas.microsoft.com/office/powerpoint/2010/main" val="274214488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4</a:t>
            </a:fld>
            <a:endParaRPr lang="zh-CN" altLang="en-US"/>
          </a:p>
        </p:txBody>
      </p:sp>
    </p:spTree>
    <p:extLst>
      <p:ext uri="{BB962C8B-B14F-4D97-AF65-F5344CB8AC3E}">
        <p14:creationId xmlns:p14="http://schemas.microsoft.com/office/powerpoint/2010/main" val="386769148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26B02EC-97C0-4E19-AA45-E904FCC1D11E}" type="slidenum">
              <a:rPr lang="en-GB" smtClean="0"/>
              <a:t>5</a:t>
            </a:fld>
            <a:endParaRPr lang="en-GB"/>
          </a:p>
        </p:txBody>
      </p:sp>
    </p:spTree>
    <p:extLst>
      <p:ext uri="{BB962C8B-B14F-4D97-AF65-F5344CB8AC3E}">
        <p14:creationId xmlns:p14="http://schemas.microsoft.com/office/powerpoint/2010/main" val="15050050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6</a:t>
            </a:fld>
            <a:endParaRPr lang="zh-CN" altLang="en-US"/>
          </a:p>
        </p:txBody>
      </p:sp>
    </p:spTree>
    <p:extLst>
      <p:ext uri="{BB962C8B-B14F-4D97-AF65-F5344CB8AC3E}">
        <p14:creationId xmlns:p14="http://schemas.microsoft.com/office/powerpoint/2010/main" val="47763386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7</a:t>
            </a:fld>
            <a:endParaRPr lang="zh-CN" altLang="en-US"/>
          </a:p>
        </p:txBody>
      </p:sp>
    </p:spTree>
    <p:extLst>
      <p:ext uri="{BB962C8B-B14F-4D97-AF65-F5344CB8AC3E}">
        <p14:creationId xmlns:p14="http://schemas.microsoft.com/office/powerpoint/2010/main" val="20890056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Rectangle 2"/>
          <p:cNvSpPr>
            <a:spLocks noGrp="1" noRot="1" noChangeAspect="1" noChangeArrowheads="1" noTextEdit="1"/>
          </p:cNvSpPr>
          <p:nvPr>
            <p:ph type="sldImg"/>
          </p:nvPr>
        </p:nvSpPr>
        <p:spPr>
          <a:ln/>
        </p:spPr>
      </p:sp>
      <p:sp>
        <p:nvSpPr>
          <p:cNvPr id="50179" name="Rectangle 3"/>
          <p:cNvSpPr>
            <a:spLocks noGrp="1" noChangeArrowheads="1"/>
          </p:cNvSpPr>
          <p:nvPr>
            <p:ph type="body" idx="1"/>
          </p:nvPr>
        </p:nvSpPr>
        <p:spPr/>
        <p:txBody>
          <a:bodyPr/>
          <a:lstStyle/>
          <a:p>
            <a:endParaRPr lang="zh-CN" altLang="en-US"/>
          </a:p>
        </p:txBody>
      </p:sp>
    </p:spTree>
    <p:extLst>
      <p:ext uri="{BB962C8B-B14F-4D97-AF65-F5344CB8AC3E}">
        <p14:creationId xmlns:p14="http://schemas.microsoft.com/office/powerpoint/2010/main" val="1333853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9</a:t>
            </a:fld>
            <a:endParaRPr lang="zh-CN" altLang="en-US"/>
          </a:p>
        </p:txBody>
      </p:sp>
    </p:spTree>
    <p:extLst>
      <p:ext uri="{BB962C8B-B14F-4D97-AF65-F5344CB8AC3E}">
        <p14:creationId xmlns:p14="http://schemas.microsoft.com/office/powerpoint/2010/main" val="798783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10</a:t>
            </a:fld>
            <a:endParaRPr lang="zh-CN" altLang="en-US"/>
          </a:p>
        </p:txBody>
      </p:sp>
    </p:spTree>
    <p:extLst>
      <p:ext uri="{BB962C8B-B14F-4D97-AF65-F5344CB8AC3E}">
        <p14:creationId xmlns:p14="http://schemas.microsoft.com/office/powerpoint/2010/main" val="382656679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Header Placeholder 3"/>
          <p:cNvSpPr>
            <a:spLocks noGrp="1"/>
          </p:cNvSpPr>
          <p:nvPr>
            <p:ph type="hdr" sz="quarter" idx="10"/>
          </p:nvPr>
        </p:nvSpPr>
        <p:spPr/>
        <p:txBody>
          <a:bodyPr/>
          <a:lstStyle/>
          <a:p>
            <a:r>
              <a:rPr lang="en-US" dirty="0" smtClean="0"/>
              <a:t>My First Template</a:t>
            </a:r>
            <a:endParaRPr lang="en-US" dirty="0"/>
          </a:p>
        </p:txBody>
      </p:sp>
    </p:spTree>
    <p:extLst>
      <p:ext uri="{BB962C8B-B14F-4D97-AF65-F5344CB8AC3E}">
        <p14:creationId xmlns:p14="http://schemas.microsoft.com/office/powerpoint/2010/main" val="227597281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12</a:t>
            </a:fld>
            <a:endParaRPr lang="zh-CN" altLang="en-US"/>
          </a:p>
        </p:txBody>
      </p:sp>
    </p:spTree>
    <p:extLst>
      <p:ext uri="{BB962C8B-B14F-4D97-AF65-F5344CB8AC3E}">
        <p14:creationId xmlns:p14="http://schemas.microsoft.com/office/powerpoint/2010/main" val="297131810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13</a:t>
            </a:fld>
            <a:endParaRPr lang="zh-CN" altLang="en-US"/>
          </a:p>
        </p:txBody>
      </p:sp>
    </p:spTree>
    <p:extLst>
      <p:ext uri="{BB962C8B-B14F-4D97-AF65-F5344CB8AC3E}">
        <p14:creationId xmlns:p14="http://schemas.microsoft.com/office/powerpoint/2010/main" val="320491171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14</a:t>
            </a:fld>
            <a:endParaRPr lang="zh-CN" altLang="en-US"/>
          </a:p>
        </p:txBody>
      </p:sp>
    </p:spTree>
    <p:extLst>
      <p:ext uri="{BB962C8B-B14F-4D97-AF65-F5344CB8AC3E}">
        <p14:creationId xmlns:p14="http://schemas.microsoft.com/office/powerpoint/2010/main" val="317217953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15</a:t>
            </a:fld>
            <a:endParaRPr lang="zh-CN" altLang="en-US"/>
          </a:p>
        </p:txBody>
      </p:sp>
    </p:spTree>
    <p:extLst>
      <p:ext uri="{BB962C8B-B14F-4D97-AF65-F5344CB8AC3E}">
        <p14:creationId xmlns:p14="http://schemas.microsoft.com/office/powerpoint/2010/main" val="425194867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686050" y="514350"/>
            <a:ext cx="4573588" cy="2571750"/>
          </a:xfrm>
        </p:spPr>
      </p:sp>
      <p:sp>
        <p:nvSpPr>
          <p:cNvPr id="3" name="Notes Placeholder 2"/>
          <p:cNvSpPr>
            <a:spLocks noGrp="1"/>
          </p:cNvSpPr>
          <p:nvPr>
            <p:ph type="body" idx="1"/>
          </p:nvPr>
        </p:nvSpPr>
        <p:spPr/>
        <p:txBody>
          <a:bodyPr>
            <a:normAutofit/>
          </a:bodyPr>
          <a:lstStyle/>
          <a:p>
            <a:endParaRPr lang="en-US" dirty="0"/>
          </a:p>
        </p:txBody>
      </p:sp>
      <p:sp>
        <p:nvSpPr>
          <p:cNvPr id="4" name="Header Placeholder 3"/>
          <p:cNvSpPr>
            <a:spLocks noGrp="1"/>
          </p:cNvSpPr>
          <p:nvPr>
            <p:ph type="hdr" sz="quarter" idx="10"/>
          </p:nvPr>
        </p:nvSpPr>
        <p:spPr/>
        <p:txBody>
          <a:bodyPr/>
          <a:lstStyle/>
          <a:p>
            <a:r>
              <a:rPr lang="en-US" dirty="0" smtClean="0"/>
              <a:t>My First Template</a:t>
            </a:r>
            <a:endParaRPr lang="en-US" dirty="0"/>
          </a:p>
        </p:txBody>
      </p:sp>
    </p:spTree>
    <p:extLst>
      <p:ext uri="{BB962C8B-B14F-4D97-AF65-F5344CB8AC3E}">
        <p14:creationId xmlns:p14="http://schemas.microsoft.com/office/powerpoint/2010/main" val="347321533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17</a:t>
            </a:fld>
            <a:endParaRPr lang="zh-CN" altLang="en-US"/>
          </a:p>
        </p:txBody>
      </p:sp>
    </p:spTree>
    <p:extLst>
      <p:ext uri="{BB962C8B-B14F-4D97-AF65-F5344CB8AC3E}">
        <p14:creationId xmlns:p14="http://schemas.microsoft.com/office/powerpoint/2010/main" val="280106173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18</a:t>
            </a:fld>
            <a:endParaRPr lang="zh-CN" altLang="en-US"/>
          </a:p>
        </p:txBody>
      </p:sp>
    </p:spTree>
    <p:extLst>
      <p:ext uri="{BB962C8B-B14F-4D97-AF65-F5344CB8AC3E}">
        <p14:creationId xmlns:p14="http://schemas.microsoft.com/office/powerpoint/2010/main" val="23913568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19</a:t>
            </a:fld>
            <a:endParaRPr lang="zh-CN" altLang="en-US"/>
          </a:p>
        </p:txBody>
      </p:sp>
    </p:spTree>
    <p:extLst>
      <p:ext uri="{BB962C8B-B14F-4D97-AF65-F5344CB8AC3E}">
        <p14:creationId xmlns:p14="http://schemas.microsoft.com/office/powerpoint/2010/main" val="364890371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20</a:t>
            </a:fld>
            <a:endParaRPr lang="zh-CN" altLang="en-US"/>
          </a:p>
        </p:txBody>
      </p:sp>
    </p:spTree>
    <p:extLst>
      <p:ext uri="{BB962C8B-B14F-4D97-AF65-F5344CB8AC3E}">
        <p14:creationId xmlns:p14="http://schemas.microsoft.com/office/powerpoint/2010/main" val="1358140660"/>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21</a:t>
            </a:fld>
            <a:endParaRPr lang="zh-CN" altLang="en-US"/>
          </a:p>
        </p:txBody>
      </p:sp>
    </p:spTree>
    <p:extLst>
      <p:ext uri="{BB962C8B-B14F-4D97-AF65-F5344CB8AC3E}">
        <p14:creationId xmlns:p14="http://schemas.microsoft.com/office/powerpoint/2010/main" val="2891825828"/>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22</a:t>
            </a:fld>
            <a:endParaRPr lang="zh-CN" altLang="en-US"/>
          </a:p>
        </p:txBody>
      </p:sp>
    </p:spTree>
    <p:extLst>
      <p:ext uri="{BB962C8B-B14F-4D97-AF65-F5344CB8AC3E}">
        <p14:creationId xmlns:p14="http://schemas.microsoft.com/office/powerpoint/2010/main" val="624003280"/>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26B02EC-97C0-4E19-AA45-E904FCC1D11E}" type="slidenum">
              <a:rPr lang="en-GB" smtClean="0"/>
              <a:t>23</a:t>
            </a:fld>
            <a:endParaRPr lang="en-GB"/>
          </a:p>
        </p:txBody>
      </p:sp>
    </p:spTree>
    <p:extLst>
      <p:ext uri="{BB962C8B-B14F-4D97-AF65-F5344CB8AC3E}">
        <p14:creationId xmlns:p14="http://schemas.microsoft.com/office/powerpoint/2010/main" val="32197670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24</a:t>
            </a:fld>
            <a:endParaRPr lang="zh-CN" altLang="en-US"/>
          </a:p>
        </p:txBody>
      </p:sp>
    </p:spTree>
    <p:extLst>
      <p:ext uri="{BB962C8B-B14F-4D97-AF65-F5344CB8AC3E}">
        <p14:creationId xmlns:p14="http://schemas.microsoft.com/office/powerpoint/2010/main" val="210981568"/>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25</a:t>
            </a:fld>
            <a:endParaRPr lang="zh-CN" altLang="en-US"/>
          </a:p>
        </p:txBody>
      </p:sp>
    </p:spTree>
    <p:extLst>
      <p:ext uri="{BB962C8B-B14F-4D97-AF65-F5344CB8AC3E}">
        <p14:creationId xmlns:p14="http://schemas.microsoft.com/office/powerpoint/2010/main" val="294643980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a:xfrm>
            <a:off x="884238" y="6704013"/>
            <a:ext cx="2892425" cy="384175"/>
          </a:xfrm>
          <a:prstGeom prst="rect">
            <a:avLst/>
          </a:prstGeom>
        </p:spPr>
        <p:txBody>
          <a:bodyPr/>
          <a:lstStyle/>
          <a:p>
            <a:fld id="{06512E57-95F0-4912-AC44-F2D43C571B90}" type="datetimeFigureOut">
              <a:rPr lang="zh-CN" altLang="en-US" smtClean="0"/>
              <a:t>2017/9/27</a:t>
            </a:fld>
            <a:endParaRPr lang="zh-CN" altLang="en-US"/>
          </a:p>
        </p:txBody>
      </p:sp>
      <p:sp>
        <p:nvSpPr>
          <p:cNvPr id="3" name="页脚占位符 2"/>
          <p:cNvSpPr>
            <a:spLocks noGrp="1"/>
          </p:cNvSpPr>
          <p:nvPr>
            <p:ph type="ftr" sz="quarter" idx="11"/>
          </p:nvPr>
        </p:nvSpPr>
        <p:spPr>
          <a:xfrm>
            <a:off x="4259263" y="6704013"/>
            <a:ext cx="4340225" cy="384175"/>
          </a:xfrm>
          <a:prstGeom prst="rect">
            <a:avLst/>
          </a:prstGeom>
        </p:spPr>
        <p:txBody>
          <a:bodyPr/>
          <a:lstStyle/>
          <a:p>
            <a:endParaRPr lang="zh-CN" altLang="en-US"/>
          </a:p>
        </p:txBody>
      </p:sp>
      <p:sp>
        <p:nvSpPr>
          <p:cNvPr id="4" name="灯片编号占位符 3"/>
          <p:cNvSpPr>
            <a:spLocks noGrp="1"/>
          </p:cNvSpPr>
          <p:nvPr>
            <p:ph type="sldNum" sz="quarter" idx="12"/>
          </p:nvPr>
        </p:nvSpPr>
        <p:spPr>
          <a:xfrm>
            <a:off x="9082088" y="6704013"/>
            <a:ext cx="2892425" cy="384175"/>
          </a:xfrm>
          <a:prstGeom prst="rect">
            <a:avLst/>
          </a:prstGeom>
        </p:spPr>
        <p:txBody>
          <a:bodyPr/>
          <a:lstStyle/>
          <a:p>
            <a:fld id="{96A97911-2034-46D6-AA50-87A8D7B235F2}" type="slidenum">
              <a:rPr lang="zh-CN" altLang="en-US" smtClean="0"/>
              <a:t>‹#›</a:t>
            </a:fld>
            <a:endParaRPr lang="zh-CN" altLang="en-US"/>
          </a:p>
        </p:txBody>
      </p:sp>
    </p:spTree>
    <p:extLst>
      <p:ext uri="{BB962C8B-B14F-4D97-AF65-F5344CB8AC3E}">
        <p14:creationId xmlns:p14="http://schemas.microsoft.com/office/powerpoint/2010/main" val="1875241989"/>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userDrawn="1">
  <p:cSld name="2_4 Images">
    <p:spTree>
      <p:nvGrpSpPr>
        <p:cNvPr id="1" name=""/>
        <p:cNvGrpSpPr/>
        <p:nvPr/>
      </p:nvGrpSpPr>
      <p:grpSpPr>
        <a:xfrm>
          <a:off x="0" y="0"/>
          <a:ext cx="0" cy="0"/>
          <a:chOff x="0" y="0"/>
          <a:chExt cx="0" cy="0"/>
        </a:xfrm>
      </p:grpSpPr>
      <p:sp>
        <p:nvSpPr>
          <p:cNvPr id="10" name="Picture Placeholder 13"/>
          <p:cNvSpPr>
            <a:spLocks noGrp="1"/>
          </p:cNvSpPr>
          <p:nvPr>
            <p:ph type="pic" sz="quarter" idx="13"/>
          </p:nvPr>
        </p:nvSpPr>
        <p:spPr>
          <a:xfrm>
            <a:off x="969877" y="1558592"/>
            <a:ext cx="2729981" cy="3534086"/>
          </a:xfrm>
          <a:prstGeom prst="rect">
            <a:avLst/>
          </a:prstGeom>
          <a:effectLst/>
        </p:spPr>
        <p:txBody>
          <a:bodyPr>
            <a:normAutofit/>
          </a:bodyPr>
          <a:lstStyle>
            <a:lvl1pPr marL="0" indent="0">
              <a:buNone/>
              <a:defRPr sz="1897">
                <a:ln>
                  <a:noFill/>
                </a:ln>
                <a:solidFill>
                  <a:schemeClr val="bg1">
                    <a:lumMod val="85000"/>
                  </a:schemeClr>
                </a:solidFill>
              </a:defRPr>
            </a:lvl1pPr>
          </a:lstStyle>
          <a:p>
            <a:endParaRPr lang="en-US" dirty="0"/>
          </a:p>
        </p:txBody>
      </p:sp>
      <p:sp>
        <p:nvSpPr>
          <p:cNvPr id="11" name="Picture Placeholder 13"/>
          <p:cNvSpPr>
            <a:spLocks noGrp="1"/>
          </p:cNvSpPr>
          <p:nvPr>
            <p:ph type="pic" sz="quarter" idx="14"/>
          </p:nvPr>
        </p:nvSpPr>
        <p:spPr>
          <a:xfrm>
            <a:off x="6430401" y="1558592"/>
            <a:ext cx="2729981" cy="3534086"/>
          </a:xfrm>
          <a:prstGeom prst="rect">
            <a:avLst/>
          </a:prstGeom>
          <a:effectLst/>
        </p:spPr>
        <p:txBody>
          <a:bodyPr>
            <a:normAutofit/>
          </a:bodyPr>
          <a:lstStyle>
            <a:lvl1pPr marL="0" indent="0">
              <a:buNone/>
              <a:defRPr sz="1897">
                <a:ln>
                  <a:noFill/>
                </a:ln>
                <a:solidFill>
                  <a:schemeClr val="bg1">
                    <a:lumMod val="85000"/>
                  </a:schemeClr>
                </a:solidFill>
              </a:defRPr>
            </a:lvl1pPr>
          </a:lstStyle>
          <a:p>
            <a:endParaRPr lang="en-US" dirty="0"/>
          </a:p>
        </p:txBody>
      </p:sp>
    </p:spTree>
    <p:extLst>
      <p:ext uri="{BB962C8B-B14F-4D97-AF65-F5344CB8AC3E}">
        <p14:creationId xmlns:p14="http://schemas.microsoft.com/office/powerpoint/2010/main" val="3334174252"/>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userDrawn="1">
  <p:cSld name="3_4 Images">
    <p:spTree>
      <p:nvGrpSpPr>
        <p:cNvPr id="1" name=""/>
        <p:cNvGrpSpPr/>
        <p:nvPr/>
      </p:nvGrpSpPr>
      <p:grpSpPr>
        <a:xfrm>
          <a:off x="0" y="0"/>
          <a:ext cx="0" cy="0"/>
          <a:chOff x="0" y="0"/>
          <a:chExt cx="0" cy="0"/>
        </a:xfrm>
      </p:grpSpPr>
      <p:sp>
        <p:nvSpPr>
          <p:cNvPr id="10" name="Picture Placeholder 13"/>
          <p:cNvSpPr>
            <a:spLocks noGrp="1"/>
          </p:cNvSpPr>
          <p:nvPr>
            <p:ph type="pic" sz="quarter" idx="13"/>
          </p:nvPr>
        </p:nvSpPr>
        <p:spPr>
          <a:xfrm>
            <a:off x="670659" y="1427403"/>
            <a:ext cx="2729981" cy="2729120"/>
          </a:xfrm>
          <a:prstGeom prst="rect">
            <a:avLst/>
          </a:prstGeom>
          <a:effectLst/>
        </p:spPr>
        <p:txBody>
          <a:bodyPr>
            <a:normAutofit/>
          </a:bodyPr>
          <a:lstStyle>
            <a:lvl1pPr marL="0" indent="0">
              <a:buNone/>
              <a:defRPr sz="1897">
                <a:ln>
                  <a:noFill/>
                </a:ln>
                <a:solidFill>
                  <a:schemeClr val="bg1">
                    <a:lumMod val="85000"/>
                  </a:schemeClr>
                </a:solidFill>
              </a:defRPr>
            </a:lvl1pPr>
          </a:lstStyle>
          <a:p>
            <a:endParaRPr lang="en-US" dirty="0"/>
          </a:p>
        </p:txBody>
      </p:sp>
      <p:sp>
        <p:nvSpPr>
          <p:cNvPr id="8" name="Picture Placeholder 13"/>
          <p:cNvSpPr>
            <a:spLocks noGrp="1"/>
          </p:cNvSpPr>
          <p:nvPr>
            <p:ph type="pic" sz="quarter" idx="15"/>
          </p:nvPr>
        </p:nvSpPr>
        <p:spPr>
          <a:xfrm>
            <a:off x="3590635" y="1427403"/>
            <a:ext cx="2729981" cy="2729120"/>
          </a:xfrm>
          <a:prstGeom prst="rect">
            <a:avLst/>
          </a:prstGeom>
          <a:effectLst/>
        </p:spPr>
        <p:txBody>
          <a:bodyPr>
            <a:normAutofit/>
          </a:bodyPr>
          <a:lstStyle>
            <a:lvl1pPr marL="0" indent="0">
              <a:buNone/>
              <a:defRPr sz="1897">
                <a:ln>
                  <a:noFill/>
                </a:ln>
                <a:solidFill>
                  <a:schemeClr val="bg1">
                    <a:lumMod val="85000"/>
                  </a:schemeClr>
                </a:solidFill>
              </a:defRPr>
            </a:lvl1pPr>
          </a:lstStyle>
          <a:p>
            <a:endParaRPr lang="en-US" dirty="0"/>
          </a:p>
        </p:txBody>
      </p:sp>
      <p:sp>
        <p:nvSpPr>
          <p:cNvPr id="9" name="Picture Placeholder 13"/>
          <p:cNvSpPr>
            <a:spLocks noGrp="1"/>
          </p:cNvSpPr>
          <p:nvPr>
            <p:ph type="pic" sz="quarter" idx="16"/>
          </p:nvPr>
        </p:nvSpPr>
        <p:spPr>
          <a:xfrm>
            <a:off x="6510611" y="1427403"/>
            <a:ext cx="2729981" cy="2729120"/>
          </a:xfrm>
          <a:prstGeom prst="rect">
            <a:avLst/>
          </a:prstGeom>
          <a:effectLst/>
        </p:spPr>
        <p:txBody>
          <a:bodyPr>
            <a:normAutofit/>
          </a:bodyPr>
          <a:lstStyle>
            <a:lvl1pPr marL="0" indent="0">
              <a:buNone/>
              <a:defRPr sz="1897">
                <a:ln>
                  <a:noFill/>
                </a:ln>
                <a:solidFill>
                  <a:schemeClr val="bg1">
                    <a:lumMod val="85000"/>
                  </a:schemeClr>
                </a:solidFill>
              </a:defRPr>
            </a:lvl1pPr>
          </a:lstStyle>
          <a:p>
            <a:endParaRPr lang="en-US" dirty="0"/>
          </a:p>
        </p:txBody>
      </p:sp>
      <p:sp>
        <p:nvSpPr>
          <p:cNvPr id="12" name="Picture Placeholder 13"/>
          <p:cNvSpPr>
            <a:spLocks noGrp="1"/>
          </p:cNvSpPr>
          <p:nvPr>
            <p:ph type="pic" sz="quarter" idx="17"/>
          </p:nvPr>
        </p:nvSpPr>
        <p:spPr>
          <a:xfrm>
            <a:off x="9430587" y="1427403"/>
            <a:ext cx="2729981" cy="2729120"/>
          </a:xfrm>
          <a:prstGeom prst="rect">
            <a:avLst/>
          </a:prstGeom>
          <a:effectLst/>
        </p:spPr>
        <p:txBody>
          <a:bodyPr>
            <a:normAutofit/>
          </a:bodyPr>
          <a:lstStyle>
            <a:lvl1pPr marL="0" indent="0">
              <a:buNone/>
              <a:defRPr sz="1897">
                <a:ln>
                  <a:noFill/>
                </a:ln>
                <a:solidFill>
                  <a:schemeClr val="bg1">
                    <a:lumMod val="85000"/>
                  </a:schemeClr>
                </a:solidFill>
              </a:defRPr>
            </a:lvl1pPr>
          </a:lstStyle>
          <a:p>
            <a:endParaRPr lang="en-US" dirty="0"/>
          </a:p>
        </p:txBody>
      </p:sp>
    </p:spTree>
    <p:extLst>
      <p:ext uri="{BB962C8B-B14F-4D97-AF65-F5344CB8AC3E}">
        <p14:creationId xmlns:p14="http://schemas.microsoft.com/office/powerpoint/2010/main" val="516614949"/>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userDrawn="1">
  <p:cSld name="4_标题幻灯片">
    <p:spTree>
      <p:nvGrpSpPr>
        <p:cNvPr id="1" name=""/>
        <p:cNvGrpSpPr/>
        <p:nvPr/>
      </p:nvGrpSpPr>
      <p:grpSpPr>
        <a:xfrm>
          <a:off x="0" y="0"/>
          <a:ext cx="0" cy="0"/>
          <a:chOff x="0" y="0"/>
          <a:chExt cx="0" cy="0"/>
        </a:xfrm>
      </p:grpSpPr>
    </p:spTree>
    <p:extLst>
      <p:ext uri="{BB962C8B-B14F-4D97-AF65-F5344CB8AC3E}">
        <p14:creationId xmlns:p14="http://schemas.microsoft.com/office/powerpoint/2010/main" val="1158310382"/>
      </p:ext>
    </p:extLst>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title">
  <p:cSld name="标题幻灯片">
    <p:bg>
      <p:bgRef idx="1001">
        <a:schemeClr val="bg1"/>
      </p:bgRef>
    </p:bg>
    <p:spTree>
      <p:nvGrpSpPr>
        <p:cNvPr id="1" name=""/>
        <p:cNvGrpSpPr/>
        <p:nvPr/>
      </p:nvGrpSpPr>
      <p:grpSpPr>
        <a:xfrm>
          <a:off x="0" y="0"/>
          <a:ext cx="0" cy="0"/>
          <a:chOff x="0" y="0"/>
          <a:chExt cx="0" cy="0"/>
        </a:xfrm>
      </p:grpSpPr>
      <p:sp>
        <p:nvSpPr>
          <p:cNvPr id="2" name="标题 1"/>
          <p:cNvSpPr>
            <a:spLocks noGrp="1"/>
          </p:cNvSpPr>
          <p:nvPr>
            <p:ph type="ctrTitle"/>
          </p:nvPr>
        </p:nvSpPr>
        <p:spPr>
          <a:xfrm>
            <a:off x="964407" y="2246811"/>
            <a:ext cx="10929938" cy="1550333"/>
          </a:xfrm>
          <a:prstGeom prst="rect">
            <a:avLst/>
          </a:prstGeom>
        </p:spPr>
        <p:txBody>
          <a:body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928813" y="4098502"/>
            <a:ext cx="9001125" cy="1848344"/>
          </a:xfrm>
          <a:prstGeom prst="rect">
            <a:avLst/>
          </a:prstGeom>
        </p:spPr>
        <p:txBody>
          <a:bodyPr/>
          <a:lstStyle>
            <a:lvl1pPr marL="0" indent="0" algn="ctr">
              <a:buNone/>
              <a:defRPr>
                <a:solidFill>
                  <a:schemeClr val="tx1">
                    <a:tint val="75000"/>
                  </a:schemeClr>
                </a:solidFill>
              </a:defRPr>
            </a:lvl1pPr>
            <a:lvl2pPr marL="642656" indent="0" algn="ctr">
              <a:buNone/>
              <a:defRPr>
                <a:solidFill>
                  <a:schemeClr val="tx1">
                    <a:tint val="75000"/>
                  </a:schemeClr>
                </a:solidFill>
              </a:defRPr>
            </a:lvl2pPr>
            <a:lvl3pPr marL="1285309" indent="0" algn="ctr">
              <a:buNone/>
              <a:defRPr>
                <a:solidFill>
                  <a:schemeClr val="tx1">
                    <a:tint val="75000"/>
                  </a:schemeClr>
                </a:solidFill>
              </a:defRPr>
            </a:lvl3pPr>
            <a:lvl4pPr marL="1927964" indent="0" algn="ctr">
              <a:buNone/>
              <a:defRPr>
                <a:solidFill>
                  <a:schemeClr val="tx1">
                    <a:tint val="75000"/>
                  </a:schemeClr>
                </a:solidFill>
              </a:defRPr>
            </a:lvl4pPr>
            <a:lvl5pPr marL="2570621" indent="0" algn="ctr">
              <a:buNone/>
              <a:defRPr>
                <a:solidFill>
                  <a:schemeClr val="tx1">
                    <a:tint val="75000"/>
                  </a:schemeClr>
                </a:solidFill>
              </a:defRPr>
            </a:lvl5pPr>
            <a:lvl6pPr marL="3213275" indent="0" algn="ctr">
              <a:buNone/>
              <a:defRPr>
                <a:solidFill>
                  <a:schemeClr val="tx1">
                    <a:tint val="75000"/>
                  </a:schemeClr>
                </a:solidFill>
              </a:defRPr>
            </a:lvl6pPr>
            <a:lvl7pPr marL="3855930" indent="0" algn="ctr">
              <a:buNone/>
              <a:defRPr>
                <a:solidFill>
                  <a:schemeClr val="tx1">
                    <a:tint val="75000"/>
                  </a:schemeClr>
                </a:solidFill>
              </a:defRPr>
            </a:lvl7pPr>
            <a:lvl8pPr marL="4498585" indent="0" algn="ctr">
              <a:buNone/>
              <a:defRPr>
                <a:solidFill>
                  <a:schemeClr val="tx1">
                    <a:tint val="75000"/>
                  </a:schemeClr>
                </a:solidFill>
              </a:defRPr>
            </a:lvl8pPr>
            <a:lvl9pPr marL="5141240" indent="0" algn="ctr">
              <a:buNone/>
              <a:defRPr>
                <a:solidFill>
                  <a:schemeClr val="tx1">
                    <a:tint val="75000"/>
                  </a:schemeClr>
                </a:solidFill>
              </a:defRPr>
            </a:lvl9pPr>
          </a:lstStyle>
          <a:p>
            <a:r>
              <a:rPr lang="zh-CN" altLang="en-US" smtClean="0"/>
              <a:t>单击此处编辑母版副标题样式</a:t>
            </a:r>
            <a:endParaRPr lang="zh-CN" altLang="en-US"/>
          </a:p>
        </p:txBody>
      </p:sp>
      <p:sp>
        <p:nvSpPr>
          <p:cNvPr id="4" name="日期占位符 3"/>
          <p:cNvSpPr>
            <a:spLocks noGrp="1"/>
          </p:cNvSpPr>
          <p:nvPr>
            <p:ph type="dt" sz="half" idx="10"/>
          </p:nvPr>
        </p:nvSpPr>
        <p:spPr>
          <a:xfrm>
            <a:off x="643018" y="6704013"/>
            <a:ext cx="3000745" cy="385762"/>
          </a:xfrm>
          <a:prstGeom prst="rect">
            <a:avLst/>
          </a:prstGeom>
        </p:spPr>
        <p:txBody>
          <a:bodyPr/>
          <a:lstStyle>
            <a:lvl1pPr>
              <a:defRPr/>
            </a:lvl1pPr>
          </a:lstStyle>
          <a:p>
            <a:pPr>
              <a:defRPr/>
            </a:pPr>
            <a:endParaRPr lang="zh-CN" altLang="en-US"/>
          </a:p>
        </p:txBody>
      </p:sp>
      <p:sp>
        <p:nvSpPr>
          <p:cNvPr id="5" name="页脚占位符 4"/>
          <p:cNvSpPr>
            <a:spLocks noGrp="1"/>
          </p:cNvSpPr>
          <p:nvPr>
            <p:ph type="ftr" sz="quarter" idx="11"/>
          </p:nvPr>
        </p:nvSpPr>
        <p:spPr>
          <a:xfrm>
            <a:off x="4393156" y="6704013"/>
            <a:ext cx="4072440" cy="385762"/>
          </a:xfrm>
          <a:prstGeom prst="rect">
            <a:avLst/>
          </a:prstGeom>
        </p:spPr>
        <p:txBody>
          <a:bodyPr/>
          <a:lstStyle>
            <a:lvl1pPr>
              <a:defRPr/>
            </a:lvl1pPr>
          </a:lstStyle>
          <a:p>
            <a:pPr>
              <a:defRPr/>
            </a:pPr>
            <a:endParaRPr lang="zh-CN" altLang="en-US"/>
          </a:p>
        </p:txBody>
      </p:sp>
      <p:sp>
        <p:nvSpPr>
          <p:cNvPr id="6" name="灯片编号占位符 5"/>
          <p:cNvSpPr>
            <a:spLocks noGrp="1"/>
          </p:cNvSpPr>
          <p:nvPr>
            <p:ph type="sldNum" sz="quarter" idx="12"/>
          </p:nvPr>
        </p:nvSpPr>
        <p:spPr>
          <a:xfrm>
            <a:off x="9214988" y="6704013"/>
            <a:ext cx="3000745" cy="385762"/>
          </a:xfrm>
          <a:prstGeom prst="rect">
            <a:avLst/>
          </a:prstGeom>
        </p:spPr>
        <p:txBody>
          <a:bodyPr/>
          <a:lstStyle>
            <a:lvl1pPr>
              <a:defRPr/>
            </a:lvl1pPr>
          </a:lstStyle>
          <a:p>
            <a:fld id="{5A80EFF5-4C64-44AF-903C-4654B01C43E2}" type="slidenum">
              <a:rPr lang="zh-CN" altLang="en-US"/>
              <a:pPr/>
              <a:t>‹#›</a:t>
            </a:fld>
            <a:endParaRPr lang="zh-CN" altLang="en-US"/>
          </a:p>
        </p:txBody>
      </p:sp>
    </p:spTree>
    <p:extLst>
      <p:ext uri="{BB962C8B-B14F-4D97-AF65-F5344CB8AC3E}">
        <p14:creationId xmlns:p14="http://schemas.microsoft.com/office/powerpoint/2010/main" val="576243665"/>
      </p:ext>
    </p:extLst>
  </p:cSld>
  <p:clrMapOvr>
    <a:overrideClrMapping bg1="lt1" tx1="dk1" bg2="lt2" tx2="dk2" accent1="accent1" accent2="accent2" accent3="accent3" accent4="accent4" accent5="accent5" accent6="accent6" hlink="hlink" folHlink="folHlink"/>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340931633"/>
      </p:ext>
    </p:extLst>
  </p:cSld>
  <p:clrMap bg1="lt1" tx1="dk1" bg2="lt2" tx2="dk2" accent1="accent1" accent2="accent2" accent3="accent3" accent4="accent4" accent5="accent5" accent6="accent6" hlink="hlink" folHlink="folHlink"/>
  <p:sldLayoutIdLst>
    <p:sldLayoutId id="2147483983" r:id="rId1"/>
    <p:sldLayoutId id="2147483984" r:id="rId2"/>
    <p:sldLayoutId id="2147483985" r:id="rId3"/>
    <p:sldLayoutId id="2147483986" r:id="rId4"/>
    <p:sldLayoutId id="2147483987" r:id="rId5"/>
  </p:sldLayoutIdLst>
  <p:timing>
    <p:tnLst>
      <p:par>
        <p:cTn id="1" dur="indefinite" restart="never" nodeType="tmRoot"/>
      </p:par>
    </p:tnLst>
  </p:timing>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4.png"/><Relationship Id="rId3" Type="http://schemas.openxmlformats.org/officeDocument/2006/relationships/slideLayout" Target="../slideLayouts/slideLayout1.xml"/><Relationship Id="rId7" Type="http://schemas.openxmlformats.org/officeDocument/2006/relationships/image" Target="../media/image3.png"/><Relationship Id="rId2" Type="http://schemas.openxmlformats.org/officeDocument/2006/relationships/audio" Target="../media/media1.mp3"/><Relationship Id="rId1" Type="http://schemas.microsoft.com/office/2007/relationships/media" Target="../media/media1.mp3"/><Relationship Id="rId6" Type="http://schemas.openxmlformats.org/officeDocument/2006/relationships/image" Target="../media/image2.png"/><Relationship Id="rId5" Type="http://schemas.openxmlformats.org/officeDocument/2006/relationships/image" Target="../media/image1.png"/><Relationship Id="rId4" Type="http://schemas.openxmlformats.org/officeDocument/2006/relationships/notesSlide" Target="../notesSlides/notesSlide1.xml"/><Relationship Id="rId9" Type="http://schemas.openxmlformats.org/officeDocument/2006/relationships/image" Target="../media/image5.png"/></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7.jpeg"/></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7.xml"/><Relationship Id="rId1" Type="http://schemas.openxmlformats.org/officeDocument/2006/relationships/slideLayout" Target="../slideLayouts/slideLayout3.xml"/><Relationship Id="rId6" Type="http://schemas.openxmlformats.org/officeDocument/2006/relationships/image" Target="../media/image11.jpeg"/><Relationship Id="rId5" Type="http://schemas.openxmlformats.org/officeDocument/2006/relationships/image" Target="../media/image10.jpeg"/><Relationship Id="rId4" Type="http://schemas.openxmlformats.org/officeDocument/2006/relationships/image" Target="../media/image9.jpeg"/></Relationships>
</file>

<file path=ppt/slides/_rels/slide8.xml.rels><?xml version="1.0" encoding="UTF-8" standalone="yes"?>
<Relationships xmlns="http://schemas.openxmlformats.org/package/2006/relationships"><Relationship Id="rId3" Type="http://schemas.openxmlformats.org/officeDocument/2006/relationships/image" Target="../media/image12.jpeg"/><Relationship Id="rId7" Type="http://schemas.openxmlformats.org/officeDocument/2006/relationships/image" Target="../media/image16.jpeg"/><Relationship Id="rId2" Type="http://schemas.openxmlformats.org/officeDocument/2006/relationships/notesSlide" Target="../notesSlides/notesSlide8.xml"/><Relationship Id="rId1" Type="http://schemas.openxmlformats.org/officeDocument/2006/relationships/slideLayout" Target="../slideLayouts/slideLayout4.xml"/><Relationship Id="rId6" Type="http://schemas.openxmlformats.org/officeDocument/2006/relationships/image" Target="../media/image15.jpeg"/><Relationship Id="rId5" Type="http://schemas.openxmlformats.org/officeDocument/2006/relationships/image" Target="../media/image14.jpeg"/><Relationship Id="rId4" Type="http://schemas.openxmlformats.org/officeDocument/2006/relationships/image" Target="../media/image13.jpeg"/></Relationships>
</file>

<file path=ppt/slides/_rels/slide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13.xml"/><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4.xml"/><Relationship Id="rId1" Type="http://schemas.openxmlformats.org/officeDocument/2006/relationships/slideLayout" Target="../slideLayouts/slideLayout1.xml"/><Relationship Id="rId4" Type="http://schemas.openxmlformats.org/officeDocument/2006/relationships/image" Target="../media/image19.jpeg"/></Relationships>
</file>

<file path=ppt/slides/_rels/slide1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18.xml"/><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0.xml"/><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5.xml"/><Relationship Id="rId1" Type="http://schemas.openxmlformats.org/officeDocument/2006/relationships/slideLayout" Target="../slideLayouts/slideLayout1.xml"/><Relationship Id="rId6" Type="http://schemas.openxmlformats.org/officeDocument/2006/relationships/image" Target="../media/image3.png"/><Relationship Id="rId5" Type="http://schemas.openxmlformats.org/officeDocument/2006/relationships/image" Target="../media/image4.png"/><Relationship Id="rId4"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 name="Picture 2" descr="E:\amy项目\模板\60周年\1\png\2.png"/>
          <p:cNvPicPr>
            <a:picLocks noChangeAspect="1" noChangeArrowheads="1"/>
          </p:cNvPicPr>
          <p:nvPr/>
        </p:nvPicPr>
        <p:blipFill>
          <a:blip r:embed="rId5"/>
          <a:srcRect/>
          <a:stretch>
            <a:fillRect/>
          </a:stretch>
        </p:blipFill>
        <p:spPr bwMode="auto">
          <a:xfrm>
            <a:off x="7437487" y="3492792"/>
            <a:ext cx="5451267" cy="3759062"/>
          </a:xfrm>
          <a:prstGeom prst="rect">
            <a:avLst/>
          </a:prstGeom>
          <a:noFill/>
          <a:ln w="9525">
            <a:noFill/>
            <a:miter lim="800000"/>
            <a:headEnd/>
            <a:tailEnd/>
          </a:ln>
        </p:spPr>
      </p:pic>
      <p:pic>
        <p:nvPicPr>
          <p:cNvPr id="21" name="Picture 3" descr="E:\amy项目\模板\60周年\1\png\3.png"/>
          <p:cNvPicPr>
            <a:picLocks noChangeAspect="1" noChangeArrowheads="1"/>
          </p:cNvPicPr>
          <p:nvPr/>
        </p:nvPicPr>
        <p:blipFill>
          <a:blip r:embed="rId6"/>
          <a:srcRect/>
          <a:stretch>
            <a:fillRect/>
          </a:stretch>
        </p:blipFill>
        <p:spPr bwMode="auto">
          <a:xfrm>
            <a:off x="-6893" y="4264398"/>
            <a:ext cx="11300278" cy="2987456"/>
          </a:xfrm>
          <a:prstGeom prst="rect">
            <a:avLst/>
          </a:prstGeom>
          <a:noFill/>
          <a:ln w="9525">
            <a:noFill/>
            <a:miter lim="800000"/>
            <a:headEnd/>
            <a:tailEnd/>
          </a:ln>
        </p:spPr>
      </p:pic>
      <p:pic>
        <p:nvPicPr>
          <p:cNvPr id="8" name="图片 7"/>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4749800" y="336188"/>
            <a:ext cx="3359150" cy="3359150"/>
          </a:xfrm>
          <a:prstGeom prst="rect">
            <a:avLst/>
          </a:prstGeom>
          <a:effectLst>
            <a:outerShdw blurRad="63500" sx="102000" sy="102000" algn="ctr" rotWithShape="0">
              <a:prstClr val="black">
                <a:alpha val="40000"/>
              </a:prstClr>
            </a:outerShdw>
          </a:effectLst>
        </p:spPr>
      </p:pic>
      <p:sp>
        <p:nvSpPr>
          <p:cNvPr id="18" name="TextBox 3"/>
          <p:cNvSpPr txBox="1"/>
          <p:nvPr/>
        </p:nvSpPr>
        <p:spPr>
          <a:xfrm>
            <a:off x="2720118" y="4162537"/>
            <a:ext cx="7418514" cy="1015534"/>
          </a:xfrm>
          <a:prstGeom prst="rect">
            <a:avLst/>
          </a:prstGeom>
          <a:noFill/>
        </p:spPr>
        <p:txBody>
          <a:bodyPr wrap="square">
            <a:spAutoFit/>
          </a:bodyPr>
          <a:lstStyle/>
          <a:p>
            <a:pPr algn="ctr">
              <a:defRPr/>
            </a:pPr>
            <a:r>
              <a:rPr lang="zh-CN" altLang="en-US" sz="5999" dirty="0" smtClean="0">
                <a:solidFill>
                  <a:srgbClr val="C00000"/>
                </a:solidFill>
                <a:latin typeface="方正粗谭黑简体" panose="02000000000000000000" pitchFamily="2" charset="-122"/>
                <a:ea typeface="方正粗谭黑简体" panose="02000000000000000000" pitchFamily="2" charset="-122"/>
              </a:rPr>
              <a:t>禁毒委员会工作模板</a:t>
            </a:r>
            <a:endParaRPr lang="zh-CN" altLang="en-US" sz="5999" dirty="0">
              <a:solidFill>
                <a:srgbClr val="C00000"/>
              </a:solidFill>
              <a:latin typeface="方正粗谭黑简体" panose="02000000000000000000" pitchFamily="2" charset="-122"/>
              <a:ea typeface="方正粗谭黑简体" panose="02000000000000000000" pitchFamily="2" charset="-122"/>
            </a:endParaRPr>
          </a:p>
        </p:txBody>
      </p:sp>
      <p:sp>
        <p:nvSpPr>
          <p:cNvPr id="19" name="矩形 18"/>
          <p:cNvSpPr/>
          <p:nvPr/>
        </p:nvSpPr>
        <p:spPr>
          <a:xfrm>
            <a:off x="3266406" y="3897883"/>
            <a:ext cx="6325938" cy="369332"/>
          </a:xfrm>
          <a:prstGeom prst="rect">
            <a:avLst/>
          </a:prstGeom>
        </p:spPr>
        <p:txBody>
          <a:bodyPr wrap="square" anchor="ctr">
            <a:spAutoFit/>
          </a:bodyPr>
          <a:lstStyle/>
          <a:p>
            <a:pPr algn="ctr"/>
            <a:r>
              <a:rPr lang="en-US" altLang="zh-CN" dirty="0" smtClean="0">
                <a:solidFill>
                  <a:srgbClr val="C00000"/>
                </a:solidFill>
                <a:latin typeface="Arial" panose="020B0604020202020204" pitchFamily="34" charset="0"/>
                <a:ea typeface="华康俪金黑W8(P)" panose="020B0800000000000000" pitchFamily="34" charset="-122"/>
                <a:cs typeface="Arial" panose="020B0604020202020204" pitchFamily="34" charset="0"/>
              </a:rPr>
              <a:t>NARCOTICS CONTROL COMMITTEE WORK TEMPLATE</a:t>
            </a:r>
            <a:endParaRPr lang="en-US" altLang="zh-CN" dirty="0">
              <a:solidFill>
                <a:srgbClr val="C00000"/>
              </a:solidFill>
              <a:latin typeface="Arial" panose="020B0604020202020204" pitchFamily="34" charset="0"/>
              <a:ea typeface="华康俪金黑W8(P)" panose="020B0800000000000000" pitchFamily="34" charset="-122"/>
              <a:cs typeface="Arial" panose="020B0604020202020204" pitchFamily="34" charset="0"/>
            </a:endParaRPr>
          </a:p>
        </p:txBody>
      </p:sp>
      <p:pic>
        <p:nvPicPr>
          <p:cNvPr id="22" name="图片 6" descr="07.png"/>
          <p:cNvPicPr>
            <a:picLocks noChangeAspect="1"/>
          </p:cNvPicPr>
          <p:nvPr/>
        </p:nvPicPr>
        <p:blipFill>
          <a:blip r:embed="rId8"/>
          <a:srcRect/>
          <a:stretch>
            <a:fillRect/>
          </a:stretch>
        </p:blipFill>
        <p:spPr bwMode="auto">
          <a:xfrm>
            <a:off x="1350774" y="4510738"/>
            <a:ext cx="8812346" cy="3778007"/>
          </a:xfrm>
          <a:prstGeom prst="rect">
            <a:avLst/>
          </a:prstGeom>
          <a:noFill/>
          <a:ln w="9525">
            <a:noFill/>
            <a:miter lim="800000"/>
            <a:headEnd/>
            <a:tailEnd/>
          </a:ln>
        </p:spPr>
      </p:pic>
      <p:pic>
        <p:nvPicPr>
          <p:cNvPr id="2" name="Position Music - Nox Trigger - 纯音乐版">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9"/>
          <a:stretch>
            <a:fillRect/>
          </a:stretch>
        </p:blipFill>
        <p:spPr>
          <a:xfrm>
            <a:off x="6124575" y="-1184268"/>
            <a:ext cx="609600" cy="609600"/>
          </a:xfrm>
          <a:prstGeom prst="rect">
            <a:avLst/>
          </a:prstGeom>
        </p:spPr>
      </p:pic>
    </p:spTree>
    <p:extLst>
      <p:ext uri="{BB962C8B-B14F-4D97-AF65-F5344CB8AC3E}">
        <p14:creationId xmlns:p14="http://schemas.microsoft.com/office/powerpoint/2010/main" val="3214928276"/>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
                                            </p:tgtEl>
                                          </p:cBhvr>
                                        </p:cmd>
                                      </p:childTnLst>
                                    </p:cTn>
                                  </p:par>
                                </p:childTnLst>
                              </p:cTn>
                            </p:par>
                            <p:par>
                              <p:cTn id="7" fill="hold">
                                <p:stCondLst>
                                  <p:cond delay="0"/>
                                </p:stCondLst>
                                <p:childTnLst>
                                  <p:par>
                                    <p:cTn id="8" presetID="2" presetClass="entr" presetSubtype="4" fill="hold" nodeType="afterEffect">
                                      <p:stCondLst>
                                        <p:cond delay="0"/>
                                      </p:stCondLst>
                                      <p:childTnLst>
                                        <p:set>
                                          <p:cBhvr>
                                            <p:cTn id="9" dur="1" fill="hold">
                                              <p:stCondLst>
                                                <p:cond delay="0"/>
                                              </p:stCondLst>
                                            </p:cTn>
                                            <p:tgtEl>
                                              <p:spTgt spid="21"/>
                                            </p:tgtEl>
                                            <p:attrNameLst>
                                              <p:attrName>style.visibility</p:attrName>
                                            </p:attrNameLst>
                                          </p:cBhvr>
                                          <p:to>
                                            <p:strVal val="visible"/>
                                          </p:to>
                                        </p:set>
                                        <p:anim calcmode="lin" valueType="num">
                                          <p:cBhvr additive="base">
                                            <p:cTn id="10" dur="500" fill="hold"/>
                                            <p:tgtEl>
                                              <p:spTgt spid="21"/>
                                            </p:tgtEl>
                                            <p:attrNameLst>
                                              <p:attrName>ppt_x</p:attrName>
                                            </p:attrNameLst>
                                          </p:cBhvr>
                                          <p:tavLst>
                                            <p:tav tm="0">
                                              <p:val>
                                                <p:strVal val="#ppt_x"/>
                                              </p:val>
                                            </p:tav>
                                            <p:tav tm="100000">
                                              <p:val>
                                                <p:strVal val="#ppt_x"/>
                                              </p:val>
                                            </p:tav>
                                          </p:tavLst>
                                        </p:anim>
                                        <p:anim calcmode="lin" valueType="num">
                                          <p:cBhvr additive="base">
                                            <p:cTn id="11" dur="500" fill="hold"/>
                                            <p:tgtEl>
                                              <p:spTgt spid="21"/>
                                            </p:tgtEl>
                                            <p:attrNameLst>
                                              <p:attrName>ppt_y</p:attrName>
                                            </p:attrNameLst>
                                          </p:cBhvr>
                                          <p:tavLst>
                                            <p:tav tm="0">
                                              <p:val>
                                                <p:strVal val="1+#ppt_h/2"/>
                                              </p:val>
                                            </p:tav>
                                            <p:tav tm="100000">
                                              <p:val>
                                                <p:strVal val="#ppt_y"/>
                                              </p:val>
                                            </p:tav>
                                          </p:tavLst>
                                        </p:anim>
                                      </p:childTnLst>
                                    </p:cTn>
                                  </p:par>
                                </p:childTnLst>
                              </p:cTn>
                            </p:par>
                            <p:par>
                              <p:cTn id="12" fill="hold">
                                <p:stCondLst>
                                  <p:cond delay="500"/>
                                </p:stCondLst>
                                <p:childTnLst>
                                  <p:par>
                                    <p:cTn id="13" presetID="2" presetClass="entr" presetSubtype="4" fill="hold" nodeType="afterEffect">
                                      <p:stCondLst>
                                        <p:cond delay="0"/>
                                      </p:stCondLst>
                                      <p:childTnLst>
                                        <p:set>
                                          <p:cBhvr>
                                            <p:cTn id="14" dur="1" fill="hold">
                                              <p:stCondLst>
                                                <p:cond delay="0"/>
                                              </p:stCondLst>
                                            </p:cTn>
                                            <p:tgtEl>
                                              <p:spTgt spid="20"/>
                                            </p:tgtEl>
                                            <p:attrNameLst>
                                              <p:attrName>style.visibility</p:attrName>
                                            </p:attrNameLst>
                                          </p:cBhvr>
                                          <p:to>
                                            <p:strVal val="visible"/>
                                          </p:to>
                                        </p:set>
                                        <p:anim calcmode="lin" valueType="num">
                                          <p:cBhvr additive="base">
                                            <p:cTn id="15" dur="500" fill="hold"/>
                                            <p:tgtEl>
                                              <p:spTgt spid="20"/>
                                            </p:tgtEl>
                                            <p:attrNameLst>
                                              <p:attrName>ppt_x</p:attrName>
                                            </p:attrNameLst>
                                          </p:cBhvr>
                                          <p:tavLst>
                                            <p:tav tm="0">
                                              <p:val>
                                                <p:strVal val="#ppt_x"/>
                                              </p:val>
                                            </p:tav>
                                            <p:tav tm="100000">
                                              <p:val>
                                                <p:strVal val="#ppt_x"/>
                                              </p:val>
                                            </p:tav>
                                          </p:tavLst>
                                        </p:anim>
                                        <p:anim calcmode="lin" valueType="num">
                                          <p:cBhvr additive="base">
                                            <p:cTn id="16" dur="500" fill="hold"/>
                                            <p:tgtEl>
                                              <p:spTgt spid="20"/>
                                            </p:tgtEl>
                                            <p:attrNameLst>
                                              <p:attrName>ppt_y</p:attrName>
                                            </p:attrNameLst>
                                          </p:cBhvr>
                                          <p:tavLst>
                                            <p:tav tm="0">
                                              <p:val>
                                                <p:strVal val="1+#ppt_h/2"/>
                                              </p:val>
                                            </p:tav>
                                            <p:tav tm="100000">
                                              <p:val>
                                                <p:strVal val="#ppt_y"/>
                                              </p:val>
                                            </p:tav>
                                          </p:tavLst>
                                        </p:anim>
                                      </p:childTnLst>
                                    </p:cTn>
                                  </p:par>
                                </p:childTnLst>
                              </p:cTn>
                            </p:par>
                            <p:par>
                              <p:cTn id="17" fill="hold">
                                <p:stCondLst>
                                  <p:cond delay="1000"/>
                                </p:stCondLst>
                                <p:childTnLst>
                                  <p:par>
                                    <p:cTn id="18" presetID="42" presetClass="entr" presetSubtype="0" fill="hold" nodeType="afterEffect">
                                      <p:stCondLst>
                                        <p:cond delay="0"/>
                                      </p:stCondLst>
                                      <p:childTnLst>
                                        <p:set>
                                          <p:cBhvr>
                                            <p:cTn id="19" dur="1" fill="hold">
                                              <p:stCondLst>
                                                <p:cond delay="0"/>
                                              </p:stCondLst>
                                            </p:cTn>
                                            <p:tgtEl>
                                              <p:spTgt spid="22"/>
                                            </p:tgtEl>
                                            <p:attrNameLst>
                                              <p:attrName>style.visibility</p:attrName>
                                            </p:attrNameLst>
                                          </p:cBhvr>
                                          <p:to>
                                            <p:strVal val="visible"/>
                                          </p:to>
                                        </p:set>
                                        <p:animEffect transition="in" filter="fade">
                                          <p:cBhvr>
                                            <p:cTn id="20" dur="500"/>
                                            <p:tgtEl>
                                              <p:spTgt spid="22"/>
                                            </p:tgtEl>
                                          </p:cBhvr>
                                        </p:animEffect>
                                        <p:anim calcmode="lin" valueType="num">
                                          <p:cBhvr>
                                            <p:cTn id="21" dur="500" fill="hold"/>
                                            <p:tgtEl>
                                              <p:spTgt spid="22"/>
                                            </p:tgtEl>
                                            <p:attrNameLst>
                                              <p:attrName>ppt_x</p:attrName>
                                            </p:attrNameLst>
                                          </p:cBhvr>
                                          <p:tavLst>
                                            <p:tav tm="0">
                                              <p:val>
                                                <p:strVal val="#ppt_x"/>
                                              </p:val>
                                            </p:tav>
                                            <p:tav tm="100000">
                                              <p:val>
                                                <p:strVal val="#ppt_x"/>
                                              </p:val>
                                            </p:tav>
                                          </p:tavLst>
                                        </p:anim>
                                        <p:anim calcmode="lin" valueType="num">
                                          <p:cBhvr>
                                            <p:cTn id="22" dur="500" fill="hold"/>
                                            <p:tgtEl>
                                              <p:spTgt spid="22"/>
                                            </p:tgtEl>
                                            <p:attrNameLst>
                                              <p:attrName>ppt_y</p:attrName>
                                            </p:attrNameLst>
                                          </p:cBhvr>
                                          <p:tavLst>
                                            <p:tav tm="0">
                                              <p:val>
                                                <p:strVal val="#ppt_y+.1"/>
                                              </p:val>
                                            </p:tav>
                                            <p:tav tm="100000">
                                              <p:val>
                                                <p:strVal val="#ppt_y"/>
                                              </p:val>
                                            </p:tav>
                                          </p:tavLst>
                                        </p:anim>
                                      </p:childTnLst>
                                    </p:cTn>
                                  </p:par>
                                </p:childTnLst>
                              </p:cTn>
                            </p:par>
                            <p:par>
                              <p:cTn id="23" fill="hold">
                                <p:stCondLst>
                                  <p:cond delay="1500"/>
                                </p:stCondLst>
                                <p:childTnLst>
                                  <p:par>
                                    <p:cTn id="24" presetID="2" presetClass="entr" presetSubtype="4" accel="40000" fill="hold" nodeType="afterEffect" p14:presetBounceEnd="40000">
                                      <p:stCondLst>
                                        <p:cond delay="0"/>
                                      </p:stCondLst>
                                      <p:childTnLst>
                                        <p:set>
                                          <p:cBhvr>
                                            <p:cTn id="25" dur="1" fill="hold">
                                              <p:stCondLst>
                                                <p:cond delay="0"/>
                                              </p:stCondLst>
                                            </p:cTn>
                                            <p:tgtEl>
                                              <p:spTgt spid="8"/>
                                            </p:tgtEl>
                                            <p:attrNameLst>
                                              <p:attrName>style.visibility</p:attrName>
                                            </p:attrNameLst>
                                          </p:cBhvr>
                                          <p:to>
                                            <p:strVal val="visible"/>
                                          </p:to>
                                        </p:set>
                                        <p:anim calcmode="lin" valueType="num" p14:bounceEnd="40000">
                                          <p:cBhvr additive="base">
                                            <p:cTn id="26" dur="1000" fill="hold"/>
                                            <p:tgtEl>
                                              <p:spTgt spid="8"/>
                                            </p:tgtEl>
                                            <p:attrNameLst>
                                              <p:attrName>ppt_x</p:attrName>
                                            </p:attrNameLst>
                                          </p:cBhvr>
                                          <p:tavLst>
                                            <p:tav tm="0">
                                              <p:val>
                                                <p:strVal val="#ppt_x"/>
                                              </p:val>
                                            </p:tav>
                                            <p:tav tm="100000">
                                              <p:val>
                                                <p:strVal val="#ppt_x"/>
                                              </p:val>
                                            </p:tav>
                                          </p:tavLst>
                                        </p:anim>
                                        <p:anim calcmode="lin" valueType="num" p14:bounceEnd="40000">
                                          <p:cBhvr additive="base">
                                            <p:cTn id="27" dur="1000" fill="hold"/>
                                            <p:tgtEl>
                                              <p:spTgt spid="8"/>
                                            </p:tgtEl>
                                            <p:attrNameLst>
                                              <p:attrName>ppt_y</p:attrName>
                                            </p:attrNameLst>
                                          </p:cBhvr>
                                          <p:tavLst>
                                            <p:tav tm="0">
                                              <p:val>
                                                <p:strVal val="1+#ppt_h/2"/>
                                              </p:val>
                                            </p:tav>
                                            <p:tav tm="100000">
                                              <p:val>
                                                <p:strVal val="#ppt_y"/>
                                              </p:val>
                                            </p:tav>
                                          </p:tavLst>
                                        </p:anim>
                                      </p:childTnLst>
                                    </p:cTn>
                                  </p:par>
                                </p:childTnLst>
                              </p:cTn>
                            </p:par>
                            <p:par>
                              <p:cTn id="28" fill="hold">
                                <p:stCondLst>
                                  <p:cond delay="2500"/>
                                </p:stCondLst>
                                <p:childTnLst>
                                  <p:par>
                                    <p:cTn id="29" presetID="2" presetClass="entr" presetSubtype="1" decel="100000" fill="hold" grpId="0" nodeType="afterEffect">
                                      <p:stCondLst>
                                        <p:cond delay="0"/>
                                      </p:stCondLst>
                                      <p:iterate type="lt">
                                        <p:tmPct val="10000"/>
                                      </p:iterate>
                                      <p:childTnLst>
                                        <p:set>
                                          <p:cBhvr>
                                            <p:cTn id="30" dur="1" fill="hold">
                                              <p:stCondLst>
                                                <p:cond delay="0"/>
                                              </p:stCondLst>
                                            </p:cTn>
                                            <p:tgtEl>
                                              <p:spTgt spid="19"/>
                                            </p:tgtEl>
                                            <p:attrNameLst>
                                              <p:attrName>style.visibility</p:attrName>
                                            </p:attrNameLst>
                                          </p:cBhvr>
                                          <p:to>
                                            <p:strVal val="visible"/>
                                          </p:to>
                                        </p:set>
                                        <p:anim calcmode="lin" valueType="num">
                                          <p:cBhvr additive="base">
                                            <p:cTn id="31" dur="500" fill="hold"/>
                                            <p:tgtEl>
                                              <p:spTgt spid="19"/>
                                            </p:tgtEl>
                                            <p:attrNameLst>
                                              <p:attrName>ppt_x</p:attrName>
                                            </p:attrNameLst>
                                          </p:cBhvr>
                                          <p:tavLst>
                                            <p:tav tm="0">
                                              <p:val>
                                                <p:strVal val="#ppt_x"/>
                                              </p:val>
                                            </p:tav>
                                            <p:tav tm="100000">
                                              <p:val>
                                                <p:strVal val="#ppt_x"/>
                                              </p:val>
                                            </p:tav>
                                          </p:tavLst>
                                        </p:anim>
                                        <p:anim calcmode="lin" valueType="num">
                                          <p:cBhvr additive="base">
                                            <p:cTn id="32" dur="500" fill="hold"/>
                                            <p:tgtEl>
                                              <p:spTgt spid="19"/>
                                            </p:tgtEl>
                                            <p:attrNameLst>
                                              <p:attrName>ppt_y</p:attrName>
                                            </p:attrNameLst>
                                          </p:cBhvr>
                                          <p:tavLst>
                                            <p:tav tm="0">
                                              <p:val>
                                                <p:strVal val="0-#ppt_h/2"/>
                                              </p:val>
                                            </p:tav>
                                            <p:tav tm="100000">
                                              <p:val>
                                                <p:strVal val="#ppt_y"/>
                                              </p:val>
                                            </p:tav>
                                          </p:tavLst>
                                        </p:anim>
                                      </p:childTnLst>
                                    </p:cTn>
                                  </p:par>
                                </p:childTnLst>
                              </p:cTn>
                            </p:par>
                            <p:par>
                              <p:cTn id="33" fill="hold">
                                <p:stCondLst>
                                  <p:cond delay="4800"/>
                                </p:stCondLst>
                                <p:childTnLst>
                                  <p:par>
                                    <p:cTn id="34" presetID="23" presetClass="entr" presetSubtype="36" fill="hold" grpId="0" nodeType="afterEffect">
                                      <p:stCondLst>
                                        <p:cond delay="0"/>
                                      </p:stCondLst>
                                      <p:iterate type="lt">
                                        <p:tmPct val="18000"/>
                                      </p:iterate>
                                      <p:childTnLst>
                                        <p:set>
                                          <p:cBhvr>
                                            <p:cTn id="35" dur="1" fill="hold">
                                              <p:stCondLst>
                                                <p:cond delay="0"/>
                                              </p:stCondLst>
                                            </p:cTn>
                                            <p:tgtEl>
                                              <p:spTgt spid="18"/>
                                            </p:tgtEl>
                                            <p:attrNameLst>
                                              <p:attrName>style.visibility</p:attrName>
                                            </p:attrNameLst>
                                          </p:cBhvr>
                                          <p:to>
                                            <p:strVal val="visible"/>
                                          </p:to>
                                        </p:set>
                                        <p:anim calcmode="lin" valueType="num">
                                          <p:cBhvr>
                                            <p:cTn id="36" dur="500" fill="hold"/>
                                            <p:tgtEl>
                                              <p:spTgt spid="18"/>
                                            </p:tgtEl>
                                            <p:attrNameLst>
                                              <p:attrName>ppt_w</p:attrName>
                                            </p:attrNameLst>
                                          </p:cBhvr>
                                          <p:tavLst>
                                            <p:tav tm="0">
                                              <p:val>
                                                <p:strVal val="(6*min(max(#ppt_w*#ppt_h,.3),1)-7.4)/-.7*#ppt_w"/>
                                              </p:val>
                                            </p:tav>
                                            <p:tav tm="100000">
                                              <p:val>
                                                <p:strVal val="#ppt_w"/>
                                              </p:val>
                                            </p:tav>
                                          </p:tavLst>
                                        </p:anim>
                                        <p:anim calcmode="lin" valueType="num">
                                          <p:cBhvr>
                                            <p:cTn id="37" dur="500" fill="hold"/>
                                            <p:tgtEl>
                                              <p:spTgt spid="18"/>
                                            </p:tgtEl>
                                            <p:attrNameLst>
                                              <p:attrName>ppt_h</p:attrName>
                                            </p:attrNameLst>
                                          </p:cBhvr>
                                          <p:tavLst>
                                            <p:tav tm="0">
                                              <p:val>
                                                <p:strVal val="(6*min(max(#ppt_w*#ppt_h,.3),1)-7.4)/-.7*#ppt_h"/>
                                              </p:val>
                                            </p:tav>
                                            <p:tav tm="100000">
                                              <p:val>
                                                <p:strVal val="#ppt_h"/>
                                              </p:val>
                                            </p:tav>
                                          </p:tavLst>
                                        </p:anim>
                                        <p:anim calcmode="lin" valueType="num">
                                          <p:cBhvr>
                                            <p:cTn id="38" dur="500" fill="hold"/>
                                            <p:tgtEl>
                                              <p:spTgt spid="18"/>
                                            </p:tgtEl>
                                            <p:attrNameLst>
                                              <p:attrName>ppt_x</p:attrName>
                                            </p:attrNameLst>
                                          </p:cBhvr>
                                          <p:tavLst>
                                            <p:tav tm="0">
                                              <p:val>
                                                <p:fltVal val="0.5"/>
                                              </p:val>
                                            </p:tav>
                                            <p:tav tm="100000">
                                              <p:val>
                                                <p:strVal val="#ppt_x"/>
                                              </p:val>
                                            </p:tav>
                                          </p:tavLst>
                                        </p:anim>
                                        <p:anim calcmode="lin" valueType="num">
                                          <p:cBhvr>
                                            <p:cTn id="39" dur="500" fill="hold"/>
                                            <p:tgtEl>
                                              <p:spTgt spid="18"/>
                                            </p:tgtEl>
                                            <p:attrNameLst>
                                              <p:attrName>ppt_y</p:attrName>
                                            </p:attrNameLst>
                                          </p:cBhvr>
                                          <p:tavLst>
                                            <p:tav tm="0">
                                              <p:val>
                                                <p:strVal val="1+(6*min(max(#ppt_w*#ppt_h,.3),1)-7.4)/-.7*#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audio>
                  <p:cMediaNode vol="80000" numSld="999" showWhenStopped="0">
                    <p:cTn id="40" repeatCount="indefinite" fill="remove" display="0">
                      <p:stCondLst>
                        <p:cond delay="indefinite"/>
                      </p:stCondLst>
                      <p:endCondLst>
                        <p:cond evt="onStopAudio" delay="0">
                          <p:tgtEl>
                            <p:sldTgt/>
                          </p:tgtEl>
                        </p:cond>
                      </p:endCondLst>
                    </p:cTn>
                    <p:tgtEl>
                      <p:spTgt spid="2"/>
                    </p:tgtEl>
                  </p:cMediaNode>
                </p:audio>
              </p:childTnLst>
            </p:cTn>
          </p:par>
        </p:tnLst>
        <p:bldLst>
          <p:bldP spid="18" grpId="0"/>
          <p:bldP spid="19" grpId="0"/>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
                                            </p:tgtEl>
                                          </p:cBhvr>
                                        </p:cmd>
                                      </p:childTnLst>
                                    </p:cTn>
                                  </p:par>
                                </p:childTnLst>
                              </p:cTn>
                            </p:par>
                            <p:par>
                              <p:cTn id="7" fill="hold">
                                <p:stCondLst>
                                  <p:cond delay="0"/>
                                </p:stCondLst>
                                <p:childTnLst>
                                  <p:par>
                                    <p:cTn id="8" presetID="2" presetClass="entr" presetSubtype="4" fill="hold" nodeType="afterEffect">
                                      <p:stCondLst>
                                        <p:cond delay="0"/>
                                      </p:stCondLst>
                                      <p:childTnLst>
                                        <p:set>
                                          <p:cBhvr>
                                            <p:cTn id="9" dur="1" fill="hold">
                                              <p:stCondLst>
                                                <p:cond delay="0"/>
                                              </p:stCondLst>
                                            </p:cTn>
                                            <p:tgtEl>
                                              <p:spTgt spid="21"/>
                                            </p:tgtEl>
                                            <p:attrNameLst>
                                              <p:attrName>style.visibility</p:attrName>
                                            </p:attrNameLst>
                                          </p:cBhvr>
                                          <p:to>
                                            <p:strVal val="visible"/>
                                          </p:to>
                                        </p:set>
                                        <p:anim calcmode="lin" valueType="num">
                                          <p:cBhvr additive="base">
                                            <p:cTn id="10" dur="500" fill="hold"/>
                                            <p:tgtEl>
                                              <p:spTgt spid="21"/>
                                            </p:tgtEl>
                                            <p:attrNameLst>
                                              <p:attrName>ppt_x</p:attrName>
                                            </p:attrNameLst>
                                          </p:cBhvr>
                                          <p:tavLst>
                                            <p:tav tm="0">
                                              <p:val>
                                                <p:strVal val="#ppt_x"/>
                                              </p:val>
                                            </p:tav>
                                            <p:tav tm="100000">
                                              <p:val>
                                                <p:strVal val="#ppt_x"/>
                                              </p:val>
                                            </p:tav>
                                          </p:tavLst>
                                        </p:anim>
                                        <p:anim calcmode="lin" valueType="num">
                                          <p:cBhvr additive="base">
                                            <p:cTn id="11" dur="500" fill="hold"/>
                                            <p:tgtEl>
                                              <p:spTgt spid="21"/>
                                            </p:tgtEl>
                                            <p:attrNameLst>
                                              <p:attrName>ppt_y</p:attrName>
                                            </p:attrNameLst>
                                          </p:cBhvr>
                                          <p:tavLst>
                                            <p:tav tm="0">
                                              <p:val>
                                                <p:strVal val="1+#ppt_h/2"/>
                                              </p:val>
                                            </p:tav>
                                            <p:tav tm="100000">
                                              <p:val>
                                                <p:strVal val="#ppt_y"/>
                                              </p:val>
                                            </p:tav>
                                          </p:tavLst>
                                        </p:anim>
                                      </p:childTnLst>
                                    </p:cTn>
                                  </p:par>
                                </p:childTnLst>
                              </p:cTn>
                            </p:par>
                            <p:par>
                              <p:cTn id="12" fill="hold">
                                <p:stCondLst>
                                  <p:cond delay="500"/>
                                </p:stCondLst>
                                <p:childTnLst>
                                  <p:par>
                                    <p:cTn id="13" presetID="2" presetClass="entr" presetSubtype="4" fill="hold" nodeType="afterEffect">
                                      <p:stCondLst>
                                        <p:cond delay="0"/>
                                      </p:stCondLst>
                                      <p:childTnLst>
                                        <p:set>
                                          <p:cBhvr>
                                            <p:cTn id="14" dur="1" fill="hold">
                                              <p:stCondLst>
                                                <p:cond delay="0"/>
                                              </p:stCondLst>
                                            </p:cTn>
                                            <p:tgtEl>
                                              <p:spTgt spid="20"/>
                                            </p:tgtEl>
                                            <p:attrNameLst>
                                              <p:attrName>style.visibility</p:attrName>
                                            </p:attrNameLst>
                                          </p:cBhvr>
                                          <p:to>
                                            <p:strVal val="visible"/>
                                          </p:to>
                                        </p:set>
                                        <p:anim calcmode="lin" valueType="num">
                                          <p:cBhvr additive="base">
                                            <p:cTn id="15" dur="500" fill="hold"/>
                                            <p:tgtEl>
                                              <p:spTgt spid="20"/>
                                            </p:tgtEl>
                                            <p:attrNameLst>
                                              <p:attrName>ppt_x</p:attrName>
                                            </p:attrNameLst>
                                          </p:cBhvr>
                                          <p:tavLst>
                                            <p:tav tm="0">
                                              <p:val>
                                                <p:strVal val="#ppt_x"/>
                                              </p:val>
                                            </p:tav>
                                            <p:tav tm="100000">
                                              <p:val>
                                                <p:strVal val="#ppt_x"/>
                                              </p:val>
                                            </p:tav>
                                          </p:tavLst>
                                        </p:anim>
                                        <p:anim calcmode="lin" valueType="num">
                                          <p:cBhvr additive="base">
                                            <p:cTn id="16" dur="500" fill="hold"/>
                                            <p:tgtEl>
                                              <p:spTgt spid="20"/>
                                            </p:tgtEl>
                                            <p:attrNameLst>
                                              <p:attrName>ppt_y</p:attrName>
                                            </p:attrNameLst>
                                          </p:cBhvr>
                                          <p:tavLst>
                                            <p:tav tm="0">
                                              <p:val>
                                                <p:strVal val="1+#ppt_h/2"/>
                                              </p:val>
                                            </p:tav>
                                            <p:tav tm="100000">
                                              <p:val>
                                                <p:strVal val="#ppt_y"/>
                                              </p:val>
                                            </p:tav>
                                          </p:tavLst>
                                        </p:anim>
                                      </p:childTnLst>
                                    </p:cTn>
                                  </p:par>
                                </p:childTnLst>
                              </p:cTn>
                            </p:par>
                            <p:par>
                              <p:cTn id="17" fill="hold">
                                <p:stCondLst>
                                  <p:cond delay="1000"/>
                                </p:stCondLst>
                                <p:childTnLst>
                                  <p:par>
                                    <p:cTn id="18" presetID="42" presetClass="entr" presetSubtype="0" fill="hold" nodeType="afterEffect">
                                      <p:stCondLst>
                                        <p:cond delay="0"/>
                                      </p:stCondLst>
                                      <p:childTnLst>
                                        <p:set>
                                          <p:cBhvr>
                                            <p:cTn id="19" dur="1" fill="hold">
                                              <p:stCondLst>
                                                <p:cond delay="0"/>
                                              </p:stCondLst>
                                            </p:cTn>
                                            <p:tgtEl>
                                              <p:spTgt spid="22"/>
                                            </p:tgtEl>
                                            <p:attrNameLst>
                                              <p:attrName>style.visibility</p:attrName>
                                            </p:attrNameLst>
                                          </p:cBhvr>
                                          <p:to>
                                            <p:strVal val="visible"/>
                                          </p:to>
                                        </p:set>
                                        <p:animEffect transition="in" filter="fade">
                                          <p:cBhvr>
                                            <p:cTn id="20" dur="500"/>
                                            <p:tgtEl>
                                              <p:spTgt spid="22"/>
                                            </p:tgtEl>
                                          </p:cBhvr>
                                        </p:animEffect>
                                        <p:anim calcmode="lin" valueType="num">
                                          <p:cBhvr>
                                            <p:cTn id="21" dur="500" fill="hold"/>
                                            <p:tgtEl>
                                              <p:spTgt spid="22"/>
                                            </p:tgtEl>
                                            <p:attrNameLst>
                                              <p:attrName>ppt_x</p:attrName>
                                            </p:attrNameLst>
                                          </p:cBhvr>
                                          <p:tavLst>
                                            <p:tav tm="0">
                                              <p:val>
                                                <p:strVal val="#ppt_x"/>
                                              </p:val>
                                            </p:tav>
                                            <p:tav tm="100000">
                                              <p:val>
                                                <p:strVal val="#ppt_x"/>
                                              </p:val>
                                            </p:tav>
                                          </p:tavLst>
                                        </p:anim>
                                        <p:anim calcmode="lin" valueType="num">
                                          <p:cBhvr>
                                            <p:cTn id="22" dur="500" fill="hold"/>
                                            <p:tgtEl>
                                              <p:spTgt spid="22"/>
                                            </p:tgtEl>
                                            <p:attrNameLst>
                                              <p:attrName>ppt_y</p:attrName>
                                            </p:attrNameLst>
                                          </p:cBhvr>
                                          <p:tavLst>
                                            <p:tav tm="0">
                                              <p:val>
                                                <p:strVal val="#ppt_y+.1"/>
                                              </p:val>
                                            </p:tav>
                                            <p:tav tm="100000">
                                              <p:val>
                                                <p:strVal val="#ppt_y"/>
                                              </p:val>
                                            </p:tav>
                                          </p:tavLst>
                                        </p:anim>
                                      </p:childTnLst>
                                    </p:cTn>
                                  </p:par>
                                </p:childTnLst>
                              </p:cTn>
                            </p:par>
                            <p:par>
                              <p:cTn id="23" fill="hold">
                                <p:stCondLst>
                                  <p:cond delay="1500"/>
                                </p:stCondLst>
                                <p:childTnLst>
                                  <p:par>
                                    <p:cTn id="24" presetID="2" presetClass="entr" presetSubtype="4" accel="40000" fill="hold" nodeType="afterEffect">
                                      <p:stCondLst>
                                        <p:cond delay="0"/>
                                      </p:stCondLst>
                                      <p:childTnLst>
                                        <p:set>
                                          <p:cBhvr>
                                            <p:cTn id="25" dur="1" fill="hold">
                                              <p:stCondLst>
                                                <p:cond delay="0"/>
                                              </p:stCondLst>
                                            </p:cTn>
                                            <p:tgtEl>
                                              <p:spTgt spid="8"/>
                                            </p:tgtEl>
                                            <p:attrNameLst>
                                              <p:attrName>style.visibility</p:attrName>
                                            </p:attrNameLst>
                                          </p:cBhvr>
                                          <p:to>
                                            <p:strVal val="visible"/>
                                          </p:to>
                                        </p:set>
                                        <p:anim calcmode="lin" valueType="num">
                                          <p:cBhvr additive="base">
                                            <p:cTn id="26" dur="1000" fill="hold"/>
                                            <p:tgtEl>
                                              <p:spTgt spid="8"/>
                                            </p:tgtEl>
                                            <p:attrNameLst>
                                              <p:attrName>ppt_x</p:attrName>
                                            </p:attrNameLst>
                                          </p:cBhvr>
                                          <p:tavLst>
                                            <p:tav tm="0">
                                              <p:val>
                                                <p:strVal val="#ppt_x"/>
                                              </p:val>
                                            </p:tav>
                                            <p:tav tm="100000">
                                              <p:val>
                                                <p:strVal val="#ppt_x"/>
                                              </p:val>
                                            </p:tav>
                                          </p:tavLst>
                                        </p:anim>
                                        <p:anim calcmode="lin" valueType="num">
                                          <p:cBhvr additive="base">
                                            <p:cTn id="27" dur="1000" fill="hold"/>
                                            <p:tgtEl>
                                              <p:spTgt spid="8"/>
                                            </p:tgtEl>
                                            <p:attrNameLst>
                                              <p:attrName>ppt_y</p:attrName>
                                            </p:attrNameLst>
                                          </p:cBhvr>
                                          <p:tavLst>
                                            <p:tav tm="0">
                                              <p:val>
                                                <p:strVal val="1+#ppt_h/2"/>
                                              </p:val>
                                            </p:tav>
                                            <p:tav tm="100000">
                                              <p:val>
                                                <p:strVal val="#ppt_y"/>
                                              </p:val>
                                            </p:tav>
                                          </p:tavLst>
                                        </p:anim>
                                      </p:childTnLst>
                                    </p:cTn>
                                  </p:par>
                                </p:childTnLst>
                              </p:cTn>
                            </p:par>
                            <p:par>
                              <p:cTn id="28" fill="hold">
                                <p:stCondLst>
                                  <p:cond delay="2500"/>
                                </p:stCondLst>
                                <p:childTnLst>
                                  <p:par>
                                    <p:cTn id="29" presetID="2" presetClass="entr" presetSubtype="1" decel="100000" fill="hold" grpId="0" nodeType="afterEffect">
                                      <p:stCondLst>
                                        <p:cond delay="0"/>
                                      </p:stCondLst>
                                      <p:iterate type="lt">
                                        <p:tmPct val="10000"/>
                                      </p:iterate>
                                      <p:childTnLst>
                                        <p:set>
                                          <p:cBhvr>
                                            <p:cTn id="30" dur="1" fill="hold">
                                              <p:stCondLst>
                                                <p:cond delay="0"/>
                                              </p:stCondLst>
                                            </p:cTn>
                                            <p:tgtEl>
                                              <p:spTgt spid="19"/>
                                            </p:tgtEl>
                                            <p:attrNameLst>
                                              <p:attrName>style.visibility</p:attrName>
                                            </p:attrNameLst>
                                          </p:cBhvr>
                                          <p:to>
                                            <p:strVal val="visible"/>
                                          </p:to>
                                        </p:set>
                                        <p:anim calcmode="lin" valueType="num">
                                          <p:cBhvr additive="base">
                                            <p:cTn id="31" dur="500" fill="hold"/>
                                            <p:tgtEl>
                                              <p:spTgt spid="19"/>
                                            </p:tgtEl>
                                            <p:attrNameLst>
                                              <p:attrName>ppt_x</p:attrName>
                                            </p:attrNameLst>
                                          </p:cBhvr>
                                          <p:tavLst>
                                            <p:tav tm="0">
                                              <p:val>
                                                <p:strVal val="#ppt_x"/>
                                              </p:val>
                                            </p:tav>
                                            <p:tav tm="100000">
                                              <p:val>
                                                <p:strVal val="#ppt_x"/>
                                              </p:val>
                                            </p:tav>
                                          </p:tavLst>
                                        </p:anim>
                                        <p:anim calcmode="lin" valueType="num">
                                          <p:cBhvr additive="base">
                                            <p:cTn id="32" dur="500" fill="hold"/>
                                            <p:tgtEl>
                                              <p:spTgt spid="19"/>
                                            </p:tgtEl>
                                            <p:attrNameLst>
                                              <p:attrName>ppt_y</p:attrName>
                                            </p:attrNameLst>
                                          </p:cBhvr>
                                          <p:tavLst>
                                            <p:tav tm="0">
                                              <p:val>
                                                <p:strVal val="0-#ppt_h/2"/>
                                              </p:val>
                                            </p:tav>
                                            <p:tav tm="100000">
                                              <p:val>
                                                <p:strVal val="#ppt_y"/>
                                              </p:val>
                                            </p:tav>
                                          </p:tavLst>
                                        </p:anim>
                                      </p:childTnLst>
                                    </p:cTn>
                                  </p:par>
                                </p:childTnLst>
                              </p:cTn>
                            </p:par>
                            <p:par>
                              <p:cTn id="33" fill="hold">
                                <p:stCondLst>
                                  <p:cond delay="4800"/>
                                </p:stCondLst>
                                <p:childTnLst>
                                  <p:par>
                                    <p:cTn id="34" presetID="23" presetClass="entr" presetSubtype="36" fill="hold" grpId="0" nodeType="afterEffect">
                                      <p:stCondLst>
                                        <p:cond delay="0"/>
                                      </p:stCondLst>
                                      <p:iterate type="lt">
                                        <p:tmPct val="18000"/>
                                      </p:iterate>
                                      <p:childTnLst>
                                        <p:set>
                                          <p:cBhvr>
                                            <p:cTn id="35" dur="1" fill="hold">
                                              <p:stCondLst>
                                                <p:cond delay="0"/>
                                              </p:stCondLst>
                                            </p:cTn>
                                            <p:tgtEl>
                                              <p:spTgt spid="18"/>
                                            </p:tgtEl>
                                            <p:attrNameLst>
                                              <p:attrName>style.visibility</p:attrName>
                                            </p:attrNameLst>
                                          </p:cBhvr>
                                          <p:to>
                                            <p:strVal val="visible"/>
                                          </p:to>
                                        </p:set>
                                        <p:anim calcmode="lin" valueType="num">
                                          <p:cBhvr>
                                            <p:cTn id="36" dur="500" fill="hold"/>
                                            <p:tgtEl>
                                              <p:spTgt spid="18"/>
                                            </p:tgtEl>
                                            <p:attrNameLst>
                                              <p:attrName>ppt_w</p:attrName>
                                            </p:attrNameLst>
                                          </p:cBhvr>
                                          <p:tavLst>
                                            <p:tav tm="0">
                                              <p:val>
                                                <p:strVal val="(6*min(max(#ppt_w*#ppt_h,.3),1)-7.4)/-.7*#ppt_w"/>
                                              </p:val>
                                            </p:tav>
                                            <p:tav tm="100000">
                                              <p:val>
                                                <p:strVal val="#ppt_w"/>
                                              </p:val>
                                            </p:tav>
                                          </p:tavLst>
                                        </p:anim>
                                        <p:anim calcmode="lin" valueType="num">
                                          <p:cBhvr>
                                            <p:cTn id="37" dur="500" fill="hold"/>
                                            <p:tgtEl>
                                              <p:spTgt spid="18"/>
                                            </p:tgtEl>
                                            <p:attrNameLst>
                                              <p:attrName>ppt_h</p:attrName>
                                            </p:attrNameLst>
                                          </p:cBhvr>
                                          <p:tavLst>
                                            <p:tav tm="0">
                                              <p:val>
                                                <p:strVal val="(6*min(max(#ppt_w*#ppt_h,.3),1)-7.4)/-.7*#ppt_h"/>
                                              </p:val>
                                            </p:tav>
                                            <p:tav tm="100000">
                                              <p:val>
                                                <p:strVal val="#ppt_h"/>
                                              </p:val>
                                            </p:tav>
                                          </p:tavLst>
                                        </p:anim>
                                        <p:anim calcmode="lin" valueType="num">
                                          <p:cBhvr>
                                            <p:cTn id="38" dur="500" fill="hold"/>
                                            <p:tgtEl>
                                              <p:spTgt spid="18"/>
                                            </p:tgtEl>
                                            <p:attrNameLst>
                                              <p:attrName>ppt_x</p:attrName>
                                            </p:attrNameLst>
                                          </p:cBhvr>
                                          <p:tavLst>
                                            <p:tav tm="0">
                                              <p:val>
                                                <p:fltVal val="0.5"/>
                                              </p:val>
                                            </p:tav>
                                            <p:tav tm="100000">
                                              <p:val>
                                                <p:strVal val="#ppt_x"/>
                                              </p:val>
                                            </p:tav>
                                          </p:tavLst>
                                        </p:anim>
                                        <p:anim calcmode="lin" valueType="num">
                                          <p:cBhvr>
                                            <p:cTn id="39" dur="500" fill="hold"/>
                                            <p:tgtEl>
                                              <p:spTgt spid="18"/>
                                            </p:tgtEl>
                                            <p:attrNameLst>
                                              <p:attrName>ppt_y</p:attrName>
                                            </p:attrNameLst>
                                          </p:cBhvr>
                                          <p:tavLst>
                                            <p:tav tm="0">
                                              <p:val>
                                                <p:strVal val="1+(6*min(max(#ppt_w*#ppt_h,.3),1)-7.4)/-.7*#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audio>
                  <p:cMediaNode vol="80000" numSld="999" showWhenStopped="0">
                    <p:cTn id="40" repeatCount="indefinite" fill="remove" display="0">
                      <p:stCondLst>
                        <p:cond delay="indefinite"/>
                      </p:stCondLst>
                      <p:endCondLst>
                        <p:cond evt="onStopAudio" delay="0">
                          <p:tgtEl>
                            <p:sldTgt/>
                          </p:tgtEl>
                        </p:cond>
                      </p:endCondLst>
                    </p:cTn>
                    <p:tgtEl>
                      <p:spTgt spid="2"/>
                    </p:tgtEl>
                  </p:cMediaNode>
                </p:audio>
              </p:childTnLst>
            </p:cTn>
          </p:par>
        </p:tnLst>
        <p:bldLst>
          <p:bldP spid="18" grpId="0"/>
          <p:bldP spid="19" grpId="0"/>
        </p:bldLst>
      </p:timing>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7" name="组合 16"/>
          <p:cNvGrpSpPr/>
          <p:nvPr/>
        </p:nvGrpSpPr>
        <p:grpSpPr>
          <a:xfrm>
            <a:off x="1729266" y="2248173"/>
            <a:ext cx="1264440" cy="1466751"/>
            <a:chOff x="5338705" y="1421645"/>
            <a:chExt cx="2133658" cy="2475044"/>
          </a:xfrm>
          <a:effectLst>
            <a:outerShdw blurRad="381000" dist="76200" dir="2700000" algn="tl" rotWithShape="0">
              <a:prstClr val="black">
                <a:alpha val="40000"/>
              </a:prstClr>
            </a:outerShdw>
          </a:effectLst>
        </p:grpSpPr>
        <p:sp>
          <p:nvSpPr>
            <p:cNvPr id="18" name="六边形 17"/>
            <p:cNvSpPr/>
            <p:nvPr/>
          </p:nvSpPr>
          <p:spPr>
            <a:xfrm rot="5400000">
              <a:off x="5168012" y="1592338"/>
              <a:ext cx="2475044" cy="2133658"/>
            </a:xfrm>
            <a:prstGeom prst="hexagon">
              <a:avLst/>
            </a:prstGeom>
            <a:gradFill flip="none" rotWithShape="1">
              <a:gsLst>
                <a:gs pos="5000">
                  <a:schemeClr val="bg1">
                    <a:shade val="67500"/>
                    <a:satMod val="115000"/>
                  </a:schemeClr>
                </a:gs>
                <a:gs pos="100000">
                  <a:schemeClr val="bg1">
                    <a:shade val="100000"/>
                    <a:satMod val="115000"/>
                  </a:schemeClr>
                </a:gs>
              </a:gsLst>
              <a:lin ang="135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六边形 18"/>
            <p:cNvSpPr/>
            <p:nvPr/>
          </p:nvSpPr>
          <p:spPr>
            <a:xfrm rot="5400000">
              <a:off x="5296544" y="1703141"/>
              <a:ext cx="2217980" cy="1912052"/>
            </a:xfrm>
            <a:prstGeom prst="hexagon">
              <a:avLst/>
            </a:prstGeom>
            <a:gradFill flip="none" rotWithShape="1">
              <a:gsLst>
                <a:gs pos="0">
                  <a:schemeClr val="bg1">
                    <a:shade val="67500"/>
                    <a:satMod val="115000"/>
                  </a:schemeClr>
                </a:gs>
                <a:gs pos="100000">
                  <a:schemeClr val="bg1">
                    <a:shade val="100000"/>
                    <a:satMod val="115000"/>
                  </a:schemeClr>
                </a:gs>
              </a:gsLst>
              <a:lin ang="189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21" name="矩形 259"/>
          <p:cNvSpPr>
            <a:spLocks noChangeArrowheads="1"/>
          </p:cNvSpPr>
          <p:nvPr/>
        </p:nvSpPr>
        <p:spPr bwMode="auto">
          <a:xfrm>
            <a:off x="1404341" y="2519939"/>
            <a:ext cx="1914290" cy="9232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a:buNone/>
            </a:pPr>
            <a:r>
              <a:rPr lang="en-US" altLang="zh-CN" sz="5399" b="1" cap="all" dirty="0">
                <a:solidFill>
                  <a:schemeClr val="accent1"/>
                </a:solidFill>
                <a:cs typeface="Arial" panose="020B0604020202020204" pitchFamily="34" charset="0"/>
              </a:rPr>
              <a:t>01</a:t>
            </a:r>
            <a:endParaRPr lang="zh-CN" altLang="en-US" sz="5399" b="1" cap="all" dirty="0">
              <a:solidFill>
                <a:schemeClr val="accent1"/>
              </a:solidFill>
              <a:cs typeface="Arial" panose="020B0604020202020204" pitchFamily="34" charset="0"/>
            </a:endParaRPr>
          </a:p>
        </p:txBody>
      </p:sp>
      <p:sp>
        <p:nvSpPr>
          <p:cNvPr id="22" name="TextBox 23"/>
          <p:cNvSpPr txBox="1"/>
          <p:nvPr/>
        </p:nvSpPr>
        <p:spPr>
          <a:xfrm>
            <a:off x="1123395" y="4376784"/>
            <a:ext cx="2476187" cy="369286"/>
          </a:xfrm>
          <a:prstGeom prst="rect">
            <a:avLst/>
          </a:prstGeom>
          <a:noFill/>
        </p:spPr>
        <p:txBody>
          <a:bodyPr wrap="square" rtlCol="0">
            <a:spAutoFit/>
          </a:bodyPr>
          <a:lstStyle/>
          <a:p>
            <a:pPr algn="ctr">
              <a:lnSpc>
                <a:spcPct val="150000"/>
              </a:lnSpc>
            </a:pPr>
            <a:r>
              <a:rPr lang="en-US" altLang="zh-CN" sz="1200" dirty="0">
                <a:solidFill>
                  <a:schemeClr val="accent1"/>
                </a:solidFill>
                <a:latin typeface="Arial" panose="020B0604020202020204" pitchFamily="34" charset="0"/>
                <a:ea typeface="微软雅黑" panose="020B0503020204020204" pitchFamily="34" charset="-122"/>
                <a:cs typeface="+mn-ea"/>
                <a:sym typeface="+mn-lt"/>
              </a:rPr>
              <a:t>Please replace the written content</a:t>
            </a:r>
            <a:endParaRPr lang="en-GB" altLang="zh-CN" sz="1200" dirty="0">
              <a:solidFill>
                <a:schemeClr val="accent1"/>
              </a:solidFill>
              <a:latin typeface="Arial" panose="020B0604020202020204" pitchFamily="34" charset="0"/>
              <a:ea typeface="微软雅黑" panose="020B0503020204020204" pitchFamily="34" charset="-122"/>
              <a:cs typeface="+mn-ea"/>
              <a:sym typeface="+mn-lt"/>
            </a:endParaRPr>
          </a:p>
        </p:txBody>
      </p:sp>
      <p:sp>
        <p:nvSpPr>
          <p:cNvPr id="23" name="TextBox 24"/>
          <p:cNvSpPr txBox="1"/>
          <p:nvPr/>
        </p:nvSpPr>
        <p:spPr>
          <a:xfrm>
            <a:off x="1012566" y="3986691"/>
            <a:ext cx="2697843" cy="523155"/>
          </a:xfrm>
          <a:prstGeom prst="rect">
            <a:avLst/>
          </a:prstGeom>
          <a:noFill/>
        </p:spPr>
        <p:txBody>
          <a:bodyPr wrap="none" rtlCol="0">
            <a:spAutoFit/>
          </a:bodyPr>
          <a:lstStyle/>
          <a:p>
            <a:pPr algn="ctr"/>
            <a:r>
              <a:rPr lang="zh-CN" altLang="en-US" sz="2800" dirty="0">
                <a:solidFill>
                  <a:schemeClr val="accent1"/>
                </a:solidFill>
                <a:ea typeface="微软雅黑" panose="020B0503020204020204" pitchFamily="34" charset="-122"/>
              </a:rPr>
              <a:t>请替换文字内容</a:t>
            </a:r>
          </a:p>
        </p:txBody>
      </p:sp>
      <p:grpSp>
        <p:nvGrpSpPr>
          <p:cNvPr id="36" name="组合 35"/>
          <p:cNvGrpSpPr/>
          <p:nvPr/>
        </p:nvGrpSpPr>
        <p:grpSpPr>
          <a:xfrm>
            <a:off x="4434032" y="2248173"/>
            <a:ext cx="1264440" cy="1466751"/>
            <a:chOff x="5338705" y="1421645"/>
            <a:chExt cx="2133658" cy="2475044"/>
          </a:xfrm>
          <a:effectLst>
            <a:outerShdw blurRad="381000" dist="76200" dir="2700000" algn="tl" rotWithShape="0">
              <a:prstClr val="black">
                <a:alpha val="40000"/>
              </a:prstClr>
            </a:outerShdw>
          </a:effectLst>
        </p:grpSpPr>
        <p:sp>
          <p:nvSpPr>
            <p:cNvPr id="37" name="六边形 36"/>
            <p:cNvSpPr/>
            <p:nvPr/>
          </p:nvSpPr>
          <p:spPr>
            <a:xfrm rot="5400000">
              <a:off x="5168012" y="1592338"/>
              <a:ext cx="2475044" cy="2133658"/>
            </a:xfrm>
            <a:prstGeom prst="hexagon">
              <a:avLst/>
            </a:prstGeom>
            <a:gradFill flip="none" rotWithShape="1">
              <a:gsLst>
                <a:gs pos="5000">
                  <a:schemeClr val="bg1">
                    <a:shade val="67500"/>
                    <a:satMod val="115000"/>
                  </a:schemeClr>
                </a:gs>
                <a:gs pos="100000">
                  <a:schemeClr val="bg1">
                    <a:shade val="100000"/>
                    <a:satMod val="115000"/>
                  </a:schemeClr>
                </a:gs>
              </a:gsLst>
              <a:lin ang="135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8" name="六边形 37"/>
            <p:cNvSpPr/>
            <p:nvPr/>
          </p:nvSpPr>
          <p:spPr>
            <a:xfrm rot="5400000">
              <a:off x="5296544" y="1703141"/>
              <a:ext cx="2217980" cy="1912052"/>
            </a:xfrm>
            <a:prstGeom prst="hexagon">
              <a:avLst/>
            </a:prstGeom>
            <a:gradFill flip="none" rotWithShape="1">
              <a:gsLst>
                <a:gs pos="0">
                  <a:schemeClr val="bg1">
                    <a:shade val="67500"/>
                    <a:satMod val="115000"/>
                  </a:schemeClr>
                </a:gs>
                <a:gs pos="100000">
                  <a:schemeClr val="bg1">
                    <a:shade val="100000"/>
                    <a:satMod val="115000"/>
                  </a:schemeClr>
                </a:gs>
              </a:gsLst>
              <a:lin ang="189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39" name="矩形 259"/>
          <p:cNvSpPr>
            <a:spLocks noChangeArrowheads="1"/>
          </p:cNvSpPr>
          <p:nvPr/>
        </p:nvSpPr>
        <p:spPr bwMode="auto">
          <a:xfrm>
            <a:off x="4109107" y="2519939"/>
            <a:ext cx="1914290" cy="9232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a:buNone/>
            </a:pPr>
            <a:r>
              <a:rPr lang="en-US" altLang="zh-CN" sz="5399" b="1" cap="all" dirty="0">
                <a:solidFill>
                  <a:schemeClr val="accent1"/>
                </a:solidFill>
                <a:cs typeface="Arial" panose="020B0604020202020204" pitchFamily="34" charset="0"/>
              </a:rPr>
              <a:t>01</a:t>
            </a:r>
            <a:endParaRPr lang="zh-CN" altLang="en-US" sz="5399" b="1" cap="all" dirty="0">
              <a:solidFill>
                <a:schemeClr val="accent1"/>
              </a:solidFill>
              <a:cs typeface="Arial" panose="020B0604020202020204" pitchFamily="34" charset="0"/>
            </a:endParaRPr>
          </a:p>
        </p:txBody>
      </p:sp>
      <p:sp>
        <p:nvSpPr>
          <p:cNvPr id="40" name="TextBox 23"/>
          <p:cNvSpPr txBox="1"/>
          <p:nvPr/>
        </p:nvSpPr>
        <p:spPr>
          <a:xfrm>
            <a:off x="3828161" y="4376784"/>
            <a:ext cx="2476187" cy="369286"/>
          </a:xfrm>
          <a:prstGeom prst="rect">
            <a:avLst/>
          </a:prstGeom>
          <a:noFill/>
        </p:spPr>
        <p:txBody>
          <a:bodyPr wrap="square" rtlCol="0">
            <a:spAutoFit/>
          </a:bodyPr>
          <a:lstStyle/>
          <a:p>
            <a:pPr algn="ctr">
              <a:lnSpc>
                <a:spcPct val="150000"/>
              </a:lnSpc>
            </a:pPr>
            <a:r>
              <a:rPr lang="en-US" altLang="zh-CN" sz="1200" dirty="0">
                <a:solidFill>
                  <a:schemeClr val="accent1"/>
                </a:solidFill>
                <a:latin typeface="Arial" panose="020B0604020202020204" pitchFamily="34" charset="0"/>
                <a:ea typeface="微软雅黑" panose="020B0503020204020204" pitchFamily="34" charset="-122"/>
                <a:cs typeface="+mn-ea"/>
                <a:sym typeface="+mn-lt"/>
              </a:rPr>
              <a:t>Please replace the written content</a:t>
            </a:r>
            <a:endParaRPr lang="en-GB" altLang="zh-CN" sz="1200" dirty="0">
              <a:solidFill>
                <a:schemeClr val="accent1"/>
              </a:solidFill>
              <a:latin typeface="Arial" panose="020B0604020202020204" pitchFamily="34" charset="0"/>
              <a:ea typeface="微软雅黑" panose="020B0503020204020204" pitchFamily="34" charset="-122"/>
              <a:cs typeface="+mn-ea"/>
              <a:sym typeface="+mn-lt"/>
            </a:endParaRPr>
          </a:p>
        </p:txBody>
      </p:sp>
      <p:sp>
        <p:nvSpPr>
          <p:cNvPr id="41" name="TextBox 24"/>
          <p:cNvSpPr txBox="1"/>
          <p:nvPr/>
        </p:nvSpPr>
        <p:spPr>
          <a:xfrm>
            <a:off x="3717332" y="3986691"/>
            <a:ext cx="2697843" cy="523155"/>
          </a:xfrm>
          <a:prstGeom prst="rect">
            <a:avLst/>
          </a:prstGeom>
          <a:noFill/>
        </p:spPr>
        <p:txBody>
          <a:bodyPr wrap="none" rtlCol="0">
            <a:spAutoFit/>
          </a:bodyPr>
          <a:lstStyle/>
          <a:p>
            <a:pPr algn="ctr"/>
            <a:r>
              <a:rPr lang="zh-CN" altLang="en-US" sz="2800" dirty="0">
                <a:solidFill>
                  <a:schemeClr val="accent1"/>
                </a:solidFill>
                <a:ea typeface="微软雅黑" panose="020B0503020204020204" pitchFamily="34" charset="-122"/>
              </a:rPr>
              <a:t>请替换文字内容</a:t>
            </a:r>
          </a:p>
        </p:txBody>
      </p:sp>
      <p:grpSp>
        <p:nvGrpSpPr>
          <p:cNvPr id="42" name="组合 41"/>
          <p:cNvGrpSpPr/>
          <p:nvPr/>
        </p:nvGrpSpPr>
        <p:grpSpPr>
          <a:xfrm>
            <a:off x="7113401" y="2248173"/>
            <a:ext cx="1264440" cy="1466751"/>
            <a:chOff x="5338705" y="1421645"/>
            <a:chExt cx="2133658" cy="2475044"/>
          </a:xfrm>
          <a:effectLst>
            <a:outerShdw blurRad="381000" dist="76200" dir="2700000" algn="tl" rotWithShape="0">
              <a:prstClr val="black">
                <a:alpha val="40000"/>
              </a:prstClr>
            </a:outerShdw>
          </a:effectLst>
        </p:grpSpPr>
        <p:sp>
          <p:nvSpPr>
            <p:cNvPr id="43" name="六边形 42"/>
            <p:cNvSpPr/>
            <p:nvPr/>
          </p:nvSpPr>
          <p:spPr>
            <a:xfrm rot="5400000">
              <a:off x="5168012" y="1592338"/>
              <a:ext cx="2475044" cy="2133658"/>
            </a:xfrm>
            <a:prstGeom prst="hexagon">
              <a:avLst/>
            </a:prstGeom>
            <a:gradFill flip="none" rotWithShape="1">
              <a:gsLst>
                <a:gs pos="5000">
                  <a:schemeClr val="bg1">
                    <a:shade val="67500"/>
                    <a:satMod val="115000"/>
                  </a:schemeClr>
                </a:gs>
                <a:gs pos="100000">
                  <a:schemeClr val="bg1">
                    <a:shade val="100000"/>
                    <a:satMod val="115000"/>
                  </a:schemeClr>
                </a:gs>
              </a:gsLst>
              <a:lin ang="135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4" name="六边形 43"/>
            <p:cNvSpPr/>
            <p:nvPr/>
          </p:nvSpPr>
          <p:spPr>
            <a:xfrm rot="5400000">
              <a:off x="5296544" y="1703141"/>
              <a:ext cx="2217980" cy="1912052"/>
            </a:xfrm>
            <a:prstGeom prst="hexagon">
              <a:avLst/>
            </a:prstGeom>
            <a:gradFill flip="none" rotWithShape="1">
              <a:gsLst>
                <a:gs pos="0">
                  <a:schemeClr val="bg1">
                    <a:shade val="67500"/>
                    <a:satMod val="115000"/>
                  </a:schemeClr>
                </a:gs>
                <a:gs pos="100000">
                  <a:schemeClr val="bg1">
                    <a:shade val="100000"/>
                    <a:satMod val="115000"/>
                  </a:schemeClr>
                </a:gs>
              </a:gsLst>
              <a:lin ang="189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45" name="矩形 259"/>
          <p:cNvSpPr>
            <a:spLocks noChangeArrowheads="1"/>
          </p:cNvSpPr>
          <p:nvPr/>
        </p:nvSpPr>
        <p:spPr bwMode="auto">
          <a:xfrm>
            <a:off x="6788476" y="2519939"/>
            <a:ext cx="1914290" cy="9232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a:buNone/>
            </a:pPr>
            <a:r>
              <a:rPr lang="en-US" altLang="zh-CN" sz="5399" b="1" cap="all" dirty="0">
                <a:solidFill>
                  <a:schemeClr val="accent1"/>
                </a:solidFill>
                <a:cs typeface="Arial" panose="020B0604020202020204" pitchFamily="34" charset="0"/>
              </a:rPr>
              <a:t>01</a:t>
            </a:r>
            <a:endParaRPr lang="zh-CN" altLang="en-US" sz="5399" b="1" cap="all" dirty="0">
              <a:solidFill>
                <a:schemeClr val="accent1"/>
              </a:solidFill>
              <a:cs typeface="Arial" panose="020B0604020202020204" pitchFamily="34" charset="0"/>
            </a:endParaRPr>
          </a:p>
        </p:txBody>
      </p:sp>
      <p:sp>
        <p:nvSpPr>
          <p:cNvPr id="46" name="TextBox 23"/>
          <p:cNvSpPr txBox="1"/>
          <p:nvPr/>
        </p:nvSpPr>
        <p:spPr>
          <a:xfrm>
            <a:off x="6507530" y="4376784"/>
            <a:ext cx="2476187" cy="369286"/>
          </a:xfrm>
          <a:prstGeom prst="rect">
            <a:avLst/>
          </a:prstGeom>
          <a:noFill/>
        </p:spPr>
        <p:txBody>
          <a:bodyPr wrap="square" rtlCol="0">
            <a:spAutoFit/>
          </a:bodyPr>
          <a:lstStyle/>
          <a:p>
            <a:pPr algn="ctr">
              <a:lnSpc>
                <a:spcPct val="150000"/>
              </a:lnSpc>
            </a:pPr>
            <a:r>
              <a:rPr lang="en-US" altLang="zh-CN" sz="1200" dirty="0">
                <a:solidFill>
                  <a:schemeClr val="accent1"/>
                </a:solidFill>
                <a:latin typeface="Arial" panose="020B0604020202020204" pitchFamily="34" charset="0"/>
                <a:ea typeface="微软雅黑" panose="020B0503020204020204" pitchFamily="34" charset="-122"/>
                <a:cs typeface="+mn-ea"/>
                <a:sym typeface="+mn-lt"/>
              </a:rPr>
              <a:t>Please replace the written content</a:t>
            </a:r>
            <a:endParaRPr lang="en-GB" altLang="zh-CN" sz="1200" dirty="0">
              <a:solidFill>
                <a:schemeClr val="accent1"/>
              </a:solidFill>
              <a:latin typeface="Arial" panose="020B0604020202020204" pitchFamily="34" charset="0"/>
              <a:ea typeface="微软雅黑" panose="020B0503020204020204" pitchFamily="34" charset="-122"/>
              <a:cs typeface="+mn-ea"/>
              <a:sym typeface="+mn-lt"/>
            </a:endParaRPr>
          </a:p>
        </p:txBody>
      </p:sp>
      <p:sp>
        <p:nvSpPr>
          <p:cNvPr id="47" name="TextBox 24"/>
          <p:cNvSpPr txBox="1"/>
          <p:nvPr/>
        </p:nvSpPr>
        <p:spPr>
          <a:xfrm>
            <a:off x="6396701" y="3986691"/>
            <a:ext cx="2697843" cy="523155"/>
          </a:xfrm>
          <a:prstGeom prst="rect">
            <a:avLst/>
          </a:prstGeom>
          <a:noFill/>
        </p:spPr>
        <p:txBody>
          <a:bodyPr wrap="none" rtlCol="0">
            <a:spAutoFit/>
          </a:bodyPr>
          <a:lstStyle/>
          <a:p>
            <a:pPr algn="ctr"/>
            <a:r>
              <a:rPr lang="zh-CN" altLang="en-US" sz="2800" dirty="0">
                <a:solidFill>
                  <a:schemeClr val="accent1"/>
                </a:solidFill>
                <a:ea typeface="微软雅黑" panose="020B0503020204020204" pitchFamily="34" charset="-122"/>
              </a:rPr>
              <a:t>请替换文字内容</a:t>
            </a:r>
          </a:p>
        </p:txBody>
      </p:sp>
      <p:grpSp>
        <p:nvGrpSpPr>
          <p:cNvPr id="48" name="组合 47"/>
          <p:cNvGrpSpPr/>
          <p:nvPr/>
        </p:nvGrpSpPr>
        <p:grpSpPr>
          <a:xfrm>
            <a:off x="9818168" y="2248173"/>
            <a:ext cx="1264440" cy="1466751"/>
            <a:chOff x="5338705" y="1421645"/>
            <a:chExt cx="2133658" cy="2475044"/>
          </a:xfrm>
          <a:effectLst>
            <a:outerShdw blurRad="381000" dist="76200" dir="2700000" algn="tl" rotWithShape="0">
              <a:prstClr val="black">
                <a:alpha val="40000"/>
              </a:prstClr>
            </a:outerShdw>
          </a:effectLst>
        </p:grpSpPr>
        <p:sp>
          <p:nvSpPr>
            <p:cNvPr id="49" name="六边形 48"/>
            <p:cNvSpPr/>
            <p:nvPr/>
          </p:nvSpPr>
          <p:spPr>
            <a:xfrm rot="5400000">
              <a:off x="5168012" y="1592338"/>
              <a:ext cx="2475044" cy="2133658"/>
            </a:xfrm>
            <a:prstGeom prst="hexagon">
              <a:avLst/>
            </a:prstGeom>
            <a:gradFill flip="none" rotWithShape="1">
              <a:gsLst>
                <a:gs pos="5000">
                  <a:schemeClr val="bg1">
                    <a:shade val="67500"/>
                    <a:satMod val="115000"/>
                  </a:schemeClr>
                </a:gs>
                <a:gs pos="100000">
                  <a:schemeClr val="bg1">
                    <a:shade val="100000"/>
                    <a:satMod val="115000"/>
                  </a:schemeClr>
                </a:gs>
              </a:gsLst>
              <a:lin ang="135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0" name="六边形 49"/>
            <p:cNvSpPr/>
            <p:nvPr/>
          </p:nvSpPr>
          <p:spPr>
            <a:xfrm rot="5400000">
              <a:off x="5296544" y="1703141"/>
              <a:ext cx="2217980" cy="1912052"/>
            </a:xfrm>
            <a:prstGeom prst="hexagon">
              <a:avLst/>
            </a:prstGeom>
            <a:gradFill flip="none" rotWithShape="1">
              <a:gsLst>
                <a:gs pos="0">
                  <a:schemeClr val="bg1">
                    <a:shade val="67500"/>
                    <a:satMod val="115000"/>
                  </a:schemeClr>
                </a:gs>
                <a:gs pos="100000">
                  <a:schemeClr val="bg1">
                    <a:shade val="100000"/>
                    <a:satMod val="115000"/>
                  </a:schemeClr>
                </a:gs>
              </a:gsLst>
              <a:lin ang="189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51" name="矩形 259"/>
          <p:cNvSpPr>
            <a:spLocks noChangeArrowheads="1"/>
          </p:cNvSpPr>
          <p:nvPr/>
        </p:nvSpPr>
        <p:spPr bwMode="auto">
          <a:xfrm>
            <a:off x="9493243" y="2519939"/>
            <a:ext cx="1914290" cy="9232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a:buNone/>
            </a:pPr>
            <a:r>
              <a:rPr lang="en-US" altLang="zh-CN" sz="5399" b="1" cap="all" dirty="0">
                <a:solidFill>
                  <a:schemeClr val="accent1"/>
                </a:solidFill>
                <a:cs typeface="Arial" panose="020B0604020202020204" pitchFamily="34" charset="0"/>
              </a:rPr>
              <a:t>01</a:t>
            </a:r>
            <a:endParaRPr lang="zh-CN" altLang="en-US" sz="5399" b="1" cap="all" dirty="0">
              <a:solidFill>
                <a:schemeClr val="accent1"/>
              </a:solidFill>
              <a:cs typeface="Arial" panose="020B0604020202020204" pitchFamily="34" charset="0"/>
            </a:endParaRPr>
          </a:p>
        </p:txBody>
      </p:sp>
      <p:sp>
        <p:nvSpPr>
          <p:cNvPr id="52" name="TextBox 23"/>
          <p:cNvSpPr txBox="1"/>
          <p:nvPr/>
        </p:nvSpPr>
        <p:spPr>
          <a:xfrm>
            <a:off x="9212296" y="4376784"/>
            <a:ext cx="2476187" cy="369286"/>
          </a:xfrm>
          <a:prstGeom prst="rect">
            <a:avLst/>
          </a:prstGeom>
          <a:noFill/>
        </p:spPr>
        <p:txBody>
          <a:bodyPr wrap="square" rtlCol="0">
            <a:spAutoFit/>
          </a:bodyPr>
          <a:lstStyle/>
          <a:p>
            <a:pPr algn="ctr">
              <a:lnSpc>
                <a:spcPct val="150000"/>
              </a:lnSpc>
            </a:pPr>
            <a:r>
              <a:rPr lang="en-US" altLang="zh-CN" sz="1200" dirty="0">
                <a:solidFill>
                  <a:schemeClr val="accent1"/>
                </a:solidFill>
                <a:latin typeface="Arial" panose="020B0604020202020204" pitchFamily="34" charset="0"/>
                <a:ea typeface="微软雅黑" panose="020B0503020204020204" pitchFamily="34" charset="-122"/>
                <a:cs typeface="+mn-ea"/>
                <a:sym typeface="+mn-lt"/>
              </a:rPr>
              <a:t>Please replace the written content</a:t>
            </a:r>
            <a:endParaRPr lang="en-GB" altLang="zh-CN" sz="1200" dirty="0">
              <a:solidFill>
                <a:schemeClr val="accent1"/>
              </a:solidFill>
              <a:latin typeface="Arial" panose="020B0604020202020204" pitchFamily="34" charset="0"/>
              <a:ea typeface="微软雅黑" panose="020B0503020204020204" pitchFamily="34" charset="-122"/>
              <a:cs typeface="+mn-ea"/>
              <a:sym typeface="+mn-lt"/>
            </a:endParaRPr>
          </a:p>
        </p:txBody>
      </p:sp>
      <p:sp>
        <p:nvSpPr>
          <p:cNvPr id="53" name="TextBox 24"/>
          <p:cNvSpPr txBox="1"/>
          <p:nvPr/>
        </p:nvSpPr>
        <p:spPr>
          <a:xfrm>
            <a:off x="9101467" y="3986691"/>
            <a:ext cx="2697843" cy="523155"/>
          </a:xfrm>
          <a:prstGeom prst="rect">
            <a:avLst/>
          </a:prstGeom>
          <a:noFill/>
        </p:spPr>
        <p:txBody>
          <a:bodyPr wrap="none" rtlCol="0">
            <a:spAutoFit/>
          </a:bodyPr>
          <a:lstStyle/>
          <a:p>
            <a:pPr algn="ctr"/>
            <a:r>
              <a:rPr lang="zh-CN" altLang="en-US" sz="2800" dirty="0">
                <a:solidFill>
                  <a:schemeClr val="accent1"/>
                </a:solidFill>
                <a:ea typeface="微软雅黑" panose="020B0503020204020204" pitchFamily="34" charset="-122"/>
              </a:rPr>
              <a:t>请替换文字内容</a:t>
            </a:r>
          </a:p>
        </p:txBody>
      </p:sp>
      <p:sp>
        <p:nvSpPr>
          <p:cNvPr id="54" name="矩形 53"/>
          <p:cNvSpPr/>
          <p:nvPr/>
        </p:nvSpPr>
        <p:spPr>
          <a:xfrm>
            <a:off x="1078823" y="911028"/>
            <a:ext cx="1312856" cy="769251"/>
          </a:xfrm>
          <a:prstGeom prst="rect">
            <a:avLst/>
          </a:prstGeom>
          <a:effectLst/>
        </p:spPr>
        <p:txBody>
          <a:bodyPr vert="horz" wrap="none">
            <a:spAutoFit/>
          </a:bodyPr>
          <a:lstStyle/>
          <a:p>
            <a:r>
              <a:rPr lang="zh-CN" altLang="en-US" sz="4400" dirty="0">
                <a:solidFill>
                  <a:schemeClr val="accent1"/>
                </a:solidFill>
                <a:ea typeface="微软雅黑" panose="020B0503020204020204" pitchFamily="34" charset="-122"/>
              </a:rPr>
              <a:t>目录</a:t>
            </a:r>
          </a:p>
        </p:txBody>
      </p:sp>
      <p:sp>
        <p:nvSpPr>
          <p:cNvPr id="55" name="矩形 54"/>
          <p:cNvSpPr/>
          <p:nvPr/>
        </p:nvSpPr>
        <p:spPr>
          <a:xfrm>
            <a:off x="670159" y="291450"/>
            <a:ext cx="2130187" cy="769251"/>
          </a:xfrm>
          <a:prstGeom prst="rect">
            <a:avLst/>
          </a:prstGeom>
          <a:effectLst/>
        </p:spPr>
        <p:txBody>
          <a:bodyPr vert="horz" wrap="none">
            <a:spAutoFit/>
          </a:bodyPr>
          <a:lstStyle/>
          <a:p>
            <a:r>
              <a:rPr lang="en-US" altLang="zh-CN" sz="4400" dirty="0">
                <a:solidFill>
                  <a:schemeClr val="accent1"/>
                </a:solidFill>
                <a:latin typeface="Agency FB" panose="020B0503020202020204" pitchFamily="34" charset="0"/>
                <a:ea typeface="微软雅黑" panose="020B0503020204020204" pitchFamily="34" charset="-122"/>
                <a:cs typeface="Arial" panose="020B0604020202020204" pitchFamily="34" charset="0"/>
              </a:rPr>
              <a:t>DIRECTORY</a:t>
            </a:r>
            <a:endParaRPr lang="zh-CN" altLang="en-US" sz="4400" dirty="0">
              <a:solidFill>
                <a:schemeClr val="accent1"/>
              </a:solidFill>
              <a:latin typeface="Agency FB" panose="020B0503020202020204" pitchFamily="34" charset="0"/>
              <a:ea typeface="微软雅黑" panose="020B0503020204020204" pitchFamily="34" charset="-122"/>
              <a:cs typeface="Arial" panose="020B0604020202020204" pitchFamily="34" charset="0"/>
            </a:endParaRPr>
          </a:p>
        </p:txBody>
      </p:sp>
      <p:pic>
        <p:nvPicPr>
          <p:cNvPr id="32" name="Picture 3" descr="E:\amy项目\模板\60周年\1\png\3.png"/>
          <p:cNvPicPr>
            <a:picLocks noChangeAspect="1" noChangeArrowheads="1"/>
          </p:cNvPicPr>
          <p:nvPr/>
        </p:nvPicPr>
        <p:blipFill>
          <a:blip r:embed="rId3"/>
          <a:srcRect/>
          <a:stretch>
            <a:fillRect/>
          </a:stretch>
        </p:blipFill>
        <p:spPr bwMode="auto">
          <a:xfrm>
            <a:off x="-6893" y="4264398"/>
            <a:ext cx="11300278" cy="2987456"/>
          </a:xfrm>
          <a:prstGeom prst="rect">
            <a:avLst/>
          </a:prstGeom>
          <a:noFill/>
          <a:ln w="9525">
            <a:noFill/>
            <a:miter lim="800000"/>
            <a:headEnd/>
            <a:tailEnd/>
          </a:ln>
        </p:spPr>
      </p:pic>
    </p:spTree>
    <p:extLst>
      <p:ext uri="{BB962C8B-B14F-4D97-AF65-F5344CB8AC3E}">
        <p14:creationId xmlns:p14="http://schemas.microsoft.com/office/powerpoint/2010/main" val="2976550206"/>
      </p:ext>
    </p:extLst>
  </p:cSld>
  <p:clrMapOvr>
    <a:masterClrMapping/>
  </p:clrMapOvr>
  <mc:AlternateContent xmlns:mc="http://schemas.openxmlformats.org/markup-compatibility/2006" xmlns:p14="http://schemas.microsoft.com/office/powerpoint/2010/main">
    <mc:Choice Requires="p14">
      <p:transition spd="slow" p14:dur="1600" advTm="0">
        <p14:gallery dir="l"/>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afterEffect">
                                  <p:stCondLst>
                                    <p:cond delay="0"/>
                                  </p:stCondLst>
                                  <p:childTnLst>
                                    <p:set>
                                      <p:cBhvr>
                                        <p:cTn id="6" dur="1" fill="hold">
                                          <p:stCondLst>
                                            <p:cond delay="0"/>
                                          </p:stCondLst>
                                        </p:cTn>
                                        <p:tgtEl>
                                          <p:spTgt spid="32"/>
                                        </p:tgtEl>
                                        <p:attrNameLst>
                                          <p:attrName>style.visibility</p:attrName>
                                        </p:attrNameLst>
                                      </p:cBhvr>
                                      <p:to>
                                        <p:strVal val="visible"/>
                                      </p:to>
                                    </p:set>
                                    <p:anim calcmode="lin" valueType="num">
                                      <p:cBhvr additive="base">
                                        <p:cTn id="7" dur="500" fill="hold"/>
                                        <p:tgtEl>
                                          <p:spTgt spid="32"/>
                                        </p:tgtEl>
                                        <p:attrNameLst>
                                          <p:attrName>ppt_x</p:attrName>
                                        </p:attrNameLst>
                                      </p:cBhvr>
                                      <p:tavLst>
                                        <p:tav tm="0">
                                          <p:val>
                                            <p:strVal val="#ppt_x"/>
                                          </p:val>
                                        </p:tav>
                                        <p:tav tm="100000">
                                          <p:val>
                                            <p:strVal val="#ppt_x"/>
                                          </p:val>
                                        </p:tav>
                                      </p:tavLst>
                                    </p:anim>
                                    <p:anim calcmode="lin" valueType="num">
                                      <p:cBhvr additive="base">
                                        <p:cTn id="8" dur="500" fill="hold"/>
                                        <p:tgtEl>
                                          <p:spTgt spid="3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42" presetClass="entr" presetSubtype="0" fill="hold" nodeType="clickEffect">
                                  <p:stCondLst>
                                    <p:cond delay="0"/>
                                  </p:stCondLst>
                                  <p:childTnLst>
                                    <p:set>
                                      <p:cBhvr>
                                        <p:cTn id="12" dur="1" fill="hold">
                                          <p:stCondLst>
                                            <p:cond delay="0"/>
                                          </p:stCondLst>
                                        </p:cTn>
                                        <p:tgtEl>
                                          <p:spTgt spid="17"/>
                                        </p:tgtEl>
                                        <p:attrNameLst>
                                          <p:attrName>style.visibility</p:attrName>
                                        </p:attrNameLst>
                                      </p:cBhvr>
                                      <p:to>
                                        <p:strVal val="visible"/>
                                      </p:to>
                                    </p:set>
                                    <p:animEffect transition="in" filter="fade">
                                      <p:cBhvr>
                                        <p:cTn id="13" dur="1000"/>
                                        <p:tgtEl>
                                          <p:spTgt spid="17"/>
                                        </p:tgtEl>
                                      </p:cBhvr>
                                    </p:animEffect>
                                    <p:anim calcmode="lin" valueType="num">
                                      <p:cBhvr>
                                        <p:cTn id="14" dur="1000" fill="hold"/>
                                        <p:tgtEl>
                                          <p:spTgt spid="17"/>
                                        </p:tgtEl>
                                        <p:attrNameLst>
                                          <p:attrName>ppt_x</p:attrName>
                                        </p:attrNameLst>
                                      </p:cBhvr>
                                      <p:tavLst>
                                        <p:tav tm="0">
                                          <p:val>
                                            <p:strVal val="#ppt_x"/>
                                          </p:val>
                                        </p:tav>
                                        <p:tav tm="100000">
                                          <p:val>
                                            <p:strVal val="#ppt_x"/>
                                          </p:val>
                                        </p:tav>
                                      </p:tavLst>
                                    </p:anim>
                                    <p:anim calcmode="lin" valueType="num">
                                      <p:cBhvr>
                                        <p:cTn id="15" dur="1000" fill="hold"/>
                                        <p:tgtEl>
                                          <p:spTgt spid="17"/>
                                        </p:tgtEl>
                                        <p:attrNameLst>
                                          <p:attrName>ppt_y</p:attrName>
                                        </p:attrNameLst>
                                      </p:cBhvr>
                                      <p:tavLst>
                                        <p:tav tm="0">
                                          <p:val>
                                            <p:strVal val="#ppt_y+.1"/>
                                          </p:val>
                                        </p:tav>
                                        <p:tav tm="100000">
                                          <p:val>
                                            <p:strVal val="#ppt_y"/>
                                          </p:val>
                                        </p:tav>
                                      </p:tavLst>
                                    </p:anim>
                                  </p:childTnLst>
                                </p:cTn>
                              </p:par>
                            </p:childTnLst>
                          </p:cTn>
                        </p:par>
                        <p:par>
                          <p:cTn id="16" fill="hold">
                            <p:stCondLst>
                              <p:cond delay="1000"/>
                            </p:stCondLst>
                            <p:childTnLst>
                              <p:par>
                                <p:cTn id="17" presetID="41" presetClass="entr" presetSubtype="0" fill="hold" grpId="0" nodeType="afterEffect">
                                  <p:stCondLst>
                                    <p:cond delay="0"/>
                                  </p:stCondLst>
                                  <p:iterate type="lt">
                                    <p:tmPct val="10000"/>
                                  </p:iterate>
                                  <p:childTnLst>
                                    <p:set>
                                      <p:cBhvr>
                                        <p:cTn id="18" dur="1" fill="hold">
                                          <p:stCondLst>
                                            <p:cond delay="0"/>
                                          </p:stCondLst>
                                        </p:cTn>
                                        <p:tgtEl>
                                          <p:spTgt spid="21"/>
                                        </p:tgtEl>
                                        <p:attrNameLst>
                                          <p:attrName>style.visibility</p:attrName>
                                        </p:attrNameLst>
                                      </p:cBhvr>
                                      <p:to>
                                        <p:strVal val="visible"/>
                                      </p:to>
                                    </p:set>
                                    <p:anim calcmode="lin" valueType="num">
                                      <p:cBhvr>
                                        <p:cTn id="19" dur="500" fill="hold"/>
                                        <p:tgtEl>
                                          <p:spTgt spid="21"/>
                                        </p:tgtEl>
                                        <p:attrNameLst>
                                          <p:attrName>ppt_x</p:attrName>
                                        </p:attrNameLst>
                                      </p:cBhvr>
                                      <p:tavLst>
                                        <p:tav tm="0">
                                          <p:val>
                                            <p:strVal val="#ppt_x"/>
                                          </p:val>
                                        </p:tav>
                                        <p:tav tm="50000">
                                          <p:val>
                                            <p:strVal val="#ppt_x+.1"/>
                                          </p:val>
                                        </p:tav>
                                        <p:tav tm="100000">
                                          <p:val>
                                            <p:strVal val="#ppt_x"/>
                                          </p:val>
                                        </p:tav>
                                      </p:tavLst>
                                    </p:anim>
                                    <p:anim calcmode="lin" valueType="num">
                                      <p:cBhvr>
                                        <p:cTn id="20" dur="500" fill="hold"/>
                                        <p:tgtEl>
                                          <p:spTgt spid="21"/>
                                        </p:tgtEl>
                                        <p:attrNameLst>
                                          <p:attrName>ppt_y</p:attrName>
                                        </p:attrNameLst>
                                      </p:cBhvr>
                                      <p:tavLst>
                                        <p:tav tm="0">
                                          <p:val>
                                            <p:strVal val="#ppt_y"/>
                                          </p:val>
                                        </p:tav>
                                        <p:tav tm="100000">
                                          <p:val>
                                            <p:strVal val="#ppt_y"/>
                                          </p:val>
                                        </p:tav>
                                      </p:tavLst>
                                    </p:anim>
                                    <p:anim calcmode="lin" valueType="num">
                                      <p:cBhvr>
                                        <p:cTn id="21" dur="500" fill="hold"/>
                                        <p:tgtEl>
                                          <p:spTgt spid="21"/>
                                        </p:tgtEl>
                                        <p:attrNameLst>
                                          <p:attrName>ppt_h</p:attrName>
                                        </p:attrNameLst>
                                      </p:cBhvr>
                                      <p:tavLst>
                                        <p:tav tm="0">
                                          <p:val>
                                            <p:strVal val="#ppt_h/10"/>
                                          </p:val>
                                        </p:tav>
                                        <p:tav tm="50000">
                                          <p:val>
                                            <p:strVal val="#ppt_h+.01"/>
                                          </p:val>
                                        </p:tav>
                                        <p:tav tm="100000">
                                          <p:val>
                                            <p:strVal val="#ppt_h"/>
                                          </p:val>
                                        </p:tav>
                                      </p:tavLst>
                                    </p:anim>
                                    <p:anim calcmode="lin" valueType="num">
                                      <p:cBhvr>
                                        <p:cTn id="22" dur="500" fill="hold"/>
                                        <p:tgtEl>
                                          <p:spTgt spid="21"/>
                                        </p:tgtEl>
                                        <p:attrNameLst>
                                          <p:attrName>ppt_w</p:attrName>
                                        </p:attrNameLst>
                                      </p:cBhvr>
                                      <p:tavLst>
                                        <p:tav tm="0">
                                          <p:val>
                                            <p:strVal val="#ppt_w/10"/>
                                          </p:val>
                                        </p:tav>
                                        <p:tav tm="50000">
                                          <p:val>
                                            <p:strVal val="#ppt_w+.01"/>
                                          </p:val>
                                        </p:tav>
                                        <p:tav tm="100000">
                                          <p:val>
                                            <p:strVal val="#ppt_w"/>
                                          </p:val>
                                        </p:tav>
                                      </p:tavLst>
                                    </p:anim>
                                    <p:animEffect transition="in" filter="fade">
                                      <p:cBhvr>
                                        <p:cTn id="23" dur="500" tmFilter="0,0; .5, 1; 1, 1"/>
                                        <p:tgtEl>
                                          <p:spTgt spid="21"/>
                                        </p:tgtEl>
                                      </p:cBhvr>
                                    </p:animEffect>
                                  </p:childTnLst>
                                </p:cTn>
                              </p:par>
                            </p:childTnLst>
                          </p:cTn>
                        </p:par>
                        <p:par>
                          <p:cTn id="24" fill="hold">
                            <p:stCondLst>
                              <p:cond delay="1550"/>
                            </p:stCondLst>
                            <p:childTnLst>
                              <p:par>
                                <p:cTn id="25" presetID="26" presetClass="emph" presetSubtype="0" fill="hold" grpId="1" nodeType="afterEffect">
                                  <p:stCondLst>
                                    <p:cond delay="0"/>
                                  </p:stCondLst>
                                  <p:iterate type="lt">
                                    <p:tmPct val="0"/>
                                  </p:iterate>
                                  <p:childTnLst>
                                    <p:animEffect transition="out" filter="fade">
                                      <p:cBhvr>
                                        <p:cTn id="26" dur="500" tmFilter="0, 0; .2, .5; .8, .5; 1, 0"/>
                                        <p:tgtEl>
                                          <p:spTgt spid="21"/>
                                        </p:tgtEl>
                                      </p:cBhvr>
                                    </p:animEffect>
                                    <p:animScale>
                                      <p:cBhvr>
                                        <p:cTn id="27" dur="250" autoRev="1" fill="hold"/>
                                        <p:tgtEl>
                                          <p:spTgt spid="21"/>
                                        </p:tgtEl>
                                      </p:cBhvr>
                                      <p:by x="105000" y="105000"/>
                                    </p:animScale>
                                  </p:childTnLst>
                                </p:cTn>
                              </p:par>
                            </p:childTnLst>
                          </p:cTn>
                        </p:par>
                        <p:par>
                          <p:cTn id="28" fill="hold">
                            <p:stCondLst>
                              <p:cond delay="2050"/>
                            </p:stCondLst>
                            <p:childTnLst>
                              <p:par>
                                <p:cTn id="29" presetID="12" presetClass="entr" presetSubtype="1" fill="hold" grpId="0" nodeType="afterEffect">
                                  <p:stCondLst>
                                    <p:cond delay="0"/>
                                  </p:stCondLst>
                                  <p:childTnLst>
                                    <p:set>
                                      <p:cBhvr>
                                        <p:cTn id="30" dur="1" fill="hold">
                                          <p:stCondLst>
                                            <p:cond delay="0"/>
                                          </p:stCondLst>
                                        </p:cTn>
                                        <p:tgtEl>
                                          <p:spTgt spid="23"/>
                                        </p:tgtEl>
                                        <p:attrNameLst>
                                          <p:attrName>style.visibility</p:attrName>
                                        </p:attrNameLst>
                                      </p:cBhvr>
                                      <p:to>
                                        <p:strVal val="visible"/>
                                      </p:to>
                                    </p:set>
                                    <p:anim calcmode="lin" valueType="num">
                                      <p:cBhvr additive="base">
                                        <p:cTn id="31" dur="500"/>
                                        <p:tgtEl>
                                          <p:spTgt spid="23"/>
                                        </p:tgtEl>
                                        <p:attrNameLst>
                                          <p:attrName>ppt_y</p:attrName>
                                        </p:attrNameLst>
                                      </p:cBhvr>
                                      <p:tavLst>
                                        <p:tav tm="0">
                                          <p:val>
                                            <p:strVal val="#ppt_y-#ppt_h*1.125000"/>
                                          </p:val>
                                        </p:tav>
                                        <p:tav tm="100000">
                                          <p:val>
                                            <p:strVal val="#ppt_y"/>
                                          </p:val>
                                        </p:tav>
                                      </p:tavLst>
                                    </p:anim>
                                    <p:animEffect transition="in" filter="wipe(down)">
                                      <p:cBhvr>
                                        <p:cTn id="32" dur="500"/>
                                        <p:tgtEl>
                                          <p:spTgt spid="23"/>
                                        </p:tgtEl>
                                      </p:cBhvr>
                                    </p:animEffect>
                                  </p:childTnLst>
                                </p:cTn>
                              </p:par>
                              <p:par>
                                <p:cTn id="33" presetID="12" presetClass="entr" presetSubtype="4" fill="hold" grpId="0" nodeType="withEffect">
                                  <p:stCondLst>
                                    <p:cond delay="0"/>
                                  </p:stCondLst>
                                  <p:childTnLst>
                                    <p:set>
                                      <p:cBhvr>
                                        <p:cTn id="34" dur="1" fill="hold">
                                          <p:stCondLst>
                                            <p:cond delay="0"/>
                                          </p:stCondLst>
                                        </p:cTn>
                                        <p:tgtEl>
                                          <p:spTgt spid="22"/>
                                        </p:tgtEl>
                                        <p:attrNameLst>
                                          <p:attrName>style.visibility</p:attrName>
                                        </p:attrNameLst>
                                      </p:cBhvr>
                                      <p:to>
                                        <p:strVal val="visible"/>
                                      </p:to>
                                    </p:set>
                                    <p:anim calcmode="lin" valueType="num">
                                      <p:cBhvr additive="base">
                                        <p:cTn id="35" dur="500"/>
                                        <p:tgtEl>
                                          <p:spTgt spid="22"/>
                                        </p:tgtEl>
                                        <p:attrNameLst>
                                          <p:attrName>ppt_y</p:attrName>
                                        </p:attrNameLst>
                                      </p:cBhvr>
                                      <p:tavLst>
                                        <p:tav tm="0">
                                          <p:val>
                                            <p:strVal val="#ppt_y+#ppt_h*1.125000"/>
                                          </p:val>
                                        </p:tav>
                                        <p:tav tm="100000">
                                          <p:val>
                                            <p:strVal val="#ppt_y"/>
                                          </p:val>
                                        </p:tav>
                                      </p:tavLst>
                                    </p:anim>
                                    <p:animEffect transition="in" filter="wipe(up)">
                                      <p:cBhvr>
                                        <p:cTn id="36" dur="500"/>
                                        <p:tgtEl>
                                          <p:spTgt spid="22"/>
                                        </p:tgtEl>
                                      </p:cBhvr>
                                    </p:animEffect>
                                  </p:childTnLst>
                                </p:cTn>
                              </p:par>
                            </p:childTnLst>
                          </p:cTn>
                        </p:par>
                      </p:childTnLst>
                    </p:cTn>
                  </p:par>
                  <p:par>
                    <p:cTn id="37" fill="hold">
                      <p:stCondLst>
                        <p:cond delay="indefinite"/>
                      </p:stCondLst>
                      <p:childTnLst>
                        <p:par>
                          <p:cTn id="38" fill="hold">
                            <p:stCondLst>
                              <p:cond delay="0"/>
                            </p:stCondLst>
                            <p:childTnLst>
                              <p:par>
                                <p:cTn id="39" presetID="42" presetClass="entr" presetSubtype="0" fill="hold" nodeType="clickEffect">
                                  <p:stCondLst>
                                    <p:cond delay="0"/>
                                  </p:stCondLst>
                                  <p:childTnLst>
                                    <p:set>
                                      <p:cBhvr>
                                        <p:cTn id="40" dur="1" fill="hold">
                                          <p:stCondLst>
                                            <p:cond delay="0"/>
                                          </p:stCondLst>
                                        </p:cTn>
                                        <p:tgtEl>
                                          <p:spTgt spid="36"/>
                                        </p:tgtEl>
                                        <p:attrNameLst>
                                          <p:attrName>style.visibility</p:attrName>
                                        </p:attrNameLst>
                                      </p:cBhvr>
                                      <p:to>
                                        <p:strVal val="visible"/>
                                      </p:to>
                                    </p:set>
                                    <p:animEffect transition="in" filter="fade">
                                      <p:cBhvr>
                                        <p:cTn id="41" dur="1000"/>
                                        <p:tgtEl>
                                          <p:spTgt spid="36"/>
                                        </p:tgtEl>
                                      </p:cBhvr>
                                    </p:animEffect>
                                    <p:anim calcmode="lin" valueType="num">
                                      <p:cBhvr>
                                        <p:cTn id="42" dur="1000" fill="hold"/>
                                        <p:tgtEl>
                                          <p:spTgt spid="36"/>
                                        </p:tgtEl>
                                        <p:attrNameLst>
                                          <p:attrName>ppt_x</p:attrName>
                                        </p:attrNameLst>
                                      </p:cBhvr>
                                      <p:tavLst>
                                        <p:tav tm="0">
                                          <p:val>
                                            <p:strVal val="#ppt_x"/>
                                          </p:val>
                                        </p:tav>
                                        <p:tav tm="100000">
                                          <p:val>
                                            <p:strVal val="#ppt_x"/>
                                          </p:val>
                                        </p:tav>
                                      </p:tavLst>
                                    </p:anim>
                                    <p:anim calcmode="lin" valueType="num">
                                      <p:cBhvr>
                                        <p:cTn id="43" dur="1000" fill="hold"/>
                                        <p:tgtEl>
                                          <p:spTgt spid="36"/>
                                        </p:tgtEl>
                                        <p:attrNameLst>
                                          <p:attrName>ppt_y</p:attrName>
                                        </p:attrNameLst>
                                      </p:cBhvr>
                                      <p:tavLst>
                                        <p:tav tm="0">
                                          <p:val>
                                            <p:strVal val="#ppt_y+.1"/>
                                          </p:val>
                                        </p:tav>
                                        <p:tav tm="100000">
                                          <p:val>
                                            <p:strVal val="#ppt_y"/>
                                          </p:val>
                                        </p:tav>
                                      </p:tavLst>
                                    </p:anim>
                                  </p:childTnLst>
                                </p:cTn>
                              </p:par>
                            </p:childTnLst>
                          </p:cTn>
                        </p:par>
                        <p:par>
                          <p:cTn id="44" fill="hold">
                            <p:stCondLst>
                              <p:cond delay="1000"/>
                            </p:stCondLst>
                            <p:childTnLst>
                              <p:par>
                                <p:cTn id="45" presetID="41" presetClass="entr" presetSubtype="0" fill="hold" grpId="0" nodeType="afterEffect">
                                  <p:stCondLst>
                                    <p:cond delay="0"/>
                                  </p:stCondLst>
                                  <p:iterate type="lt">
                                    <p:tmPct val="10000"/>
                                  </p:iterate>
                                  <p:childTnLst>
                                    <p:set>
                                      <p:cBhvr>
                                        <p:cTn id="46" dur="1" fill="hold">
                                          <p:stCondLst>
                                            <p:cond delay="0"/>
                                          </p:stCondLst>
                                        </p:cTn>
                                        <p:tgtEl>
                                          <p:spTgt spid="39"/>
                                        </p:tgtEl>
                                        <p:attrNameLst>
                                          <p:attrName>style.visibility</p:attrName>
                                        </p:attrNameLst>
                                      </p:cBhvr>
                                      <p:to>
                                        <p:strVal val="visible"/>
                                      </p:to>
                                    </p:set>
                                    <p:anim calcmode="lin" valueType="num">
                                      <p:cBhvr>
                                        <p:cTn id="47" dur="500" fill="hold"/>
                                        <p:tgtEl>
                                          <p:spTgt spid="39"/>
                                        </p:tgtEl>
                                        <p:attrNameLst>
                                          <p:attrName>ppt_x</p:attrName>
                                        </p:attrNameLst>
                                      </p:cBhvr>
                                      <p:tavLst>
                                        <p:tav tm="0">
                                          <p:val>
                                            <p:strVal val="#ppt_x"/>
                                          </p:val>
                                        </p:tav>
                                        <p:tav tm="50000">
                                          <p:val>
                                            <p:strVal val="#ppt_x+.1"/>
                                          </p:val>
                                        </p:tav>
                                        <p:tav tm="100000">
                                          <p:val>
                                            <p:strVal val="#ppt_x"/>
                                          </p:val>
                                        </p:tav>
                                      </p:tavLst>
                                    </p:anim>
                                    <p:anim calcmode="lin" valueType="num">
                                      <p:cBhvr>
                                        <p:cTn id="48" dur="500" fill="hold"/>
                                        <p:tgtEl>
                                          <p:spTgt spid="39"/>
                                        </p:tgtEl>
                                        <p:attrNameLst>
                                          <p:attrName>ppt_y</p:attrName>
                                        </p:attrNameLst>
                                      </p:cBhvr>
                                      <p:tavLst>
                                        <p:tav tm="0">
                                          <p:val>
                                            <p:strVal val="#ppt_y"/>
                                          </p:val>
                                        </p:tav>
                                        <p:tav tm="100000">
                                          <p:val>
                                            <p:strVal val="#ppt_y"/>
                                          </p:val>
                                        </p:tav>
                                      </p:tavLst>
                                    </p:anim>
                                    <p:anim calcmode="lin" valueType="num">
                                      <p:cBhvr>
                                        <p:cTn id="49" dur="500" fill="hold"/>
                                        <p:tgtEl>
                                          <p:spTgt spid="39"/>
                                        </p:tgtEl>
                                        <p:attrNameLst>
                                          <p:attrName>ppt_h</p:attrName>
                                        </p:attrNameLst>
                                      </p:cBhvr>
                                      <p:tavLst>
                                        <p:tav tm="0">
                                          <p:val>
                                            <p:strVal val="#ppt_h/10"/>
                                          </p:val>
                                        </p:tav>
                                        <p:tav tm="50000">
                                          <p:val>
                                            <p:strVal val="#ppt_h+.01"/>
                                          </p:val>
                                        </p:tav>
                                        <p:tav tm="100000">
                                          <p:val>
                                            <p:strVal val="#ppt_h"/>
                                          </p:val>
                                        </p:tav>
                                      </p:tavLst>
                                    </p:anim>
                                    <p:anim calcmode="lin" valueType="num">
                                      <p:cBhvr>
                                        <p:cTn id="50" dur="500" fill="hold"/>
                                        <p:tgtEl>
                                          <p:spTgt spid="39"/>
                                        </p:tgtEl>
                                        <p:attrNameLst>
                                          <p:attrName>ppt_w</p:attrName>
                                        </p:attrNameLst>
                                      </p:cBhvr>
                                      <p:tavLst>
                                        <p:tav tm="0">
                                          <p:val>
                                            <p:strVal val="#ppt_w/10"/>
                                          </p:val>
                                        </p:tav>
                                        <p:tav tm="50000">
                                          <p:val>
                                            <p:strVal val="#ppt_w+.01"/>
                                          </p:val>
                                        </p:tav>
                                        <p:tav tm="100000">
                                          <p:val>
                                            <p:strVal val="#ppt_w"/>
                                          </p:val>
                                        </p:tav>
                                      </p:tavLst>
                                    </p:anim>
                                    <p:animEffect transition="in" filter="fade">
                                      <p:cBhvr>
                                        <p:cTn id="51" dur="500" tmFilter="0,0; .5, 1; 1, 1"/>
                                        <p:tgtEl>
                                          <p:spTgt spid="39"/>
                                        </p:tgtEl>
                                      </p:cBhvr>
                                    </p:animEffect>
                                  </p:childTnLst>
                                </p:cTn>
                              </p:par>
                            </p:childTnLst>
                          </p:cTn>
                        </p:par>
                        <p:par>
                          <p:cTn id="52" fill="hold">
                            <p:stCondLst>
                              <p:cond delay="1550"/>
                            </p:stCondLst>
                            <p:childTnLst>
                              <p:par>
                                <p:cTn id="53" presetID="26" presetClass="emph" presetSubtype="0" fill="hold" grpId="1" nodeType="afterEffect">
                                  <p:stCondLst>
                                    <p:cond delay="0"/>
                                  </p:stCondLst>
                                  <p:iterate type="lt">
                                    <p:tmPct val="0"/>
                                  </p:iterate>
                                  <p:childTnLst>
                                    <p:animEffect transition="out" filter="fade">
                                      <p:cBhvr>
                                        <p:cTn id="54" dur="500" tmFilter="0, 0; .2, .5; .8, .5; 1, 0"/>
                                        <p:tgtEl>
                                          <p:spTgt spid="39"/>
                                        </p:tgtEl>
                                      </p:cBhvr>
                                    </p:animEffect>
                                    <p:animScale>
                                      <p:cBhvr>
                                        <p:cTn id="55" dur="250" autoRev="1" fill="hold"/>
                                        <p:tgtEl>
                                          <p:spTgt spid="39"/>
                                        </p:tgtEl>
                                      </p:cBhvr>
                                      <p:by x="105000" y="105000"/>
                                    </p:animScale>
                                  </p:childTnLst>
                                </p:cTn>
                              </p:par>
                            </p:childTnLst>
                          </p:cTn>
                        </p:par>
                        <p:par>
                          <p:cTn id="56" fill="hold">
                            <p:stCondLst>
                              <p:cond delay="2050"/>
                            </p:stCondLst>
                            <p:childTnLst>
                              <p:par>
                                <p:cTn id="57" presetID="12" presetClass="entr" presetSubtype="1" fill="hold" grpId="0" nodeType="afterEffect">
                                  <p:stCondLst>
                                    <p:cond delay="0"/>
                                  </p:stCondLst>
                                  <p:childTnLst>
                                    <p:set>
                                      <p:cBhvr>
                                        <p:cTn id="58" dur="1" fill="hold">
                                          <p:stCondLst>
                                            <p:cond delay="0"/>
                                          </p:stCondLst>
                                        </p:cTn>
                                        <p:tgtEl>
                                          <p:spTgt spid="41"/>
                                        </p:tgtEl>
                                        <p:attrNameLst>
                                          <p:attrName>style.visibility</p:attrName>
                                        </p:attrNameLst>
                                      </p:cBhvr>
                                      <p:to>
                                        <p:strVal val="visible"/>
                                      </p:to>
                                    </p:set>
                                    <p:anim calcmode="lin" valueType="num">
                                      <p:cBhvr additive="base">
                                        <p:cTn id="59" dur="500"/>
                                        <p:tgtEl>
                                          <p:spTgt spid="41"/>
                                        </p:tgtEl>
                                        <p:attrNameLst>
                                          <p:attrName>ppt_y</p:attrName>
                                        </p:attrNameLst>
                                      </p:cBhvr>
                                      <p:tavLst>
                                        <p:tav tm="0">
                                          <p:val>
                                            <p:strVal val="#ppt_y-#ppt_h*1.125000"/>
                                          </p:val>
                                        </p:tav>
                                        <p:tav tm="100000">
                                          <p:val>
                                            <p:strVal val="#ppt_y"/>
                                          </p:val>
                                        </p:tav>
                                      </p:tavLst>
                                    </p:anim>
                                    <p:animEffect transition="in" filter="wipe(down)">
                                      <p:cBhvr>
                                        <p:cTn id="60" dur="500"/>
                                        <p:tgtEl>
                                          <p:spTgt spid="41"/>
                                        </p:tgtEl>
                                      </p:cBhvr>
                                    </p:animEffect>
                                  </p:childTnLst>
                                </p:cTn>
                              </p:par>
                              <p:par>
                                <p:cTn id="61" presetID="12" presetClass="entr" presetSubtype="4" fill="hold" grpId="0" nodeType="withEffect">
                                  <p:stCondLst>
                                    <p:cond delay="0"/>
                                  </p:stCondLst>
                                  <p:childTnLst>
                                    <p:set>
                                      <p:cBhvr>
                                        <p:cTn id="62" dur="1" fill="hold">
                                          <p:stCondLst>
                                            <p:cond delay="0"/>
                                          </p:stCondLst>
                                        </p:cTn>
                                        <p:tgtEl>
                                          <p:spTgt spid="40"/>
                                        </p:tgtEl>
                                        <p:attrNameLst>
                                          <p:attrName>style.visibility</p:attrName>
                                        </p:attrNameLst>
                                      </p:cBhvr>
                                      <p:to>
                                        <p:strVal val="visible"/>
                                      </p:to>
                                    </p:set>
                                    <p:anim calcmode="lin" valueType="num">
                                      <p:cBhvr additive="base">
                                        <p:cTn id="63" dur="500"/>
                                        <p:tgtEl>
                                          <p:spTgt spid="40"/>
                                        </p:tgtEl>
                                        <p:attrNameLst>
                                          <p:attrName>ppt_y</p:attrName>
                                        </p:attrNameLst>
                                      </p:cBhvr>
                                      <p:tavLst>
                                        <p:tav tm="0">
                                          <p:val>
                                            <p:strVal val="#ppt_y+#ppt_h*1.125000"/>
                                          </p:val>
                                        </p:tav>
                                        <p:tav tm="100000">
                                          <p:val>
                                            <p:strVal val="#ppt_y"/>
                                          </p:val>
                                        </p:tav>
                                      </p:tavLst>
                                    </p:anim>
                                    <p:animEffect transition="in" filter="wipe(up)">
                                      <p:cBhvr>
                                        <p:cTn id="64" dur="500"/>
                                        <p:tgtEl>
                                          <p:spTgt spid="40"/>
                                        </p:tgtEl>
                                      </p:cBhvr>
                                    </p:animEffect>
                                  </p:childTnLst>
                                </p:cTn>
                              </p:par>
                            </p:childTnLst>
                          </p:cTn>
                        </p:par>
                      </p:childTnLst>
                    </p:cTn>
                  </p:par>
                  <p:par>
                    <p:cTn id="65" fill="hold">
                      <p:stCondLst>
                        <p:cond delay="indefinite"/>
                      </p:stCondLst>
                      <p:childTnLst>
                        <p:par>
                          <p:cTn id="66" fill="hold">
                            <p:stCondLst>
                              <p:cond delay="0"/>
                            </p:stCondLst>
                            <p:childTnLst>
                              <p:par>
                                <p:cTn id="67" presetID="42" presetClass="entr" presetSubtype="0" fill="hold" nodeType="clickEffect">
                                  <p:stCondLst>
                                    <p:cond delay="0"/>
                                  </p:stCondLst>
                                  <p:childTnLst>
                                    <p:set>
                                      <p:cBhvr>
                                        <p:cTn id="68" dur="1" fill="hold">
                                          <p:stCondLst>
                                            <p:cond delay="0"/>
                                          </p:stCondLst>
                                        </p:cTn>
                                        <p:tgtEl>
                                          <p:spTgt spid="42"/>
                                        </p:tgtEl>
                                        <p:attrNameLst>
                                          <p:attrName>style.visibility</p:attrName>
                                        </p:attrNameLst>
                                      </p:cBhvr>
                                      <p:to>
                                        <p:strVal val="visible"/>
                                      </p:to>
                                    </p:set>
                                    <p:animEffect transition="in" filter="fade">
                                      <p:cBhvr>
                                        <p:cTn id="69" dur="1000"/>
                                        <p:tgtEl>
                                          <p:spTgt spid="42"/>
                                        </p:tgtEl>
                                      </p:cBhvr>
                                    </p:animEffect>
                                    <p:anim calcmode="lin" valueType="num">
                                      <p:cBhvr>
                                        <p:cTn id="70" dur="1000" fill="hold"/>
                                        <p:tgtEl>
                                          <p:spTgt spid="42"/>
                                        </p:tgtEl>
                                        <p:attrNameLst>
                                          <p:attrName>ppt_x</p:attrName>
                                        </p:attrNameLst>
                                      </p:cBhvr>
                                      <p:tavLst>
                                        <p:tav tm="0">
                                          <p:val>
                                            <p:strVal val="#ppt_x"/>
                                          </p:val>
                                        </p:tav>
                                        <p:tav tm="100000">
                                          <p:val>
                                            <p:strVal val="#ppt_x"/>
                                          </p:val>
                                        </p:tav>
                                      </p:tavLst>
                                    </p:anim>
                                    <p:anim calcmode="lin" valueType="num">
                                      <p:cBhvr>
                                        <p:cTn id="71" dur="1000" fill="hold"/>
                                        <p:tgtEl>
                                          <p:spTgt spid="42"/>
                                        </p:tgtEl>
                                        <p:attrNameLst>
                                          <p:attrName>ppt_y</p:attrName>
                                        </p:attrNameLst>
                                      </p:cBhvr>
                                      <p:tavLst>
                                        <p:tav tm="0">
                                          <p:val>
                                            <p:strVal val="#ppt_y+.1"/>
                                          </p:val>
                                        </p:tav>
                                        <p:tav tm="100000">
                                          <p:val>
                                            <p:strVal val="#ppt_y"/>
                                          </p:val>
                                        </p:tav>
                                      </p:tavLst>
                                    </p:anim>
                                  </p:childTnLst>
                                </p:cTn>
                              </p:par>
                            </p:childTnLst>
                          </p:cTn>
                        </p:par>
                        <p:par>
                          <p:cTn id="72" fill="hold">
                            <p:stCondLst>
                              <p:cond delay="1000"/>
                            </p:stCondLst>
                            <p:childTnLst>
                              <p:par>
                                <p:cTn id="73" presetID="41" presetClass="entr" presetSubtype="0" fill="hold" grpId="0" nodeType="afterEffect">
                                  <p:stCondLst>
                                    <p:cond delay="0"/>
                                  </p:stCondLst>
                                  <p:iterate type="lt">
                                    <p:tmPct val="10000"/>
                                  </p:iterate>
                                  <p:childTnLst>
                                    <p:set>
                                      <p:cBhvr>
                                        <p:cTn id="74" dur="1" fill="hold">
                                          <p:stCondLst>
                                            <p:cond delay="0"/>
                                          </p:stCondLst>
                                        </p:cTn>
                                        <p:tgtEl>
                                          <p:spTgt spid="45"/>
                                        </p:tgtEl>
                                        <p:attrNameLst>
                                          <p:attrName>style.visibility</p:attrName>
                                        </p:attrNameLst>
                                      </p:cBhvr>
                                      <p:to>
                                        <p:strVal val="visible"/>
                                      </p:to>
                                    </p:set>
                                    <p:anim calcmode="lin" valueType="num">
                                      <p:cBhvr>
                                        <p:cTn id="75" dur="500" fill="hold"/>
                                        <p:tgtEl>
                                          <p:spTgt spid="45"/>
                                        </p:tgtEl>
                                        <p:attrNameLst>
                                          <p:attrName>ppt_x</p:attrName>
                                        </p:attrNameLst>
                                      </p:cBhvr>
                                      <p:tavLst>
                                        <p:tav tm="0">
                                          <p:val>
                                            <p:strVal val="#ppt_x"/>
                                          </p:val>
                                        </p:tav>
                                        <p:tav tm="50000">
                                          <p:val>
                                            <p:strVal val="#ppt_x+.1"/>
                                          </p:val>
                                        </p:tav>
                                        <p:tav tm="100000">
                                          <p:val>
                                            <p:strVal val="#ppt_x"/>
                                          </p:val>
                                        </p:tav>
                                      </p:tavLst>
                                    </p:anim>
                                    <p:anim calcmode="lin" valueType="num">
                                      <p:cBhvr>
                                        <p:cTn id="76" dur="500" fill="hold"/>
                                        <p:tgtEl>
                                          <p:spTgt spid="45"/>
                                        </p:tgtEl>
                                        <p:attrNameLst>
                                          <p:attrName>ppt_y</p:attrName>
                                        </p:attrNameLst>
                                      </p:cBhvr>
                                      <p:tavLst>
                                        <p:tav tm="0">
                                          <p:val>
                                            <p:strVal val="#ppt_y"/>
                                          </p:val>
                                        </p:tav>
                                        <p:tav tm="100000">
                                          <p:val>
                                            <p:strVal val="#ppt_y"/>
                                          </p:val>
                                        </p:tav>
                                      </p:tavLst>
                                    </p:anim>
                                    <p:anim calcmode="lin" valueType="num">
                                      <p:cBhvr>
                                        <p:cTn id="77" dur="500" fill="hold"/>
                                        <p:tgtEl>
                                          <p:spTgt spid="45"/>
                                        </p:tgtEl>
                                        <p:attrNameLst>
                                          <p:attrName>ppt_h</p:attrName>
                                        </p:attrNameLst>
                                      </p:cBhvr>
                                      <p:tavLst>
                                        <p:tav tm="0">
                                          <p:val>
                                            <p:strVal val="#ppt_h/10"/>
                                          </p:val>
                                        </p:tav>
                                        <p:tav tm="50000">
                                          <p:val>
                                            <p:strVal val="#ppt_h+.01"/>
                                          </p:val>
                                        </p:tav>
                                        <p:tav tm="100000">
                                          <p:val>
                                            <p:strVal val="#ppt_h"/>
                                          </p:val>
                                        </p:tav>
                                      </p:tavLst>
                                    </p:anim>
                                    <p:anim calcmode="lin" valueType="num">
                                      <p:cBhvr>
                                        <p:cTn id="78" dur="500" fill="hold"/>
                                        <p:tgtEl>
                                          <p:spTgt spid="45"/>
                                        </p:tgtEl>
                                        <p:attrNameLst>
                                          <p:attrName>ppt_w</p:attrName>
                                        </p:attrNameLst>
                                      </p:cBhvr>
                                      <p:tavLst>
                                        <p:tav tm="0">
                                          <p:val>
                                            <p:strVal val="#ppt_w/10"/>
                                          </p:val>
                                        </p:tav>
                                        <p:tav tm="50000">
                                          <p:val>
                                            <p:strVal val="#ppt_w+.01"/>
                                          </p:val>
                                        </p:tav>
                                        <p:tav tm="100000">
                                          <p:val>
                                            <p:strVal val="#ppt_w"/>
                                          </p:val>
                                        </p:tav>
                                      </p:tavLst>
                                    </p:anim>
                                    <p:animEffect transition="in" filter="fade">
                                      <p:cBhvr>
                                        <p:cTn id="79" dur="500" tmFilter="0,0; .5, 1; 1, 1"/>
                                        <p:tgtEl>
                                          <p:spTgt spid="45"/>
                                        </p:tgtEl>
                                      </p:cBhvr>
                                    </p:animEffect>
                                  </p:childTnLst>
                                </p:cTn>
                              </p:par>
                            </p:childTnLst>
                          </p:cTn>
                        </p:par>
                        <p:par>
                          <p:cTn id="80" fill="hold">
                            <p:stCondLst>
                              <p:cond delay="1550"/>
                            </p:stCondLst>
                            <p:childTnLst>
                              <p:par>
                                <p:cTn id="81" presetID="26" presetClass="emph" presetSubtype="0" fill="hold" grpId="1" nodeType="afterEffect">
                                  <p:stCondLst>
                                    <p:cond delay="0"/>
                                  </p:stCondLst>
                                  <p:iterate type="lt">
                                    <p:tmPct val="0"/>
                                  </p:iterate>
                                  <p:childTnLst>
                                    <p:animEffect transition="out" filter="fade">
                                      <p:cBhvr>
                                        <p:cTn id="82" dur="500" tmFilter="0, 0; .2, .5; .8, .5; 1, 0"/>
                                        <p:tgtEl>
                                          <p:spTgt spid="45"/>
                                        </p:tgtEl>
                                      </p:cBhvr>
                                    </p:animEffect>
                                    <p:animScale>
                                      <p:cBhvr>
                                        <p:cTn id="83" dur="250" autoRev="1" fill="hold"/>
                                        <p:tgtEl>
                                          <p:spTgt spid="45"/>
                                        </p:tgtEl>
                                      </p:cBhvr>
                                      <p:by x="105000" y="105000"/>
                                    </p:animScale>
                                  </p:childTnLst>
                                </p:cTn>
                              </p:par>
                            </p:childTnLst>
                          </p:cTn>
                        </p:par>
                        <p:par>
                          <p:cTn id="84" fill="hold">
                            <p:stCondLst>
                              <p:cond delay="2050"/>
                            </p:stCondLst>
                            <p:childTnLst>
                              <p:par>
                                <p:cTn id="85" presetID="12" presetClass="entr" presetSubtype="1" fill="hold" grpId="0" nodeType="afterEffect">
                                  <p:stCondLst>
                                    <p:cond delay="0"/>
                                  </p:stCondLst>
                                  <p:childTnLst>
                                    <p:set>
                                      <p:cBhvr>
                                        <p:cTn id="86" dur="1" fill="hold">
                                          <p:stCondLst>
                                            <p:cond delay="0"/>
                                          </p:stCondLst>
                                        </p:cTn>
                                        <p:tgtEl>
                                          <p:spTgt spid="47"/>
                                        </p:tgtEl>
                                        <p:attrNameLst>
                                          <p:attrName>style.visibility</p:attrName>
                                        </p:attrNameLst>
                                      </p:cBhvr>
                                      <p:to>
                                        <p:strVal val="visible"/>
                                      </p:to>
                                    </p:set>
                                    <p:anim calcmode="lin" valueType="num">
                                      <p:cBhvr additive="base">
                                        <p:cTn id="87" dur="500"/>
                                        <p:tgtEl>
                                          <p:spTgt spid="47"/>
                                        </p:tgtEl>
                                        <p:attrNameLst>
                                          <p:attrName>ppt_y</p:attrName>
                                        </p:attrNameLst>
                                      </p:cBhvr>
                                      <p:tavLst>
                                        <p:tav tm="0">
                                          <p:val>
                                            <p:strVal val="#ppt_y-#ppt_h*1.125000"/>
                                          </p:val>
                                        </p:tav>
                                        <p:tav tm="100000">
                                          <p:val>
                                            <p:strVal val="#ppt_y"/>
                                          </p:val>
                                        </p:tav>
                                      </p:tavLst>
                                    </p:anim>
                                    <p:animEffect transition="in" filter="wipe(down)">
                                      <p:cBhvr>
                                        <p:cTn id="88" dur="500"/>
                                        <p:tgtEl>
                                          <p:spTgt spid="47"/>
                                        </p:tgtEl>
                                      </p:cBhvr>
                                    </p:animEffect>
                                  </p:childTnLst>
                                </p:cTn>
                              </p:par>
                              <p:par>
                                <p:cTn id="89" presetID="12" presetClass="entr" presetSubtype="4" fill="hold" grpId="0" nodeType="withEffect">
                                  <p:stCondLst>
                                    <p:cond delay="0"/>
                                  </p:stCondLst>
                                  <p:childTnLst>
                                    <p:set>
                                      <p:cBhvr>
                                        <p:cTn id="90" dur="1" fill="hold">
                                          <p:stCondLst>
                                            <p:cond delay="0"/>
                                          </p:stCondLst>
                                        </p:cTn>
                                        <p:tgtEl>
                                          <p:spTgt spid="46"/>
                                        </p:tgtEl>
                                        <p:attrNameLst>
                                          <p:attrName>style.visibility</p:attrName>
                                        </p:attrNameLst>
                                      </p:cBhvr>
                                      <p:to>
                                        <p:strVal val="visible"/>
                                      </p:to>
                                    </p:set>
                                    <p:anim calcmode="lin" valueType="num">
                                      <p:cBhvr additive="base">
                                        <p:cTn id="91" dur="500"/>
                                        <p:tgtEl>
                                          <p:spTgt spid="46"/>
                                        </p:tgtEl>
                                        <p:attrNameLst>
                                          <p:attrName>ppt_y</p:attrName>
                                        </p:attrNameLst>
                                      </p:cBhvr>
                                      <p:tavLst>
                                        <p:tav tm="0">
                                          <p:val>
                                            <p:strVal val="#ppt_y+#ppt_h*1.125000"/>
                                          </p:val>
                                        </p:tav>
                                        <p:tav tm="100000">
                                          <p:val>
                                            <p:strVal val="#ppt_y"/>
                                          </p:val>
                                        </p:tav>
                                      </p:tavLst>
                                    </p:anim>
                                    <p:animEffect transition="in" filter="wipe(up)">
                                      <p:cBhvr>
                                        <p:cTn id="92" dur="500"/>
                                        <p:tgtEl>
                                          <p:spTgt spid="46"/>
                                        </p:tgtEl>
                                      </p:cBhvr>
                                    </p:animEffect>
                                  </p:childTnLst>
                                </p:cTn>
                              </p:par>
                            </p:childTnLst>
                          </p:cTn>
                        </p:par>
                      </p:childTnLst>
                    </p:cTn>
                  </p:par>
                  <p:par>
                    <p:cTn id="93" fill="hold">
                      <p:stCondLst>
                        <p:cond delay="indefinite"/>
                      </p:stCondLst>
                      <p:childTnLst>
                        <p:par>
                          <p:cTn id="94" fill="hold">
                            <p:stCondLst>
                              <p:cond delay="0"/>
                            </p:stCondLst>
                            <p:childTnLst>
                              <p:par>
                                <p:cTn id="95" presetID="42" presetClass="entr" presetSubtype="0" fill="hold" nodeType="clickEffect">
                                  <p:stCondLst>
                                    <p:cond delay="0"/>
                                  </p:stCondLst>
                                  <p:childTnLst>
                                    <p:set>
                                      <p:cBhvr>
                                        <p:cTn id="96" dur="1" fill="hold">
                                          <p:stCondLst>
                                            <p:cond delay="0"/>
                                          </p:stCondLst>
                                        </p:cTn>
                                        <p:tgtEl>
                                          <p:spTgt spid="48"/>
                                        </p:tgtEl>
                                        <p:attrNameLst>
                                          <p:attrName>style.visibility</p:attrName>
                                        </p:attrNameLst>
                                      </p:cBhvr>
                                      <p:to>
                                        <p:strVal val="visible"/>
                                      </p:to>
                                    </p:set>
                                    <p:animEffect transition="in" filter="fade">
                                      <p:cBhvr>
                                        <p:cTn id="97" dur="1000"/>
                                        <p:tgtEl>
                                          <p:spTgt spid="48"/>
                                        </p:tgtEl>
                                      </p:cBhvr>
                                    </p:animEffect>
                                    <p:anim calcmode="lin" valueType="num">
                                      <p:cBhvr>
                                        <p:cTn id="98" dur="1000" fill="hold"/>
                                        <p:tgtEl>
                                          <p:spTgt spid="48"/>
                                        </p:tgtEl>
                                        <p:attrNameLst>
                                          <p:attrName>ppt_x</p:attrName>
                                        </p:attrNameLst>
                                      </p:cBhvr>
                                      <p:tavLst>
                                        <p:tav tm="0">
                                          <p:val>
                                            <p:strVal val="#ppt_x"/>
                                          </p:val>
                                        </p:tav>
                                        <p:tav tm="100000">
                                          <p:val>
                                            <p:strVal val="#ppt_x"/>
                                          </p:val>
                                        </p:tav>
                                      </p:tavLst>
                                    </p:anim>
                                    <p:anim calcmode="lin" valueType="num">
                                      <p:cBhvr>
                                        <p:cTn id="99" dur="1000" fill="hold"/>
                                        <p:tgtEl>
                                          <p:spTgt spid="48"/>
                                        </p:tgtEl>
                                        <p:attrNameLst>
                                          <p:attrName>ppt_y</p:attrName>
                                        </p:attrNameLst>
                                      </p:cBhvr>
                                      <p:tavLst>
                                        <p:tav tm="0">
                                          <p:val>
                                            <p:strVal val="#ppt_y+.1"/>
                                          </p:val>
                                        </p:tav>
                                        <p:tav tm="100000">
                                          <p:val>
                                            <p:strVal val="#ppt_y"/>
                                          </p:val>
                                        </p:tav>
                                      </p:tavLst>
                                    </p:anim>
                                  </p:childTnLst>
                                </p:cTn>
                              </p:par>
                            </p:childTnLst>
                          </p:cTn>
                        </p:par>
                        <p:par>
                          <p:cTn id="100" fill="hold">
                            <p:stCondLst>
                              <p:cond delay="1000"/>
                            </p:stCondLst>
                            <p:childTnLst>
                              <p:par>
                                <p:cTn id="101" presetID="41" presetClass="entr" presetSubtype="0" fill="hold" grpId="0" nodeType="afterEffect">
                                  <p:stCondLst>
                                    <p:cond delay="0"/>
                                  </p:stCondLst>
                                  <p:iterate type="lt">
                                    <p:tmPct val="10000"/>
                                  </p:iterate>
                                  <p:childTnLst>
                                    <p:set>
                                      <p:cBhvr>
                                        <p:cTn id="102" dur="1" fill="hold">
                                          <p:stCondLst>
                                            <p:cond delay="0"/>
                                          </p:stCondLst>
                                        </p:cTn>
                                        <p:tgtEl>
                                          <p:spTgt spid="51"/>
                                        </p:tgtEl>
                                        <p:attrNameLst>
                                          <p:attrName>style.visibility</p:attrName>
                                        </p:attrNameLst>
                                      </p:cBhvr>
                                      <p:to>
                                        <p:strVal val="visible"/>
                                      </p:to>
                                    </p:set>
                                    <p:anim calcmode="lin" valueType="num">
                                      <p:cBhvr>
                                        <p:cTn id="103" dur="500" fill="hold"/>
                                        <p:tgtEl>
                                          <p:spTgt spid="51"/>
                                        </p:tgtEl>
                                        <p:attrNameLst>
                                          <p:attrName>ppt_x</p:attrName>
                                        </p:attrNameLst>
                                      </p:cBhvr>
                                      <p:tavLst>
                                        <p:tav tm="0">
                                          <p:val>
                                            <p:strVal val="#ppt_x"/>
                                          </p:val>
                                        </p:tav>
                                        <p:tav tm="50000">
                                          <p:val>
                                            <p:strVal val="#ppt_x+.1"/>
                                          </p:val>
                                        </p:tav>
                                        <p:tav tm="100000">
                                          <p:val>
                                            <p:strVal val="#ppt_x"/>
                                          </p:val>
                                        </p:tav>
                                      </p:tavLst>
                                    </p:anim>
                                    <p:anim calcmode="lin" valueType="num">
                                      <p:cBhvr>
                                        <p:cTn id="104" dur="500" fill="hold"/>
                                        <p:tgtEl>
                                          <p:spTgt spid="51"/>
                                        </p:tgtEl>
                                        <p:attrNameLst>
                                          <p:attrName>ppt_y</p:attrName>
                                        </p:attrNameLst>
                                      </p:cBhvr>
                                      <p:tavLst>
                                        <p:tav tm="0">
                                          <p:val>
                                            <p:strVal val="#ppt_y"/>
                                          </p:val>
                                        </p:tav>
                                        <p:tav tm="100000">
                                          <p:val>
                                            <p:strVal val="#ppt_y"/>
                                          </p:val>
                                        </p:tav>
                                      </p:tavLst>
                                    </p:anim>
                                    <p:anim calcmode="lin" valueType="num">
                                      <p:cBhvr>
                                        <p:cTn id="105" dur="500" fill="hold"/>
                                        <p:tgtEl>
                                          <p:spTgt spid="51"/>
                                        </p:tgtEl>
                                        <p:attrNameLst>
                                          <p:attrName>ppt_h</p:attrName>
                                        </p:attrNameLst>
                                      </p:cBhvr>
                                      <p:tavLst>
                                        <p:tav tm="0">
                                          <p:val>
                                            <p:strVal val="#ppt_h/10"/>
                                          </p:val>
                                        </p:tav>
                                        <p:tav tm="50000">
                                          <p:val>
                                            <p:strVal val="#ppt_h+.01"/>
                                          </p:val>
                                        </p:tav>
                                        <p:tav tm="100000">
                                          <p:val>
                                            <p:strVal val="#ppt_h"/>
                                          </p:val>
                                        </p:tav>
                                      </p:tavLst>
                                    </p:anim>
                                    <p:anim calcmode="lin" valueType="num">
                                      <p:cBhvr>
                                        <p:cTn id="106" dur="500" fill="hold"/>
                                        <p:tgtEl>
                                          <p:spTgt spid="51"/>
                                        </p:tgtEl>
                                        <p:attrNameLst>
                                          <p:attrName>ppt_w</p:attrName>
                                        </p:attrNameLst>
                                      </p:cBhvr>
                                      <p:tavLst>
                                        <p:tav tm="0">
                                          <p:val>
                                            <p:strVal val="#ppt_w/10"/>
                                          </p:val>
                                        </p:tav>
                                        <p:tav tm="50000">
                                          <p:val>
                                            <p:strVal val="#ppt_w+.01"/>
                                          </p:val>
                                        </p:tav>
                                        <p:tav tm="100000">
                                          <p:val>
                                            <p:strVal val="#ppt_w"/>
                                          </p:val>
                                        </p:tav>
                                      </p:tavLst>
                                    </p:anim>
                                    <p:animEffect transition="in" filter="fade">
                                      <p:cBhvr>
                                        <p:cTn id="107" dur="500" tmFilter="0,0; .5, 1; 1, 1"/>
                                        <p:tgtEl>
                                          <p:spTgt spid="51"/>
                                        </p:tgtEl>
                                      </p:cBhvr>
                                    </p:animEffect>
                                  </p:childTnLst>
                                </p:cTn>
                              </p:par>
                            </p:childTnLst>
                          </p:cTn>
                        </p:par>
                        <p:par>
                          <p:cTn id="108" fill="hold">
                            <p:stCondLst>
                              <p:cond delay="1550"/>
                            </p:stCondLst>
                            <p:childTnLst>
                              <p:par>
                                <p:cTn id="109" presetID="26" presetClass="emph" presetSubtype="0" fill="hold" grpId="1" nodeType="afterEffect">
                                  <p:stCondLst>
                                    <p:cond delay="0"/>
                                  </p:stCondLst>
                                  <p:iterate type="lt">
                                    <p:tmPct val="0"/>
                                  </p:iterate>
                                  <p:childTnLst>
                                    <p:animEffect transition="out" filter="fade">
                                      <p:cBhvr>
                                        <p:cTn id="110" dur="500" tmFilter="0, 0; .2, .5; .8, .5; 1, 0"/>
                                        <p:tgtEl>
                                          <p:spTgt spid="51"/>
                                        </p:tgtEl>
                                      </p:cBhvr>
                                    </p:animEffect>
                                    <p:animScale>
                                      <p:cBhvr>
                                        <p:cTn id="111" dur="250" autoRev="1" fill="hold"/>
                                        <p:tgtEl>
                                          <p:spTgt spid="51"/>
                                        </p:tgtEl>
                                      </p:cBhvr>
                                      <p:by x="105000" y="105000"/>
                                    </p:animScale>
                                  </p:childTnLst>
                                </p:cTn>
                              </p:par>
                            </p:childTnLst>
                          </p:cTn>
                        </p:par>
                        <p:par>
                          <p:cTn id="112" fill="hold">
                            <p:stCondLst>
                              <p:cond delay="2050"/>
                            </p:stCondLst>
                            <p:childTnLst>
                              <p:par>
                                <p:cTn id="113" presetID="12" presetClass="entr" presetSubtype="1" fill="hold" grpId="0" nodeType="afterEffect">
                                  <p:stCondLst>
                                    <p:cond delay="0"/>
                                  </p:stCondLst>
                                  <p:childTnLst>
                                    <p:set>
                                      <p:cBhvr>
                                        <p:cTn id="114" dur="1" fill="hold">
                                          <p:stCondLst>
                                            <p:cond delay="0"/>
                                          </p:stCondLst>
                                        </p:cTn>
                                        <p:tgtEl>
                                          <p:spTgt spid="53"/>
                                        </p:tgtEl>
                                        <p:attrNameLst>
                                          <p:attrName>style.visibility</p:attrName>
                                        </p:attrNameLst>
                                      </p:cBhvr>
                                      <p:to>
                                        <p:strVal val="visible"/>
                                      </p:to>
                                    </p:set>
                                    <p:anim calcmode="lin" valueType="num">
                                      <p:cBhvr additive="base">
                                        <p:cTn id="115" dur="500"/>
                                        <p:tgtEl>
                                          <p:spTgt spid="53"/>
                                        </p:tgtEl>
                                        <p:attrNameLst>
                                          <p:attrName>ppt_y</p:attrName>
                                        </p:attrNameLst>
                                      </p:cBhvr>
                                      <p:tavLst>
                                        <p:tav tm="0">
                                          <p:val>
                                            <p:strVal val="#ppt_y-#ppt_h*1.125000"/>
                                          </p:val>
                                        </p:tav>
                                        <p:tav tm="100000">
                                          <p:val>
                                            <p:strVal val="#ppt_y"/>
                                          </p:val>
                                        </p:tav>
                                      </p:tavLst>
                                    </p:anim>
                                    <p:animEffect transition="in" filter="wipe(down)">
                                      <p:cBhvr>
                                        <p:cTn id="116" dur="500"/>
                                        <p:tgtEl>
                                          <p:spTgt spid="53"/>
                                        </p:tgtEl>
                                      </p:cBhvr>
                                    </p:animEffect>
                                  </p:childTnLst>
                                </p:cTn>
                              </p:par>
                              <p:par>
                                <p:cTn id="117" presetID="12" presetClass="entr" presetSubtype="4" fill="hold" grpId="0" nodeType="withEffect">
                                  <p:stCondLst>
                                    <p:cond delay="0"/>
                                  </p:stCondLst>
                                  <p:childTnLst>
                                    <p:set>
                                      <p:cBhvr>
                                        <p:cTn id="118" dur="1" fill="hold">
                                          <p:stCondLst>
                                            <p:cond delay="0"/>
                                          </p:stCondLst>
                                        </p:cTn>
                                        <p:tgtEl>
                                          <p:spTgt spid="52"/>
                                        </p:tgtEl>
                                        <p:attrNameLst>
                                          <p:attrName>style.visibility</p:attrName>
                                        </p:attrNameLst>
                                      </p:cBhvr>
                                      <p:to>
                                        <p:strVal val="visible"/>
                                      </p:to>
                                    </p:set>
                                    <p:anim calcmode="lin" valueType="num">
                                      <p:cBhvr additive="base">
                                        <p:cTn id="119" dur="500"/>
                                        <p:tgtEl>
                                          <p:spTgt spid="52"/>
                                        </p:tgtEl>
                                        <p:attrNameLst>
                                          <p:attrName>ppt_y</p:attrName>
                                        </p:attrNameLst>
                                      </p:cBhvr>
                                      <p:tavLst>
                                        <p:tav tm="0">
                                          <p:val>
                                            <p:strVal val="#ppt_y+#ppt_h*1.125000"/>
                                          </p:val>
                                        </p:tav>
                                        <p:tav tm="100000">
                                          <p:val>
                                            <p:strVal val="#ppt_y"/>
                                          </p:val>
                                        </p:tav>
                                      </p:tavLst>
                                    </p:anim>
                                    <p:animEffect transition="in" filter="wipe(up)">
                                      <p:cBhvr>
                                        <p:cTn id="120" dur="500"/>
                                        <p:tgtEl>
                                          <p:spTgt spid="52"/>
                                        </p:tgtEl>
                                      </p:cBhvr>
                                    </p:animEffect>
                                  </p:childTnLst>
                                </p:cTn>
                              </p:par>
                            </p:childTnLst>
                          </p:cTn>
                        </p:par>
                        <p:par>
                          <p:cTn id="121" fill="hold">
                            <p:stCondLst>
                              <p:cond delay="2550"/>
                            </p:stCondLst>
                            <p:childTnLst>
                              <p:par>
                                <p:cTn id="122" presetID="41" presetClass="entr" presetSubtype="0" fill="hold" grpId="0" nodeType="afterEffect">
                                  <p:stCondLst>
                                    <p:cond delay="0"/>
                                  </p:stCondLst>
                                  <p:iterate type="lt">
                                    <p:tmPct val="10000"/>
                                  </p:iterate>
                                  <p:childTnLst>
                                    <p:set>
                                      <p:cBhvr>
                                        <p:cTn id="123" dur="1" fill="hold">
                                          <p:stCondLst>
                                            <p:cond delay="0"/>
                                          </p:stCondLst>
                                        </p:cTn>
                                        <p:tgtEl>
                                          <p:spTgt spid="55"/>
                                        </p:tgtEl>
                                        <p:attrNameLst>
                                          <p:attrName>style.visibility</p:attrName>
                                        </p:attrNameLst>
                                      </p:cBhvr>
                                      <p:to>
                                        <p:strVal val="visible"/>
                                      </p:to>
                                    </p:set>
                                    <p:anim calcmode="lin" valueType="num">
                                      <p:cBhvr>
                                        <p:cTn id="124" dur="500" fill="hold"/>
                                        <p:tgtEl>
                                          <p:spTgt spid="55"/>
                                        </p:tgtEl>
                                        <p:attrNameLst>
                                          <p:attrName>ppt_x</p:attrName>
                                        </p:attrNameLst>
                                      </p:cBhvr>
                                      <p:tavLst>
                                        <p:tav tm="0">
                                          <p:val>
                                            <p:strVal val="#ppt_x"/>
                                          </p:val>
                                        </p:tav>
                                        <p:tav tm="50000">
                                          <p:val>
                                            <p:strVal val="#ppt_x+.1"/>
                                          </p:val>
                                        </p:tav>
                                        <p:tav tm="100000">
                                          <p:val>
                                            <p:strVal val="#ppt_x"/>
                                          </p:val>
                                        </p:tav>
                                      </p:tavLst>
                                    </p:anim>
                                    <p:anim calcmode="lin" valueType="num">
                                      <p:cBhvr>
                                        <p:cTn id="125" dur="500" fill="hold"/>
                                        <p:tgtEl>
                                          <p:spTgt spid="55"/>
                                        </p:tgtEl>
                                        <p:attrNameLst>
                                          <p:attrName>ppt_y</p:attrName>
                                        </p:attrNameLst>
                                      </p:cBhvr>
                                      <p:tavLst>
                                        <p:tav tm="0">
                                          <p:val>
                                            <p:strVal val="#ppt_y"/>
                                          </p:val>
                                        </p:tav>
                                        <p:tav tm="100000">
                                          <p:val>
                                            <p:strVal val="#ppt_y"/>
                                          </p:val>
                                        </p:tav>
                                      </p:tavLst>
                                    </p:anim>
                                    <p:anim calcmode="lin" valueType="num">
                                      <p:cBhvr>
                                        <p:cTn id="126" dur="500" fill="hold"/>
                                        <p:tgtEl>
                                          <p:spTgt spid="55"/>
                                        </p:tgtEl>
                                        <p:attrNameLst>
                                          <p:attrName>ppt_h</p:attrName>
                                        </p:attrNameLst>
                                      </p:cBhvr>
                                      <p:tavLst>
                                        <p:tav tm="0">
                                          <p:val>
                                            <p:strVal val="#ppt_h/10"/>
                                          </p:val>
                                        </p:tav>
                                        <p:tav tm="50000">
                                          <p:val>
                                            <p:strVal val="#ppt_h+.01"/>
                                          </p:val>
                                        </p:tav>
                                        <p:tav tm="100000">
                                          <p:val>
                                            <p:strVal val="#ppt_h"/>
                                          </p:val>
                                        </p:tav>
                                      </p:tavLst>
                                    </p:anim>
                                    <p:anim calcmode="lin" valueType="num">
                                      <p:cBhvr>
                                        <p:cTn id="127" dur="500" fill="hold"/>
                                        <p:tgtEl>
                                          <p:spTgt spid="55"/>
                                        </p:tgtEl>
                                        <p:attrNameLst>
                                          <p:attrName>ppt_w</p:attrName>
                                        </p:attrNameLst>
                                      </p:cBhvr>
                                      <p:tavLst>
                                        <p:tav tm="0">
                                          <p:val>
                                            <p:strVal val="#ppt_w/10"/>
                                          </p:val>
                                        </p:tav>
                                        <p:tav tm="50000">
                                          <p:val>
                                            <p:strVal val="#ppt_w+.01"/>
                                          </p:val>
                                        </p:tav>
                                        <p:tav tm="100000">
                                          <p:val>
                                            <p:strVal val="#ppt_w"/>
                                          </p:val>
                                        </p:tav>
                                      </p:tavLst>
                                    </p:anim>
                                    <p:animEffect transition="in" filter="fade">
                                      <p:cBhvr>
                                        <p:cTn id="128" dur="500" tmFilter="0,0; .5, 1; 1, 1"/>
                                        <p:tgtEl>
                                          <p:spTgt spid="55"/>
                                        </p:tgtEl>
                                      </p:cBhvr>
                                    </p:animEffect>
                                  </p:childTnLst>
                                </p:cTn>
                              </p:par>
                            </p:childTnLst>
                          </p:cTn>
                        </p:par>
                        <p:par>
                          <p:cTn id="129" fill="hold">
                            <p:stCondLst>
                              <p:cond delay="3450"/>
                            </p:stCondLst>
                            <p:childTnLst>
                              <p:par>
                                <p:cTn id="130" presetID="23" presetClass="entr" presetSubtype="32" fill="hold" grpId="0" nodeType="afterEffect">
                                  <p:stCondLst>
                                    <p:cond delay="0"/>
                                  </p:stCondLst>
                                  <p:childTnLst>
                                    <p:set>
                                      <p:cBhvr>
                                        <p:cTn id="131" dur="1" fill="hold">
                                          <p:stCondLst>
                                            <p:cond delay="0"/>
                                          </p:stCondLst>
                                        </p:cTn>
                                        <p:tgtEl>
                                          <p:spTgt spid="54"/>
                                        </p:tgtEl>
                                        <p:attrNameLst>
                                          <p:attrName>style.visibility</p:attrName>
                                        </p:attrNameLst>
                                      </p:cBhvr>
                                      <p:to>
                                        <p:strVal val="visible"/>
                                      </p:to>
                                    </p:set>
                                    <p:anim calcmode="lin" valueType="num">
                                      <p:cBhvr>
                                        <p:cTn id="132" dur="500" fill="hold"/>
                                        <p:tgtEl>
                                          <p:spTgt spid="54"/>
                                        </p:tgtEl>
                                        <p:attrNameLst>
                                          <p:attrName>ppt_w</p:attrName>
                                        </p:attrNameLst>
                                      </p:cBhvr>
                                      <p:tavLst>
                                        <p:tav tm="0">
                                          <p:val>
                                            <p:strVal val="4*#ppt_w"/>
                                          </p:val>
                                        </p:tav>
                                        <p:tav tm="100000">
                                          <p:val>
                                            <p:strVal val="#ppt_w"/>
                                          </p:val>
                                        </p:tav>
                                      </p:tavLst>
                                    </p:anim>
                                    <p:anim calcmode="lin" valueType="num">
                                      <p:cBhvr>
                                        <p:cTn id="133" dur="500" fill="hold"/>
                                        <p:tgtEl>
                                          <p:spTgt spid="54"/>
                                        </p:tgtEl>
                                        <p:attrNameLst>
                                          <p:attrName>ppt_h</p:attrName>
                                        </p:attrNameLst>
                                      </p:cBhvr>
                                      <p:tavLst>
                                        <p:tav tm="0">
                                          <p:val>
                                            <p:strVal val="4*#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p:bldP spid="21" grpId="1"/>
      <p:bldP spid="22" grpId="0"/>
      <p:bldP spid="23" grpId="0"/>
      <p:bldP spid="39" grpId="0"/>
      <p:bldP spid="39" grpId="1"/>
      <p:bldP spid="40" grpId="0"/>
      <p:bldP spid="41" grpId="0"/>
      <p:bldP spid="45" grpId="0"/>
      <p:bldP spid="45" grpId="1"/>
      <p:bldP spid="46" grpId="0"/>
      <p:bldP spid="47" grpId="0"/>
      <p:bldP spid="51" grpId="0"/>
      <p:bldP spid="51" grpId="1"/>
      <p:bldP spid="52" grpId="0"/>
      <p:bldP spid="53" grpId="0"/>
      <p:bldP spid="54" grpId="0"/>
      <p:bldP spid="55"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2" name="Picture 3" descr="E:\amy项目\模板\60周年\1\png\3.png"/>
          <p:cNvPicPr>
            <a:picLocks noChangeAspect="1" noChangeArrowheads="1"/>
          </p:cNvPicPr>
          <p:nvPr/>
        </p:nvPicPr>
        <p:blipFill>
          <a:blip r:embed="rId3"/>
          <a:srcRect/>
          <a:stretch>
            <a:fillRect/>
          </a:stretch>
        </p:blipFill>
        <p:spPr bwMode="auto">
          <a:xfrm>
            <a:off x="-6893" y="4264398"/>
            <a:ext cx="11300278" cy="2987456"/>
          </a:xfrm>
          <a:prstGeom prst="rect">
            <a:avLst/>
          </a:prstGeom>
          <a:noFill/>
          <a:ln w="9525">
            <a:noFill/>
            <a:miter lim="800000"/>
            <a:headEnd/>
            <a:tailEnd/>
          </a:ln>
        </p:spPr>
      </p:pic>
      <p:sp>
        <p:nvSpPr>
          <p:cNvPr id="35" name="任意多边形 34"/>
          <p:cNvSpPr/>
          <p:nvPr/>
        </p:nvSpPr>
        <p:spPr>
          <a:xfrm>
            <a:off x="5646035" y="2248173"/>
            <a:ext cx="1635553" cy="1669986"/>
          </a:xfrm>
          <a:custGeom>
            <a:avLst/>
            <a:gdLst>
              <a:gd name="connsiteX0" fmla="*/ 0 w 1551215"/>
              <a:gd name="connsiteY0" fmla="*/ 0 h 1583872"/>
              <a:gd name="connsiteX1" fmla="*/ 449036 w 1551215"/>
              <a:gd name="connsiteY1" fmla="*/ 0 h 1583872"/>
              <a:gd name="connsiteX2" fmla="*/ 449036 w 1551215"/>
              <a:gd name="connsiteY2" fmla="*/ 71936 h 1583872"/>
              <a:gd name="connsiteX3" fmla="*/ 73607 w 1551215"/>
              <a:gd name="connsiteY3" fmla="*/ 71936 h 1583872"/>
              <a:gd name="connsiteX4" fmla="*/ 73607 w 1551215"/>
              <a:gd name="connsiteY4" fmla="*/ 1511936 h 1583872"/>
              <a:gd name="connsiteX5" fmla="*/ 1477607 w 1551215"/>
              <a:gd name="connsiteY5" fmla="*/ 1511936 h 1583872"/>
              <a:gd name="connsiteX6" fmla="*/ 1477607 w 1551215"/>
              <a:gd name="connsiteY6" fmla="*/ 71936 h 1583872"/>
              <a:gd name="connsiteX7" fmla="*/ 1102179 w 1551215"/>
              <a:gd name="connsiteY7" fmla="*/ 71936 h 1583872"/>
              <a:gd name="connsiteX8" fmla="*/ 1102179 w 1551215"/>
              <a:gd name="connsiteY8" fmla="*/ 0 h 1583872"/>
              <a:gd name="connsiteX9" fmla="*/ 1551215 w 1551215"/>
              <a:gd name="connsiteY9" fmla="*/ 0 h 1583872"/>
              <a:gd name="connsiteX10" fmla="*/ 1551215 w 1551215"/>
              <a:gd name="connsiteY10" fmla="*/ 1583872 h 1583872"/>
              <a:gd name="connsiteX11" fmla="*/ 0 w 1551215"/>
              <a:gd name="connsiteY11" fmla="*/ 1583872 h 15838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551215" h="1583872">
                <a:moveTo>
                  <a:pt x="0" y="0"/>
                </a:moveTo>
                <a:lnTo>
                  <a:pt x="449036" y="0"/>
                </a:lnTo>
                <a:lnTo>
                  <a:pt x="449036" y="71936"/>
                </a:lnTo>
                <a:lnTo>
                  <a:pt x="73607" y="71936"/>
                </a:lnTo>
                <a:lnTo>
                  <a:pt x="73607" y="1511936"/>
                </a:lnTo>
                <a:lnTo>
                  <a:pt x="1477607" y="1511936"/>
                </a:lnTo>
                <a:lnTo>
                  <a:pt x="1477607" y="71936"/>
                </a:lnTo>
                <a:lnTo>
                  <a:pt x="1102179" y="71936"/>
                </a:lnTo>
                <a:lnTo>
                  <a:pt x="1102179" y="0"/>
                </a:lnTo>
                <a:lnTo>
                  <a:pt x="1551215" y="0"/>
                </a:lnTo>
                <a:lnTo>
                  <a:pt x="1551215" y="1583872"/>
                </a:lnTo>
                <a:lnTo>
                  <a:pt x="0" y="1583872"/>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56" name="等腰三角形 55"/>
          <p:cNvSpPr/>
          <p:nvPr/>
        </p:nvSpPr>
        <p:spPr>
          <a:xfrm rot="10800000">
            <a:off x="6303125" y="3332802"/>
            <a:ext cx="321371" cy="292678"/>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57" name="文本框 56"/>
          <p:cNvSpPr txBox="1"/>
          <p:nvPr/>
        </p:nvSpPr>
        <p:spPr>
          <a:xfrm>
            <a:off x="6096032" y="1684245"/>
            <a:ext cx="689150" cy="1390358"/>
          </a:xfrm>
          <a:prstGeom prst="rect">
            <a:avLst/>
          </a:prstGeom>
          <a:noFill/>
        </p:spPr>
        <p:txBody>
          <a:bodyPr wrap="square" rtlCol="0">
            <a:spAutoFit/>
          </a:bodyPr>
          <a:lstStyle/>
          <a:p>
            <a:pPr algn="ctr"/>
            <a:r>
              <a:rPr lang="en-US" altLang="zh-CN" sz="8435" dirty="0">
                <a:solidFill>
                  <a:srgbClr val="C00000"/>
                </a:solidFill>
                <a:latin typeface="+mn-ea"/>
              </a:rPr>
              <a:t>1</a:t>
            </a:r>
            <a:endParaRPr lang="zh-CN" altLang="en-US" sz="8435" dirty="0">
              <a:solidFill>
                <a:srgbClr val="C00000"/>
              </a:solidFill>
              <a:latin typeface="+mn-ea"/>
            </a:endParaRPr>
          </a:p>
        </p:txBody>
      </p:sp>
      <p:sp>
        <p:nvSpPr>
          <p:cNvPr id="58" name="矩形 57"/>
          <p:cNvSpPr/>
          <p:nvPr/>
        </p:nvSpPr>
        <p:spPr>
          <a:xfrm>
            <a:off x="3772242" y="3811424"/>
            <a:ext cx="5314275" cy="906915"/>
          </a:xfrm>
          <a:prstGeom prst="rect">
            <a:avLst/>
          </a:prstGeom>
        </p:spPr>
        <p:txBody>
          <a:bodyPr wrap="none">
            <a:spAutoFit/>
          </a:bodyPr>
          <a:lstStyle/>
          <a:p>
            <a:pPr algn="ctr">
              <a:lnSpc>
                <a:spcPct val="150000"/>
              </a:lnSpc>
            </a:pPr>
            <a:r>
              <a:rPr lang="zh-CN" altLang="en-US" sz="4000" dirty="0">
                <a:solidFill>
                  <a:srgbClr val="C00000"/>
                </a:solidFill>
                <a:latin typeface="微软雅黑" panose="020B0503020204020204" pitchFamily="34" charset="-122"/>
                <a:ea typeface="微软雅黑" panose="020B0503020204020204" pitchFamily="34" charset="-122"/>
                <a:cs typeface="+mn-ea"/>
                <a:sym typeface="+mn-lt"/>
              </a:rPr>
              <a:t>点击添加相关标题文字</a:t>
            </a:r>
            <a:endParaRPr lang="en-GB" altLang="zh-CN" sz="4000" dirty="0">
              <a:solidFill>
                <a:srgbClr val="C00000"/>
              </a:solidFill>
              <a:latin typeface="微软雅黑" panose="020B0503020204020204" pitchFamily="34" charset="-122"/>
              <a:ea typeface="微软雅黑" panose="020B0503020204020204" pitchFamily="34" charset="-122"/>
              <a:cs typeface="+mn-ea"/>
              <a:sym typeface="+mn-lt"/>
            </a:endParaRPr>
          </a:p>
        </p:txBody>
      </p:sp>
    </p:spTree>
    <p:extLst>
      <p:ext uri="{BB962C8B-B14F-4D97-AF65-F5344CB8AC3E}">
        <p14:creationId xmlns:p14="http://schemas.microsoft.com/office/powerpoint/2010/main" val="1311277634"/>
      </p:ext>
    </p:extLst>
  </p:cSld>
  <p:clrMapOvr>
    <a:masterClrMapping/>
  </p:clrMapOvr>
  <mc:AlternateContent xmlns:mc="http://schemas.openxmlformats.org/markup-compatibility/2006" xmlns:p14="http://schemas.microsoft.com/office/powerpoint/2010/main">
    <mc:Choice Requires="p14">
      <p:transition spd="slow" p14:dur="1600" advTm="0">
        <p14:gallery dir="l"/>
      </p:transition>
    </mc:Choice>
    <mc:Fallback xmlns="">
      <p:transition spd="slow" advTm="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afterEffect">
                                      <p:stCondLst>
                                        <p:cond delay="0"/>
                                      </p:stCondLst>
                                      <p:childTnLst>
                                        <p:set>
                                          <p:cBhvr>
                                            <p:cTn id="6" dur="1" fill="hold">
                                              <p:stCondLst>
                                                <p:cond delay="0"/>
                                              </p:stCondLst>
                                            </p:cTn>
                                            <p:tgtEl>
                                              <p:spTgt spid="32"/>
                                            </p:tgtEl>
                                            <p:attrNameLst>
                                              <p:attrName>style.visibility</p:attrName>
                                            </p:attrNameLst>
                                          </p:cBhvr>
                                          <p:to>
                                            <p:strVal val="visible"/>
                                          </p:to>
                                        </p:set>
                                        <p:anim calcmode="lin" valueType="num">
                                          <p:cBhvr additive="base">
                                            <p:cTn id="7" dur="500" fill="hold"/>
                                            <p:tgtEl>
                                              <p:spTgt spid="32"/>
                                            </p:tgtEl>
                                            <p:attrNameLst>
                                              <p:attrName>ppt_x</p:attrName>
                                            </p:attrNameLst>
                                          </p:cBhvr>
                                          <p:tavLst>
                                            <p:tav tm="0">
                                              <p:val>
                                                <p:strVal val="#ppt_x"/>
                                              </p:val>
                                            </p:tav>
                                            <p:tav tm="100000">
                                              <p:val>
                                                <p:strVal val="#ppt_x"/>
                                              </p:val>
                                            </p:tav>
                                          </p:tavLst>
                                        </p:anim>
                                        <p:anim calcmode="lin" valueType="num">
                                          <p:cBhvr additive="base">
                                            <p:cTn id="8" dur="500" fill="hold"/>
                                            <p:tgtEl>
                                              <p:spTgt spid="32"/>
                                            </p:tgtEl>
                                            <p:attrNameLst>
                                              <p:attrName>ppt_y</p:attrName>
                                            </p:attrNameLst>
                                          </p:cBhvr>
                                          <p:tavLst>
                                            <p:tav tm="0">
                                              <p:val>
                                                <p:strVal val="1+#ppt_h/2"/>
                                              </p:val>
                                            </p:tav>
                                            <p:tav tm="100000">
                                              <p:val>
                                                <p:strVal val="#ppt_y"/>
                                              </p:val>
                                            </p:tav>
                                          </p:tavLst>
                                        </p:anim>
                                      </p:childTnLst>
                                    </p:cTn>
                                  </p:par>
                                  <p:par>
                                    <p:cTn id="9" presetID="21" presetClass="entr" presetSubtype="1" fill="hold" grpId="0" nodeType="withEffect">
                                      <p:stCondLst>
                                        <p:cond delay="250"/>
                                      </p:stCondLst>
                                      <p:childTnLst>
                                        <p:set>
                                          <p:cBhvr>
                                            <p:cTn id="10" dur="1" fill="hold">
                                              <p:stCondLst>
                                                <p:cond delay="0"/>
                                              </p:stCondLst>
                                            </p:cTn>
                                            <p:tgtEl>
                                              <p:spTgt spid="35"/>
                                            </p:tgtEl>
                                            <p:attrNameLst>
                                              <p:attrName>style.visibility</p:attrName>
                                            </p:attrNameLst>
                                          </p:cBhvr>
                                          <p:to>
                                            <p:strVal val="visible"/>
                                          </p:to>
                                        </p:set>
                                        <p:animEffect transition="in" filter="wheel(1)">
                                          <p:cBhvr>
                                            <p:cTn id="11" dur="1000"/>
                                            <p:tgtEl>
                                              <p:spTgt spid="35"/>
                                            </p:tgtEl>
                                          </p:cBhvr>
                                        </p:animEffect>
                                      </p:childTnLst>
                                    </p:cTn>
                                  </p:par>
                                  <p:par>
                                    <p:cTn id="12" presetID="10" presetClass="entr" presetSubtype="0" fill="hold" grpId="0" nodeType="withEffect">
                                      <p:stCondLst>
                                        <p:cond delay="1250"/>
                                      </p:stCondLst>
                                      <p:childTnLst>
                                        <p:set>
                                          <p:cBhvr>
                                            <p:cTn id="13" dur="1" fill="hold">
                                              <p:stCondLst>
                                                <p:cond delay="0"/>
                                              </p:stCondLst>
                                            </p:cTn>
                                            <p:tgtEl>
                                              <p:spTgt spid="57"/>
                                            </p:tgtEl>
                                            <p:attrNameLst>
                                              <p:attrName>style.visibility</p:attrName>
                                            </p:attrNameLst>
                                          </p:cBhvr>
                                          <p:to>
                                            <p:strVal val="visible"/>
                                          </p:to>
                                        </p:set>
                                        <p:animEffect transition="in" filter="fade">
                                          <p:cBhvr>
                                            <p:cTn id="14" dur="500"/>
                                            <p:tgtEl>
                                              <p:spTgt spid="57"/>
                                            </p:tgtEl>
                                          </p:cBhvr>
                                        </p:animEffect>
                                      </p:childTnLst>
                                    </p:cTn>
                                  </p:par>
                                  <p:par>
                                    <p:cTn id="15" presetID="10" presetClass="entr" presetSubtype="0" fill="hold" grpId="1" nodeType="withEffect">
                                      <p:stCondLst>
                                        <p:cond delay="1500"/>
                                      </p:stCondLst>
                                      <p:childTnLst>
                                        <p:set>
                                          <p:cBhvr>
                                            <p:cTn id="16" dur="1" fill="hold">
                                              <p:stCondLst>
                                                <p:cond delay="0"/>
                                              </p:stCondLst>
                                            </p:cTn>
                                            <p:tgtEl>
                                              <p:spTgt spid="56"/>
                                            </p:tgtEl>
                                            <p:attrNameLst>
                                              <p:attrName>style.visibility</p:attrName>
                                            </p:attrNameLst>
                                          </p:cBhvr>
                                          <p:to>
                                            <p:strVal val="visible"/>
                                          </p:to>
                                        </p:set>
                                        <p:animEffect transition="in" filter="fade">
                                          <p:cBhvr>
                                            <p:cTn id="17" dur="500"/>
                                            <p:tgtEl>
                                              <p:spTgt spid="56"/>
                                            </p:tgtEl>
                                          </p:cBhvr>
                                        </p:animEffect>
                                      </p:childTnLst>
                                    </p:cTn>
                                  </p:par>
                                  <p:par>
                                    <p:cTn id="18" presetID="64" presetClass="path" presetSubtype="0" accel="50000" fill="hold" grpId="0" nodeType="withEffect" p14:presetBounceEnd="30667">
                                      <p:stCondLst>
                                        <p:cond delay="1500"/>
                                      </p:stCondLst>
                                      <p:childTnLst>
                                        <p:animMotion origin="layout" path="M -2.59259E-6 -4.30202E-6 L -2.59259E-6 -0.25 " pathEditMode="relative" rAng="0" ptsTypes="AA" p14:bounceEnd="30667">
                                          <p:cBhvr>
                                            <p:cTn id="19" dur="750" spd="-100000" fill="hold"/>
                                            <p:tgtEl>
                                              <p:spTgt spid="56"/>
                                            </p:tgtEl>
                                            <p:attrNameLst>
                                              <p:attrName>ppt_x</p:attrName>
                                              <p:attrName>ppt_y</p:attrName>
                                            </p:attrNameLst>
                                          </p:cBhvr>
                                          <p:rCtr x="0" y="-12511"/>
                                        </p:animMotion>
                                      </p:childTnLst>
                                    </p:cTn>
                                  </p:par>
                                  <p:par>
                                    <p:cTn id="20" presetID="42" presetClass="entr" presetSubtype="0" fill="hold" grpId="0" nodeType="withEffect">
                                      <p:stCondLst>
                                        <p:cond delay="2250"/>
                                      </p:stCondLst>
                                      <p:iterate type="lt">
                                        <p:tmPct val="10000"/>
                                      </p:iterate>
                                      <p:childTnLst>
                                        <p:set>
                                          <p:cBhvr>
                                            <p:cTn id="21" dur="1" fill="hold">
                                              <p:stCondLst>
                                                <p:cond delay="0"/>
                                              </p:stCondLst>
                                            </p:cTn>
                                            <p:tgtEl>
                                              <p:spTgt spid="58"/>
                                            </p:tgtEl>
                                            <p:attrNameLst>
                                              <p:attrName>style.visibility</p:attrName>
                                            </p:attrNameLst>
                                          </p:cBhvr>
                                          <p:to>
                                            <p:strVal val="visible"/>
                                          </p:to>
                                        </p:set>
                                        <p:animEffect transition="in" filter="fade">
                                          <p:cBhvr>
                                            <p:cTn id="22" dur="250"/>
                                            <p:tgtEl>
                                              <p:spTgt spid="58"/>
                                            </p:tgtEl>
                                          </p:cBhvr>
                                        </p:animEffect>
                                        <p:anim calcmode="lin" valueType="num">
                                          <p:cBhvr>
                                            <p:cTn id="23" dur="250" fill="hold"/>
                                            <p:tgtEl>
                                              <p:spTgt spid="58"/>
                                            </p:tgtEl>
                                            <p:attrNameLst>
                                              <p:attrName>ppt_x</p:attrName>
                                            </p:attrNameLst>
                                          </p:cBhvr>
                                          <p:tavLst>
                                            <p:tav tm="0">
                                              <p:val>
                                                <p:strVal val="#ppt_x"/>
                                              </p:val>
                                            </p:tav>
                                            <p:tav tm="100000">
                                              <p:val>
                                                <p:strVal val="#ppt_x"/>
                                              </p:val>
                                            </p:tav>
                                          </p:tavLst>
                                        </p:anim>
                                        <p:anim calcmode="lin" valueType="num">
                                          <p:cBhvr>
                                            <p:cTn id="24" dur="250" fill="hold"/>
                                            <p:tgtEl>
                                              <p:spTgt spid="5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 grpId="0" animBg="1"/>
          <p:bldP spid="56" grpId="0" animBg="1"/>
          <p:bldP spid="56" grpId="1" animBg="1"/>
          <p:bldP spid="57" grpId="0"/>
          <p:bldP spid="58"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afterEffect">
                                      <p:stCondLst>
                                        <p:cond delay="0"/>
                                      </p:stCondLst>
                                      <p:childTnLst>
                                        <p:set>
                                          <p:cBhvr>
                                            <p:cTn id="6" dur="1" fill="hold">
                                              <p:stCondLst>
                                                <p:cond delay="0"/>
                                              </p:stCondLst>
                                            </p:cTn>
                                            <p:tgtEl>
                                              <p:spTgt spid="32"/>
                                            </p:tgtEl>
                                            <p:attrNameLst>
                                              <p:attrName>style.visibility</p:attrName>
                                            </p:attrNameLst>
                                          </p:cBhvr>
                                          <p:to>
                                            <p:strVal val="visible"/>
                                          </p:to>
                                        </p:set>
                                        <p:anim calcmode="lin" valueType="num">
                                          <p:cBhvr additive="base">
                                            <p:cTn id="7" dur="500" fill="hold"/>
                                            <p:tgtEl>
                                              <p:spTgt spid="32"/>
                                            </p:tgtEl>
                                            <p:attrNameLst>
                                              <p:attrName>ppt_x</p:attrName>
                                            </p:attrNameLst>
                                          </p:cBhvr>
                                          <p:tavLst>
                                            <p:tav tm="0">
                                              <p:val>
                                                <p:strVal val="#ppt_x"/>
                                              </p:val>
                                            </p:tav>
                                            <p:tav tm="100000">
                                              <p:val>
                                                <p:strVal val="#ppt_x"/>
                                              </p:val>
                                            </p:tav>
                                          </p:tavLst>
                                        </p:anim>
                                        <p:anim calcmode="lin" valueType="num">
                                          <p:cBhvr additive="base">
                                            <p:cTn id="8" dur="500" fill="hold"/>
                                            <p:tgtEl>
                                              <p:spTgt spid="32"/>
                                            </p:tgtEl>
                                            <p:attrNameLst>
                                              <p:attrName>ppt_y</p:attrName>
                                            </p:attrNameLst>
                                          </p:cBhvr>
                                          <p:tavLst>
                                            <p:tav tm="0">
                                              <p:val>
                                                <p:strVal val="1+#ppt_h/2"/>
                                              </p:val>
                                            </p:tav>
                                            <p:tav tm="100000">
                                              <p:val>
                                                <p:strVal val="#ppt_y"/>
                                              </p:val>
                                            </p:tav>
                                          </p:tavLst>
                                        </p:anim>
                                      </p:childTnLst>
                                    </p:cTn>
                                  </p:par>
                                  <p:par>
                                    <p:cTn id="9" presetID="21" presetClass="entr" presetSubtype="1" fill="hold" grpId="0" nodeType="withEffect">
                                      <p:stCondLst>
                                        <p:cond delay="250"/>
                                      </p:stCondLst>
                                      <p:childTnLst>
                                        <p:set>
                                          <p:cBhvr>
                                            <p:cTn id="10" dur="1" fill="hold">
                                              <p:stCondLst>
                                                <p:cond delay="0"/>
                                              </p:stCondLst>
                                            </p:cTn>
                                            <p:tgtEl>
                                              <p:spTgt spid="35"/>
                                            </p:tgtEl>
                                            <p:attrNameLst>
                                              <p:attrName>style.visibility</p:attrName>
                                            </p:attrNameLst>
                                          </p:cBhvr>
                                          <p:to>
                                            <p:strVal val="visible"/>
                                          </p:to>
                                        </p:set>
                                        <p:animEffect transition="in" filter="wheel(1)">
                                          <p:cBhvr>
                                            <p:cTn id="11" dur="1000"/>
                                            <p:tgtEl>
                                              <p:spTgt spid="35"/>
                                            </p:tgtEl>
                                          </p:cBhvr>
                                        </p:animEffect>
                                      </p:childTnLst>
                                    </p:cTn>
                                  </p:par>
                                  <p:par>
                                    <p:cTn id="12" presetID="10" presetClass="entr" presetSubtype="0" fill="hold" grpId="0" nodeType="withEffect">
                                      <p:stCondLst>
                                        <p:cond delay="1250"/>
                                      </p:stCondLst>
                                      <p:childTnLst>
                                        <p:set>
                                          <p:cBhvr>
                                            <p:cTn id="13" dur="1" fill="hold">
                                              <p:stCondLst>
                                                <p:cond delay="0"/>
                                              </p:stCondLst>
                                            </p:cTn>
                                            <p:tgtEl>
                                              <p:spTgt spid="57"/>
                                            </p:tgtEl>
                                            <p:attrNameLst>
                                              <p:attrName>style.visibility</p:attrName>
                                            </p:attrNameLst>
                                          </p:cBhvr>
                                          <p:to>
                                            <p:strVal val="visible"/>
                                          </p:to>
                                        </p:set>
                                        <p:animEffect transition="in" filter="fade">
                                          <p:cBhvr>
                                            <p:cTn id="14" dur="500"/>
                                            <p:tgtEl>
                                              <p:spTgt spid="57"/>
                                            </p:tgtEl>
                                          </p:cBhvr>
                                        </p:animEffect>
                                      </p:childTnLst>
                                    </p:cTn>
                                  </p:par>
                                  <p:par>
                                    <p:cTn id="15" presetID="10" presetClass="entr" presetSubtype="0" fill="hold" grpId="1" nodeType="withEffect">
                                      <p:stCondLst>
                                        <p:cond delay="1500"/>
                                      </p:stCondLst>
                                      <p:childTnLst>
                                        <p:set>
                                          <p:cBhvr>
                                            <p:cTn id="16" dur="1" fill="hold">
                                              <p:stCondLst>
                                                <p:cond delay="0"/>
                                              </p:stCondLst>
                                            </p:cTn>
                                            <p:tgtEl>
                                              <p:spTgt spid="56"/>
                                            </p:tgtEl>
                                            <p:attrNameLst>
                                              <p:attrName>style.visibility</p:attrName>
                                            </p:attrNameLst>
                                          </p:cBhvr>
                                          <p:to>
                                            <p:strVal val="visible"/>
                                          </p:to>
                                        </p:set>
                                        <p:animEffect transition="in" filter="fade">
                                          <p:cBhvr>
                                            <p:cTn id="17" dur="500"/>
                                            <p:tgtEl>
                                              <p:spTgt spid="56"/>
                                            </p:tgtEl>
                                          </p:cBhvr>
                                        </p:animEffect>
                                      </p:childTnLst>
                                    </p:cTn>
                                  </p:par>
                                  <p:par>
                                    <p:cTn id="18" presetID="64" presetClass="path" presetSubtype="0" accel="50000" fill="hold" grpId="0" nodeType="withEffect">
                                      <p:stCondLst>
                                        <p:cond delay="1500"/>
                                      </p:stCondLst>
                                      <p:childTnLst>
                                        <p:animMotion origin="layout" path="M -2.59259E-6 -4.30202E-6 L -2.59259E-6 -0.25 " pathEditMode="relative" rAng="0" ptsTypes="AA">
                                          <p:cBhvr>
                                            <p:cTn id="19" dur="750" spd="-100000" fill="hold"/>
                                            <p:tgtEl>
                                              <p:spTgt spid="56"/>
                                            </p:tgtEl>
                                            <p:attrNameLst>
                                              <p:attrName>ppt_x</p:attrName>
                                              <p:attrName>ppt_y</p:attrName>
                                            </p:attrNameLst>
                                          </p:cBhvr>
                                          <p:rCtr x="0" y="-12511"/>
                                        </p:animMotion>
                                      </p:childTnLst>
                                    </p:cTn>
                                  </p:par>
                                  <p:par>
                                    <p:cTn id="20" presetID="42" presetClass="entr" presetSubtype="0" fill="hold" grpId="0" nodeType="withEffect">
                                      <p:stCondLst>
                                        <p:cond delay="2250"/>
                                      </p:stCondLst>
                                      <p:iterate type="lt">
                                        <p:tmPct val="10000"/>
                                      </p:iterate>
                                      <p:childTnLst>
                                        <p:set>
                                          <p:cBhvr>
                                            <p:cTn id="21" dur="1" fill="hold">
                                              <p:stCondLst>
                                                <p:cond delay="0"/>
                                              </p:stCondLst>
                                            </p:cTn>
                                            <p:tgtEl>
                                              <p:spTgt spid="58"/>
                                            </p:tgtEl>
                                            <p:attrNameLst>
                                              <p:attrName>style.visibility</p:attrName>
                                            </p:attrNameLst>
                                          </p:cBhvr>
                                          <p:to>
                                            <p:strVal val="visible"/>
                                          </p:to>
                                        </p:set>
                                        <p:animEffect transition="in" filter="fade">
                                          <p:cBhvr>
                                            <p:cTn id="22" dur="250"/>
                                            <p:tgtEl>
                                              <p:spTgt spid="58"/>
                                            </p:tgtEl>
                                          </p:cBhvr>
                                        </p:animEffect>
                                        <p:anim calcmode="lin" valueType="num">
                                          <p:cBhvr>
                                            <p:cTn id="23" dur="250" fill="hold"/>
                                            <p:tgtEl>
                                              <p:spTgt spid="58"/>
                                            </p:tgtEl>
                                            <p:attrNameLst>
                                              <p:attrName>ppt_x</p:attrName>
                                            </p:attrNameLst>
                                          </p:cBhvr>
                                          <p:tavLst>
                                            <p:tav tm="0">
                                              <p:val>
                                                <p:strVal val="#ppt_x"/>
                                              </p:val>
                                            </p:tav>
                                            <p:tav tm="100000">
                                              <p:val>
                                                <p:strVal val="#ppt_x"/>
                                              </p:val>
                                            </p:tav>
                                          </p:tavLst>
                                        </p:anim>
                                        <p:anim calcmode="lin" valueType="num">
                                          <p:cBhvr>
                                            <p:cTn id="24" dur="250" fill="hold"/>
                                            <p:tgtEl>
                                              <p:spTgt spid="5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 grpId="0" animBg="1"/>
          <p:bldP spid="56" grpId="0" animBg="1"/>
          <p:bldP spid="56" grpId="1" animBg="1"/>
          <p:bldP spid="57" grpId="0"/>
          <p:bldP spid="58" grpId="0"/>
        </p:bldLst>
      </p:timing>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Rectangle 14"/>
          <p:cNvSpPr/>
          <p:nvPr/>
        </p:nvSpPr>
        <p:spPr>
          <a:xfrm>
            <a:off x="3701054" y="1558517"/>
            <a:ext cx="2729158" cy="353408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lnSpc>
                <a:spcPct val="150000"/>
              </a:lnSpc>
            </a:pPr>
            <a:endParaRPr lang="en-US">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5" name="Rectangle 24"/>
          <p:cNvSpPr/>
          <p:nvPr/>
        </p:nvSpPr>
        <p:spPr>
          <a:xfrm>
            <a:off x="9159370" y="1558517"/>
            <a:ext cx="2729158" cy="3534080"/>
          </a:xfrm>
          <a:prstGeom prst="rect">
            <a:avLst/>
          </a:prstGeom>
          <a:solidFill>
            <a:schemeClr val="accent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lnSpc>
                <a:spcPct val="150000"/>
              </a:lnSpc>
            </a:pPr>
            <a:endParaRPr lang="en-US">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6" name="TextBox 25"/>
          <p:cNvSpPr txBox="1"/>
          <p:nvPr/>
        </p:nvSpPr>
        <p:spPr>
          <a:xfrm>
            <a:off x="3945654" y="2860070"/>
            <a:ext cx="2266472" cy="968920"/>
          </a:xfrm>
          <a:prstGeom prst="rect">
            <a:avLst/>
          </a:prstGeom>
          <a:noFill/>
        </p:spPr>
        <p:txBody>
          <a:bodyPr wrap="square" lIns="0" tIns="0" rIns="0" bIns="0" rtlCol="0">
            <a:spAutoFit/>
          </a:bodyPr>
          <a:lstStyle/>
          <a:p>
            <a:pPr algn="just">
              <a:lnSpc>
                <a:spcPct val="150000"/>
              </a:lnSpc>
            </a:pPr>
            <a:r>
              <a:rPr lang="zh-CN" altLang="en-US" sz="1399" dirty="0">
                <a:solidFill>
                  <a:srgbClr val="FFFFFF"/>
                </a:solidFill>
                <a:latin typeface="Arial" panose="020B0604020202020204" pitchFamily="34" charset="0"/>
                <a:ea typeface="微软雅黑" panose="020B0503020204020204" pitchFamily="34" charset="-122"/>
                <a:cs typeface="+mn-ea"/>
                <a:sym typeface="Arial" panose="020B0604020202020204" pitchFamily="34" charset="0"/>
              </a:rPr>
              <a:t>请替换文字内容，添加相关标题，修改文字内容，也可以直接复制你的内容到此</a:t>
            </a:r>
            <a:endParaRPr lang="en-US" sz="1399" dirty="0">
              <a:solidFill>
                <a:srgbClr val="FFFFFF"/>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8" name="TextBox 27"/>
          <p:cNvSpPr txBox="1"/>
          <p:nvPr/>
        </p:nvSpPr>
        <p:spPr>
          <a:xfrm>
            <a:off x="970262" y="5487868"/>
            <a:ext cx="10918266" cy="974306"/>
          </a:xfrm>
          <a:prstGeom prst="rect">
            <a:avLst/>
          </a:prstGeom>
          <a:noFill/>
        </p:spPr>
        <p:txBody>
          <a:bodyPr wrap="square" lIns="0" tIns="0" rIns="0" bIns="0" rtlCol="0">
            <a:spAutoFit/>
          </a:bodyPr>
          <a:lstStyle/>
          <a:p>
            <a:pPr>
              <a:lnSpc>
                <a:spcPct val="150000"/>
              </a:lnSpc>
            </a:pPr>
            <a:r>
              <a:rPr lang="zh-CN" altLang="en-US" sz="844"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添加相关标题，修改文字内容，也可以直接复制你的内容到此。请替换文字内容，添加相关标题，修改文字内容，也可以直接复制你的内容到此。请替换文字内容，添加相关标题，修改文字内容，也可以直接复制你的内容到此。请替换文字内容，添加相关标题，修改文字内容，也可以直接复制你的内容到此。请替换文字内容，添加相关标题，修改文字内容，也可以直接复制你的内容到此。请替换文字内容，添加相关标题，修改文字内容，也可以直接复制你的内容到此。请替换文字内容，添加相关标题，修改文字内容，也可以直接复制你的内容到此。请替换文字内容，添加相关标题，修改文字内容，也可以直接复制你的内容到此。请替换文字内容，添加相关标题，修改文字内容，也可以直接复制你的内容到此。请替换文字内容，添加相关标题，修改文字内容，也可以直接复制你的内容到此。请替换文字内容，添加相关标题，修改文字内容，也可以直接复制你的内容到此。请替换文字内容，添加相关标题，修改文字内容，也可以直接复制你的内容到此。</a:t>
            </a:r>
            <a:endParaRPr lang="en-US" altLang="zh-CN" sz="844"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9" name="TextBox 28"/>
          <p:cNvSpPr txBox="1"/>
          <p:nvPr/>
        </p:nvSpPr>
        <p:spPr>
          <a:xfrm>
            <a:off x="9400449" y="2860070"/>
            <a:ext cx="2266472" cy="968920"/>
          </a:xfrm>
          <a:prstGeom prst="rect">
            <a:avLst/>
          </a:prstGeom>
          <a:noFill/>
        </p:spPr>
        <p:txBody>
          <a:bodyPr wrap="square" lIns="0" tIns="0" rIns="0" bIns="0" rtlCol="0">
            <a:spAutoFit/>
          </a:bodyPr>
          <a:lstStyle/>
          <a:p>
            <a:pPr algn="just">
              <a:lnSpc>
                <a:spcPct val="150000"/>
              </a:lnSpc>
            </a:pPr>
            <a:r>
              <a:rPr lang="zh-CN" altLang="en-US" sz="1399" dirty="0">
                <a:solidFill>
                  <a:srgbClr val="FFFFFF"/>
                </a:solidFill>
                <a:latin typeface="Arial" panose="020B0604020202020204" pitchFamily="34" charset="0"/>
                <a:ea typeface="微软雅黑" panose="020B0503020204020204" pitchFamily="34" charset="-122"/>
                <a:cs typeface="+mn-ea"/>
                <a:sym typeface="Arial" panose="020B0604020202020204" pitchFamily="34" charset="0"/>
              </a:rPr>
              <a:t>请替换文字内容，添加相关标题，修改文字内容，也可以直接复制你的内容到此。</a:t>
            </a:r>
            <a:endParaRPr lang="en-US" sz="1399" dirty="0">
              <a:solidFill>
                <a:srgbClr val="FFFFFF"/>
              </a:solidFill>
              <a:latin typeface="Arial" panose="020B0604020202020204" pitchFamily="34" charset="0"/>
              <a:ea typeface="微软雅黑" panose="020B0503020204020204" pitchFamily="34" charset="-122"/>
              <a:cs typeface="+mn-ea"/>
              <a:sym typeface="Arial" panose="020B0604020202020204" pitchFamily="34" charset="0"/>
            </a:endParaRPr>
          </a:p>
        </p:txBody>
      </p:sp>
      <p:pic>
        <p:nvPicPr>
          <p:cNvPr id="7" name="图片占位符 6"/>
          <p:cNvPicPr>
            <a:picLocks noGrp="1" noChangeAspect="1"/>
          </p:cNvPicPr>
          <p:nvPr>
            <p:ph type="pic" sz="quarter" idx="13"/>
          </p:nvPr>
        </p:nvPicPr>
        <p:blipFill>
          <a:blip r:embed="rId3" cstate="print">
            <a:extLst>
              <a:ext uri="{28A0092B-C50C-407E-A947-70E740481C1C}">
                <a14:useLocalDpi xmlns:a14="http://schemas.microsoft.com/office/drawing/2010/main" val="0"/>
              </a:ext>
            </a:extLst>
          </a:blip>
          <a:srcRect/>
          <a:stretch>
            <a:fillRect/>
          </a:stretch>
        </p:blipFill>
        <p:spPr/>
      </p:pic>
      <p:pic>
        <p:nvPicPr>
          <p:cNvPr id="6" name="图片占位符 5"/>
          <p:cNvPicPr>
            <a:picLocks noGrp="1" noChangeAspect="1"/>
          </p:cNvPicPr>
          <p:nvPr>
            <p:ph type="pic" sz="quarter" idx="14"/>
          </p:nvPr>
        </p:nvPicPr>
        <p:blipFill>
          <a:blip r:embed="rId4" cstate="print">
            <a:extLst>
              <a:ext uri="{28A0092B-C50C-407E-A947-70E740481C1C}">
                <a14:useLocalDpi xmlns:a14="http://schemas.microsoft.com/office/drawing/2010/main" val="0"/>
              </a:ext>
            </a:extLst>
          </a:blip>
          <a:srcRect/>
          <a:stretch>
            <a:fillRect/>
          </a:stretch>
        </p:blipFill>
        <p:spPr/>
      </p:pic>
      <p:sp>
        <p:nvSpPr>
          <p:cNvPr id="9" name="TextBox 1"/>
          <p:cNvSpPr txBox="1"/>
          <p:nvPr/>
        </p:nvSpPr>
        <p:spPr>
          <a:xfrm>
            <a:off x="5080287" y="159941"/>
            <a:ext cx="2698175" cy="564898"/>
          </a:xfrm>
          <a:prstGeom prst="rect">
            <a:avLst/>
          </a:prstGeom>
          <a:noFill/>
        </p:spPr>
        <p:txBody>
          <a:bodyPr wrap="none" rtlCol="0">
            <a:spAutoFit/>
          </a:bodyPr>
          <a:lstStyle/>
          <a:p>
            <a:pPr lvl="0" algn="ctr">
              <a:lnSpc>
                <a:spcPct val="120000"/>
              </a:lnSpc>
              <a:defRPr sz="1800">
                <a:solidFill>
                  <a:srgbClr val="000000"/>
                </a:solidFill>
              </a:defRPr>
            </a:pPr>
            <a:r>
              <a:rPr lang="zh-CN" altLang="en-US" sz="2800" dirty="0">
                <a:latin typeface="Arial" panose="020B0604020202020204" pitchFamily="34" charset="0"/>
                <a:ea typeface="微软雅黑" panose="020B0503020204020204" pitchFamily="34" charset="-122"/>
                <a:sym typeface="Arial" panose="020B0604020202020204" pitchFamily="34" charset="0"/>
              </a:rPr>
              <a:t>请替换文字内容</a:t>
            </a:r>
          </a:p>
        </p:txBody>
      </p:sp>
    </p:spTree>
    <p:extLst>
      <p:ext uri="{BB962C8B-B14F-4D97-AF65-F5344CB8AC3E}">
        <p14:creationId xmlns:p14="http://schemas.microsoft.com/office/powerpoint/2010/main" val="725876733"/>
      </p:ext>
    </p:extLst>
  </p:cSld>
  <p:clrMapOvr>
    <a:masterClrMapping/>
  </p:clrMapOvr>
  <mc:AlternateContent xmlns:mc="http://schemas.openxmlformats.org/markup-compatibility/2006" xmlns:p14="http://schemas.microsoft.com/office/powerpoint/2010/main">
    <mc:Choice Requires="p14">
      <p:transition spd="slow" p14:dur="1600" advTm="0">
        <p14:gallery dir="l"/>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grpId="0" nodeType="withEffect">
                                  <p:stCondLst>
                                    <p:cond delay="0"/>
                                  </p:stCondLst>
                                  <p:childTnLst>
                                    <p:set>
                                      <p:cBhvr>
                                        <p:cTn id="6" dur="1" fill="hold">
                                          <p:stCondLst>
                                            <p:cond delay="0"/>
                                          </p:stCondLst>
                                        </p:cTn>
                                        <p:tgtEl>
                                          <p:spTgt spid="15"/>
                                        </p:tgtEl>
                                        <p:attrNameLst>
                                          <p:attrName>style.visibility</p:attrName>
                                        </p:attrNameLst>
                                      </p:cBhvr>
                                      <p:to>
                                        <p:strVal val="visible"/>
                                      </p:to>
                                    </p:set>
                                    <p:anim calcmode="lin" valueType="num">
                                      <p:cBhvr additive="base">
                                        <p:cTn id="7" dur="500" fill="hold"/>
                                        <p:tgtEl>
                                          <p:spTgt spid="15"/>
                                        </p:tgtEl>
                                        <p:attrNameLst>
                                          <p:attrName>ppt_x</p:attrName>
                                        </p:attrNameLst>
                                      </p:cBhvr>
                                      <p:tavLst>
                                        <p:tav tm="0">
                                          <p:val>
                                            <p:strVal val="#ppt_x"/>
                                          </p:val>
                                        </p:tav>
                                        <p:tav tm="100000">
                                          <p:val>
                                            <p:strVal val="#ppt_x"/>
                                          </p:val>
                                        </p:tav>
                                      </p:tavLst>
                                    </p:anim>
                                    <p:anim calcmode="lin" valueType="num">
                                      <p:cBhvr additive="base">
                                        <p:cTn id="8" dur="500" fill="hold"/>
                                        <p:tgtEl>
                                          <p:spTgt spid="15"/>
                                        </p:tgtEl>
                                        <p:attrNameLst>
                                          <p:attrName>ppt_y</p:attrName>
                                        </p:attrNameLst>
                                      </p:cBhvr>
                                      <p:tavLst>
                                        <p:tav tm="0">
                                          <p:val>
                                            <p:strVal val="0-#ppt_h/2"/>
                                          </p:val>
                                        </p:tav>
                                        <p:tav tm="100000">
                                          <p:val>
                                            <p:strVal val="#ppt_y"/>
                                          </p:val>
                                        </p:tav>
                                      </p:tavLst>
                                    </p:anim>
                                  </p:childTnLst>
                                </p:cTn>
                              </p:par>
                              <p:par>
                                <p:cTn id="9" presetID="2" presetClass="entr" presetSubtype="1" fill="hold" grpId="0" nodeType="withEffect">
                                  <p:stCondLst>
                                    <p:cond delay="0"/>
                                  </p:stCondLst>
                                  <p:childTnLst>
                                    <p:set>
                                      <p:cBhvr>
                                        <p:cTn id="10" dur="1" fill="hold">
                                          <p:stCondLst>
                                            <p:cond delay="0"/>
                                          </p:stCondLst>
                                        </p:cTn>
                                        <p:tgtEl>
                                          <p:spTgt spid="25"/>
                                        </p:tgtEl>
                                        <p:attrNameLst>
                                          <p:attrName>style.visibility</p:attrName>
                                        </p:attrNameLst>
                                      </p:cBhvr>
                                      <p:to>
                                        <p:strVal val="visible"/>
                                      </p:to>
                                    </p:set>
                                    <p:anim calcmode="lin" valueType="num">
                                      <p:cBhvr additive="base">
                                        <p:cTn id="11" dur="500" fill="hold"/>
                                        <p:tgtEl>
                                          <p:spTgt spid="25"/>
                                        </p:tgtEl>
                                        <p:attrNameLst>
                                          <p:attrName>ppt_x</p:attrName>
                                        </p:attrNameLst>
                                      </p:cBhvr>
                                      <p:tavLst>
                                        <p:tav tm="0">
                                          <p:val>
                                            <p:strVal val="#ppt_x"/>
                                          </p:val>
                                        </p:tav>
                                        <p:tav tm="100000">
                                          <p:val>
                                            <p:strVal val="#ppt_x"/>
                                          </p:val>
                                        </p:tav>
                                      </p:tavLst>
                                    </p:anim>
                                    <p:anim calcmode="lin" valueType="num">
                                      <p:cBhvr additive="base">
                                        <p:cTn id="12" dur="500" fill="hold"/>
                                        <p:tgtEl>
                                          <p:spTgt spid="25"/>
                                        </p:tgtEl>
                                        <p:attrNameLst>
                                          <p:attrName>ppt_y</p:attrName>
                                        </p:attrNameLst>
                                      </p:cBhvr>
                                      <p:tavLst>
                                        <p:tav tm="0">
                                          <p:val>
                                            <p:strVal val="0-#ppt_h/2"/>
                                          </p:val>
                                        </p:tav>
                                        <p:tav tm="100000">
                                          <p:val>
                                            <p:strVal val="#ppt_y"/>
                                          </p:val>
                                        </p:tav>
                                      </p:tavLst>
                                    </p:anim>
                                  </p:childTnLst>
                                </p:cTn>
                              </p:par>
                            </p:childTnLst>
                          </p:cTn>
                        </p:par>
                        <p:par>
                          <p:cTn id="13" fill="hold">
                            <p:stCondLst>
                              <p:cond delay="500"/>
                            </p:stCondLst>
                            <p:childTnLst>
                              <p:par>
                                <p:cTn id="14" presetID="22" presetClass="entr" presetSubtype="4" fill="hold" grpId="0" nodeType="afterEffect">
                                  <p:stCondLst>
                                    <p:cond delay="0"/>
                                  </p:stCondLst>
                                  <p:childTnLst>
                                    <p:set>
                                      <p:cBhvr>
                                        <p:cTn id="15" dur="1" fill="hold">
                                          <p:stCondLst>
                                            <p:cond delay="0"/>
                                          </p:stCondLst>
                                        </p:cTn>
                                        <p:tgtEl>
                                          <p:spTgt spid="26"/>
                                        </p:tgtEl>
                                        <p:attrNameLst>
                                          <p:attrName>style.visibility</p:attrName>
                                        </p:attrNameLst>
                                      </p:cBhvr>
                                      <p:to>
                                        <p:strVal val="visible"/>
                                      </p:to>
                                    </p:set>
                                    <p:animEffect transition="in" filter="wipe(down)">
                                      <p:cBhvr>
                                        <p:cTn id="16" dur="500"/>
                                        <p:tgtEl>
                                          <p:spTgt spid="26"/>
                                        </p:tgtEl>
                                      </p:cBhvr>
                                    </p:animEffect>
                                  </p:childTnLst>
                                </p:cTn>
                              </p:par>
                              <p:par>
                                <p:cTn id="17" presetID="22" presetClass="entr" presetSubtype="4" fill="hold" grpId="0" nodeType="withEffect">
                                  <p:stCondLst>
                                    <p:cond delay="0"/>
                                  </p:stCondLst>
                                  <p:childTnLst>
                                    <p:set>
                                      <p:cBhvr>
                                        <p:cTn id="18" dur="1" fill="hold">
                                          <p:stCondLst>
                                            <p:cond delay="0"/>
                                          </p:stCondLst>
                                        </p:cTn>
                                        <p:tgtEl>
                                          <p:spTgt spid="29"/>
                                        </p:tgtEl>
                                        <p:attrNameLst>
                                          <p:attrName>style.visibility</p:attrName>
                                        </p:attrNameLst>
                                      </p:cBhvr>
                                      <p:to>
                                        <p:strVal val="visible"/>
                                      </p:to>
                                    </p:set>
                                    <p:animEffect transition="in" filter="wipe(down)">
                                      <p:cBhvr>
                                        <p:cTn id="19" dur="500"/>
                                        <p:tgtEl>
                                          <p:spTgt spid="29"/>
                                        </p:tgtEl>
                                      </p:cBhvr>
                                    </p:animEffect>
                                  </p:childTnLst>
                                </p:cTn>
                              </p:par>
                            </p:childTnLst>
                          </p:cTn>
                        </p:par>
                        <p:par>
                          <p:cTn id="20" fill="hold">
                            <p:stCondLst>
                              <p:cond delay="1000"/>
                            </p:stCondLst>
                            <p:childTnLst>
                              <p:par>
                                <p:cTn id="21" presetID="22" presetClass="entr" presetSubtype="8" fill="hold" grpId="0" nodeType="afterEffect">
                                  <p:stCondLst>
                                    <p:cond delay="0"/>
                                  </p:stCondLst>
                                  <p:childTnLst>
                                    <p:set>
                                      <p:cBhvr>
                                        <p:cTn id="22" dur="1" fill="hold">
                                          <p:stCondLst>
                                            <p:cond delay="0"/>
                                          </p:stCondLst>
                                        </p:cTn>
                                        <p:tgtEl>
                                          <p:spTgt spid="28"/>
                                        </p:tgtEl>
                                        <p:attrNameLst>
                                          <p:attrName>style.visibility</p:attrName>
                                        </p:attrNameLst>
                                      </p:cBhvr>
                                      <p:to>
                                        <p:strVal val="visible"/>
                                      </p:to>
                                    </p:set>
                                    <p:animEffect transition="in" filter="wipe(left)">
                                      <p:cBhvr>
                                        <p:cTn id="23" dur="500"/>
                                        <p:tgtEl>
                                          <p:spTgt spid="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P spid="25" grpId="0" animBg="1"/>
      <p:bldP spid="26" grpId="0"/>
      <p:bldP spid="28" grpId="0"/>
      <p:bldP spid="29"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p:cNvGrpSpPr/>
          <p:nvPr/>
        </p:nvGrpSpPr>
        <p:grpSpPr>
          <a:xfrm>
            <a:off x="707" y="1655178"/>
            <a:ext cx="5783425" cy="5225014"/>
            <a:chOff x="0" y="1569337"/>
            <a:chExt cx="5484146" cy="4954631"/>
          </a:xfrm>
        </p:grpSpPr>
        <p:sp>
          <p:nvSpPr>
            <p:cNvPr id="851" name="Freeform 5"/>
            <p:cNvSpPr>
              <a:spLocks/>
            </p:cNvSpPr>
            <p:nvPr/>
          </p:nvSpPr>
          <p:spPr bwMode="auto">
            <a:xfrm>
              <a:off x="1510340" y="1570966"/>
              <a:ext cx="971049" cy="1603209"/>
            </a:xfrm>
            <a:custGeom>
              <a:avLst/>
              <a:gdLst>
                <a:gd name="T0" fmla="*/ 504 w 504"/>
                <a:gd name="T1" fmla="*/ 832 h 832"/>
                <a:gd name="T2" fmla="*/ 0 w 504"/>
                <a:gd name="T3" fmla="*/ 514 h 832"/>
                <a:gd name="T4" fmla="*/ 0 w 504"/>
                <a:gd name="T5" fmla="*/ 0 h 832"/>
                <a:gd name="T6" fmla="*/ 504 w 504"/>
                <a:gd name="T7" fmla="*/ 530 h 832"/>
                <a:gd name="T8" fmla="*/ 504 w 504"/>
                <a:gd name="T9" fmla="*/ 832 h 832"/>
              </a:gdLst>
              <a:ahLst/>
              <a:cxnLst>
                <a:cxn ang="0">
                  <a:pos x="T0" y="T1"/>
                </a:cxn>
                <a:cxn ang="0">
                  <a:pos x="T2" y="T3"/>
                </a:cxn>
                <a:cxn ang="0">
                  <a:pos x="T4" y="T5"/>
                </a:cxn>
                <a:cxn ang="0">
                  <a:pos x="T6" y="T7"/>
                </a:cxn>
                <a:cxn ang="0">
                  <a:pos x="T8" y="T9"/>
                </a:cxn>
              </a:cxnLst>
              <a:rect l="0" t="0" r="r" b="b"/>
              <a:pathLst>
                <a:path w="504" h="832">
                  <a:moveTo>
                    <a:pt x="504" y="832"/>
                  </a:moveTo>
                  <a:cubicBezTo>
                    <a:pt x="336" y="726"/>
                    <a:pt x="168" y="620"/>
                    <a:pt x="0" y="514"/>
                  </a:cubicBezTo>
                  <a:cubicBezTo>
                    <a:pt x="0" y="343"/>
                    <a:pt x="0" y="171"/>
                    <a:pt x="0" y="0"/>
                  </a:cubicBezTo>
                  <a:cubicBezTo>
                    <a:pt x="168" y="177"/>
                    <a:pt x="336" y="353"/>
                    <a:pt x="504" y="530"/>
                  </a:cubicBezTo>
                  <a:cubicBezTo>
                    <a:pt x="504" y="631"/>
                    <a:pt x="504" y="731"/>
                    <a:pt x="504" y="832"/>
                  </a:cubicBezTo>
                  <a:close/>
                </a:path>
              </a:pathLst>
            </a:custGeom>
            <a:solidFill>
              <a:schemeClr val="accent1">
                <a:lumMod val="75000"/>
              </a:schemeClr>
            </a:solidFill>
            <a:ln>
              <a:noFill/>
            </a:ln>
            <a:extLst/>
          </p:spPr>
          <p:txBody>
            <a:bodyPr vert="horz" wrap="square" lIns="96430" tIns="48216" rIns="96430" bIns="48216" numCol="1" anchor="t" anchorCtr="0" compatLnSpc="1">
              <a:prstTxWarp prst="textNoShape">
                <a:avLst/>
              </a:prstTxWarp>
            </a:bodyPr>
            <a:lstStyle/>
            <a:p>
              <a:pPr algn="ctr">
                <a:lnSpc>
                  <a:spcPct val="120000"/>
                </a:lnSpc>
              </a:pPr>
              <a:endParaRPr lang="en-GB" sz="120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852" name="Freeform 6"/>
            <p:cNvSpPr>
              <a:spLocks/>
            </p:cNvSpPr>
            <p:nvPr/>
          </p:nvSpPr>
          <p:spPr bwMode="auto">
            <a:xfrm>
              <a:off x="1510340" y="2560752"/>
              <a:ext cx="971049" cy="1195075"/>
            </a:xfrm>
            <a:custGeom>
              <a:avLst/>
              <a:gdLst>
                <a:gd name="T0" fmla="*/ 504 w 504"/>
                <a:gd name="T1" fmla="*/ 620 h 620"/>
                <a:gd name="T2" fmla="*/ 0 w 504"/>
                <a:gd name="T3" fmla="*/ 514 h 620"/>
                <a:gd name="T4" fmla="*/ 0 w 504"/>
                <a:gd name="T5" fmla="*/ 0 h 620"/>
                <a:gd name="T6" fmla="*/ 504 w 504"/>
                <a:gd name="T7" fmla="*/ 318 h 620"/>
                <a:gd name="T8" fmla="*/ 504 w 504"/>
                <a:gd name="T9" fmla="*/ 620 h 620"/>
              </a:gdLst>
              <a:ahLst/>
              <a:cxnLst>
                <a:cxn ang="0">
                  <a:pos x="T0" y="T1"/>
                </a:cxn>
                <a:cxn ang="0">
                  <a:pos x="T2" y="T3"/>
                </a:cxn>
                <a:cxn ang="0">
                  <a:pos x="T4" y="T5"/>
                </a:cxn>
                <a:cxn ang="0">
                  <a:pos x="T6" y="T7"/>
                </a:cxn>
                <a:cxn ang="0">
                  <a:pos x="T8" y="T9"/>
                </a:cxn>
              </a:cxnLst>
              <a:rect l="0" t="0" r="r" b="b"/>
              <a:pathLst>
                <a:path w="504" h="620">
                  <a:moveTo>
                    <a:pt x="504" y="620"/>
                  </a:moveTo>
                  <a:cubicBezTo>
                    <a:pt x="336" y="585"/>
                    <a:pt x="168" y="549"/>
                    <a:pt x="0" y="514"/>
                  </a:cubicBezTo>
                  <a:cubicBezTo>
                    <a:pt x="0" y="343"/>
                    <a:pt x="0" y="171"/>
                    <a:pt x="0" y="0"/>
                  </a:cubicBezTo>
                  <a:cubicBezTo>
                    <a:pt x="168" y="106"/>
                    <a:pt x="336" y="212"/>
                    <a:pt x="504" y="318"/>
                  </a:cubicBezTo>
                  <a:cubicBezTo>
                    <a:pt x="504" y="419"/>
                    <a:pt x="504" y="519"/>
                    <a:pt x="504" y="620"/>
                  </a:cubicBezTo>
                  <a:close/>
                </a:path>
              </a:pathLst>
            </a:custGeom>
            <a:solidFill>
              <a:schemeClr val="accent2">
                <a:lumMod val="75000"/>
              </a:schemeClr>
            </a:solidFill>
            <a:ln>
              <a:noFill/>
            </a:ln>
            <a:extLst/>
          </p:spPr>
          <p:txBody>
            <a:bodyPr vert="horz" wrap="square" lIns="96430" tIns="48216" rIns="96430" bIns="48216" numCol="1" anchor="t" anchorCtr="0" compatLnSpc="1">
              <a:prstTxWarp prst="textNoShape">
                <a:avLst/>
              </a:prstTxWarp>
            </a:bodyPr>
            <a:lstStyle/>
            <a:p>
              <a:pPr algn="ctr">
                <a:lnSpc>
                  <a:spcPct val="120000"/>
                </a:lnSpc>
              </a:pPr>
              <a:endParaRPr lang="en-GB" sz="120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853" name="Freeform 7"/>
            <p:cNvSpPr>
              <a:spLocks/>
            </p:cNvSpPr>
            <p:nvPr/>
          </p:nvSpPr>
          <p:spPr bwMode="auto">
            <a:xfrm>
              <a:off x="1510340" y="3551352"/>
              <a:ext cx="971049" cy="990600"/>
            </a:xfrm>
            <a:custGeom>
              <a:avLst/>
              <a:gdLst>
                <a:gd name="T0" fmla="*/ 504 w 504"/>
                <a:gd name="T1" fmla="*/ 408 h 514"/>
                <a:gd name="T2" fmla="*/ 0 w 504"/>
                <a:gd name="T3" fmla="*/ 514 h 514"/>
                <a:gd name="T4" fmla="*/ 0 w 504"/>
                <a:gd name="T5" fmla="*/ 0 h 514"/>
                <a:gd name="T6" fmla="*/ 504 w 504"/>
                <a:gd name="T7" fmla="*/ 106 h 514"/>
                <a:gd name="T8" fmla="*/ 504 w 504"/>
                <a:gd name="T9" fmla="*/ 408 h 514"/>
              </a:gdLst>
              <a:ahLst/>
              <a:cxnLst>
                <a:cxn ang="0">
                  <a:pos x="T0" y="T1"/>
                </a:cxn>
                <a:cxn ang="0">
                  <a:pos x="T2" y="T3"/>
                </a:cxn>
                <a:cxn ang="0">
                  <a:pos x="T4" y="T5"/>
                </a:cxn>
                <a:cxn ang="0">
                  <a:pos x="T6" y="T7"/>
                </a:cxn>
                <a:cxn ang="0">
                  <a:pos x="T8" y="T9"/>
                </a:cxn>
              </a:cxnLst>
              <a:rect l="0" t="0" r="r" b="b"/>
              <a:pathLst>
                <a:path w="504" h="514">
                  <a:moveTo>
                    <a:pt x="504" y="408"/>
                  </a:moveTo>
                  <a:cubicBezTo>
                    <a:pt x="336" y="443"/>
                    <a:pt x="168" y="479"/>
                    <a:pt x="0" y="514"/>
                  </a:cubicBezTo>
                  <a:cubicBezTo>
                    <a:pt x="0" y="343"/>
                    <a:pt x="0" y="171"/>
                    <a:pt x="0" y="0"/>
                  </a:cubicBezTo>
                  <a:cubicBezTo>
                    <a:pt x="168" y="35"/>
                    <a:pt x="336" y="71"/>
                    <a:pt x="504" y="106"/>
                  </a:cubicBezTo>
                  <a:cubicBezTo>
                    <a:pt x="504" y="207"/>
                    <a:pt x="504" y="307"/>
                    <a:pt x="504" y="408"/>
                  </a:cubicBezTo>
                  <a:close/>
                </a:path>
              </a:pathLst>
            </a:custGeom>
            <a:solidFill>
              <a:schemeClr val="accent3">
                <a:lumMod val="75000"/>
              </a:schemeClr>
            </a:solidFill>
            <a:ln>
              <a:noFill/>
            </a:ln>
            <a:extLst/>
          </p:spPr>
          <p:txBody>
            <a:bodyPr vert="horz" wrap="square" lIns="96430" tIns="48216" rIns="96430" bIns="48216" numCol="1" anchor="t" anchorCtr="0" compatLnSpc="1">
              <a:prstTxWarp prst="textNoShape">
                <a:avLst/>
              </a:prstTxWarp>
            </a:bodyPr>
            <a:lstStyle/>
            <a:p>
              <a:pPr algn="ctr">
                <a:lnSpc>
                  <a:spcPct val="120000"/>
                </a:lnSpc>
              </a:pPr>
              <a:endParaRPr lang="en-GB" sz="120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854" name="Freeform 8"/>
            <p:cNvSpPr>
              <a:spLocks/>
            </p:cNvSpPr>
            <p:nvPr/>
          </p:nvSpPr>
          <p:spPr bwMode="auto">
            <a:xfrm>
              <a:off x="1510340" y="4337478"/>
              <a:ext cx="971049" cy="1194260"/>
            </a:xfrm>
            <a:custGeom>
              <a:avLst/>
              <a:gdLst>
                <a:gd name="T0" fmla="*/ 504 w 504"/>
                <a:gd name="T1" fmla="*/ 302 h 620"/>
                <a:gd name="T2" fmla="*/ 0 w 504"/>
                <a:gd name="T3" fmla="*/ 620 h 620"/>
                <a:gd name="T4" fmla="*/ 0 w 504"/>
                <a:gd name="T5" fmla="*/ 106 h 620"/>
                <a:gd name="T6" fmla="*/ 504 w 504"/>
                <a:gd name="T7" fmla="*/ 0 h 620"/>
                <a:gd name="T8" fmla="*/ 504 w 504"/>
                <a:gd name="T9" fmla="*/ 302 h 620"/>
              </a:gdLst>
              <a:ahLst/>
              <a:cxnLst>
                <a:cxn ang="0">
                  <a:pos x="T0" y="T1"/>
                </a:cxn>
                <a:cxn ang="0">
                  <a:pos x="T2" y="T3"/>
                </a:cxn>
                <a:cxn ang="0">
                  <a:pos x="T4" y="T5"/>
                </a:cxn>
                <a:cxn ang="0">
                  <a:pos x="T6" y="T7"/>
                </a:cxn>
                <a:cxn ang="0">
                  <a:pos x="T8" y="T9"/>
                </a:cxn>
              </a:cxnLst>
              <a:rect l="0" t="0" r="r" b="b"/>
              <a:pathLst>
                <a:path w="504" h="620">
                  <a:moveTo>
                    <a:pt x="504" y="302"/>
                  </a:moveTo>
                  <a:cubicBezTo>
                    <a:pt x="336" y="408"/>
                    <a:pt x="168" y="514"/>
                    <a:pt x="0" y="620"/>
                  </a:cubicBezTo>
                  <a:cubicBezTo>
                    <a:pt x="0" y="449"/>
                    <a:pt x="0" y="277"/>
                    <a:pt x="0" y="106"/>
                  </a:cubicBezTo>
                  <a:cubicBezTo>
                    <a:pt x="168" y="71"/>
                    <a:pt x="336" y="35"/>
                    <a:pt x="504" y="0"/>
                  </a:cubicBezTo>
                  <a:cubicBezTo>
                    <a:pt x="504" y="101"/>
                    <a:pt x="504" y="201"/>
                    <a:pt x="504" y="302"/>
                  </a:cubicBezTo>
                  <a:close/>
                </a:path>
              </a:pathLst>
            </a:custGeom>
            <a:solidFill>
              <a:schemeClr val="accent4">
                <a:lumMod val="75000"/>
              </a:schemeClr>
            </a:solidFill>
            <a:ln>
              <a:noFill/>
            </a:ln>
            <a:extLst/>
          </p:spPr>
          <p:txBody>
            <a:bodyPr vert="horz" wrap="square" lIns="96430" tIns="48216" rIns="96430" bIns="48216" numCol="1" anchor="t" anchorCtr="0" compatLnSpc="1">
              <a:prstTxWarp prst="textNoShape">
                <a:avLst/>
              </a:prstTxWarp>
            </a:bodyPr>
            <a:lstStyle/>
            <a:p>
              <a:pPr algn="ctr">
                <a:lnSpc>
                  <a:spcPct val="120000"/>
                </a:lnSpc>
              </a:pPr>
              <a:endParaRPr lang="en-GB" sz="120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855" name="Freeform 9"/>
            <p:cNvSpPr>
              <a:spLocks/>
            </p:cNvSpPr>
            <p:nvPr/>
          </p:nvSpPr>
          <p:spPr bwMode="auto">
            <a:xfrm>
              <a:off x="1510340" y="4919130"/>
              <a:ext cx="971049" cy="1603209"/>
            </a:xfrm>
            <a:custGeom>
              <a:avLst/>
              <a:gdLst>
                <a:gd name="T0" fmla="*/ 504 w 504"/>
                <a:gd name="T1" fmla="*/ 302 h 832"/>
                <a:gd name="T2" fmla="*/ 0 w 504"/>
                <a:gd name="T3" fmla="*/ 832 h 832"/>
                <a:gd name="T4" fmla="*/ 0 w 504"/>
                <a:gd name="T5" fmla="*/ 318 h 832"/>
                <a:gd name="T6" fmla="*/ 504 w 504"/>
                <a:gd name="T7" fmla="*/ 0 h 832"/>
                <a:gd name="T8" fmla="*/ 504 w 504"/>
                <a:gd name="T9" fmla="*/ 302 h 832"/>
              </a:gdLst>
              <a:ahLst/>
              <a:cxnLst>
                <a:cxn ang="0">
                  <a:pos x="T0" y="T1"/>
                </a:cxn>
                <a:cxn ang="0">
                  <a:pos x="T2" y="T3"/>
                </a:cxn>
                <a:cxn ang="0">
                  <a:pos x="T4" y="T5"/>
                </a:cxn>
                <a:cxn ang="0">
                  <a:pos x="T6" y="T7"/>
                </a:cxn>
                <a:cxn ang="0">
                  <a:pos x="T8" y="T9"/>
                </a:cxn>
              </a:cxnLst>
              <a:rect l="0" t="0" r="r" b="b"/>
              <a:pathLst>
                <a:path w="504" h="832">
                  <a:moveTo>
                    <a:pt x="504" y="302"/>
                  </a:moveTo>
                  <a:cubicBezTo>
                    <a:pt x="336" y="479"/>
                    <a:pt x="168" y="655"/>
                    <a:pt x="0" y="832"/>
                  </a:cubicBezTo>
                  <a:cubicBezTo>
                    <a:pt x="0" y="661"/>
                    <a:pt x="0" y="489"/>
                    <a:pt x="0" y="318"/>
                  </a:cubicBezTo>
                  <a:cubicBezTo>
                    <a:pt x="168" y="212"/>
                    <a:pt x="336" y="106"/>
                    <a:pt x="504" y="0"/>
                  </a:cubicBezTo>
                  <a:cubicBezTo>
                    <a:pt x="504" y="101"/>
                    <a:pt x="504" y="201"/>
                    <a:pt x="504" y="302"/>
                  </a:cubicBezTo>
                  <a:close/>
                </a:path>
              </a:pathLst>
            </a:custGeom>
            <a:solidFill>
              <a:schemeClr val="tx2">
                <a:lumMod val="75000"/>
              </a:schemeClr>
            </a:solidFill>
            <a:ln>
              <a:noFill/>
            </a:ln>
            <a:extLst/>
          </p:spPr>
          <p:txBody>
            <a:bodyPr vert="horz" wrap="square" lIns="96430" tIns="48216" rIns="96430" bIns="48216" numCol="1" anchor="t" anchorCtr="0" compatLnSpc="1">
              <a:prstTxWarp prst="textNoShape">
                <a:avLst/>
              </a:prstTxWarp>
            </a:bodyPr>
            <a:lstStyle/>
            <a:p>
              <a:pPr algn="ctr">
                <a:lnSpc>
                  <a:spcPct val="120000"/>
                </a:lnSpc>
              </a:pPr>
              <a:endParaRPr lang="en-GB" sz="120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856" name="Freeform 10"/>
            <p:cNvSpPr>
              <a:spLocks/>
            </p:cNvSpPr>
            <p:nvPr/>
          </p:nvSpPr>
          <p:spPr bwMode="auto">
            <a:xfrm>
              <a:off x="2481389" y="2591708"/>
              <a:ext cx="1812571" cy="582467"/>
            </a:xfrm>
            <a:custGeom>
              <a:avLst/>
              <a:gdLst>
                <a:gd name="T0" fmla="*/ 790 w 941"/>
                <a:gd name="T1" fmla="*/ 0 h 302"/>
                <a:gd name="T2" fmla="*/ 0 w 941"/>
                <a:gd name="T3" fmla="*/ 0 h 302"/>
                <a:gd name="T4" fmla="*/ 0 w 941"/>
                <a:gd name="T5" fmla="*/ 302 h 302"/>
                <a:gd name="T6" fmla="*/ 790 w 941"/>
                <a:gd name="T7" fmla="*/ 302 h 302"/>
                <a:gd name="T8" fmla="*/ 941 w 941"/>
                <a:gd name="T9" fmla="*/ 151 h 302"/>
                <a:gd name="T10" fmla="*/ 790 w 941"/>
                <a:gd name="T11" fmla="*/ 0 h 302"/>
              </a:gdLst>
              <a:ahLst/>
              <a:cxnLst>
                <a:cxn ang="0">
                  <a:pos x="T0" y="T1"/>
                </a:cxn>
                <a:cxn ang="0">
                  <a:pos x="T2" y="T3"/>
                </a:cxn>
                <a:cxn ang="0">
                  <a:pos x="T4" y="T5"/>
                </a:cxn>
                <a:cxn ang="0">
                  <a:pos x="T6" y="T7"/>
                </a:cxn>
                <a:cxn ang="0">
                  <a:pos x="T8" y="T9"/>
                </a:cxn>
                <a:cxn ang="0">
                  <a:pos x="T10" y="T11"/>
                </a:cxn>
              </a:cxnLst>
              <a:rect l="0" t="0" r="r" b="b"/>
              <a:pathLst>
                <a:path w="941" h="302">
                  <a:moveTo>
                    <a:pt x="790" y="0"/>
                  </a:moveTo>
                  <a:cubicBezTo>
                    <a:pt x="0" y="0"/>
                    <a:pt x="0" y="0"/>
                    <a:pt x="0" y="0"/>
                  </a:cubicBezTo>
                  <a:cubicBezTo>
                    <a:pt x="0" y="302"/>
                    <a:pt x="0" y="302"/>
                    <a:pt x="0" y="302"/>
                  </a:cubicBezTo>
                  <a:cubicBezTo>
                    <a:pt x="790" y="302"/>
                    <a:pt x="790" y="302"/>
                    <a:pt x="790" y="302"/>
                  </a:cubicBezTo>
                  <a:cubicBezTo>
                    <a:pt x="873" y="302"/>
                    <a:pt x="941" y="234"/>
                    <a:pt x="941" y="151"/>
                  </a:cubicBezTo>
                  <a:cubicBezTo>
                    <a:pt x="941" y="67"/>
                    <a:pt x="873" y="0"/>
                    <a:pt x="790" y="0"/>
                  </a:cubicBezTo>
                  <a:close/>
                </a:path>
              </a:pathLst>
            </a:custGeom>
            <a:solidFill>
              <a:schemeClr val="accent1"/>
            </a:solidFill>
            <a:ln>
              <a:noFill/>
            </a:ln>
            <a:extLst/>
          </p:spPr>
          <p:txBody>
            <a:bodyPr vert="horz" wrap="square" lIns="96430" tIns="48216" rIns="96430" bIns="48216" numCol="1" anchor="t" anchorCtr="0" compatLnSpc="1">
              <a:prstTxWarp prst="textNoShape">
                <a:avLst/>
              </a:prstTxWarp>
            </a:bodyPr>
            <a:lstStyle/>
            <a:p>
              <a:pPr algn="ctr">
                <a:lnSpc>
                  <a:spcPct val="120000"/>
                </a:lnSpc>
              </a:pPr>
              <a:endParaRPr lang="en-GB" sz="120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857" name="Freeform 11"/>
            <p:cNvSpPr>
              <a:spLocks/>
            </p:cNvSpPr>
            <p:nvPr/>
          </p:nvSpPr>
          <p:spPr bwMode="auto">
            <a:xfrm>
              <a:off x="2481389" y="3174175"/>
              <a:ext cx="3002757" cy="581652"/>
            </a:xfrm>
            <a:custGeom>
              <a:avLst/>
              <a:gdLst>
                <a:gd name="T0" fmla="*/ 1408 w 1559"/>
                <a:gd name="T1" fmla="*/ 0 h 302"/>
                <a:gd name="T2" fmla="*/ 0 w 1559"/>
                <a:gd name="T3" fmla="*/ 0 h 302"/>
                <a:gd name="T4" fmla="*/ 0 w 1559"/>
                <a:gd name="T5" fmla="*/ 302 h 302"/>
                <a:gd name="T6" fmla="*/ 1408 w 1559"/>
                <a:gd name="T7" fmla="*/ 302 h 302"/>
                <a:gd name="T8" fmla="*/ 1559 w 1559"/>
                <a:gd name="T9" fmla="*/ 151 h 302"/>
                <a:gd name="T10" fmla="*/ 1408 w 1559"/>
                <a:gd name="T11" fmla="*/ 0 h 302"/>
              </a:gdLst>
              <a:ahLst/>
              <a:cxnLst>
                <a:cxn ang="0">
                  <a:pos x="T0" y="T1"/>
                </a:cxn>
                <a:cxn ang="0">
                  <a:pos x="T2" y="T3"/>
                </a:cxn>
                <a:cxn ang="0">
                  <a:pos x="T4" y="T5"/>
                </a:cxn>
                <a:cxn ang="0">
                  <a:pos x="T6" y="T7"/>
                </a:cxn>
                <a:cxn ang="0">
                  <a:pos x="T8" y="T9"/>
                </a:cxn>
                <a:cxn ang="0">
                  <a:pos x="T10" y="T11"/>
                </a:cxn>
              </a:cxnLst>
              <a:rect l="0" t="0" r="r" b="b"/>
              <a:pathLst>
                <a:path w="1559" h="302">
                  <a:moveTo>
                    <a:pt x="1408" y="0"/>
                  </a:moveTo>
                  <a:cubicBezTo>
                    <a:pt x="0" y="0"/>
                    <a:pt x="0" y="0"/>
                    <a:pt x="0" y="0"/>
                  </a:cubicBezTo>
                  <a:cubicBezTo>
                    <a:pt x="0" y="302"/>
                    <a:pt x="0" y="302"/>
                    <a:pt x="0" y="302"/>
                  </a:cubicBezTo>
                  <a:cubicBezTo>
                    <a:pt x="1408" y="302"/>
                    <a:pt x="1408" y="302"/>
                    <a:pt x="1408" y="302"/>
                  </a:cubicBezTo>
                  <a:cubicBezTo>
                    <a:pt x="1491" y="302"/>
                    <a:pt x="1559" y="234"/>
                    <a:pt x="1559" y="151"/>
                  </a:cubicBezTo>
                  <a:cubicBezTo>
                    <a:pt x="1559" y="67"/>
                    <a:pt x="1491" y="0"/>
                    <a:pt x="1408" y="0"/>
                  </a:cubicBezTo>
                  <a:close/>
                </a:path>
              </a:pathLst>
            </a:custGeom>
            <a:solidFill>
              <a:schemeClr val="accent2"/>
            </a:solidFill>
            <a:ln>
              <a:noFill/>
            </a:ln>
            <a:extLst/>
          </p:spPr>
          <p:txBody>
            <a:bodyPr vert="horz" wrap="square" lIns="96430" tIns="48216" rIns="96430" bIns="48216" numCol="1" anchor="t" anchorCtr="0" compatLnSpc="1">
              <a:prstTxWarp prst="textNoShape">
                <a:avLst/>
              </a:prstTxWarp>
            </a:bodyPr>
            <a:lstStyle/>
            <a:p>
              <a:pPr algn="ctr">
                <a:lnSpc>
                  <a:spcPct val="120000"/>
                </a:lnSpc>
              </a:pPr>
              <a:endParaRPr lang="en-GB" sz="120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858" name="Freeform 12"/>
            <p:cNvSpPr>
              <a:spLocks/>
            </p:cNvSpPr>
            <p:nvPr/>
          </p:nvSpPr>
          <p:spPr bwMode="auto">
            <a:xfrm>
              <a:off x="2481389" y="3755827"/>
              <a:ext cx="2467540" cy="581652"/>
            </a:xfrm>
            <a:custGeom>
              <a:avLst/>
              <a:gdLst>
                <a:gd name="T0" fmla="*/ 1130 w 1281"/>
                <a:gd name="T1" fmla="*/ 0 h 302"/>
                <a:gd name="T2" fmla="*/ 0 w 1281"/>
                <a:gd name="T3" fmla="*/ 0 h 302"/>
                <a:gd name="T4" fmla="*/ 0 w 1281"/>
                <a:gd name="T5" fmla="*/ 302 h 302"/>
                <a:gd name="T6" fmla="*/ 1130 w 1281"/>
                <a:gd name="T7" fmla="*/ 302 h 302"/>
                <a:gd name="T8" fmla="*/ 1281 w 1281"/>
                <a:gd name="T9" fmla="*/ 151 h 302"/>
                <a:gd name="T10" fmla="*/ 1130 w 1281"/>
                <a:gd name="T11" fmla="*/ 0 h 302"/>
              </a:gdLst>
              <a:ahLst/>
              <a:cxnLst>
                <a:cxn ang="0">
                  <a:pos x="T0" y="T1"/>
                </a:cxn>
                <a:cxn ang="0">
                  <a:pos x="T2" y="T3"/>
                </a:cxn>
                <a:cxn ang="0">
                  <a:pos x="T4" y="T5"/>
                </a:cxn>
                <a:cxn ang="0">
                  <a:pos x="T6" y="T7"/>
                </a:cxn>
                <a:cxn ang="0">
                  <a:pos x="T8" y="T9"/>
                </a:cxn>
                <a:cxn ang="0">
                  <a:pos x="T10" y="T11"/>
                </a:cxn>
              </a:cxnLst>
              <a:rect l="0" t="0" r="r" b="b"/>
              <a:pathLst>
                <a:path w="1281" h="302">
                  <a:moveTo>
                    <a:pt x="1130" y="0"/>
                  </a:moveTo>
                  <a:cubicBezTo>
                    <a:pt x="0" y="0"/>
                    <a:pt x="0" y="0"/>
                    <a:pt x="0" y="0"/>
                  </a:cubicBezTo>
                  <a:cubicBezTo>
                    <a:pt x="0" y="302"/>
                    <a:pt x="0" y="302"/>
                    <a:pt x="0" y="302"/>
                  </a:cubicBezTo>
                  <a:cubicBezTo>
                    <a:pt x="1130" y="302"/>
                    <a:pt x="1130" y="302"/>
                    <a:pt x="1130" y="302"/>
                  </a:cubicBezTo>
                  <a:cubicBezTo>
                    <a:pt x="1213" y="302"/>
                    <a:pt x="1281" y="234"/>
                    <a:pt x="1281" y="151"/>
                  </a:cubicBezTo>
                  <a:cubicBezTo>
                    <a:pt x="1281" y="68"/>
                    <a:pt x="1213" y="0"/>
                    <a:pt x="1130" y="0"/>
                  </a:cubicBezTo>
                  <a:close/>
                </a:path>
              </a:pathLst>
            </a:custGeom>
            <a:solidFill>
              <a:schemeClr val="accent3"/>
            </a:solidFill>
            <a:ln>
              <a:noFill/>
            </a:ln>
            <a:extLst/>
          </p:spPr>
          <p:txBody>
            <a:bodyPr vert="horz" wrap="square" lIns="96430" tIns="48216" rIns="96430" bIns="48216" numCol="1" anchor="t" anchorCtr="0" compatLnSpc="1">
              <a:prstTxWarp prst="textNoShape">
                <a:avLst/>
              </a:prstTxWarp>
            </a:bodyPr>
            <a:lstStyle/>
            <a:p>
              <a:pPr algn="ctr">
                <a:lnSpc>
                  <a:spcPct val="120000"/>
                </a:lnSpc>
              </a:pPr>
              <a:endParaRPr lang="en-GB" sz="120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859" name="Freeform 13"/>
            <p:cNvSpPr>
              <a:spLocks/>
            </p:cNvSpPr>
            <p:nvPr/>
          </p:nvSpPr>
          <p:spPr bwMode="auto">
            <a:xfrm>
              <a:off x="2481389" y="4337478"/>
              <a:ext cx="1955132" cy="581652"/>
            </a:xfrm>
            <a:custGeom>
              <a:avLst/>
              <a:gdLst>
                <a:gd name="T0" fmla="*/ 864 w 1015"/>
                <a:gd name="T1" fmla="*/ 0 h 302"/>
                <a:gd name="T2" fmla="*/ 0 w 1015"/>
                <a:gd name="T3" fmla="*/ 0 h 302"/>
                <a:gd name="T4" fmla="*/ 0 w 1015"/>
                <a:gd name="T5" fmla="*/ 302 h 302"/>
                <a:gd name="T6" fmla="*/ 864 w 1015"/>
                <a:gd name="T7" fmla="*/ 302 h 302"/>
                <a:gd name="T8" fmla="*/ 1015 w 1015"/>
                <a:gd name="T9" fmla="*/ 151 h 302"/>
                <a:gd name="T10" fmla="*/ 864 w 1015"/>
                <a:gd name="T11" fmla="*/ 0 h 302"/>
              </a:gdLst>
              <a:ahLst/>
              <a:cxnLst>
                <a:cxn ang="0">
                  <a:pos x="T0" y="T1"/>
                </a:cxn>
                <a:cxn ang="0">
                  <a:pos x="T2" y="T3"/>
                </a:cxn>
                <a:cxn ang="0">
                  <a:pos x="T4" y="T5"/>
                </a:cxn>
                <a:cxn ang="0">
                  <a:pos x="T6" y="T7"/>
                </a:cxn>
                <a:cxn ang="0">
                  <a:pos x="T8" y="T9"/>
                </a:cxn>
                <a:cxn ang="0">
                  <a:pos x="T10" y="T11"/>
                </a:cxn>
              </a:cxnLst>
              <a:rect l="0" t="0" r="r" b="b"/>
              <a:pathLst>
                <a:path w="1015" h="302">
                  <a:moveTo>
                    <a:pt x="864" y="0"/>
                  </a:moveTo>
                  <a:cubicBezTo>
                    <a:pt x="0" y="0"/>
                    <a:pt x="0" y="0"/>
                    <a:pt x="0" y="0"/>
                  </a:cubicBezTo>
                  <a:cubicBezTo>
                    <a:pt x="0" y="302"/>
                    <a:pt x="0" y="302"/>
                    <a:pt x="0" y="302"/>
                  </a:cubicBezTo>
                  <a:cubicBezTo>
                    <a:pt x="864" y="302"/>
                    <a:pt x="864" y="302"/>
                    <a:pt x="864" y="302"/>
                  </a:cubicBezTo>
                  <a:cubicBezTo>
                    <a:pt x="947" y="302"/>
                    <a:pt x="1015" y="235"/>
                    <a:pt x="1015" y="151"/>
                  </a:cubicBezTo>
                  <a:cubicBezTo>
                    <a:pt x="1015" y="68"/>
                    <a:pt x="947" y="0"/>
                    <a:pt x="864" y="0"/>
                  </a:cubicBezTo>
                  <a:close/>
                </a:path>
              </a:pathLst>
            </a:custGeom>
            <a:solidFill>
              <a:schemeClr val="accent4"/>
            </a:solidFill>
            <a:ln>
              <a:noFill/>
            </a:ln>
            <a:extLst/>
          </p:spPr>
          <p:txBody>
            <a:bodyPr vert="horz" wrap="square" lIns="96430" tIns="48216" rIns="96430" bIns="48216" numCol="1" anchor="t" anchorCtr="0" compatLnSpc="1">
              <a:prstTxWarp prst="textNoShape">
                <a:avLst/>
              </a:prstTxWarp>
            </a:bodyPr>
            <a:lstStyle/>
            <a:p>
              <a:pPr algn="ctr">
                <a:lnSpc>
                  <a:spcPct val="120000"/>
                </a:lnSpc>
              </a:pPr>
              <a:endParaRPr lang="en-GB" sz="120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860" name="Freeform 14"/>
            <p:cNvSpPr>
              <a:spLocks/>
            </p:cNvSpPr>
            <p:nvPr/>
          </p:nvSpPr>
          <p:spPr bwMode="auto">
            <a:xfrm>
              <a:off x="2481389" y="4919130"/>
              <a:ext cx="2711931" cy="581652"/>
            </a:xfrm>
            <a:custGeom>
              <a:avLst/>
              <a:gdLst>
                <a:gd name="T0" fmla="*/ 1408 w 1408"/>
                <a:gd name="T1" fmla="*/ 151 h 302"/>
                <a:gd name="T2" fmla="*/ 1268 w 1408"/>
                <a:gd name="T3" fmla="*/ 1 h 302"/>
                <a:gd name="T4" fmla="*/ 1268 w 1408"/>
                <a:gd name="T5" fmla="*/ 0 h 302"/>
                <a:gd name="T6" fmla="*/ 0 w 1408"/>
                <a:gd name="T7" fmla="*/ 0 h 302"/>
                <a:gd name="T8" fmla="*/ 0 w 1408"/>
                <a:gd name="T9" fmla="*/ 302 h 302"/>
                <a:gd name="T10" fmla="*/ 1268 w 1408"/>
                <a:gd name="T11" fmla="*/ 302 h 302"/>
                <a:gd name="T12" fmla="*/ 1268 w 1408"/>
                <a:gd name="T13" fmla="*/ 302 h 302"/>
                <a:gd name="T14" fmla="*/ 1408 w 1408"/>
                <a:gd name="T15" fmla="*/ 151 h 30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408" h="302">
                  <a:moveTo>
                    <a:pt x="1408" y="151"/>
                  </a:moveTo>
                  <a:cubicBezTo>
                    <a:pt x="1408" y="72"/>
                    <a:pt x="1346" y="6"/>
                    <a:pt x="1268" y="1"/>
                  </a:cubicBezTo>
                  <a:cubicBezTo>
                    <a:pt x="1268" y="0"/>
                    <a:pt x="1268" y="0"/>
                    <a:pt x="1268" y="0"/>
                  </a:cubicBezTo>
                  <a:cubicBezTo>
                    <a:pt x="0" y="0"/>
                    <a:pt x="0" y="0"/>
                    <a:pt x="0" y="0"/>
                  </a:cubicBezTo>
                  <a:cubicBezTo>
                    <a:pt x="0" y="302"/>
                    <a:pt x="0" y="302"/>
                    <a:pt x="0" y="302"/>
                  </a:cubicBezTo>
                  <a:cubicBezTo>
                    <a:pt x="1268" y="302"/>
                    <a:pt x="1268" y="302"/>
                    <a:pt x="1268" y="302"/>
                  </a:cubicBezTo>
                  <a:cubicBezTo>
                    <a:pt x="1268" y="302"/>
                    <a:pt x="1268" y="302"/>
                    <a:pt x="1268" y="302"/>
                  </a:cubicBezTo>
                  <a:cubicBezTo>
                    <a:pt x="1346" y="296"/>
                    <a:pt x="1408" y="231"/>
                    <a:pt x="1408" y="151"/>
                  </a:cubicBezTo>
                  <a:close/>
                </a:path>
              </a:pathLst>
            </a:custGeom>
            <a:solidFill>
              <a:schemeClr val="tx2"/>
            </a:solidFill>
            <a:ln>
              <a:noFill/>
            </a:ln>
            <a:extLst/>
          </p:spPr>
          <p:txBody>
            <a:bodyPr vert="horz" wrap="square" lIns="96430" tIns="48216" rIns="96430" bIns="48216" numCol="1" anchor="t" anchorCtr="0" compatLnSpc="1">
              <a:prstTxWarp prst="textNoShape">
                <a:avLst/>
              </a:prstTxWarp>
            </a:bodyPr>
            <a:lstStyle/>
            <a:p>
              <a:pPr algn="ctr">
                <a:lnSpc>
                  <a:spcPct val="120000"/>
                </a:lnSpc>
              </a:pPr>
              <a:endParaRPr lang="en-GB" sz="120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861" name="Rectangle 15"/>
            <p:cNvSpPr>
              <a:spLocks noChangeArrowheads="1"/>
            </p:cNvSpPr>
            <p:nvPr/>
          </p:nvSpPr>
          <p:spPr bwMode="auto">
            <a:xfrm>
              <a:off x="0" y="2559123"/>
              <a:ext cx="1510340" cy="992230"/>
            </a:xfrm>
            <a:prstGeom prst="rect">
              <a:avLst/>
            </a:prstGeom>
            <a:solidFill>
              <a:schemeClr val="accent2"/>
            </a:solidFill>
            <a:ln>
              <a:noFill/>
            </a:ln>
            <a:extLst/>
          </p:spPr>
          <p:txBody>
            <a:bodyPr vert="horz" wrap="square" lIns="96430" tIns="48216" rIns="96430" bIns="48216" numCol="1" anchor="t" anchorCtr="0" compatLnSpc="1">
              <a:prstTxWarp prst="textNoShape">
                <a:avLst/>
              </a:prstTxWarp>
            </a:bodyPr>
            <a:lstStyle/>
            <a:p>
              <a:pPr algn="ctr">
                <a:lnSpc>
                  <a:spcPct val="120000"/>
                </a:lnSpc>
              </a:pPr>
              <a:endParaRPr lang="en-GB" sz="120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862" name="Rectangle 16"/>
            <p:cNvSpPr>
              <a:spLocks noChangeArrowheads="1"/>
            </p:cNvSpPr>
            <p:nvPr/>
          </p:nvSpPr>
          <p:spPr bwMode="auto">
            <a:xfrm>
              <a:off x="0" y="2559123"/>
              <a:ext cx="1510340" cy="9922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6430" tIns="48216" rIns="96430" bIns="48216" numCol="1" anchor="t" anchorCtr="0" compatLnSpc="1">
              <a:prstTxWarp prst="textNoShape">
                <a:avLst/>
              </a:prstTxWarp>
            </a:bodyPr>
            <a:lstStyle/>
            <a:p>
              <a:pPr algn="ctr">
                <a:lnSpc>
                  <a:spcPct val="120000"/>
                </a:lnSpc>
              </a:pPr>
              <a:endParaRPr lang="en-GB" sz="120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738" name="Rectangle 293"/>
            <p:cNvSpPr>
              <a:spLocks noChangeArrowheads="1"/>
            </p:cNvSpPr>
            <p:nvPr/>
          </p:nvSpPr>
          <p:spPr bwMode="auto">
            <a:xfrm>
              <a:off x="0" y="3551352"/>
              <a:ext cx="1510340" cy="990600"/>
            </a:xfrm>
            <a:prstGeom prst="rect">
              <a:avLst/>
            </a:prstGeom>
            <a:solidFill>
              <a:schemeClr val="accent3"/>
            </a:solidFill>
            <a:ln>
              <a:noFill/>
            </a:ln>
            <a:extLst/>
          </p:spPr>
          <p:txBody>
            <a:bodyPr vert="horz" wrap="square" lIns="96430" tIns="48216" rIns="96430" bIns="48216" numCol="1" anchor="t" anchorCtr="0" compatLnSpc="1">
              <a:prstTxWarp prst="textNoShape">
                <a:avLst/>
              </a:prstTxWarp>
            </a:bodyPr>
            <a:lstStyle/>
            <a:p>
              <a:pPr algn="ctr">
                <a:lnSpc>
                  <a:spcPct val="120000"/>
                </a:lnSpc>
              </a:pPr>
              <a:endParaRPr lang="en-GB" sz="120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739" name="Rectangle 294"/>
            <p:cNvSpPr>
              <a:spLocks noChangeArrowheads="1"/>
            </p:cNvSpPr>
            <p:nvPr/>
          </p:nvSpPr>
          <p:spPr bwMode="auto">
            <a:xfrm>
              <a:off x="0" y="3551352"/>
              <a:ext cx="1510340" cy="990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6430" tIns="48216" rIns="96430" bIns="48216" numCol="1" anchor="t" anchorCtr="0" compatLnSpc="1">
              <a:prstTxWarp prst="textNoShape">
                <a:avLst/>
              </a:prstTxWarp>
            </a:bodyPr>
            <a:lstStyle/>
            <a:p>
              <a:pPr algn="ctr">
                <a:lnSpc>
                  <a:spcPct val="120000"/>
                </a:lnSpc>
              </a:pPr>
              <a:endParaRPr lang="en-GB" sz="120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30" name="Rectangle 687"/>
            <p:cNvSpPr>
              <a:spLocks noChangeArrowheads="1"/>
            </p:cNvSpPr>
            <p:nvPr/>
          </p:nvSpPr>
          <p:spPr bwMode="auto">
            <a:xfrm>
              <a:off x="0" y="5533368"/>
              <a:ext cx="1510340" cy="990600"/>
            </a:xfrm>
            <a:prstGeom prst="rect">
              <a:avLst/>
            </a:prstGeom>
            <a:solidFill>
              <a:schemeClr val="tx2"/>
            </a:solidFill>
            <a:ln>
              <a:noFill/>
            </a:ln>
            <a:extLst/>
          </p:spPr>
          <p:txBody>
            <a:bodyPr vert="horz" wrap="square" lIns="96430" tIns="48216" rIns="96430" bIns="48216" numCol="1" anchor="t" anchorCtr="0" compatLnSpc="1">
              <a:prstTxWarp prst="textNoShape">
                <a:avLst/>
              </a:prstTxWarp>
            </a:bodyPr>
            <a:lstStyle/>
            <a:p>
              <a:pPr algn="ctr">
                <a:lnSpc>
                  <a:spcPct val="120000"/>
                </a:lnSpc>
              </a:pPr>
              <a:endParaRPr lang="en-GB" sz="120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31" name="Rectangle 688"/>
            <p:cNvSpPr>
              <a:spLocks noChangeArrowheads="1"/>
            </p:cNvSpPr>
            <p:nvPr/>
          </p:nvSpPr>
          <p:spPr bwMode="auto">
            <a:xfrm>
              <a:off x="0" y="5533368"/>
              <a:ext cx="1510340" cy="990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6430" tIns="48216" rIns="96430" bIns="48216" numCol="1" anchor="t" anchorCtr="0" compatLnSpc="1">
              <a:prstTxWarp prst="textNoShape">
                <a:avLst/>
              </a:prstTxWarp>
            </a:bodyPr>
            <a:lstStyle/>
            <a:p>
              <a:pPr algn="ctr">
                <a:lnSpc>
                  <a:spcPct val="120000"/>
                </a:lnSpc>
              </a:pPr>
              <a:endParaRPr lang="en-GB" sz="120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34" name="Rectangle 791"/>
            <p:cNvSpPr>
              <a:spLocks noChangeArrowheads="1"/>
            </p:cNvSpPr>
            <p:nvPr/>
          </p:nvSpPr>
          <p:spPr bwMode="auto">
            <a:xfrm>
              <a:off x="0" y="4541953"/>
              <a:ext cx="1510340" cy="991415"/>
            </a:xfrm>
            <a:prstGeom prst="rect">
              <a:avLst/>
            </a:prstGeom>
            <a:solidFill>
              <a:schemeClr val="accent4"/>
            </a:solidFill>
            <a:ln>
              <a:noFill/>
            </a:ln>
            <a:extLst/>
          </p:spPr>
          <p:txBody>
            <a:bodyPr vert="horz" wrap="square" lIns="96430" tIns="48216" rIns="96430" bIns="48216" numCol="1" anchor="t" anchorCtr="0" compatLnSpc="1">
              <a:prstTxWarp prst="textNoShape">
                <a:avLst/>
              </a:prstTxWarp>
            </a:bodyPr>
            <a:lstStyle/>
            <a:p>
              <a:pPr algn="ctr">
                <a:lnSpc>
                  <a:spcPct val="120000"/>
                </a:lnSpc>
              </a:pPr>
              <a:endParaRPr lang="en-GB" sz="120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35" name="Rectangle 792"/>
            <p:cNvSpPr>
              <a:spLocks noChangeArrowheads="1"/>
            </p:cNvSpPr>
            <p:nvPr/>
          </p:nvSpPr>
          <p:spPr bwMode="auto">
            <a:xfrm>
              <a:off x="0" y="4541953"/>
              <a:ext cx="1510340" cy="9914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6430" tIns="48216" rIns="96430" bIns="48216" numCol="1" anchor="t" anchorCtr="0" compatLnSpc="1">
              <a:prstTxWarp prst="textNoShape">
                <a:avLst/>
              </a:prstTxWarp>
            </a:bodyPr>
            <a:lstStyle/>
            <a:p>
              <a:pPr algn="ctr">
                <a:lnSpc>
                  <a:spcPct val="120000"/>
                </a:lnSpc>
              </a:pPr>
              <a:endParaRPr lang="en-GB" sz="120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46" name="Rectangle 904"/>
            <p:cNvSpPr>
              <a:spLocks noChangeArrowheads="1"/>
            </p:cNvSpPr>
            <p:nvPr/>
          </p:nvSpPr>
          <p:spPr bwMode="auto">
            <a:xfrm>
              <a:off x="0" y="1569337"/>
              <a:ext cx="1510340" cy="989786"/>
            </a:xfrm>
            <a:prstGeom prst="rect">
              <a:avLst/>
            </a:prstGeom>
            <a:solidFill>
              <a:schemeClr val="accent1"/>
            </a:solidFill>
            <a:ln>
              <a:noFill/>
            </a:ln>
            <a:extLst/>
          </p:spPr>
          <p:txBody>
            <a:bodyPr vert="horz" wrap="square" lIns="96430" tIns="48216" rIns="96430" bIns="48216" numCol="1" anchor="t" anchorCtr="0" compatLnSpc="1">
              <a:prstTxWarp prst="textNoShape">
                <a:avLst/>
              </a:prstTxWarp>
            </a:bodyPr>
            <a:lstStyle/>
            <a:p>
              <a:pPr algn="ctr">
                <a:lnSpc>
                  <a:spcPct val="120000"/>
                </a:lnSpc>
              </a:pPr>
              <a:endParaRPr lang="en-GB" sz="120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47" name="Rectangle 905"/>
            <p:cNvSpPr>
              <a:spLocks noChangeArrowheads="1"/>
            </p:cNvSpPr>
            <p:nvPr/>
          </p:nvSpPr>
          <p:spPr bwMode="auto">
            <a:xfrm>
              <a:off x="0" y="1569337"/>
              <a:ext cx="1510340" cy="9897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6430" tIns="48216" rIns="96430" bIns="48216" numCol="1" anchor="t" anchorCtr="0" compatLnSpc="1">
              <a:prstTxWarp prst="textNoShape">
                <a:avLst/>
              </a:prstTxWarp>
            </a:bodyPr>
            <a:lstStyle/>
            <a:p>
              <a:pPr algn="ctr">
                <a:lnSpc>
                  <a:spcPct val="120000"/>
                </a:lnSpc>
              </a:pPr>
              <a:endParaRPr lang="en-GB" sz="120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5" name="Freeform 1034"/>
            <p:cNvSpPr>
              <a:spLocks/>
            </p:cNvSpPr>
            <p:nvPr/>
          </p:nvSpPr>
          <p:spPr bwMode="auto">
            <a:xfrm>
              <a:off x="3078519" y="2748119"/>
              <a:ext cx="7332" cy="296528"/>
            </a:xfrm>
            <a:custGeom>
              <a:avLst/>
              <a:gdLst>
                <a:gd name="T0" fmla="*/ 0 w 4"/>
                <a:gd name="T1" fmla="*/ 2 h 154"/>
                <a:gd name="T2" fmla="*/ 0 w 4"/>
                <a:gd name="T3" fmla="*/ 152 h 154"/>
                <a:gd name="T4" fmla="*/ 2 w 4"/>
                <a:gd name="T5" fmla="*/ 154 h 154"/>
                <a:gd name="T6" fmla="*/ 4 w 4"/>
                <a:gd name="T7" fmla="*/ 152 h 154"/>
                <a:gd name="T8" fmla="*/ 4 w 4"/>
                <a:gd name="T9" fmla="*/ 2 h 154"/>
                <a:gd name="T10" fmla="*/ 2 w 4"/>
                <a:gd name="T11" fmla="*/ 0 h 154"/>
                <a:gd name="T12" fmla="*/ 0 w 4"/>
                <a:gd name="T13" fmla="*/ 2 h 154"/>
              </a:gdLst>
              <a:ahLst/>
              <a:cxnLst>
                <a:cxn ang="0">
                  <a:pos x="T0" y="T1"/>
                </a:cxn>
                <a:cxn ang="0">
                  <a:pos x="T2" y="T3"/>
                </a:cxn>
                <a:cxn ang="0">
                  <a:pos x="T4" y="T5"/>
                </a:cxn>
                <a:cxn ang="0">
                  <a:pos x="T6" y="T7"/>
                </a:cxn>
                <a:cxn ang="0">
                  <a:pos x="T8" y="T9"/>
                </a:cxn>
                <a:cxn ang="0">
                  <a:pos x="T10" y="T11"/>
                </a:cxn>
                <a:cxn ang="0">
                  <a:pos x="T12" y="T13"/>
                </a:cxn>
              </a:cxnLst>
              <a:rect l="0" t="0" r="r" b="b"/>
              <a:pathLst>
                <a:path w="4" h="154">
                  <a:moveTo>
                    <a:pt x="0" y="2"/>
                  </a:moveTo>
                  <a:cubicBezTo>
                    <a:pt x="0" y="152"/>
                    <a:pt x="0" y="152"/>
                    <a:pt x="0" y="152"/>
                  </a:cubicBezTo>
                  <a:cubicBezTo>
                    <a:pt x="0" y="153"/>
                    <a:pt x="1" y="154"/>
                    <a:pt x="2" y="154"/>
                  </a:cubicBezTo>
                  <a:cubicBezTo>
                    <a:pt x="3" y="154"/>
                    <a:pt x="4" y="153"/>
                    <a:pt x="4" y="152"/>
                  </a:cubicBezTo>
                  <a:cubicBezTo>
                    <a:pt x="4" y="2"/>
                    <a:pt x="4" y="2"/>
                    <a:pt x="4" y="2"/>
                  </a:cubicBezTo>
                  <a:cubicBezTo>
                    <a:pt x="4" y="1"/>
                    <a:pt x="3" y="0"/>
                    <a:pt x="2" y="0"/>
                  </a:cubicBezTo>
                  <a:cubicBezTo>
                    <a:pt x="1" y="0"/>
                    <a:pt x="0" y="1"/>
                    <a:pt x="0" y="2"/>
                  </a:cubicBezTo>
                </a:path>
              </a:pathLst>
            </a:custGeom>
            <a:solidFill>
              <a:srgbClr val="F2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0" tIns="48216" rIns="96430" bIns="48216" numCol="1" anchor="t" anchorCtr="0" compatLnSpc="1">
              <a:prstTxWarp prst="textNoShape">
                <a:avLst/>
              </a:prstTxWarp>
            </a:bodyPr>
            <a:lstStyle/>
            <a:p>
              <a:pPr algn="ctr">
                <a:lnSpc>
                  <a:spcPct val="120000"/>
                </a:lnSpc>
              </a:pPr>
              <a:endParaRPr lang="en-GB" sz="120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6" name="Freeform 1035"/>
            <p:cNvSpPr>
              <a:spLocks/>
            </p:cNvSpPr>
            <p:nvPr/>
          </p:nvSpPr>
          <p:spPr bwMode="auto">
            <a:xfrm>
              <a:off x="3078519" y="3328141"/>
              <a:ext cx="7332" cy="296528"/>
            </a:xfrm>
            <a:custGeom>
              <a:avLst/>
              <a:gdLst>
                <a:gd name="T0" fmla="*/ 0 w 4"/>
                <a:gd name="T1" fmla="*/ 2 h 154"/>
                <a:gd name="T2" fmla="*/ 0 w 4"/>
                <a:gd name="T3" fmla="*/ 152 h 154"/>
                <a:gd name="T4" fmla="*/ 2 w 4"/>
                <a:gd name="T5" fmla="*/ 154 h 154"/>
                <a:gd name="T6" fmla="*/ 4 w 4"/>
                <a:gd name="T7" fmla="*/ 152 h 154"/>
                <a:gd name="T8" fmla="*/ 4 w 4"/>
                <a:gd name="T9" fmla="*/ 2 h 154"/>
                <a:gd name="T10" fmla="*/ 2 w 4"/>
                <a:gd name="T11" fmla="*/ 0 h 154"/>
                <a:gd name="T12" fmla="*/ 0 w 4"/>
                <a:gd name="T13" fmla="*/ 2 h 154"/>
              </a:gdLst>
              <a:ahLst/>
              <a:cxnLst>
                <a:cxn ang="0">
                  <a:pos x="T0" y="T1"/>
                </a:cxn>
                <a:cxn ang="0">
                  <a:pos x="T2" y="T3"/>
                </a:cxn>
                <a:cxn ang="0">
                  <a:pos x="T4" y="T5"/>
                </a:cxn>
                <a:cxn ang="0">
                  <a:pos x="T6" y="T7"/>
                </a:cxn>
                <a:cxn ang="0">
                  <a:pos x="T8" y="T9"/>
                </a:cxn>
                <a:cxn ang="0">
                  <a:pos x="T10" y="T11"/>
                </a:cxn>
                <a:cxn ang="0">
                  <a:pos x="T12" y="T13"/>
                </a:cxn>
              </a:cxnLst>
              <a:rect l="0" t="0" r="r" b="b"/>
              <a:pathLst>
                <a:path w="4" h="154">
                  <a:moveTo>
                    <a:pt x="0" y="2"/>
                  </a:moveTo>
                  <a:cubicBezTo>
                    <a:pt x="0" y="152"/>
                    <a:pt x="0" y="152"/>
                    <a:pt x="0" y="152"/>
                  </a:cubicBezTo>
                  <a:cubicBezTo>
                    <a:pt x="0" y="153"/>
                    <a:pt x="1" y="154"/>
                    <a:pt x="2" y="154"/>
                  </a:cubicBezTo>
                  <a:cubicBezTo>
                    <a:pt x="3" y="154"/>
                    <a:pt x="4" y="153"/>
                    <a:pt x="4" y="152"/>
                  </a:cubicBezTo>
                  <a:cubicBezTo>
                    <a:pt x="4" y="2"/>
                    <a:pt x="4" y="2"/>
                    <a:pt x="4" y="2"/>
                  </a:cubicBezTo>
                  <a:cubicBezTo>
                    <a:pt x="4" y="1"/>
                    <a:pt x="3" y="0"/>
                    <a:pt x="2" y="0"/>
                  </a:cubicBezTo>
                  <a:cubicBezTo>
                    <a:pt x="1" y="0"/>
                    <a:pt x="0" y="1"/>
                    <a:pt x="0" y="2"/>
                  </a:cubicBezTo>
                </a:path>
              </a:pathLst>
            </a:custGeom>
            <a:solidFill>
              <a:srgbClr val="F2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0" tIns="48216" rIns="96430" bIns="48216" numCol="1" anchor="t" anchorCtr="0" compatLnSpc="1">
              <a:prstTxWarp prst="textNoShape">
                <a:avLst/>
              </a:prstTxWarp>
            </a:bodyPr>
            <a:lstStyle/>
            <a:p>
              <a:pPr algn="ctr">
                <a:lnSpc>
                  <a:spcPct val="120000"/>
                </a:lnSpc>
              </a:pPr>
              <a:endParaRPr lang="en-GB" sz="120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7" name="Freeform 1036"/>
            <p:cNvSpPr>
              <a:spLocks/>
            </p:cNvSpPr>
            <p:nvPr/>
          </p:nvSpPr>
          <p:spPr bwMode="auto">
            <a:xfrm>
              <a:off x="3078519" y="3908164"/>
              <a:ext cx="7332" cy="296528"/>
            </a:xfrm>
            <a:custGeom>
              <a:avLst/>
              <a:gdLst>
                <a:gd name="T0" fmla="*/ 0 w 4"/>
                <a:gd name="T1" fmla="*/ 2 h 154"/>
                <a:gd name="T2" fmla="*/ 0 w 4"/>
                <a:gd name="T3" fmla="*/ 152 h 154"/>
                <a:gd name="T4" fmla="*/ 2 w 4"/>
                <a:gd name="T5" fmla="*/ 154 h 154"/>
                <a:gd name="T6" fmla="*/ 4 w 4"/>
                <a:gd name="T7" fmla="*/ 152 h 154"/>
                <a:gd name="T8" fmla="*/ 4 w 4"/>
                <a:gd name="T9" fmla="*/ 2 h 154"/>
                <a:gd name="T10" fmla="*/ 2 w 4"/>
                <a:gd name="T11" fmla="*/ 0 h 154"/>
                <a:gd name="T12" fmla="*/ 0 w 4"/>
                <a:gd name="T13" fmla="*/ 2 h 154"/>
              </a:gdLst>
              <a:ahLst/>
              <a:cxnLst>
                <a:cxn ang="0">
                  <a:pos x="T0" y="T1"/>
                </a:cxn>
                <a:cxn ang="0">
                  <a:pos x="T2" y="T3"/>
                </a:cxn>
                <a:cxn ang="0">
                  <a:pos x="T4" y="T5"/>
                </a:cxn>
                <a:cxn ang="0">
                  <a:pos x="T6" y="T7"/>
                </a:cxn>
                <a:cxn ang="0">
                  <a:pos x="T8" y="T9"/>
                </a:cxn>
                <a:cxn ang="0">
                  <a:pos x="T10" y="T11"/>
                </a:cxn>
                <a:cxn ang="0">
                  <a:pos x="T12" y="T13"/>
                </a:cxn>
              </a:cxnLst>
              <a:rect l="0" t="0" r="r" b="b"/>
              <a:pathLst>
                <a:path w="4" h="154">
                  <a:moveTo>
                    <a:pt x="0" y="2"/>
                  </a:moveTo>
                  <a:cubicBezTo>
                    <a:pt x="0" y="152"/>
                    <a:pt x="0" y="152"/>
                    <a:pt x="0" y="152"/>
                  </a:cubicBezTo>
                  <a:cubicBezTo>
                    <a:pt x="0" y="153"/>
                    <a:pt x="1" y="154"/>
                    <a:pt x="2" y="154"/>
                  </a:cubicBezTo>
                  <a:cubicBezTo>
                    <a:pt x="3" y="154"/>
                    <a:pt x="4" y="153"/>
                    <a:pt x="4" y="152"/>
                  </a:cubicBezTo>
                  <a:cubicBezTo>
                    <a:pt x="4" y="2"/>
                    <a:pt x="4" y="2"/>
                    <a:pt x="4" y="2"/>
                  </a:cubicBezTo>
                  <a:cubicBezTo>
                    <a:pt x="4" y="1"/>
                    <a:pt x="3" y="0"/>
                    <a:pt x="2" y="0"/>
                  </a:cubicBezTo>
                  <a:cubicBezTo>
                    <a:pt x="1" y="0"/>
                    <a:pt x="0" y="1"/>
                    <a:pt x="0" y="2"/>
                  </a:cubicBezTo>
                </a:path>
              </a:pathLst>
            </a:custGeom>
            <a:solidFill>
              <a:srgbClr val="F2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0" tIns="48216" rIns="96430" bIns="48216" numCol="1" anchor="t" anchorCtr="0" compatLnSpc="1">
              <a:prstTxWarp prst="textNoShape">
                <a:avLst/>
              </a:prstTxWarp>
            </a:bodyPr>
            <a:lstStyle/>
            <a:p>
              <a:pPr algn="ctr">
                <a:lnSpc>
                  <a:spcPct val="120000"/>
                </a:lnSpc>
              </a:pPr>
              <a:endParaRPr lang="en-GB" sz="120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8" name="Freeform 1037"/>
            <p:cNvSpPr>
              <a:spLocks/>
            </p:cNvSpPr>
            <p:nvPr/>
          </p:nvSpPr>
          <p:spPr bwMode="auto">
            <a:xfrm>
              <a:off x="3078519" y="4487372"/>
              <a:ext cx="7332" cy="297343"/>
            </a:xfrm>
            <a:custGeom>
              <a:avLst/>
              <a:gdLst>
                <a:gd name="T0" fmla="*/ 0 w 4"/>
                <a:gd name="T1" fmla="*/ 2 h 154"/>
                <a:gd name="T2" fmla="*/ 0 w 4"/>
                <a:gd name="T3" fmla="*/ 152 h 154"/>
                <a:gd name="T4" fmla="*/ 2 w 4"/>
                <a:gd name="T5" fmla="*/ 154 h 154"/>
                <a:gd name="T6" fmla="*/ 4 w 4"/>
                <a:gd name="T7" fmla="*/ 152 h 154"/>
                <a:gd name="T8" fmla="*/ 4 w 4"/>
                <a:gd name="T9" fmla="*/ 2 h 154"/>
                <a:gd name="T10" fmla="*/ 2 w 4"/>
                <a:gd name="T11" fmla="*/ 0 h 154"/>
                <a:gd name="T12" fmla="*/ 0 w 4"/>
                <a:gd name="T13" fmla="*/ 2 h 154"/>
              </a:gdLst>
              <a:ahLst/>
              <a:cxnLst>
                <a:cxn ang="0">
                  <a:pos x="T0" y="T1"/>
                </a:cxn>
                <a:cxn ang="0">
                  <a:pos x="T2" y="T3"/>
                </a:cxn>
                <a:cxn ang="0">
                  <a:pos x="T4" y="T5"/>
                </a:cxn>
                <a:cxn ang="0">
                  <a:pos x="T6" y="T7"/>
                </a:cxn>
                <a:cxn ang="0">
                  <a:pos x="T8" y="T9"/>
                </a:cxn>
                <a:cxn ang="0">
                  <a:pos x="T10" y="T11"/>
                </a:cxn>
                <a:cxn ang="0">
                  <a:pos x="T12" y="T13"/>
                </a:cxn>
              </a:cxnLst>
              <a:rect l="0" t="0" r="r" b="b"/>
              <a:pathLst>
                <a:path w="4" h="154">
                  <a:moveTo>
                    <a:pt x="0" y="2"/>
                  </a:moveTo>
                  <a:cubicBezTo>
                    <a:pt x="0" y="152"/>
                    <a:pt x="0" y="152"/>
                    <a:pt x="0" y="152"/>
                  </a:cubicBezTo>
                  <a:cubicBezTo>
                    <a:pt x="0" y="153"/>
                    <a:pt x="1" y="154"/>
                    <a:pt x="2" y="154"/>
                  </a:cubicBezTo>
                  <a:cubicBezTo>
                    <a:pt x="3" y="154"/>
                    <a:pt x="4" y="153"/>
                    <a:pt x="4" y="152"/>
                  </a:cubicBezTo>
                  <a:cubicBezTo>
                    <a:pt x="4" y="2"/>
                    <a:pt x="4" y="2"/>
                    <a:pt x="4" y="2"/>
                  </a:cubicBezTo>
                  <a:cubicBezTo>
                    <a:pt x="4" y="1"/>
                    <a:pt x="3" y="0"/>
                    <a:pt x="2" y="0"/>
                  </a:cubicBezTo>
                  <a:cubicBezTo>
                    <a:pt x="1" y="0"/>
                    <a:pt x="0" y="1"/>
                    <a:pt x="0" y="2"/>
                  </a:cubicBezTo>
                </a:path>
              </a:pathLst>
            </a:custGeom>
            <a:solidFill>
              <a:srgbClr val="F2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0" tIns="48216" rIns="96430" bIns="48216" numCol="1" anchor="t" anchorCtr="0" compatLnSpc="1">
              <a:prstTxWarp prst="textNoShape">
                <a:avLst/>
              </a:prstTxWarp>
            </a:bodyPr>
            <a:lstStyle/>
            <a:p>
              <a:pPr algn="ctr">
                <a:lnSpc>
                  <a:spcPct val="120000"/>
                </a:lnSpc>
              </a:pPr>
              <a:endParaRPr lang="en-GB" sz="120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9" name="Freeform 1038"/>
            <p:cNvSpPr>
              <a:spLocks/>
            </p:cNvSpPr>
            <p:nvPr/>
          </p:nvSpPr>
          <p:spPr bwMode="auto">
            <a:xfrm>
              <a:off x="3078519" y="5067394"/>
              <a:ext cx="7332" cy="294899"/>
            </a:xfrm>
            <a:custGeom>
              <a:avLst/>
              <a:gdLst>
                <a:gd name="T0" fmla="*/ 0 w 4"/>
                <a:gd name="T1" fmla="*/ 2 h 153"/>
                <a:gd name="T2" fmla="*/ 0 w 4"/>
                <a:gd name="T3" fmla="*/ 151 h 153"/>
                <a:gd name="T4" fmla="*/ 2 w 4"/>
                <a:gd name="T5" fmla="*/ 153 h 153"/>
                <a:gd name="T6" fmla="*/ 4 w 4"/>
                <a:gd name="T7" fmla="*/ 151 h 153"/>
                <a:gd name="T8" fmla="*/ 4 w 4"/>
                <a:gd name="T9" fmla="*/ 2 h 153"/>
                <a:gd name="T10" fmla="*/ 2 w 4"/>
                <a:gd name="T11" fmla="*/ 0 h 153"/>
                <a:gd name="T12" fmla="*/ 0 w 4"/>
                <a:gd name="T13" fmla="*/ 2 h 153"/>
              </a:gdLst>
              <a:ahLst/>
              <a:cxnLst>
                <a:cxn ang="0">
                  <a:pos x="T0" y="T1"/>
                </a:cxn>
                <a:cxn ang="0">
                  <a:pos x="T2" y="T3"/>
                </a:cxn>
                <a:cxn ang="0">
                  <a:pos x="T4" y="T5"/>
                </a:cxn>
                <a:cxn ang="0">
                  <a:pos x="T6" y="T7"/>
                </a:cxn>
                <a:cxn ang="0">
                  <a:pos x="T8" y="T9"/>
                </a:cxn>
                <a:cxn ang="0">
                  <a:pos x="T10" y="T11"/>
                </a:cxn>
                <a:cxn ang="0">
                  <a:pos x="T12" y="T13"/>
                </a:cxn>
              </a:cxnLst>
              <a:rect l="0" t="0" r="r" b="b"/>
              <a:pathLst>
                <a:path w="4" h="153">
                  <a:moveTo>
                    <a:pt x="0" y="2"/>
                  </a:moveTo>
                  <a:cubicBezTo>
                    <a:pt x="0" y="151"/>
                    <a:pt x="0" y="151"/>
                    <a:pt x="0" y="151"/>
                  </a:cubicBezTo>
                  <a:cubicBezTo>
                    <a:pt x="0" y="153"/>
                    <a:pt x="1" y="153"/>
                    <a:pt x="2" y="153"/>
                  </a:cubicBezTo>
                  <a:cubicBezTo>
                    <a:pt x="3" y="153"/>
                    <a:pt x="4" y="153"/>
                    <a:pt x="4" y="151"/>
                  </a:cubicBezTo>
                  <a:cubicBezTo>
                    <a:pt x="4" y="2"/>
                    <a:pt x="4" y="2"/>
                    <a:pt x="4" y="2"/>
                  </a:cubicBezTo>
                  <a:cubicBezTo>
                    <a:pt x="4" y="1"/>
                    <a:pt x="3" y="0"/>
                    <a:pt x="2" y="0"/>
                  </a:cubicBezTo>
                  <a:cubicBezTo>
                    <a:pt x="1" y="0"/>
                    <a:pt x="0" y="1"/>
                    <a:pt x="0" y="2"/>
                  </a:cubicBezTo>
                </a:path>
              </a:pathLst>
            </a:custGeom>
            <a:solidFill>
              <a:srgbClr val="F2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0" tIns="48216" rIns="96430" bIns="48216" numCol="1" anchor="t" anchorCtr="0" compatLnSpc="1">
              <a:prstTxWarp prst="textNoShape">
                <a:avLst/>
              </a:prstTxWarp>
            </a:bodyPr>
            <a:lstStyle/>
            <a:p>
              <a:pPr algn="ctr">
                <a:lnSpc>
                  <a:spcPct val="120000"/>
                </a:lnSpc>
              </a:pPr>
              <a:endParaRPr lang="en-GB" sz="120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0" name="Freeform 1039"/>
            <p:cNvSpPr>
              <a:spLocks/>
            </p:cNvSpPr>
            <p:nvPr/>
          </p:nvSpPr>
          <p:spPr bwMode="auto">
            <a:xfrm>
              <a:off x="5191691" y="3222238"/>
              <a:ext cx="244392" cy="485525"/>
            </a:xfrm>
            <a:custGeom>
              <a:avLst/>
              <a:gdLst>
                <a:gd name="T0" fmla="*/ 2 w 127"/>
                <a:gd name="T1" fmla="*/ 252 h 252"/>
                <a:gd name="T2" fmla="*/ 127 w 127"/>
                <a:gd name="T3" fmla="*/ 126 h 252"/>
                <a:gd name="T4" fmla="*/ 2 w 127"/>
                <a:gd name="T5" fmla="*/ 0 h 252"/>
                <a:gd name="T6" fmla="*/ 0 w 127"/>
                <a:gd name="T7" fmla="*/ 2 h 252"/>
                <a:gd name="T8" fmla="*/ 2 w 127"/>
                <a:gd name="T9" fmla="*/ 4 h 252"/>
                <a:gd name="T10" fmla="*/ 123 w 127"/>
                <a:gd name="T11" fmla="*/ 126 h 252"/>
                <a:gd name="T12" fmla="*/ 2 w 127"/>
                <a:gd name="T13" fmla="*/ 248 h 252"/>
                <a:gd name="T14" fmla="*/ 0 w 127"/>
                <a:gd name="T15" fmla="*/ 250 h 252"/>
                <a:gd name="T16" fmla="*/ 2 w 127"/>
                <a:gd name="T17" fmla="*/ 252 h 2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27" h="252">
                  <a:moveTo>
                    <a:pt x="2" y="252"/>
                  </a:moveTo>
                  <a:cubicBezTo>
                    <a:pt x="71" y="251"/>
                    <a:pt x="127" y="195"/>
                    <a:pt x="127" y="126"/>
                  </a:cubicBezTo>
                  <a:cubicBezTo>
                    <a:pt x="127" y="57"/>
                    <a:pt x="71" y="1"/>
                    <a:pt x="2" y="0"/>
                  </a:cubicBezTo>
                  <a:cubicBezTo>
                    <a:pt x="1" y="0"/>
                    <a:pt x="0" y="1"/>
                    <a:pt x="0" y="2"/>
                  </a:cubicBezTo>
                  <a:cubicBezTo>
                    <a:pt x="0" y="3"/>
                    <a:pt x="1" y="4"/>
                    <a:pt x="2" y="4"/>
                  </a:cubicBezTo>
                  <a:cubicBezTo>
                    <a:pt x="69" y="5"/>
                    <a:pt x="123" y="59"/>
                    <a:pt x="123" y="126"/>
                  </a:cubicBezTo>
                  <a:cubicBezTo>
                    <a:pt x="123" y="193"/>
                    <a:pt x="69" y="247"/>
                    <a:pt x="2" y="248"/>
                  </a:cubicBezTo>
                  <a:cubicBezTo>
                    <a:pt x="1" y="248"/>
                    <a:pt x="0" y="249"/>
                    <a:pt x="0" y="250"/>
                  </a:cubicBezTo>
                  <a:cubicBezTo>
                    <a:pt x="0" y="251"/>
                    <a:pt x="1" y="252"/>
                    <a:pt x="2" y="25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0" tIns="48216" rIns="96430" bIns="48216" numCol="1" anchor="t" anchorCtr="0" compatLnSpc="1">
              <a:prstTxWarp prst="textNoShape">
                <a:avLst/>
              </a:prstTxWarp>
            </a:bodyPr>
            <a:lstStyle/>
            <a:p>
              <a:pPr algn="ctr">
                <a:lnSpc>
                  <a:spcPct val="120000"/>
                </a:lnSpc>
              </a:pPr>
              <a:endParaRPr lang="en-GB" sz="120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1" name="Freeform 1040"/>
            <p:cNvSpPr>
              <a:spLocks/>
            </p:cNvSpPr>
            <p:nvPr/>
          </p:nvSpPr>
          <p:spPr bwMode="auto">
            <a:xfrm>
              <a:off x="4649956" y="3803890"/>
              <a:ext cx="245206" cy="485525"/>
            </a:xfrm>
            <a:custGeom>
              <a:avLst/>
              <a:gdLst>
                <a:gd name="T0" fmla="*/ 2 w 127"/>
                <a:gd name="T1" fmla="*/ 252 h 252"/>
                <a:gd name="T2" fmla="*/ 127 w 127"/>
                <a:gd name="T3" fmla="*/ 126 h 252"/>
                <a:gd name="T4" fmla="*/ 2 w 127"/>
                <a:gd name="T5" fmla="*/ 0 h 252"/>
                <a:gd name="T6" fmla="*/ 0 w 127"/>
                <a:gd name="T7" fmla="*/ 2 h 252"/>
                <a:gd name="T8" fmla="*/ 2 w 127"/>
                <a:gd name="T9" fmla="*/ 4 h 252"/>
                <a:gd name="T10" fmla="*/ 123 w 127"/>
                <a:gd name="T11" fmla="*/ 126 h 252"/>
                <a:gd name="T12" fmla="*/ 2 w 127"/>
                <a:gd name="T13" fmla="*/ 248 h 252"/>
                <a:gd name="T14" fmla="*/ 0 w 127"/>
                <a:gd name="T15" fmla="*/ 250 h 252"/>
                <a:gd name="T16" fmla="*/ 2 w 127"/>
                <a:gd name="T17" fmla="*/ 252 h 2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27" h="252">
                  <a:moveTo>
                    <a:pt x="2" y="252"/>
                  </a:moveTo>
                  <a:cubicBezTo>
                    <a:pt x="71" y="251"/>
                    <a:pt x="127" y="195"/>
                    <a:pt x="127" y="126"/>
                  </a:cubicBezTo>
                  <a:cubicBezTo>
                    <a:pt x="127" y="57"/>
                    <a:pt x="71" y="1"/>
                    <a:pt x="2" y="0"/>
                  </a:cubicBezTo>
                  <a:cubicBezTo>
                    <a:pt x="1" y="0"/>
                    <a:pt x="0" y="1"/>
                    <a:pt x="0" y="2"/>
                  </a:cubicBezTo>
                  <a:cubicBezTo>
                    <a:pt x="0" y="3"/>
                    <a:pt x="1" y="4"/>
                    <a:pt x="2" y="4"/>
                  </a:cubicBezTo>
                  <a:cubicBezTo>
                    <a:pt x="69" y="5"/>
                    <a:pt x="123" y="59"/>
                    <a:pt x="123" y="126"/>
                  </a:cubicBezTo>
                  <a:cubicBezTo>
                    <a:pt x="123" y="193"/>
                    <a:pt x="69" y="247"/>
                    <a:pt x="2" y="248"/>
                  </a:cubicBezTo>
                  <a:cubicBezTo>
                    <a:pt x="1" y="248"/>
                    <a:pt x="0" y="249"/>
                    <a:pt x="0" y="250"/>
                  </a:cubicBezTo>
                  <a:cubicBezTo>
                    <a:pt x="0" y="251"/>
                    <a:pt x="1" y="252"/>
                    <a:pt x="2" y="25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0" tIns="48216" rIns="96430" bIns="48216" numCol="1" anchor="t" anchorCtr="0" compatLnSpc="1">
              <a:prstTxWarp prst="textNoShape">
                <a:avLst/>
              </a:prstTxWarp>
            </a:bodyPr>
            <a:lstStyle/>
            <a:p>
              <a:pPr algn="ctr">
                <a:lnSpc>
                  <a:spcPct val="120000"/>
                </a:lnSpc>
              </a:pPr>
              <a:endParaRPr lang="en-GB" sz="120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2" name="Freeform 1041"/>
            <p:cNvSpPr>
              <a:spLocks/>
            </p:cNvSpPr>
            <p:nvPr/>
          </p:nvSpPr>
          <p:spPr bwMode="auto">
            <a:xfrm>
              <a:off x="4902494" y="4967194"/>
              <a:ext cx="244392" cy="485525"/>
            </a:xfrm>
            <a:custGeom>
              <a:avLst/>
              <a:gdLst>
                <a:gd name="T0" fmla="*/ 2 w 127"/>
                <a:gd name="T1" fmla="*/ 252 h 252"/>
                <a:gd name="T2" fmla="*/ 127 w 127"/>
                <a:gd name="T3" fmla="*/ 126 h 252"/>
                <a:gd name="T4" fmla="*/ 2 w 127"/>
                <a:gd name="T5" fmla="*/ 0 h 252"/>
                <a:gd name="T6" fmla="*/ 0 w 127"/>
                <a:gd name="T7" fmla="*/ 2 h 252"/>
                <a:gd name="T8" fmla="*/ 2 w 127"/>
                <a:gd name="T9" fmla="*/ 4 h 252"/>
                <a:gd name="T10" fmla="*/ 123 w 127"/>
                <a:gd name="T11" fmla="*/ 126 h 252"/>
                <a:gd name="T12" fmla="*/ 2 w 127"/>
                <a:gd name="T13" fmla="*/ 248 h 252"/>
                <a:gd name="T14" fmla="*/ 0 w 127"/>
                <a:gd name="T15" fmla="*/ 250 h 252"/>
                <a:gd name="T16" fmla="*/ 2 w 127"/>
                <a:gd name="T17" fmla="*/ 252 h 2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27" h="252">
                  <a:moveTo>
                    <a:pt x="2" y="252"/>
                  </a:moveTo>
                  <a:cubicBezTo>
                    <a:pt x="71" y="251"/>
                    <a:pt x="127" y="195"/>
                    <a:pt x="127" y="126"/>
                  </a:cubicBezTo>
                  <a:cubicBezTo>
                    <a:pt x="127" y="57"/>
                    <a:pt x="71" y="1"/>
                    <a:pt x="2" y="0"/>
                  </a:cubicBezTo>
                  <a:cubicBezTo>
                    <a:pt x="1" y="0"/>
                    <a:pt x="0" y="1"/>
                    <a:pt x="0" y="2"/>
                  </a:cubicBezTo>
                  <a:cubicBezTo>
                    <a:pt x="0" y="4"/>
                    <a:pt x="1" y="4"/>
                    <a:pt x="2" y="4"/>
                  </a:cubicBezTo>
                  <a:cubicBezTo>
                    <a:pt x="69" y="5"/>
                    <a:pt x="123" y="59"/>
                    <a:pt x="123" y="126"/>
                  </a:cubicBezTo>
                  <a:cubicBezTo>
                    <a:pt x="123" y="193"/>
                    <a:pt x="69" y="247"/>
                    <a:pt x="2" y="248"/>
                  </a:cubicBezTo>
                  <a:cubicBezTo>
                    <a:pt x="1" y="248"/>
                    <a:pt x="0" y="249"/>
                    <a:pt x="0" y="250"/>
                  </a:cubicBezTo>
                  <a:cubicBezTo>
                    <a:pt x="0" y="251"/>
                    <a:pt x="1" y="252"/>
                    <a:pt x="2" y="25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0" tIns="48216" rIns="96430" bIns="48216" numCol="1" anchor="t" anchorCtr="0" compatLnSpc="1">
              <a:prstTxWarp prst="textNoShape">
                <a:avLst/>
              </a:prstTxWarp>
            </a:bodyPr>
            <a:lstStyle/>
            <a:p>
              <a:pPr algn="ctr">
                <a:lnSpc>
                  <a:spcPct val="120000"/>
                </a:lnSpc>
              </a:pPr>
              <a:endParaRPr lang="en-GB" sz="120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3" name="Freeform 1042"/>
            <p:cNvSpPr>
              <a:spLocks/>
            </p:cNvSpPr>
            <p:nvPr/>
          </p:nvSpPr>
          <p:spPr bwMode="auto">
            <a:xfrm>
              <a:off x="4143251" y="4385542"/>
              <a:ext cx="245206" cy="485525"/>
            </a:xfrm>
            <a:custGeom>
              <a:avLst/>
              <a:gdLst>
                <a:gd name="T0" fmla="*/ 2 w 127"/>
                <a:gd name="T1" fmla="*/ 252 h 252"/>
                <a:gd name="T2" fmla="*/ 127 w 127"/>
                <a:gd name="T3" fmla="*/ 126 h 252"/>
                <a:gd name="T4" fmla="*/ 2 w 127"/>
                <a:gd name="T5" fmla="*/ 0 h 252"/>
                <a:gd name="T6" fmla="*/ 0 w 127"/>
                <a:gd name="T7" fmla="*/ 2 h 252"/>
                <a:gd name="T8" fmla="*/ 2 w 127"/>
                <a:gd name="T9" fmla="*/ 4 h 252"/>
                <a:gd name="T10" fmla="*/ 123 w 127"/>
                <a:gd name="T11" fmla="*/ 126 h 252"/>
                <a:gd name="T12" fmla="*/ 2 w 127"/>
                <a:gd name="T13" fmla="*/ 248 h 252"/>
                <a:gd name="T14" fmla="*/ 0 w 127"/>
                <a:gd name="T15" fmla="*/ 250 h 252"/>
                <a:gd name="T16" fmla="*/ 2 w 127"/>
                <a:gd name="T17" fmla="*/ 252 h 2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27" h="252">
                  <a:moveTo>
                    <a:pt x="2" y="252"/>
                  </a:moveTo>
                  <a:cubicBezTo>
                    <a:pt x="71" y="251"/>
                    <a:pt x="127" y="195"/>
                    <a:pt x="127" y="126"/>
                  </a:cubicBezTo>
                  <a:cubicBezTo>
                    <a:pt x="127" y="57"/>
                    <a:pt x="71" y="1"/>
                    <a:pt x="2" y="0"/>
                  </a:cubicBezTo>
                  <a:cubicBezTo>
                    <a:pt x="1" y="0"/>
                    <a:pt x="0" y="1"/>
                    <a:pt x="0" y="2"/>
                  </a:cubicBezTo>
                  <a:cubicBezTo>
                    <a:pt x="0" y="3"/>
                    <a:pt x="1" y="4"/>
                    <a:pt x="2" y="4"/>
                  </a:cubicBezTo>
                  <a:cubicBezTo>
                    <a:pt x="69" y="5"/>
                    <a:pt x="123" y="59"/>
                    <a:pt x="123" y="126"/>
                  </a:cubicBezTo>
                  <a:cubicBezTo>
                    <a:pt x="123" y="193"/>
                    <a:pt x="69" y="247"/>
                    <a:pt x="2" y="248"/>
                  </a:cubicBezTo>
                  <a:cubicBezTo>
                    <a:pt x="1" y="248"/>
                    <a:pt x="0" y="249"/>
                    <a:pt x="0" y="250"/>
                  </a:cubicBezTo>
                  <a:cubicBezTo>
                    <a:pt x="0" y="251"/>
                    <a:pt x="1" y="252"/>
                    <a:pt x="2" y="25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0" tIns="48216" rIns="96430" bIns="48216" numCol="1" anchor="t" anchorCtr="0" compatLnSpc="1">
              <a:prstTxWarp prst="textNoShape">
                <a:avLst/>
              </a:prstTxWarp>
            </a:bodyPr>
            <a:lstStyle/>
            <a:p>
              <a:pPr algn="ctr">
                <a:lnSpc>
                  <a:spcPct val="120000"/>
                </a:lnSpc>
              </a:pPr>
              <a:endParaRPr lang="en-GB" sz="120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4" name="Freeform 1043"/>
            <p:cNvSpPr>
              <a:spLocks/>
            </p:cNvSpPr>
            <p:nvPr/>
          </p:nvSpPr>
          <p:spPr bwMode="auto">
            <a:xfrm>
              <a:off x="4006392" y="2639772"/>
              <a:ext cx="245206" cy="485525"/>
            </a:xfrm>
            <a:custGeom>
              <a:avLst/>
              <a:gdLst>
                <a:gd name="T0" fmla="*/ 2 w 127"/>
                <a:gd name="T1" fmla="*/ 252 h 252"/>
                <a:gd name="T2" fmla="*/ 127 w 127"/>
                <a:gd name="T3" fmla="*/ 126 h 252"/>
                <a:gd name="T4" fmla="*/ 2 w 127"/>
                <a:gd name="T5" fmla="*/ 0 h 252"/>
                <a:gd name="T6" fmla="*/ 0 w 127"/>
                <a:gd name="T7" fmla="*/ 2 h 252"/>
                <a:gd name="T8" fmla="*/ 2 w 127"/>
                <a:gd name="T9" fmla="*/ 4 h 252"/>
                <a:gd name="T10" fmla="*/ 123 w 127"/>
                <a:gd name="T11" fmla="*/ 126 h 252"/>
                <a:gd name="T12" fmla="*/ 2 w 127"/>
                <a:gd name="T13" fmla="*/ 248 h 252"/>
                <a:gd name="T14" fmla="*/ 0 w 127"/>
                <a:gd name="T15" fmla="*/ 250 h 252"/>
                <a:gd name="T16" fmla="*/ 2 w 127"/>
                <a:gd name="T17" fmla="*/ 252 h 2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27" h="252">
                  <a:moveTo>
                    <a:pt x="2" y="252"/>
                  </a:moveTo>
                  <a:cubicBezTo>
                    <a:pt x="71" y="251"/>
                    <a:pt x="127" y="195"/>
                    <a:pt x="127" y="126"/>
                  </a:cubicBezTo>
                  <a:cubicBezTo>
                    <a:pt x="127" y="57"/>
                    <a:pt x="71" y="1"/>
                    <a:pt x="2" y="0"/>
                  </a:cubicBezTo>
                  <a:cubicBezTo>
                    <a:pt x="1" y="0"/>
                    <a:pt x="0" y="1"/>
                    <a:pt x="0" y="2"/>
                  </a:cubicBezTo>
                  <a:cubicBezTo>
                    <a:pt x="0" y="3"/>
                    <a:pt x="1" y="4"/>
                    <a:pt x="2" y="4"/>
                  </a:cubicBezTo>
                  <a:cubicBezTo>
                    <a:pt x="69" y="5"/>
                    <a:pt x="123" y="59"/>
                    <a:pt x="123" y="126"/>
                  </a:cubicBezTo>
                  <a:cubicBezTo>
                    <a:pt x="123" y="193"/>
                    <a:pt x="69" y="247"/>
                    <a:pt x="2" y="248"/>
                  </a:cubicBezTo>
                  <a:cubicBezTo>
                    <a:pt x="1" y="248"/>
                    <a:pt x="0" y="249"/>
                    <a:pt x="0" y="250"/>
                  </a:cubicBezTo>
                  <a:cubicBezTo>
                    <a:pt x="0" y="251"/>
                    <a:pt x="1" y="252"/>
                    <a:pt x="2" y="25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0" tIns="48216" rIns="96430" bIns="48216" numCol="1" anchor="t" anchorCtr="0" compatLnSpc="1">
              <a:prstTxWarp prst="textNoShape">
                <a:avLst/>
              </a:prstTxWarp>
            </a:bodyPr>
            <a:lstStyle/>
            <a:p>
              <a:pPr algn="ctr">
                <a:lnSpc>
                  <a:spcPct val="120000"/>
                </a:lnSpc>
              </a:pPr>
              <a:endParaRPr lang="en-GB" sz="120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nvGrpSpPr>
            <p:cNvPr id="1051" name="Group 1050"/>
            <p:cNvGrpSpPr/>
            <p:nvPr/>
          </p:nvGrpSpPr>
          <p:grpSpPr>
            <a:xfrm>
              <a:off x="497872" y="4806689"/>
              <a:ext cx="464344" cy="465138"/>
              <a:chOff x="9145588" y="4435475"/>
              <a:chExt cx="464344" cy="465138"/>
            </a:xfrm>
            <a:solidFill>
              <a:schemeClr val="bg2"/>
            </a:solidFill>
          </p:grpSpPr>
          <p:sp>
            <p:nvSpPr>
              <p:cNvPr id="1052" name="AutoShape 7"/>
              <p:cNvSpPr>
                <a:spLocks/>
              </p:cNvSpPr>
              <p:nvPr/>
            </p:nvSpPr>
            <p:spPr bwMode="auto">
              <a:xfrm>
                <a:off x="9145588" y="4435475"/>
                <a:ext cx="464344" cy="465138"/>
              </a:xfrm>
              <a:custGeom>
                <a:avLst/>
                <a:gdLst>
                  <a:gd name="T0" fmla="+- 0 10800 1271"/>
                  <a:gd name="T1" fmla="*/ T0 w 19058"/>
                  <a:gd name="T2" fmla="+- 0 10799 1270"/>
                  <a:gd name="T3" fmla="*/ 10799 h 19059"/>
                  <a:gd name="T4" fmla="+- 0 10800 1271"/>
                  <a:gd name="T5" fmla="*/ T4 w 19058"/>
                  <a:gd name="T6" fmla="+- 0 10799 1270"/>
                  <a:gd name="T7" fmla="*/ 10799 h 19059"/>
                  <a:gd name="T8" fmla="+- 0 10800 1271"/>
                  <a:gd name="T9" fmla="*/ T8 w 19058"/>
                  <a:gd name="T10" fmla="+- 0 10799 1270"/>
                  <a:gd name="T11" fmla="*/ 10799 h 19059"/>
                  <a:gd name="T12" fmla="+- 0 10800 1271"/>
                  <a:gd name="T13" fmla="*/ T12 w 19058"/>
                  <a:gd name="T14" fmla="+- 0 10799 1270"/>
                  <a:gd name="T15" fmla="*/ 10799 h 19059"/>
                </a:gdLst>
                <a:ahLst/>
                <a:cxnLst>
                  <a:cxn ang="0">
                    <a:pos x="T1" y="T3"/>
                  </a:cxn>
                  <a:cxn ang="0">
                    <a:pos x="T5" y="T7"/>
                  </a:cxn>
                  <a:cxn ang="0">
                    <a:pos x="T9" y="T11"/>
                  </a:cxn>
                  <a:cxn ang="0">
                    <a:pos x="T13" y="T15"/>
                  </a:cxn>
                </a:cxnLst>
                <a:rect l="0" t="0" r="r" b="b"/>
                <a:pathLst>
                  <a:path w="19058" h="19059">
                    <a:moveTo>
                      <a:pt x="6430" y="17268"/>
                    </a:moveTo>
                    <a:cubicBezTo>
                      <a:pt x="2162" y="15559"/>
                      <a:pt x="82" y="10698"/>
                      <a:pt x="1790" y="6431"/>
                    </a:cubicBezTo>
                    <a:cubicBezTo>
                      <a:pt x="3499" y="2164"/>
                      <a:pt x="8360" y="81"/>
                      <a:pt x="12627" y="1791"/>
                    </a:cubicBezTo>
                    <a:cubicBezTo>
                      <a:pt x="16894" y="3499"/>
                      <a:pt x="18975" y="8361"/>
                      <a:pt x="17267" y="12628"/>
                    </a:cubicBezTo>
                    <a:cubicBezTo>
                      <a:pt x="15558" y="16895"/>
                      <a:pt x="10696" y="18976"/>
                      <a:pt x="6430" y="17268"/>
                    </a:cubicBezTo>
                    <a:moveTo>
                      <a:pt x="13070" y="685"/>
                    </a:moveTo>
                    <a:cubicBezTo>
                      <a:pt x="8186" y="-1270"/>
                      <a:pt x="2641" y="1103"/>
                      <a:pt x="685" y="5987"/>
                    </a:cubicBezTo>
                    <a:cubicBezTo>
                      <a:pt x="-1271" y="10872"/>
                      <a:pt x="1103" y="16418"/>
                      <a:pt x="5987" y="18373"/>
                    </a:cubicBezTo>
                    <a:cubicBezTo>
                      <a:pt x="10871" y="20330"/>
                      <a:pt x="16416" y="17955"/>
                      <a:pt x="18373" y="13071"/>
                    </a:cubicBezTo>
                    <a:cubicBezTo>
                      <a:pt x="20329" y="8186"/>
                      <a:pt x="17954" y="2641"/>
                      <a:pt x="13070" y="685"/>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0090" tIns="20090" rIns="20090" bIns="20090" anchor="ctr"/>
              <a:lstStyle/>
              <a:p>
                <a:pPr algn="ctr" defTabSz="241050" hangingPunct="0">
                  <a:lnSpc>
                    <a:spcPct val="120000"/>
                  </a:lnSpc>
                </a:pPr>
                <a:endParaRPr lang="en-US" sz="120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053" name="AutoShape 8"/>
              <p:cNvSpPr>
                <a:spLocks/>
              </p:cNvSpPr>
              <p:nvPr/>
            </p:nvSpPr>
            <p:spPr bwMode="auto">
              <a:xfrm>
                <a:off x="9348788" y="4638675"/>
                <a:ext cx="57944" cy="57944"/>
              </a:xfrm>
              <a:custGeom>
                <a:avLst/>
                <a:gdLst>
                  <a:gd name="T0" fmla="+- 0 10801 1272"/>
                  <a:gd name="T1" fmla="*/ T0 w 19059"/>
                  <a:gd name="T2" fmla="+- 0 10800 1272"/>
                  <a:gd name="T3" fmla="*/ 10800 h 19056"/>
                  <a:gd name="T4" fmla="+- 0 10801 1272"/>
                  <a:gd name="T5" fmla="*/ T4 w 19059"/>
                  <a:gd name="T6" fmla="+- 0 10800 1272"/>
                  <a:gd name="T7" fmla="*/ 10800 h 19056"/>
                  <a:gd name="T8" fmla="+- 0 10801 1272"/>
                  <a:gd name="T9" fmla="*/ T8 w 19059"/>
                  <a:gd name="T10" fmla="+- 0 10800 1272"/>
                  <a:gd name="T11" fmla="*/ 10800 h 19056"/>
                  <a:gd name="T12" fmla="+- 0 10801 1272"/>
                  <a:gd name="T13" fmla="*/ T12 w 19059"/>
                  <a:gd name="T14" fmla="+- 0 10800 1272"/>
                  <a:gd name="T15" fmla="*/ 10800 h 19056"/>
                </a:gdLst>
                <a:ahLst/>
                <a:cxnLst>
                  <a:cxn ang="0">
                    <a:pos x="T1" y="T3"/>
                  </a:cxn>
                  <a:cxn ang="0">
                    <a:pos x="T5" y="T7"/>
                  </a:cxn>
                  <a:cxn ang="0">
                    <a:pos x="T9" y="T11"/>
                  </a:cxn>
                  <a:cxn ang="0">
                    <a:pos x="T13" y="T15"/>
                  </a:cxn>
                </a:cxnLst>
                <a:rect l="0" t="0" r="r" b="b"/>
                <a:pathLst>
                  <a:path w="19059" h="19056">
                    <a:moveTo>
                      <a:pt x="7753" y="13951"/>
                    </a:moveTo>
                    <a:cubicBezTo>
                      <a:pt x="5315" y="12969"/>
                      <a:pt x="4129" y="10197"/>
                      <a:pt x="5101" y="7755"/>
                    </a:cubicBezTo>
                    <a:cubicBezTo>
                      <a:pt x="6083" y="5323"/>
                      <a:pt x="8860" y="4132"/>
                      <a:pt x="11298" y="5104"/>
                    </a:cubicBezTo>
                    <a:cubicBezTo>
                      <a:pt x="13735" y="6081"/>
                      <a:pt x="14926" y="8858"/>
                      <a:pt x="13949" y="11300"/>
                    </a:cubicBezTo>
                    <a:cubicBezTo>
                      <a:pt x="12972" y="13737"/>
                      <a:pt x="10195" y="14923"/>
                      <a:pt x="7753" y="13951"/>
                    </a:cubicBezTo>
                    <a:moveTo>
                      <a:pt x="13070" y="686"/>
                    </a:moveTo>
                    <a:cubicBezTo>
                      <a:pt x="8190" y="-1272"/>
                      <a:pt x="2640" y="1104"/>
                      <a:pt x="686" y="5988"/>
                    </a:cubicBezTo>
                    <a:cubicBezTo>
                      <a:pt x="-1272" y="10872"/>
                      <a:pt x="1105" y="16416"/>
                      <a:pt x="5985" y="18369"/>
                    </a:cubicBezTo>
                    <a:cubicBezTo>
                      <a:pt x="10870" y="20328"/>
                      <a:pt x="16415" y="17951"/>
                      <a:pt x="18374" y="13072"/>
                    </a:cubicBezTo>
                    <a:cubicBezTo>
                      <a:pt x="20328" y="8188"/>
                      <a:pt x="17960" y="2644"/>
                      <a:pt x="13070" y="686"/>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0090" tIns="20090" rIns="20090" bIns="20090" anchor="ctr"/>
              <a:lstStyle/>
              <a:p>
                <a:pPr algn="ctr" defTabSz="241050" hangingPunct="0">
                  <a:lnSpc>
                    <a:spcPct val="120000"/>
                  </a:lnSpc>
                </a:pPr>
                <a:endParaRPr lang="en-US" sz="120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054" name="AutoShape 9"/>
              <p:cNvSpPr>
                <a:spLocks/>
              </p:cNvSpPr>
              <p:nvPr/>
            </p:nvSpPr>
            <p:spPr bwMode="auto">
              <a:xfrm>
                <a:off x="9290050" y="4580732"/>
                <a:ext cx="174625" cy="174625"/>
              </a:xfrm>
              <a:custGeom>
                <a:avLst/>
                <a:gdLst>
                  <a:gd name="T0" fmla="+- 0 10800 1271"/>
                  <a:gd name="T1" fmla="*/ T0 w 19059"/>
                  <a:gd name="T2" fmla="+- 0 10800 1271"/>
                  <a:gd name="T3" fmla="*/ 10800 h 19058"/>
                  <a:gd name="T4" fmla="+- 0 10800 1271"/>
                  <a:gd name="T5" fmla="*/ T4 w 19059"/>
                  <a:gd name="T6" fmla="+- 0 10800 1271"/>
                  <a:gd name="T7" fmla="*/ 10800 h 19058"/>
                  <a:gd name="T8" fmla="+- 0 10800 1271"/>
                  <a:gd name="T9" fmla="*/ T8 w 19059"/>
                  <a:gd name="T10" fmla="+- 0 10800 1271"/>
                  <a:gd name="T11" fmla="*/ 10800 h 19058"/>
                  <a:gd name="T12" fmla="+- 0 10800 1271"/>
                  <a:gd name="T13" fmla="*/ T12 w 19059"/>
                  <a:gd name="T14" fmla="+- 0 10800 1271"/>
                  <a:gd name="T15" fmla="*/ 10800 h 19058"/>
                </a:gdLst>
                <a:ahLst/>
                <a:cxnLst>
                  <a:cxn ang="0">
                    <a:pos x="T1" y="T3"/>
                  </a:cxn>
                  <a:cxn ang="0">
                    <a:pos x="T5" y="T7"/>
                  </a:cxn>
                  <a:cxn ang="0">
                    <a:pos x="T9" y="T11"/>
                  </a:cxn>
                  <a:cxn ang="0">
                    <a:pos x="T13" y="T15"/>
                  </a:cxn>
                </a:cxnLst>
                <a:rect l="0" t="0" r="r" b="b"/>
                <a:pathLst>
                  <a:path w="19059" h="19058">
                    <a:moveTo>
                      <a:pt x="7169" y="15424"/>
                    </a:moveTo>
                    <a:cubicBezTo>
                      <a:pt x="3916" y="14123"/>
                      <a:pt x="2331" y="10417"/>
                      <a:pt x="3632" y="7167"/>
                    </a:cubicBezTo>
                    <a:cubicBezTo>
                      <a:pt x="4934" y="3917"/>
                      <a:pt x="8638" y="2331"/>
                      <a:pt x="11889" y="3632"/>
                    </a:cubicBezTo>
                    <a:cubicBezTo>
                      <a:pt x="15141" y="4934"/>
                      <a:pt x="16728" y="8640"/>
                      <a:pt x="15425" y="11890"/>
                    </a:cubicBezTo>
                    <a:cubicBezTo>
                      <a:pt x="14124" y="15140"/>
                      <a:pt x="10419" y="16728"/>
                      <a:pt x="7169" y="15424"/>
                    </a:cubicBezTo>
                    <a:moveTo>
                      <a:pt x="13071" y="685"/>
                    </a:moveTo>
                    <a:cubicBezTo>
                      <a:pt x="8186" y="-1271"/>
                      <a:pt x="2639" y="1104"/>
                      <a:pt x="686" y="5987"/>
                    </a:cubicBezTo>
                    <a:cubicBezTo>
                      <a:pt x="-1271" y="10871"/>
                      <a:pt x="1104" y="16416"/>
                      <a:pt x="5987" y="18372"/>
                    </a:cubicBezTo>
                    <a:cubicBezTo>
                      <a:pt x="10874" y="20329"/>
                      <a:pt x="16418" y="17955"/>
                      <a:pt x="18375" y="13070"/>
                    </a:cubicBezTo>
                    <a:cubicBezTo>
                      <a:pt x="20328" y="8186"/>
                      <a:pt x="17956" y="2641"/>
                      <a:pt x="13071" y="685"/>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0090" tIns="20090" rIns="20090" bIns="20090" anchor="ctr"/>
              <a:lstStyle/>
              <a:p>
                <a:pPr algn="ctr" defTabSz="241050" hangingPunct="0">
                  <a:lnSpc>
                    <a:spcPct val="120000"/>
                  </a:lnSpc>
                </a:pPr>
                <a:endParaRPr lang="en-US" sz="120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055" name="AutoShape 10"/>
              <p:cNvSpPr>
                <a:spLocks/>
              </p:cNvSpPr>
              <p:nvPr/>
            </p:nvSpPr>
            <p:spPr bwMode="auto">
              <a:xfrm>
                <a:off x="9406732" y="4696619"/>
                <a:ext cx="72231" cy="74613"/>
              </a:xfrm>
              <a:custGeom>
                <a:avLst/>
                <a:gdLst>
                  <a:gd name="T0" fmla="+- 0 10804 288"/>
                  <a:gd name="T1" fmla="*/ T0 w 21033"/>
                  <a:gd name="T2" fmla="+- 0 10798 277"/>
                  <a:gd name="T3" fmla="*/ 10798 h 21043"/>
                  <a:gd name="T4" fmla="+- 0 10804 288"/>
                  <a:gd name="T5" fmla="*/ T4 w 21033"/>
                  <a:gd name="T6" fmla="+- 0 10798 277"/>
                  <a:gd name="T7" fmla="*/ 10798 h 21043"/>
                  <a:gd name="T8" fmla="+- 0 10804 288"/>
                  <a:gd name="T9" fmla="*/ T8 w 21033"/>
                  <a:gd name="T10" fmla="+- 0 10798 277"/>
                  <a:gd name="T11" fmla="*/ 10798 h 21043"/>
                  <a:gd name="T12" fmla="+- 0 10804 288"/>
                  <a:gd name="T13" fmla="*/ T12 w 21033"/>
                  <a:gd name="T14" fmla="+- 0 10798 277"/>
                  <a:gd name="T15" fmla="*/ 10798 h 21043"/>
                </a:gdLst>
                <a:ahLst/>
                <a:cxnLst>
                  <a:cxn ang="0">
                    <a:pos x="T1" y="T3"/>
                  </a:cxn>
                  <a:cxn ang="0">
                    <a:pos x="T5" y="T7"/>
                  </a:cxn>
                  <a:cxn ang="0">
                    <a:pos x="T9" y="T11"/>
                  </a:cxn>
                  <a:cxn ang="0">
                    <a:pos x="T13" y="T15"/>
                  </a:cxn>
                </a:cxnLst>
                <a:rect l="0" t="0" r="r" b="b"/>
                <a:pathLst>
                  <a:path w="21033" h="21043">
                    <a:moveTo>
                      <a:pt x="20881" y="2825"/>
                    </a:moveTo>
                    <a:cubicBezTo>
                      <a:pt x="21312" y="1771"/>
                      <a:pt x="20787" y="572"/>
                      <a:pt x="19713" y="149"/>
                    </a:cubicBezTo>
                    <a:cubicBezTo>
                      <a:pt x="18636" y="-277"/>
                      <a:pt x="17414" y="238"/>
                      <a:pt x="16984" y="1296"/>
                    </a:cubicBezTo>
                    <a:lnTo>
                      <a:pt x="16980" y="1292"/>
                    </a:lnTo>
                    <a:cubicBezTo>
                      <a:pt x="13964" y="8692"/>
                      <a:pt x="8182" y="14184"/>
                      <a:pt x="1269" y="17089"/>
                    </a:cubicBezTo>
                    <a:cubicBezTo>
                      <a:pt x="207" y="17536"/>
                      <a:pt x="-288" y="18747"/>
                      <a:pt x="170" y="19789"/>
                    </a:cubicBezTo>
                    <a:cubicBezTo>
                      <a:pt x="629" y="20840"/>
                      <a:pt x="1863" y="21323"/>
                      <a:pt x="2924" y="20876"/>
                    </a:cubicBezTo>
                    <a:cubicBezTo>
                      <a:pt x="2961" y="20860"/>
                      <a:pt x="2982" y="20828"/>
                      <a:pt x="3014" y="20815"/>
                    </a:cubicBezTo>
                    <a:cubicBezTo>
                      <a:pt x="10874" y="17480"/>
                      <a:pt x="17451" y="11227"/>
                      <a:pt x="20877" y="2825"/>
                    </a:cubicBezTo>
                    <a:cubicBezTo>
                      <a:pt x="20877" y="2825"/>
                      <a:pt x="20881" y="2825"/>
                      <a:pt x="20881" y="2825"/>
                    </a:cubicBezTo>
                    <a:close/>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0090" tIns="20090" rIns="20090" bIns="20090" anchor="ctr"/>
              <a:lstStyle/>
              <a:p>
                <a:pPr algn="ctr" defTabSz="241050" hangingPunct="0">
                  <a:lnSpc>
                    <a:spcPct val="120000"/>
                  </a:lnSpc>
                </a:pPr>
                <a:endParaRPr lang="en-US" sz="120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056" name="AutoShape 11"/>
              <p:cNvSpPr>
                <a:spLocks/>
              </p:cNvSpPr>
              <p:nvPr/>
            </p:nvSpPr>
            <p:spPr bwMode="auto">
              <a:xfrm>
                <a:off x="9435307" y="4725988"/>
                <a:ext cx="103981" cy="106363"/>
              </a:xfrm>
              <a:custGeom>
                <a:avLst/>
                <a:gdLst>
                  <a:gd name="T0" fmla="+- 0 10803 203"/>
                  <a:gd name="T1" fmla="*/ T0 w 21201"/>
                  <a:gd name="T2" fmla="+- 0 10798 194"/>
                  <a:gd name="T3" fmla="*/ 10798 h 21209"/>
                  <a:gd name="T4" fmla="+- 0 10803 203"/>
                  <a:gd name="T5" fmla="*/ T4 w 21201"/>
                  <a:gd name="T6" fmla="+- 0 10798 194"/>
                  <a:gd name="T7" fmla="*/ 10798 h 21209"/>
                  <a:gd name="T8" fmla="+- 0 10803 203"/>
                  <a:gd name="T9" fmla="*/ T8 w 21201"/>
                  <a:gd name="T10" fmla="+- 0 10798 194"/>
                  <a:gd name="T11" fmla="*/ 10798 h 21209"/>
                  <a:gd name="T12" fmla="+- 0 10803 203"/>
                  <a:gd name="T13" fmla="*/ T12 w 21201"/>
                  <a:gd name="T14" fmla="+- 0 10798 194"/>
                  <a:gd name="T15" fmla="*/ 10798 h 21209"/>
                </a:gdLst>
                <a:ahLst/>
                <a:cxnLst>
                  <a:cxn ang="0">
                    <a:pos x="T1" y="T3"/>
                  </a:cxn>
                  <a:cxn ang="0">
                    <a:pos x="T5" y="T7"/>
                  </a:cxn>
                  <a:cxn ang="0">
                    <a:pos x="T9" y="T11"/>
                  </a:cxn>
                  <a:cxn ang="0">
                    <a:pos x="T13" y="T15"/>
                  </a:cxn>
                </a:cxnLst>
                <a:rect l="0" t="0" r="r" b="b"/>
                <a:pathLst>
                  <a:path w="21201" h="21209">
                    <a:moveTo>
                      <a:pt x="20267" y="104"/>
                    </a:moveTo>
                    <a:cubicBezTo>
                      <a:pt x="19508" y="-194"/>
                      <a:pt x="18645" y="169"/>
                      <a:pt x="18339" y="912"/>
                    </a:cubicBezTo>
                    <a:cubicBezTo>
                      <a:pt x="14991" y="9110"/>
                      <a:pt x="8568" y="15198"/>
                      <a:pt x="894" y="18420"/>
                    </a:cubicBezTo>
                    <a:cubicBezTo>
                      <a:pt x="144" y="18735"/>
                      <a:pt x="-203" y="19589"/>
                      <a:pt x="121" y="20327"/>
                    </a:cubicBezTo>
                    <a:cubicBezTo>
                      <a:pt x="442" y="21068"/>
                      <a:pt x="1314" y="21406"/>
                      <a:pt x="2067" y="21090"/>
                    </a:cubicBezTo>
                    <a:cubicBezTo>
                      <a:pt x="2102" y="21073"/>
                      <a:pt x="2125" y="21042"/>
                      <a:pt x="2159" y="21025"/>
                    </a:cubicBezTo>
                    <a:cubicBezTo>
                      <a:pt x="10491" y="17500"/>
                      <a:pt x="17461" y="10881"/>
                      <a:pt x="21095" y="1994"/>
                    </a:cubicBezTo>
                    <a:cubicBezTo>
                      <a:pt x="21397" y="1250"/>
                      <a:pt x="21026" y="404"/>
                      <a:pt x="20267" y="104"/>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0090" tIns="20090" rIns="20090" bIns="20090" anchor="ctr"/>
              <a:lstStyle/>
              <a:p>
                <a:pPr algn="ctr" defTabSz="241050" hangingPunct="0">
                  <a:lnSpc>
                    <a:spcPct val="120000"/>
                  </a:lnSpc>
                </a:pPr>
                <a:endParaRPr lang="en-US" sz="120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057" name="AutoShape 12"/>
              <p:cNvSpPr>
                <a:spLocks/>
              </p:cNvSpPr>
              <p:nvPr/>
            </p:nvSpPr>
            <p:spPr bwMode="auto">
              <a:xfrm>
                <a:off x="9421019" y="4711700"/>
                <a:ext cx="88106" cy="89694"/>
              </a:xfrm>
              <a:custGeom>
                <a:avLst/>
                <a:gdLst>
                  <a:gd name="T0" fmla="+- 0 10802 238"/>
                  <a:gd name="T1" fmla="*/ T0 w 21128"/>
                  <a:gd name="T2" fmla="+- 0 10797 227"/>
                  <a:gd name="T3" fmla="*/ 10797 h 21141"/>
                  <a:gd name="T4" fmla="+- 0 10802 238"/>
                  <a:gd name="T5" fmla="*/ T4 w 21128"/>
                  <a:gd name="T6" fmla="+- 0 10797 227"/>
                  <a:gd name="T7" fmla="*/ 10797 h 21141"/>
                  <a:gd name="T8" fmla="+- 0 10802 238"/>
                  <a:gd name="T9" fmla="*/ T8 w 21128"/>
                  <a:gd name="T10" fmla="+- 0 10797 227"/>
                  <a:gd name="T11" fmla="*/ 10797 h 21141"/>
                  <a:gd name="T12" fmla="+- 0 10802 238"/>
                  <a:gd name="T13" fmla="*/ T12 w 21128"/>
                  <a:gd name="T14" fmla="+- 0 10797 227"/>
                  <a:gd name="T15" fmla="*/ 10797 h 21141"/>
                </a:gdLst>
                <a:ahLst/>
                <a:cxnLst>
                  <a:cxn ang="0">
                    <a:pos x="T1" y="T3"/>
                  </a:cxn>
                  <a:cxn ang="0">
                    <a:pos x="T5" y="T7"/>
                  </a:cxn>
                  <a:cxn ang="0">
                    <a:pos x="T9" y="T11"/>
                  </a:cxn>
                  <a:cxn ang="0">
                    <a:pos x="T13" y="T15"/>
                  </a:cxn>
                </a:cxnLst>
                <a:rect l="0" t="0" r="r" b="b"/>
                <a:pathLst>
                  <a:path w="21128" h="21141">
                    <a:moveTo>
                      <a:pt x="20035" y="122"/>
                    </a:moveTo>
                    <a:cubicBezTo>
                      <a:pt x="19142" y="-227"/>
                      <a:pt x="18134" y="195"/>
                      <a:pt x="17778" y="1071"/>
                    </a:cubicBezTo>
                    <a:cubicBezTo>
                      <a:pt x="14571" y="8936"/>
                      <a:pt x="8412" y="14778"/>
                      <a:pt x="1051" y="17867"/>
                    </a:cubicBezTo>
                    <a:lnTo>
                      <a:pt x="1054" y="17867"/>
                    </a:lnTo>
                    <a:cubicBezTo>
                      <a:pt x="172" y="18240"/>
                      <a:pt x="-238" y="19242"/>
                      <a:pt x="142" y="20108"/>
                    </a:cubicBezTo>
                    <a:cubicBezTo>
                      <a:pt x="522" y="20973"/>
                      <a:pt x="1543" y="21372"/>
                      <a:pt x="2425" y="21003"/>
                    </a:cubicBezTo>
                    <a:cubicBezTo>
                      <a:pt x="2459" y="20986"/>
                      <a:pt x="2476" y="20956"/>
                      <a:pt x="2514" y="20936"/>
                    </a:cubicBezTo>
                    <a:cubicBezTo>
                      <a:pt x="10651" y="17491"/>
                      <a:pt x="17459" y="11027"/>
                      <a:pt x="21002" y="2339"/>
                    </a:cubicBezTo>
                    <a:cubicBezTo>
                      <a:pt x="21361" y="1463"/>
                      <a:pt x="20927" y="472"/>
                      <a:pt x="20035" y="122"/>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0090" tIns="20090" rIns="20090" bIns="20090" anchor="ctr"/>
              <a:lstStyle/>
              <a:p>
                <a:pPr algn="ctr" defTabSz="241050" hangingPunct="0">
                  <a:lnSpc>
                    <a:spcPct val="120000"/>
                  </a:lnSpc>
                </a:pPr>
                <a:endParaRPr lang="en-US" sz="120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058" name="AutoShape 13"/>
              <p:cNvSpPr>
                <a:spLocks/>
              </p:cNvSpPr>
              <p:nvPr/>
            </p:nvSpPr>
            <p:spPr bwMode="auto">
              <a:xfrm>
                <a:off x="9275763" y="4566444"/>
                <a:ext cx="73025" cy="73819"/>
              </a:xfrm>
              <a:custGeom>
                <a:avLst/>
                <a:gdLst>
                  <a:gd name="T0" fmla="+- 0 10797 278"/>
                  <a:gd name="T1" fmla="*/ T0 w 21039"/>
                  <a:gd name="T2" fmla="+- 0 10803 281"/>
                  <a:gd name="T3" fmla="*/ 10803 h 21044"/>
                  <a:gd name="T4" fmla="+- 0 10797 278"/>
                  <a:gd name="T5" fmla="*/ T4 w 21039"/>
                  <a:gd name="T6" fmla="+- 0 10803 281"/>
                  <a:gd name="T7" fmla="*/ 10803 h 21044"/>
                  <a:gd name="T8" fmla="+- 0 10797 278"/>
                  <a:gd name="T9" fmla="*/ T8 w 21039"/>
                  <a:gd name="T10" fmla="+- 0 10803 281"/>
                  <a:gd name="T11" fmla="*/ 10803 h 21044"/>
                  <a:gd name="T12" fmla="+- 0 10797 278"/>
                  <a:gd name="T13" fmla="*/ T12 w 21039"/>
                  <a:gd name="T14" fmla="+- 0 10803 281"/>
                  <a:gd name="T15" fmla="*/ 10803 h 21044"/>
                </a:gdLst>
                <a:ahLst/>
                <a:cxnLst>
                  <a:cxn ang="0">
                    <a:pos x="T1" y="T3"/>
                  </a:cxn>
                  <a:cxn ang="0">
                    <a:pos x="T5" y="T7"/>
                  </a:cxn>
                  <a:cxn ang="0">
                    <a:pos x="T9" y="T11"/>
                  </a:cxn>
                  <a:cxn ang="0">
                    <a:pos x="T13" y="T15"/>
                  </a:cxn>
                </a:cxnLst>
                <a:rect l="0" t="0" r="r" b="b"/>
                <a:pathLst>
                  <a:path w="21039" h="21044">
                    <a:moveTo>
                      <a:pt x="20871" y="1248"/>
                    </a:moveTo>
                    <a:cubicBezTo>
                      <a:pt x="20411" y="197"/>
                      <a:pt x="19177" y="-281"/>
                      <a:pt x="18112" y="169"/>
                    </a:cubicBezTo>
                    <a:cubicBezTo>
                      <a:pt x="18075" y="181"/>
                      <a:pt x="18050" y="214"/>
                      <a:pt x="18021" y="226"/>
                    </a:cubicBezTo>
                    <a:cubicBezTo>
                      <a:pt x="10159" y="3562"/>
                      <a:pt x="3583" y="9820"/>
                      <a:pt x="152" y="18220"/>
                    </a:cubicBezTo>
                    <a:lnTo>
                      <a:pt x="148" y="18220"/>
                    </a:lnTo>
                    <a:cubicBezTo>
                      <a:pt x="-278" y="19278"/>
                      <a:pt x="242" y="20473"/>
                      <a:pt x="1320" y="20896"/>
                    </a:cubicBezTo>
                    <a:cubicBezTo>
                      <a:pt x="2398" y="21318"/>
                      <a:pt x="3620" y="20803"/>
                      <a:pt x="4046" y="19749"/>
                    </a:cubicBezTo>
                    <a:lnTo>
                      <a:pt x="4051" y="19749"/>
                    </a:lnTo>
                    <a:cubicBezTo>
                      <a:pt x="7068" y="12356"/>
                      <a:pt x="12856" y="6858"/>
                      <a:pt x="19764" y="3956"/>
                    </a:cubicBezTo>
                    <a:cubicBezTo>
                      <a:pt x="20830" y="3506"/>
                      <a:pt x="21322" y="2298"/>
                      <a:pt x="20871" y="1248"/>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0090" tIns="20090" rIns="20090" bIns="20090" anchor="ctr"/>
              <a:lstStyle/>
              <a:p>
                <a:pPr algn="ctr" defTabSz="241050" hangingPunct="0">
                  <a:lnSpc>
                    <a:spcPct val="120000"/>
                  </a:lnSpc>
                </a:pPr>
                <a:endParaRPr lang="en-US" sz="120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059" name="AutoShape 14"/>
              <p:cNvSpPr>
                <a:spLocks/>
              </p:cNvSpPr>
              <p:nvPr/>
            </p:nvSpPr>
            <p:spPr bwMode="auto">
              <a:xfrm>
                <a:off x="9217819" y="4508500"/>
                <a:ext cx="103981" cy="105569"/>
              </a:xfrm>
              <a:custGeom>
                <a:avLst/>
                <a:gdLst>
                  <a:gd name="T0" fmla="+- 0 10797 198"/>
                  <a:gd name="T1" fmla="*/ T0 w 21199"/>
                  <a:gd name="T2" fmla="+- 0 10802 198"/>
                  <a:gd name="T3" fmla="*/ 10802 h 21208"/>
                  <a:gd name="T4" fmla="+- 0 10797 198"/>
                  <a:gd name="T5" fmla="*/ T4 w 21199"/>
                  <a:gd name="T6" fmla="+- 0 10802 198"/>
                  <a:gd name="T7" fmla="*/ 10802 h 21208"/>
                  <a:gd name="T8" fmla="+- 0 10797 198"/>
                  <a:gd name="T9" fmla="*/ T8 w 21199"/>
                  <a:gd name="T10" fmla="+- 0 10802 198"/>
                  <a:gd name="T11" fmla="*/ 10802 h 21208"/>
                  <a:gd name="T12" fmla="+- 0 10797 198"/>
                  <a:gd name="T13" fmla="*/ T12 w 21199"/>
                  <a:gd name="T14" fmla="+- 0 10802 198"/>
                  <a:gd name="T15" fmla="*/ 10802 h 21208"/>
                </a:gdLst>
                <a:ahLst/>
                <a:cxnLst>
                  <a:cxn ang="0">
                    <a:pos x="T1" y="T3"/>
                  </a:cxn>
                  <a:cxn ang="0">
                    <a:pos x="T5" y="T7"/>
                  </a:cxn>
                  <a:cxn ang="0">
                    <a:pos x="T9" y="T11"/>
                  </a:cxn>
                  <a:cxn ang="0">
                    <a:pos x="T13" y="T15"/>
                  </a:cxn>
                </a:cxnLst>
                <a:rect l="0" t="0" r="r" b="b"/>
                <a:pathLst>
                  <a:path w="21199" h="21208">
                    <a:moveTo>
                      <a:pt x="21077" y="880"/>
                    </a:moveTo>
                    <a:cubicBezTo>
                      <a:pt x="20753" y="142"/>
                      <a:pt x="19881" y="-198"/>
                      <a:pt x="19129" y="117"/>
                    </a:cubicBezTo>
                    <a:cubicBezTo>
                      <a:pt x="19097" y="131"/>
                      <a:pt x="19071" y="162"/>
                      <a:pt x="19039" y="179"/>
                    </a:cubicBezTo>
                    <a:cubicBezTo>
                      <a:pt x="10706" y="3707"/>
                      <a:pt x="3739" y="10322"/>
                      <a:pt x="106" y="19208"/>
                    </a:cubicBezTo>
                    <a:cubicBezTo>
                      <a:pt x="-198" y="19957"/>
                      <a:pt x="172" y="20803"/>
                      <a:pt x="934" y="21101"/>
                    </a:cubicBezTo>
                    <a:cubicBezTo>
                      <a:pt x="1689" y="21401"/>
                      <a:pt x="2552" y="21041"/>
                      <a:pt x="2859" y="20292"/>
                    </a:cubicBezTo>
                    <a:cubicBezTo>
                      <a:pt x="6206" y="12096"/>
                      <a:pt x="12625" y="6008"/>
                      <a:pt x="20301" y="2787"/>
                    </a:cubicBezTo>
                    <a:cubicBezTo>
                      <a:pt x="21051" y="2469"/>
                      <a:pt x="21402" y="1618"/>
                      <a:pt x="21077" y="880"/>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0090" tIns="20090" rIns="20090" bIns="20090" anchor="ctr"/>
              <a:lstStyle/>
              <a:p>
                <a:pPr algn="ctr" defTabSz="241050" hangingPunct="0">
                  <a:lnSpc>
                    <a:spcPct val="120000"/>
                  </a:lnSpc>
                </a:pPr>
                <a:endParaRPr lang="en-US" sz="120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060" name="AutoShape 15"/>
              <p:cNvSpPr>
                <a:spLocks/>
              </p:cNvSpPr>
              <p:nvPr/>
            </p:nvSpPr>
            <p:spPr bwMode="auto">
              <a:xfrm>
                <a:off x="9247188" y="4537075"/>
                <a:ext cx="88107" cy="90488"/>
              </a:xfrm>
              <a:custGeom>
                <a:avLst/>
                <a:gdLst>
                  <a:gd name="T0" fmla="+- 0 10796 232"/>
                  <a:gd name="T1" fmla="*/ T0 w 21129"/>
                  <a:gd name="T2" fmla="+- 0 10804 234"/>
                  <a:gd name="T3" fmla="*/ 10804 h 21141"/>
                  <a:gd name="T4" fmla="+- 0 10796 232"/>
                  <a:gd name="T5" fmla="*/ T4 w 21129"/>
                  <a:gd name="T6" fmla="+- 0 10804 234"/>
                  <a:gd name="T7" fmla="*/ 10804 h 21141"/>
                  <a:gd name="T8" fmla="+- 0 10796 232"/>
                  <a:gd name="T9" fmla="*/ T8 w 21129"/>
                  <a:gd name="T10" fmla="+- 0 10804 234"/>
                  <a:gd name="T11" fmla="*/ 10804 h 21141"/>
                  <a:gd name="T12" fmla="+- 0 10796 232"/>
                  <a:gd name="T13" fmla="*/ T12 w 21129"/>
                  <a:gd name="T14" fmla="+- 0 10804 234"/>
                  <a:gd name="T15" fmla="*/ 10804 h 21141"/>
                </a:gdLst>
                <a:ahLst/>
                <a:cxnLst>
                  <a:cxn ang="0">
                    <a:pos x="T1" y="T3"/>
                  </a:cxn>
                  <a:cxn ang="0">
                    <a:pos x="T5" y="T7"/>
                  </a:cxn>
                  <a:cxn ang="0">
                    <a:pos x="T9" y="T11"/>
                  </a:cxn>
                  <a:cxn ang="0">
                    <a:pos x="T13" y="T15"/>
                  </a:cxn>
                </a:cxnLst>
                <a:rect l="0" t="0" r="r" b="b"/>
                <a:pathLst>
                  <a:path w="21129" h="21141">
                    <a:moveTo>
                      <a:pt x="20075" y="3267"/>
                    </a:moveTo>
                    <a:cubicBezTo>
                      <a:pt x="20953" y="2898"/>
                      <a:pt x="21368" y="1899"/>
                      <a:pt x="20987" y="1030"/>
                    </a:cubicBezTo>
                    <a:cubicBezTo>
                      <a:pt x="20611" y="168"/>
                      <a:pt x="19589" y="-234"/>
                      <a:pt x="18707" y="138"/>
                    </a:cubicBezTo>
                    <a:cubicBezTo>
                      <a:pt x="18670" y="152"/>
                      <a:pt x="18649" y="185"/>
                      <a:pt x="18615" y="198"/>
                    </a:cubicBezTo>
                    <a:cubicBezTo>
                      <a:pt x="10481" y="3647"/>
                      <a:pt x="3673" y="10118"/>
                      <a:pt x="124" y="18802"/>
                    </a:cubicBezTo>
                    <a:cubicBezTo>
                      <a:pt x="-232" y="19678"/>
                      <a:pt x="205" y="20666"/>
                      <a:pt x="1094" y="21019"/>
                    </a:cubicBezTo>
                    <a:cubicBezTo>
                      <a:pt x="1983" y="21366"/>
                      <a:pt x="2991" y="20946"/>
                      <a:pt x="3354" y="20071"/>
                    </a:cubicBezTo>
                    <a:cubicBezTo>
                      <a:pt x="6561" y="12205"/>
                      <a:pt x="12717" y="6360"/>
                      <a:pt x="20075" y="3274"/>
                    </a:cubicBezTo>
                    <a:cubicBezTo>
                      <a:pt x="20075" y="3274"/>
                      <a:pt x="20075" y="3267"/>
                      <a:pt x="20075" y="3267"/>
                    </a:cubicBezTo>
                    <a:close/>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0090" tIns="20090" rIns="20090" bIns="20090" anchor="ctr"/>
              <a:lstStyle/>
              <a:p>
                <a:pPr algn="ctr" defTabSz="241050" hangingPunct="0">
                  <a:lnSpc>
                    <a:spcPct val="120000"/>
                  </a:lnSpc>
                </a:pPr>
                <a:endParaRPr lang="en-US" sz="120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1061" name="Group 1060"/>
            <p:cNvGrpSpPr/>
            <p:nvPr/>
          </p:nvGrpSpPr>
          <p:grpSpPr>
            <a:xfrm>
              <a:off x="495719" y="3827954"/>
              <a:ext cx="465138" cy="435769"/>
              <a:chOff x="5368132" y="3540125"/>
              <a:chExt cx="465138" cy="435769"/>
            </a:xfrm>
            <a:solidFill>
              <a:schemeClr val="bg2"/>
            </a:solidFill>
          </p:grpSpPr>
          <p:sp>
            <p:nvSpPr>
              <p:cNvPr id="1062" name="AutoShape 110"/>
              <p:cNvSpPr>
                <a:spLocks/>
              </p:cNvSpPr>
              <p:nvPr/>
            </p:nvSpPr>
            <p:spPr bwMode="auto">
              <a:xfrm>
                <a:off x="5426869" y="3598069"/>
                <a:ext cx="347663" cy="23256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699" y="20255"/>
                    </a:moveTo>
                    <a:lnTo>
                      <a:pt x="899" y="20255"/>
                    </a:lnTo>
                    <a:lnTo>
                      <a:pt x="899" y="1350"/>
                    </a:lnTo>
                    <a:lnTo>
                      <a:pt x="20699" y="1350"/>
                    </a:lnTo>
                    <a:cubicBezTo>
                      <a:pt x="20699" y="1350"/>
                      <a:pt x="20699" y="20255"/>
                      <a:pt x="20699" y="20255"/>
                    </a:cubicBezTo>
                    <a:close/>
                    <a:moveTo>
                      <a:pt x="20699" y="0"/>
                    </a:moveTo>
                    <a:lnTo>
                      <a:pt x="899" y="5"/>
                    </a:lnTo>
                    <a:cubicBezTo>
                      <a:pt x="402" y="5"/>
                      <a:pt x="0" y="603"/>
                      <a:pt x="0" y="1350"/>
                    </a:cubicBezTo>
                    <a:lnTo>
                      <a:pt x="0" y="20249"/>
                    </a:lnTo>
                    <a:cubicBezTo>
                      <a:pt x="0" y="20996"/>
                      <a:pt x="402" y="21599"/>
                      <a:pt x="899" y="21599"/>
                    </a:cubicBezTo>
                    <a:lnTo>
                      <a:pt x="20699" y="21599"/>
                    </a:lnTo>
                    <a:cubicBezTo>
                      <a:pt x="21197" y="21599"/>
                      <a:pt x="21600" y="20996"/>
                      <a:pt x="21600" y="20249"/>
                    </a:cubicBezTo>
                    <a:lnTo>
                      <a:pt x="21600" y="1350"/>
                    </a:lnTo>
                    <a:cubicBezTo>
                      <a:pt x="21600" y="603"/>
                      <a:pt x="21197" y="0"/>
                      <a:pt x="20699" y="0"/>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0090" tIns="20090" rIns="20090" bIns="20090" anchor="ctr"/>
              <a:lstStyle/>
              <a:p>
                <a:pPr algn="ctr" defTabSz="241050" hangingPunct="0">
                  <a:lnSpc>
                    <a:spcPct val="120000"/>
                  </a:lnSpc>
                </a:pPr>
                <a:endParaRPr lang="en-US" sz="1200">
                  <a:solidFill>
                    <a:schemeClr val="bg1"/>
                  </a:solidFill>
                  <a:effectLst>
                    <a:outerShdw blurRad="38100" dist="38100" dir="2700000" algn="tl">
                      <a:srgbClr val="000000"/>
                    </a:outerShdw>
                  </a:effectLst>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063" name="AutoShape 111"/>
              <p:cNvSpPr>
                <a:spLocks/>
              </p:cNvSpPr>
              <p:nvPr/>
            </p:nvSpPr>
            <p:spPr bwMode="auto">
              <a:xfrm>
                <a:off x="5368132" y="3540125"/>
                <a:ext cx="465138" cy="43576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249" y="16562"/>
                    </a:moveTo>
                    <a:cubicBezTo>
                      <a:pt x="20249" y="16959"/>
                      <a:pt x="19946" y="17282"/>
                      <a:pt x="19575" y="17282"/>
                    </a:cubicBezTo>
                    <a:lnTo>
                      <a:pt x="13499" y="17282"/>
                    </a:lnTo>
                    <a:lnTo>
                      <a:pt x="8099" y="17282"/>
                    </a:lnTo>
                    <a:lnTo>
                      <a:pt x="2024" y="17282"/>
                    </a:lnTo>
                    <a:cubicBezTo>
                      <a:pt x="1651" y="17282"/>
                      <a:pt x="1349" y="16959"/>
                      <a:pt x="1349" y="16562"/>
                    </a:cubicBezTo>
                    <a:lnTo>
                      <a:pt x="1349" y="2160"/>
                    </a:lnTo>
                    <a:cubicBezTo>
                      <a:pt x="1349" y="1762"/>
                      <a:pt x="1651" y="1440"/>
                      <a:pt x="2024" y="1440"/>
                    </a:cubicBezTo>
                    <a:lnTo>
                      <a:pt x="19575" y="1440"/>
                    </a:lnTo>
                    <a:cubicBezTo>
                      <a:pt x="19946" y="1440"/>
                      <a:pt x="20249" y="1762"/>
                      <a:pt x="20249" y="2160"/>
                    </a:cubicBezTo>
                    <a:cubicBezTo>
                      <a:pt x="20249" y="2160"/>
                      <a:pt x="20249" y="16562"/>
                      <a:pt x="20249" y="16562"/>
                    </a:cubicBezTo>
                    <a:close/>
                    <a:moveTo>
                      <a:pt x="19575" y="0"/>
                    </a:moveTo>
                    <a:lnTo>
                      <a:pt x="2024" y="0"/>
                    </a:lnTo>
                    <a:cubicBezTo>
                      <a:pt x="905" y="0"/>
                      <a:pt x="0" y="966"/>
                      <a:pt x="0" y="2160"/>
                    </a:cubicBezTo>
                    <a:lnTo>
                      <a:pt x="0" y="16562"/>
                    </a:lnTo>
                    <a:cubicBezTo>
                      <a:pt x="0" y="17753"/>
                      <a:pt x="903" y="18718"/>
                      <a:pt x="2018" y="18721"/>
                    </a:cubicBezTo>
                    <a:lnTo>
                      <a:pt x="8774" y="18721"/>
                    </a:lnTo>
                    <a:lnTo>
                      <a:pt x="8774" y="19597"/>
                    </a:lnTo>
                    <a:lnTo>
                      <a:pt x="4561" y="20181"/>
                    </a:lnTo>
                    <a:cubicBezTo>
                      <a:pt x="4260" y="20262"/>
                      <a:pt x="4049" y="20549"/>
                      <a:pt x="4049" y="20879"/>
                    </a:cubicBezTo>
                    <a:cubicBezTo>
                      <a:pt x="4049" y="21277"/>
                      <a:pt x="4351" y="21599"/>
                      <a:pt x="4724" y="21599"/>
                    </a:cubicBezTo>
                    <a:lnTo>
                      <a:pt x="16874" y="21599"/>
                    </a:lnTo>
                    <a:cubicBezTo>
                      <a:pt x="17248" y="21599"/>
                      <a:pt x="17549" y="21277"/>
                      <a:pt x="17549" y="20879"/>
                    </a:cubicBezTo>
                    <a:cubicBezTo>
                      <a:pt x="17549" y="20549"/>
                      <a:pt x="17339" y="20262"/>
                      <a:pt x="17038" y="20181"/>
                    </a:cubicBezTo>
                    <a:lnTo>
                      <a:pt x="12824" y="19597"/>
                    </a:lnTo>
                    <a:lnTo>
                      <a:pt x="12824" y="18721"/>
                    </a:lnTo>
                    <a:lnTo>
                      <a:pt x="19581" y="18721"/>
                    </a:lnTo>
                    <a:cubicBezTo>
                      <a:pt x="20696" y="18718"/>
                      <a:pt x="21600" y="17753"/>
                      <a:pt x="21600" y="16562"/>
                    </a:cubicBezTo>
                    <a:lnTo>
                      <a:pt x="21600" y="2160"/>
                    </a:lnTo>
                    <a:cubicBezTo>
                      <a:pt x="21600" y="966"/>
                      <a:pt x="20692" y="0"/>
                      <a:pt x="19575" y="0"/>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0090" tIns="20090" rIns="20090" bIns="20090" anchor="ctr"/>
              <a:lstStyle/>
              <a:p>
                <a:pPr algn="ctr" defTabSz="241050" hangingPunct="0">
                  <a:lnSpc>
                    <a:spcPct val="120000"/>
                  </a:lnSpc>
                </a:pPr>
                <a:endParaRPr lang="en-US" sz="1200">
                  <a:solidFill>
                    <a:schemeClr val="bg1"/>
                  </a:solidFill>
                  <a:effectLst>
                    <a:outerShdw blurRad="38100" dist="38100" dir="2700000" algn="tl">
                      <a:srgbClr val="000000"/>
                    </a:outerShdw>
                  </a:effectLst>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1064" name="Group 1063"/>
            <p:cNvGrpSpPr/>
            <p:nvPr/>
          </p:nvGrpSpPr>
          <p:grpSpPr>
            <a:xfrm>
              <a:off x="548788" y="2825660"/>
              <a:ext cx="319088" cy="465138"/>
              <a:chOff x="3582988" y="3510757"/>
              <a:chExt cx="319088" cy="465138"/>
            </a:xfrm>
            <a:solidFill>
              <a:schemeClr val="bg2"/>
            </a:solidFill>
          </p:grpSpPr>
          <p:sp>
            <p:nvSpPr>
              <p:cNvPr id="1065" name="AutoShape 113"/>
              <p:cNvSpPr>
                <a:spLocks/>
              </p:cNvSpPr>
              <p:nvPr/>
            </p:nvSpPr>
            <p:spPr bwMode="auto">
              <a:xfrm>
                <a:off x="3582988" y="3510757"/>
                <a:ext cx="319088" cy="46513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5386" y="14175"/>
                    </a:moveTo>
                    <a:lnTo>
                      <a:pt x="6223" y="14175"/>
                    </a:lnTo>
                    <a:cubicBezTo>
                      <a:pt x="5734" y="13446"/>
                      <a:pt x="5147" y="12716"/>
                      <a:pt x="4568" y="12003"/>
                    </a:cubicBezTo>
                    <a:cubicBezTo>
                      <a:pt x="3287" y="10427"/>
                      <a:pt x="1963" y="8797"/>
                      <a:pt x="1963" y="7425"/>
                    </a:cubicBezTo>
                    <a:cubicBezTo>
                      <a:pt x="1963" y="4075"/>
                      <a:pt x="5927" y="1350"/>
                      <a:pt x="10800" y="1350"/>
                    </a:cubicBezTo>
                    <a:cubicBezTo>
                      <a:pt x="15672" y="1350"/>
                      <a:pt x="19636" y="4075"/>
                      <a:pt x="19636" y="7425"/>
                    </a:cubicBezTo>
                    <a:cubicBezTo>
                      <a:pt x="19636" y="8787"/>
                      <a:pt x="18312" y="10425"/>
                      <a:pt x="17029" y="12011"/>
                    </a:cubicBezTo>
                    <a:cubicBezTo>
                      <a:pt x="16455" y="12723"/>
                      <a:pt x="15873" y="13449"/>
                      <a:pt x="15386" y="14175"/>
                    </a:cubicBezTo>
                    <a:moveTo>
                      <a:pt x="10800" y="20249"/>
                    </a:moveTo>
                    <a:cubicBezTo>
                      <a:pt x="9805" y="20249"/>
                      <a:pt x="9347" y="20171"/>
                      <a:pt x="8839" y="19406"/>
                    </a:cubicBezTo>
                    <a:lnTo>
                      <a:pt x="13000" y="19048"/>
                    </a:lnTo>
                    <a:cubicBezTo>
                      <a:pt x="12398" y="20164"/>
                      <a:pt x="11959" y="20249"/>
                      <a:pt x="10800" y="20249"/>
                    </a:cubicBezTo>
                    <a:moveTo>
                      <a:pt x="7595" y="16813"/>
                    </a:moveTo>
                    <a:cubicBezTo>
                      <a:pt x="7417" y="16407"/>
                      <a:pt x="7215" y="15978"/>
                      <a:pt x="6991" y="15525"/>
                    </a:cubicBezTo>
                    <a:lnTo>
                      <a:pt x="14616" y="15525"/>
                    </a:lnTo>
                    <a:cubicBezTo>
                      <a:pt x="14496" y="15767"/>
                      <a:pt x="14375" y="16010"/>
                      <a:pt x="14270" y="16239"/>
                    </a:cubicBezTo>
                    <a:cubicBezTo>
                      <a:pt x="14270" y="16239"/>
                      <a:pt x="7595" y="16813"/>
                      <a:pt x="7595" y="16813"/>
                    </a:cubicBezTo>
                    <a:close/>
                    <a:moveTo>
                      <a:pt x="13345" y="18343"/>
                    </a:moveTo>
                    <a:lnTo>
                      <a:pt x="8476" y="18762"/>
                    </a:lnTo>
                    <a:cubicBezTo>
                      <a:pt x="8303" y="18416"/>
                      <a:pt x="8116" y="18011"/>
                      <a:pt x="7890" y="17483"/>
                    </a:cubicBezTo>
                    <a:cubicBezTo>
                      <a:pt x="7887" y="17477"/>
                      <a:pt x="7883" y="17469"/>
                      <a:pt x="7881" y="17462"/>
                    </a:cubicBezTo>
                    <a:lnTo>
                      <a:pt x="13957" y="16941"/>
                    </a:lnTo>
                    <a:cubicBezTo>
                      <a:pt x="13871" y="17140"/>
                      <a:pt x="13778" y="17350"/>
                      <a:pt x="13698" y="17537"/>
                    </a:cubicBezTo>
                    <a:cubicBezTo>
                      <a:pt x="13569" y="17841"/>
                      <a:pt x="13453" y="18104"/>
                      <a:pt x="13345" y="18343"/>
                    </a:cubicBezTo>
                    <a:moveTo>
                      <a:pt x="10800" y="0"/>
                    </a:moveTo>
                    <a:cubicBezTo>
                      <a:pt x="4835" y="0"/>
                      <a:pt x="0" y="3324"/>
                      <a:pt x="0" y="7425"/>
                    </a:cubicBezTo>
                    <a:cubicBezTo>
                      <a:pt x="0" y="10146"/>
                      <a:pt x="3621" y="13029"/>
                      <a:pt x="4939" y="15562"/>
                    </a:cubicBezTo>
                    <a:cubicBezTo>
                      <a:pt x="6906" y="19339"/>
                      <a:pt x="6688" y="21599"/>
                      <a:pt x="10800" y="21599"/>
                    </a:cubicBezTo>
                    <a:cubicBezTo>
                      <a:pt x="14972" y="21599"/>
                      <a:pt x="14692" y="19349"/>
                      <a:pt x="16660" y="15577"/>
                    </a:cubicBezTo>
                    <a:cubicBezTo>
                      <a:pt x="17983" y="13039"/>
                      <a:pt x="21600" y="10124"/>
                      <a:pt x="21600" y="7425"/>
                    </a:cubicBezTo>
                    <a:cubicBezTo>
                      <a:pt x="21600" y="3324"/>
                      <a:pt x="16764" y="0"/>
                      <a:pt x="10800" y="0"/>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0090" tIns="20090" rIns="20090" bIns="20090" anchor="ctr"/>
              <a:lstStyle/>
              <a:p>
                <a:pPr algn="ctr" defTabSz="241050" hangingPunct="0">
                  <a:lnSpc>
                    <a:spcPct val="120000"/>
                  </a:lnSpc>
                </a:pPr>
                <a:endParaRPr lang="en-US" sz="120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066" name="AutoShape 114"/>
              <p:cNvSpPr>
                <a:spLocks/>
              </p:cNvSpPr>
              <p:nvPr/>
            </p:nvSpPr>
            <p:spPr bwMode="auto">
              <a:xfrm>
                <a:off x="3655219" y="3583782"/>
                <a:ext cx="94456" cy="94456"/>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9938" y="0"/>
                    </a:moveTo>
                    <a:cubicBezTo>
                      <a:pt x="8943" y="0"/>
                      <a:pt x="0" y="8942"/>
                      <a:pt x="0" y="19938"/>
                    </a:cubicBezTo>
                    <a:cubicBezTo>
                      <a:pt x="0" y="20855"/>
                      <a:pt x="743" y="21600"/>
                      <a:pt x="1661" y="21600"/>
                    </a:cubicBezTo>
                    <a:cubicBezTo>
                      <a:pt x="2579" y="21600"/>
                      <a:pt x="3323" y="20855"/>
                      <a:pt x="3323" y="19938"/>
                    </a:cubicBezTo>
                    <a:cubicBezTo>
                      <a:pt x="3323" y="10777"/>
                      <a:pt x="10777" y="3323"/>
                      <a:pt x="19938" y="3323"/>
                    </a:cubicBezTo>
                    <a:cubicBezTo>
                      <a:pt x="20856" y="3323"/>
                      <a:pt x="21600" y="2578"/>
                      <a:pt x="21600" y="1661"/>
                    </a:cubicBezTo>
                    <a:cubicBezTo>
                      <a:pt x="21600" y="744"/>
                      <a:pt x="20856" y="0"/>
                      <a:pt x="19938" y="0"/>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0090" tIns="20090" rIns="20090" bIns="20090" anchor="ctr"/>
              <a:lstStyle/>
              <a:p>
                <a:pPr algn="ctr" defTabSz="241050" hangingPunct="0">
                  <a:lnSpc>
                    <a:spcPct val="120000"/>
                  </a:lnSpc>
                </a:pPr>
                <a:endParaRPr lang="en-US" sz="120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1067" name="Group 1066"/>
            <p:cNvGrpSpPr/>
            <p:nvPr/>
          </p:nvGrpSpPr>
          <p:grpSpPr>
            <a:xfrm>
              <a:off x="522204" y="5833008"/>
              <a:ext cx="465138" cy="391319"/>
              <a:chOff x="5368132" y="2625725"/>
              <a:chExt cx="465138" cy="391319"/>
            </a:xfrm>
            <a:solidFill>
              <a:schemeClr val="bg2"/>
            </a:solidFill>
          </p:grpSpPr>
          <p:sp>
            <p:nvSpPr>
              <p:cNvPr id="1068" name="AutoShape 120"/>
              <p:cNvSpPr>
                <a:spLocks/>
              </p:cNvSpPr>
              <p:nvPr/>
            </p:nvSpPr>
            <p:spPr bwMode="auto">
              <a:xfrm>
                <a:off x="5484813" y="2727325"/>
                <a:ext cx="231775" cy="23177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6948" y="16070"/>
                    </a:moveTo>
                    <a:cubicBezTo>
                      <a:pt x="14037" y="19468"/>
                      <a:pt x="8925" y="19859"/>
                      <a:pt x="5529" y="16948"/>
                    </a:cubicBezTo>
                    <a:cubicBezTo>
                      <a:pt x="2130" y="14038"/>
                      <a:pt x="1740" y="8924"/>
                      <a:pt x="4651" y="5527"/>
                    </a:cubicBezTo>
                    <a:cubicBezTo>
                      <a:pt x="7559" y="2131"/>
                      <a:pt x="12674" y="1740"/>
                      <a:pt x="16070" y="4650"/>
                    </a:cubicBezTo>
                    <a:cubicBezTo>
                      <a:pt x="19466" y="7560"/>
                      <a:pt x="19859" y="12673"/>
                      <a:pt x="16948" y="16070"/>
                    </a:cubicBezTo>
                    <a:moveTo>
                      <a:pt x="10800" y="0"/>
                    </a:moveTo>
                    <a:cubicBezTo>
                      <a:pt x="4833" y="0"/>
                      <a:pt x="0" y="4834"/>
                      <a:pt x="0" y="10800"/>
                    </a:cubicBezTo>
                    <a:cubicBezTo>
                      <a:pt x="0" y="16765"/>
                      <a:pt x="4833" y="21599"/>
                      <a:pt x="10800" y="21599"/>
                    </a:cubicBezTo>
                    <a:cubicBezTo>
                      <a:pt x="16764" y="21599"/>
                      <a:pt x="21600" y="16765"/>
                      <a:pt x="21600" y="10800"/>
                    </a:cubicBezTo>
                    <a:cubicBezTo>
                      <a:pt x="21600" y="4834"/>
                      <a:pt x="16764" y="0"/>
                      <a:pt x="10800" y="0"/>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0090" tIns="20090" rIns="20090" bIns="20090" anchor="ctr"/>
              <a:lstStyle/>
              <a:p>
                <a:pPr algn="ctr" defTabSz="241050" hangingPunct="0">
                  <a:lnSpc>
                    <a:spcPct val="120000"/>
                  </a:lnSpc>
                </a:pPr>
                <a:endParaRPr lang="en-US" sz="1200">
                  <a:solidFill>
                    <a:schemeClr val="bg1"/>
                  </a:solidFill>
                  <a:effectLst>
                    <a:outerShdw blurRad="38100" dist="38100" dir="2700000" algn="tl">
                      <a:srgbClr val="000000"/>
                    </a:outerShdw>
                  </a:effectLst>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069" name="AutoShape 121"/>
              <p:cNvSpPr>
                <a:spLocks/>
              </p:cNvSpPr>
              <p:nvPr/>
            </p:nvSpPr>
            <p:spPr bwMode="auto">
              <a:xfrm>
                <a:off x="5542757" y="2785269"/>
                <a:ext cx="65088" cy="6508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9200" y="0"/>
                    </a:moveTo>
                    <a:cubicBezTo>
                      <a:pt x="8596" y="0"/>
                      <a:pt x="0" y="8596"/>
                      <a:pt x="0" y="19195"/>
                    </a:cubicBezTo>
                    <a:lnTo>
                      <a:pt x="0" y="19199"/>
                    </a:lnTo>
                    <a:cubicBezTo>
                      <a:pt x="0" y="20524"/>
                      <a:pt x="1068" y="21599"/>
                      <a:pt x="2400" y="21599"/>
                    </a:cubicBezTo>
                    <a:cubicBezTo>
                      <a:pt x="3721" y="21599"/>
                      <a:pt x="4800" y="20524"/>
                      <a:pt x="4800" y="19199"/>
                    </a:cubicBezTo>
                    <a:lnTo>
                      <a:pt x="4800" y="19195"/>
                    </a:lnTo>
                    <a:cubicBezTo>
                      <a:pt x="4800" y="11247"/>
                      <a:pt x="11240" y="4799"/>
                      <a:pt x="19200" y="4799"/>
                    </a:cubicBezTo>
                    <a:cubicBezTo>
                      <a:pt x="20521" y="4799"/>
                      <a:pt x="21600" y="3724"/>
                      <a:pt x="21600" y="2399"/>
                    </a:cubicBezTo>
                    <a:cubicBezTo>
                      <a:pt x="21600" y="1075"/>
                      <a:pt x="20521" y="0"/>
                      <a:pt x="19200" y="0"/>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0090" tIns="20090" rIns="20090" bIns="20090" anchor="ctr"/>
              <a:lstStyle/>
              <a:p>
                <a:pPr algn="ctr" defTabSz="241050" hangingPunct="0">
                  <a:lnSpc>
                    <a:spcPct val="120000"/>
                  </a:lnSpc>
                </a:pPr>
                <a:endParaRPr lang="en-US" sz="1200">
                  <a:solidFill>
                    <a:schemeClr val="bg1"/>
                  </a:solidFill>
                  <a:effectLst>
                    <a:outerShdw blurRad="38100" dist="38100" dir="2700000" algn="tl">
                      <a:srgbClr val="000000"/>
                    </a:outerShdw>
                  </a:effectLst>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070" name="AutoShape 122"/>
              <p:cNvSpPr>
                <a:spLocks/>
              </p:cNvSpPr>
              <p:nvPr/>
            </p:nvSpPr>
            <p:spPr bwMode="auto">
              <a:xfrm>
                <a:off x="5368132" y="2625725"/>
                <a:ext cx="465138" cy="39131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249" y="19199"/>
                    </a:moveTo>
                    <a:cubicBezTo>
                      <a:pt x="20249" y="19642"/>
                      <a:pt x="19948" y="19999"/>
                      <a:pt x="19575" y="19999"/>
                    </a:cubicBezTo>
                    <a:lnTo>
                      <a:pt x="2024" y="19999"/>
                    </a:lnTo>
                    <a:cubicBezTo>
                      <a:pt x="1651" y="19999"/>
                      <a:pt x="1349" y="19642"/>
                      <a:pt x="1349" y="19199"/>
                    </a:cubicBezTo>
                    <a:lnTo>
                      <a:pt x="1349" y="7200"/>
                    </a:lnTo>
                    <a:cubicBezTo>
                      <a:pt x="1349" y="6809"/>
                      <a:pt x="1588" y="6475"/>
                      <a:pt x="1914" y="6411"/>
                    </a:cubicBezTo>
                    <a:lnTo>
                      <a:pt x="5588" y="5684"/>
                    </a:lnTo>
                    <a:lnTo>
                      <a:pt x="6797" y="2103"/>
                    </a:lnTo>
                    <a:cubicBezTo>
                      <a:pt x="6900" y="1799"/>
                      <a:pt x="7148" y="1600"/>
                      <a:pt x="7424" y="1600"/>
                    </a:cubicBezTo>
                    <a:lnTo>
                      <a:pt x="14174" y="1600"/>
                    </a:lnTo>
                    <a:cubicBezTo>
                      <a:pt x="14450" y="1600"/>
                      <a:pt x="14698" y="1799"/>
                      <a:pt x="14801" y="2103"/>
                    </a:cubicBezTo>
                    <a:lnTo>
                      <a:pt x="16010" y="5684"/>
                    </a:lnTo>
                    <a:lnTo>
                      <a:pt x="19685" y="6411"/>
                    </a:lnTo>
                    <a:cubicBezTo>
                      <a:pt x="20011" y="6475"/>
                      <a:pt x="20249" y="6809"/>
                      <a:pt x="20249" y="7200"/>
                    </a:cubicBezTo>
                    <a:cubicBezTo>
                      <a:pt x="20249" y="7200"/>
                      <a:pt x="20249" y="19199"/>
                      <a:pt x="20249" y="19199"/>
                    </a:cubicBezTo>
                    <a:close/>
                    <a:moveTo>
                      <a:pt x="19907" y="4832"/>
                    </a:moveTo>
                    <a:lnTo>
                      <a:pt x="16981" y="4254"/>
                    </a:lnTo>
                    <a:lnTo>
                      <a:pt x="16054" y="1507"/>
                    </a:lnTo>
                    <a:cubicBezTo>
                      <a:pt x="15745" y="591"/>
                      <a:pt x="15006" y="0"/>
                      <a:pt x="14174" y="0"/>
                    </a:cubicBezTo>
                    <a:lnTo>
                      <a:pt x="7424" y="0"/>
                    </a:lnTo>
                    <a:cubicBezTo>
                      <a:pt x="6593" y="0"/>
                      <a:pt x="5854" y="591"/>
                      <a:pt x="5543" y="1509"/>
                    </a:cubicBezTo>
                    <a:lnTo>
                      <a:pt x="4618" y="4254"/>
                    </a:lnTo>
                    <a:lnTo>
                      <a:pt x="1692" y="4832"/>
                    </a:lnTo>
                    <a:cubicBezTo>
                      <a:pt x="711" y="5025"/>
                      <a:pt x="0" y="6020"/>
                      <a:pt x="0" y="7200"/>
                    </a:cubicBezTo>
                    <a:lnTo>
                      <a:pt x="0" y="19199"/>
                    </a:lnTo>
                    <a:cubicBezTo>
                      <a:pt x="0" y="20523"/>
                      <a:pt x="908" y="21600"/>
                      <a:pt x="2024" y="21600"/>
                    </a:cubicBezTo>
                    <a:lnTo>
                      <a:pt x="19575" y="21600"/>
                    </a:lnTo>
                    <a:cubicBezTo>
                      <a:pt x="20691" y="21600"/>
                      <a:pt x="21600" y="20523"/>
                      <a:pt x="21600" y="19199"/>
                    </a:cubicBezTo>
                    <a:lnTo>
                      <a:pt x="21600" y="7200"/>
                    </a:lnTo>
                    <a:cubicBezTo>
                      <a:pt x="21600" y="6020"/>
                      <a:pt x="20888" y="5025"/>
                      <a:pt x="19907" y="4832"/>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0090" tIns="20090" rIns="20090" bIns="20090" anchor="ctr"/>
              <a:lstStyle/>
              <a:p>
                <a:pPr algn="ctr" defTabSz="241050" hangingPunct="0">
                  <a:lnSpc>
                    <a:spcPct val="120000"/>
                  </a:lnSpc>
                </a:pPr>
                <a:endParaRPr lang="en-US" sz="1200">
                  <a:solidFill>
                    <a:schemeClr val="bg1"/>
                  </a:solidFill>
                  <a:effectLst>
                    <a:outerShdw blurRad="38100" dist="38100" dir="2700000" algn="tl">
                      <a:srgbClr val="000000"/>
                    </a:outerShdw>
                  </a:effectLst>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1071" name="Group 1070"/>
            <p:cNvGrpSpPr/>
            <p:nvPr/>
          </p:nvGrpSpPr>
          <p:grpSpPr>
            <a:xfrm>
              <a:off x="522998" y="1828650"/>
              <a:ext cx="464344" cy="464344"/>
              <a:chOff x="4439444" y="1652588"/>
              <a:chExt cx="464344" cy="464344"/>
            </a:xfrm>
            <a:solidFill>
              <a:schemeClr val="bg2"/>
            </a:solidFill>
          </p:grpSpPr>
          <p:sp>
            <p:nvSpPr>
              <p:cNvPr id="1072" name="AutoShape 136"/>
              <p:cNvSpPr>
                <a:spLocks/>
              </p:cNvSpPr>
              <p:nvPr/>
            </p:nvSpPr>
            <p:spPr bwMode="auto">
              <a:xfrm>
                <a:off x="4686300" y="1710532"/>
                <a:ext cx="152400" cy="15240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9538" y="20579"/>
                    </a:moveTo>
                    <a:lnTo>
                      <a:pt x="19542" y="20579"/>
                    </a:lnTo>
                    <a:cubicBezTo>
                      <a:pt x="19546" y="21142"/>
                      <a:pt x="20004" y="21600"/>
                      <a:pt x="20571" y="21600"/>
                    </a:cubicBezTo>
                    <a:cubicBezTo>
                      <a:pt x="21137" y="21600"/>
                      <a:pt x="21599" y="21138"/>
                      <a:pt x="21599" y="20571"/>
                    </a:cubicBezTo>
                    <a:cubicBezTo>
                      <a:pt x="21599" y="20565"/>
                      <a:pt x="21595" y="20561"/>
                      <a:pt x="21595" y="20555"/>
                    </a:cubicBezTo>
                    <a:cubicBezTo>
                      <a:pt x="21583" y="9221"/>
                      <a:pt x="12411" y="41"/>
                      <a:pt x="1080" y="12"/>
                    </a:cubicBezTo>
                    <a:cubicBezTo>
                      <a:pt x="1064" y="10"/>
                      <a:pt x="1048" y="0"/>
                      <a:pt x="1028" y="0"/>
                    </a:cubicBezTo>
                    <a:cubicBezTo>
                      <a:pt x="458" y="0"/>
                      <a:pt x="0" y="461"/>
                      <a:pt x="0" y="1028"/>
                    </a:cubicBezTo>
                    <a:cubicBezTo>
                      <a:pt x="0" y="1594"/>
                      <a:pt x="458" y="2055"/>
                      <a:pt x="1024" y="2057"/>
                    </a:cubicBezTo>
                    <a:lnTo>
                      <a:pt x="1024" y="2065"/>
                    </a:lnTo>
                    <a:cubicBezTo>
                      <a:pt x="11233" y="2065"/>
                      <a:pt x="19538" y="10370"/>
                      <a:pt x="19538" y="20579"/>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0090" tIns="20090" rIns="20090" bIns="20090" anchor="ctr"/>
              <a:lstStyle/>
              <a:p>
                <a:pPr algn="ctr" defTabSz="241050" hangingPunct="0">
                  <a:lnSpc>
                    <a:spcPct val="120000"/>
                  </a:lnSpc>
                </a:pPr>
                <a:endParaRPr lang="en-US" sz="120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073" name="AutoShape 137"/>
              <p:cNvSpPr>
                <a:spLocks/>
              </p:cNvSpPr>
              <p:nvPr/>
            </p:nvSpPr>
            <p:spPr bwMode="auto">
              <a:xfrm>
                <a:off x="4439444" y="1652588"/>
                <a:ext cx="464344" cy="464344"/>
              </a:xfrm>
              <a:custGeom>
                <a:avLst/>
                <a:gdLst>
                  <a:gd name="T0" fmla="+- 0 10819 195"/>
                  <a:gd name="T1" fmla="*/ T0 w 21248"/>
                  <a:gd name="T2" fmla="*/ 10800 h 21600"/>
                  <a:gd name="T3" fmla="+- 0 10819 195"/>
                  <a:gd name="T4" fmla="*/ T3 w 21248"/>
                  <a:gd name="T5" fmla="*/ 10800 h 21600"/>
                  <a:gd name="T6" fmla="+- 0 10819 195"/>
                  <a:gd name="T7" fmla="*/ T6 w 21248"/>
                  <a:gd name="T8" fmla="*/ 10800 h 21600"/>
                  <a:gd name="T9" fmla="+- 0 10819 195"/>
                  <a:gd name="T10" fmla="*/ T9 w 21248"/>
                  <a:gd name="T11" fmla="*/ 10800 h 21600"/>
                </a:gdLst>
                <a:ahLst/>
                <a:cxnLst>
                  <a:cxn ang="0">
                    <a:pos x="T1" y="T2"/>
                  </a:cxn>
                  <a:cxn ang="0">
                    <a:pos x="T4" y="T5"/>
                  </a:cxn>
                  <a:cxn ang="0">
                    <a:pos x="T7" y="T8"/>
                  </a:cxn>
                  <a:cxn ang="0">
                    <a:pos x="T10" y="T11"/>
                  </a:cxn>
                </a:cxnLst>
                <a:rect l="0" t="0" r="r" b="b"/>
                <a:pathLst>
                  <a:path w="21248" h="21600">
                    <a:moveTo>
                      <a:pt x="19868" y="17133"/>
                    </a:moveTo>
                    <a:cubicBezTo>
                      <a:pt x="19766" y="17386"/>
                      <a:pt x="19525" y="17549"/>
                      <a:pt x="19255" y="17549"/>
                    </a:cubicBezTo>
                    <a:lnTo>
                      <a:pt x="19058" y="17549"/>
                    </a:lnTo>
                    <a:lnTo>
                      <a:pt x="3983" y="2226"/>
                    </a:lnTo>
                    <a:lnTo>
                      <a:pt x="3983" y="2025"/>
                    </a:lnTo>
                    <a:cubicBezTo>
                      <a:pt x="3983" y="1750"/>
                      <a:pt x="4144" y="1506"/>
                      <a:pt x="4393" y="1401"/>
                    </a:cubicBezTo>
                    <a:cubicBezTo>
                      <a:pt x="4475" y="1367"/>
                      <a:pt x="4560" y="1350"/>
                      <a:pt x="4647" y="1350"/>
                    </a:cubicBezTo>
                    <a:cubicBezTo>
                      <a:pt x="4824" y="1350"/>
                      <a:pt x="4991" y="1420"/>
                      <a:pt x="5116" y="1547"/>
                    </a:cubicBezTo>
                    <a:lnTo>
                      <a:pt x="19724" y="16397"/>
                    </a:lnTo>
                    <a:cubicBezTo>
                      <a:pt x="19915" y="16591"/>
                      <a:pt x="19972" y="16880"/>
                      <a:pt x="19868" y="17133"/>
                    </a:cubicBezTo>
                    <a:moveTo>
                      <a:pt x="10121" y="17549"/>
                    </a:moveTo>
                    <a:cubicBezTo>
                      <a:pt x="10017" y="17549"/>
                      <a:pt x="9922" y="17586"/>
                      <a:pt x="9824" y="17609"/>
                    </a:cubicBezTo>
                    <a:lnTo>
                      <a:pt x="3923" y="11612"/>
                    </a:lnTo>
                    <a:cubicBezTo>
                      <a:pt x="3946" y="11512"/>
                      <a:pt x="3982" y="11415"/>
                      <a:pt x="3982" y="11311"/>
                    </a:cubicBezTo>
                    <a:lnTo>
                      <a:pt x="3983" y="3180"/>
                    </a:lnTo>
                    <a:lnTo>
                      <a:pt x="18119" y="17549"/>
                    </a:lnTo>
                    <a:cubicBezTo>
                      <a:pt x="18119" y="17549"/>
                      <a:pt x="10121" y="17549"/>
                      <a:pt x="10121" y="17549"/>
                    </a:cubicBezTo>
                    <a:close/>
                    <a:moveTo>
                      <a:pt x="9182" y="17945"/>
                    </a:moveTo>
                    <a:lnTo>
                      <a:pt x="7109" y="20052"/>
                    </a:lnTo>
                    <a:cubicBezTo>
                      <a:pt x="6939" y="20224"/>
                      <a:pt x="6742" y="20249"/>
                      <a:pt x="6640" y="20249"/>
                    </a:cubicBezTo>
                    <a:cubicBezTo>
                      <a:pt x="6537" y="20249"/>
                      <a:pt x="6339" y="20224"/>
                      <a:pt x="6170" y="20052"/>
                    </a:cubicBezTo>
                    <a:lnTo>
                      <a:pt x="1522" y="15327"/>
                    </a:lnTo>
                    <a:cubicBezTo>
                      <a:pt x="1352" y="15154"/>
                      <a:pt x="1327" y="14953"/>
                      <a:pt x="1327" y="14850"/>
                    </a:cubicBezTo>
                    <a:cubicBezTo>
                      <a:pt x="1327" y="14745"/>
                      <a:pt x="1352" y="14544"/>
                      <a:pt x="1522" y="14373"/>
                    </a:cubicBezTo>
                    <a:lnTo>
                      <a:pt x="3593" y="12266"/>
                    </a:lnTo>
                    <a:cubicBezTo>
                      <a:pt x="3599" y="12260"/>
                      <a:pt x="3601" y="12251"/>
                      <a:pt x="3607" y="12245"/>
                    </a:cubicBezTo>
                    <a:lnTo>
                      <a:pt x="9202" y="17932"/>
                    </a:lnTo>
                    <a:cubicBezTo>
                      <a:pt x="9196" y="17937"/>
                      <a:pt x="9187" y="17939"/>
                      <a:pt x="9182" y="17945"/>
                    </a:cubicBezTo>
                    <a:moveTo>
                      <a:pt x="6056" y="593"/>
                    </a:moveTo>
                    <a:cubicBezTo>
                      <a:pt x="5675" y="205"/>
                      <a:pt x="5165" y="0"/>
                      <a:pt x="4647" y="0"/>
                    </a:cubicBezTo>
                    <a:cubicBezTo>
                      <a:pt x="4390" y="0"/>
                      <a:pt x="4132" y="49"/>
                      <a:pt x="3885" y="154"/>
                    </a:cubicBezTo>
                    <a:cubicBezTo>
                      <a:pt x="3141" y="467"/>
                      <a:pt x="2655" y="1205"/>
                      <a:pt x="2655" y="2025"/>
                    </a:cubicBezTo>
                    <a:lnTo>
                      <a:pt x="2654" y="11311"/>
                    </a:lnTo>
                    <a:lnTo>
                      <a:pt x="583" y="13418"/>
                    </a:lnTo>
                    <a:cubicBezTo>
                      <a:pt x="-195" y="14208"/>
                      <a:pt x="-195" y="15491"/>
                      <a:pt x="583" y="16281"/>
                    </a:cubicBezTo>
                    <a:lnTo>
                      <a:pt x="5231" y="21006"/>
                    </a:lnTo>
                    <a:cubicBezTo>
                      <a:pt x="5620" y="21402"/>
                      <a:pt x="6131" y="21599"/>
                      <a:pt x="6640" y="21599"/>
                    </a:cubicBezTo>
                    <a:cubicBezTo>
                      <a:pt x="7150" y="21599"/>
                      <a:pt x="7659" y="21402"/>
                      <a:pt x="8048" y="21006"/>
                    </a:cubicBezTo>
                    <a:lnTo>
                      <a:pt x="10121" y="18900"/>
                    </a:lnTo>
                    <a:lnTo>
                      <a:pt x="19255" y="18900"/>
                    </a:lnTo>
                    <a:cubicBezTo>
                      <a:pt x="20062" y="18900"/>
                      <a:pt x="20788" y="18407"/>
                      <a:pt x="21095" y="17650"/>
                    </a:cubicBezTo>
                    <a:cubicBezTo>
                      <a:pt x="21405" y="16893"/>
                      <a:pt x="21234" y="16022"/>
                      <a:pt x="20663" y="15443"/>
                    </a:cubicBezTo>
                    <a:cubicBezTo>
                      <a:pt x="20663" y="15443"/>
                      <a:pt x="6056" y="593"/>
                      <a:pt x="6056" y="593"/>
                    </a:cubicBezTo>
                    <a:close/>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0090" tIns="20090" rIns="20090" bIns="20090" anchor="ctr"/>
              <a:lstStyle/>
              <a:p>
                <a:pPr algn="ctr" defTabSz="241050" hangingPunct="0">
                  <a:lnSpc>
                    <a:spcPct val="120000"/>
                  </a:lnSpc>
                </a:pPr>
                <a:endParaRPr lang="en-US" sz="120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074" name="AutoShape 138"/>
              <p:cNvSpPr>
                <a:spLocks/>
              </p:cNvSpPr>
              <p:nvPr/>
            </p:nvSpPr>
            <p:spPr bwMode="auto">
              <a:xfrm>
                <a:off x="4686300" y="1652588"/>
                <a:ext cx="217488" cy="21748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437" y="2880"/>
                    </a:moveTo>
                    <a:lnTo>
                      <a:pt x="1437" y="2885"/>
                    </a:lnTo>
                    <a:cubicBezTo>
                      <a:pt x="10965" y="2885"/>
                      <a:pt x="18717" y="10637"/>
                      <a:pt x="18717" y="20165"/>
                    </a:cubicBezTo>
                    <a:lnTo>
                      <a:pt x="18720" y="20165"/>
                    </a:lnTo>
                    <a:cubicBezTo>
                      <a:pt x="18722" y="20959"/>
                      <a:pt x="19366" y="21600"/>
                      <a:pt x="20160" y="21600"/>
                    </a:cubicBezTo>
                    <a:cubicBezTo>
                      <a:pt x="20955" y="21600"/>
                      <a:pt x="21599" y="20956"/>
                      <a:pt x="21599" y="20160"/>
                    </a:cubicBezTo>
                    <a:cubicBezTo>
                      <a:pt x="21599" y="20155"/>
                      <a:pt x="21597" y="20152"/>
                      <a:pt x="21597" y="20148"/>
                    </a:cubicBezTo>
                    <a:cubicBezTo>
                      <a:pt x="21588" y="9034"/>
                      <a:pt x="12588" y="28"/>
                      <a:pt x="1476" y="8"/>
                    </a:cubicBezTo>
                    <a:cubicBezTo>
                      <a:pt x="1465" y="7"/>
                      <a:pt x="1454" y="0"/>
                      <a:pt x="1440" y="0"/>
                    </a:cubicBezTo>
                    <a:cubicBezTo>
                      <a:pt x="644" y="0"/>
                      <a:pt x="0" y="644"/>
                      <a:pt x="0" y="1440"/>
                    </a:cubicBezTo>
                    <a:cubicBezTo>
                      <a:pt x="0" y="2234"/>
                      <a:pt x="644" y="2878"/>
                      <a:pt x="1437" y="2880"/>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0090" tIns="20090" rIns="20090" bIns="20090" anchor="ctr"/>
              <a:lstStyle/>
              <a:p>
                <a:pPr algn="ctr" defTabSz="241050" hangingPunct="0">
                  <a:lnSpc>
                    <a:spcPct val="120000"/>
                  </a:lnSpc>
                </a:pPr>
                <a:endParaRPr lang="en-US" sz="120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sp>
          <p:nvSpPr>
            <p:cNvPr id="1077" name="TextBox 1076"/>
            <p:cNvSpPr txBox="1"/>
            <p:nvPr/>
          </p:nvSpPr>
          <p:spPr>
            <a:xfrm>
              <a:off x="2843368" y="2751209"/>
              <a:ext cx="1196584" cy="279568"/>
            </a:xfrm>
            <a:prstGeom prst="rect">
              <a:avLst/>
            </a:prstGeom>
            <a:noFill/>
          </p:spPr>
          <p:txBody>
            <a:bodyPr wrap="none" rtlCol="0">
              <a:spAutoFit/>
            </a:bodyPr>
            <a:lstStyle/>
            <a:p>
              <a:pPr algn="ctr">
                <a:lnSpc>
                  <a:spcPct val="120000"/>
                </a:lnSpc>
              </a:pPr>
              <a:r>
                <a:rPr lang="zh-CN" altLang="en-US" sz="1200" b="1" smtClean="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GB" sz="1200" b="1"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078" name="TextBox 1077"/>
            <p:cNvSpPr txBox="1"/>
            <p:nvPr/>
          </p:nvSpPr>
          <p:spPr>
            <a:xfrm>
              <a:off x="2843368" y="3308271"/>
              <a:ext cx="1196584" cy="279568"/>
            </a:xfrm>
            <a:prstGeom prst="rect">
              <a:avLst/>
            </a:prstGeom>
            <a:noFill/>
          </p:spPr>
          <p:txBody>
            <a:bodyPr wrap="none" rtlCol="0">
              <a:spAutoFit/>
            </a:bodyPr>
            <a:lstStyle/>
            <a:p>
              <a:pPr algn="ctr">
                <a:lnSpc>
                  <a:spcPct val="120000"/>
                </a:lnSpc>
              </a:pPr>
              <a:r>
                <a:rPr lang="zh-CN" altLang="en-US" sz="1200" b="1" smtClean="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GB" sz="1200" b="1"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079" name="TextBox 1078"/>
            <p:cNvSpPr txBox="1"/>
            <p:nvPr/>
          </p:nvSpPr>
          <p:spPr>
            <a:xfrm>
              <a:off x="2843368" y="5078223"/>
              <a:ext cx="1196584" cy="279568"/>
            </a:xfrm>
            <a:prstGeom prst="rect">
              <a:avLst/>
            </a:prstGeom>
            <a:noFill/>
          </p:spPr>
          <p:txBody>
            <a:bodyPr wrap="none" rtlCol="0">
              <a:spAutoFit/>
            </a:bodyPr>
            <a:lstStyle/>
            <a:p>
              <a:pPr algn="ctr">
                <a:lnSpc>
                  <a:spcPct val="120000"/>
                </a:lnSpc>
              </a:pPr>
              <a:r>
                <a:rPr lang="zh-CN" altLang="en-US" sz="1200" b="1" smtClean="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GB" sz="1200" b="1"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080" name="TextBox 1079"/>
            <p:cNvSpPr txBox="1"/>
            <p:nvPr/>
          </p:nvSpPr>
          <p:spPr>
            <a:xfrm>
              <a:off x="2843368" y="4504310"/>
              <a:ext cx="1196584" cy="279568"/>
            </a:xfrm>
            <a:prstGeom prst="rect">
              <a:avLst/>
            </a:prstGeom>
            <a:noFill/>
          </p:spPr>
          <p:txBody>
            <a:bodyPr wrap="none" rtlCol="0">
              <a:spAutoFit/>
            </a:bodyPr>
            <a:lstStyle/>
            <a:p>
              <a:pPr algn="ctr">
                <a:lnSpc>
                  <a:spcPct val="120000"/>
                </a:lnSpc>
              </a:pPr>
              <a:r>
                <a:rPr lang="zh-CN" altLang="en-US" sz="1200" b="1" smtClean="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GB" sz="1200" b="1"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081" name="TextBox 1080"/>
            <p:cNvSpPr txBox="1"/>
            <p:nvPr/>
          </p:nvSpPr>
          <p:spPr>
            <a:xfrm>
              <a:off x="2843368" y="3914106"/>
              <a:ext cx="1196584" cy="279568"/>
            </a:xfrm>
            <a:prstGeom prst="rect">
              <a:avLst/>
            </a:prstGeom>
            <a:noFill/>
          </p:spPr>
          <p:txBody>
            <a:bodyPr wrap="none" rtlCol="0">
              <a:spAutoFit/>
            </a:bodyPr>
            <a:lstStyle/>
            <a:p>
              <a:pPr algn="ctr">
                <a:lnSpc>
                  <a:spcPct val="120000"/>
                </a:lnSpc>
              </a:pPr>
              <a:r>
                <a:rPr lang="zh-CN" altLang="en-US" sz="1200" b="1" smtClean="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GB" sz="1200" b="1"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sp>
        <p:nvSpPr>
          <p:cNvPr id="1106" name="Freeform 1105"/>
          <p:cNvSpPr>
            <a:spLocks noEditPoints="1"/>
          </p:cNvSpPr>
          <p:nvPr/>
        </p:nvSpPr>
        <p:spPr bwMode="auto">
          <a:xfrm>
            <a:off x="9020391" y="5147997"/>
            <a:ext cx="478154" cy="524643"/>
          </a:xfrm>
          <a:custGeom>
            <a:avLst/>
            <a:gdLst>
              <a:gd name="T0" fmla="*/ 65 w 100"/>
              <a:gd name="T1" fmla="*/ 0 h 110"/>
              <a:gd name="T2" fmla="*/ 77 w 100"/>
              <a:gd name="T3" fmla="*/ 12 h 110"/>
              <a:gd name="T4" fmla="*/ 68 w 100"/>
              <a:gd name="T5" fmla="*/ 40 h 110"/>
              <a:gd name="T6" fmla="*/ 67 w 100"/>
              <a:gd name="T7" fmla="*/ 10 h 110"/>
              <a:gd name="T8" fmla="*/ 28 w 100"/>
              <a:gd name="T9" fmla="*/ 9 h 110"/>
              <a:gd name="T10" fmla="*/ 28 w 100"/>
              <a:gd name="T11" fmla="*/ 16 h 110"/>
              <a:gd name="T12" fmla="*/ 25 w 100"/>
              <a:gd name="T13" fmla="*/ 24 h 110"/>
              <a:gd name="T14" fmla="*/ 18 w 100"/>
              <a:gd name="T15" fmla="*/ 26 h 110"/>
              <a:gd name="T16" fmla="*/ 9 w 100"/>
              <a:gd name="T17" fmla="*/ 25 h 110"/>
              <a:gd name="T18" fmla="*/ 10 w 100"/>
              <a:gd name="T19" fmla="*/ 87 h 110"/>
              <a:gd name="T20" fmla="*/ 12 w 100"/>
              <a:gd name="T21" fmla="*/ 88 h 110"/>
              <a:gd name="T22" fmla="*/ 44 w 100"/>
              <a:gd name="T23" fmla="*/ 97 h 110"/>
              <a:gd name="T24" fmla="*/ 4 w 100"/>
              <a:gd name="T25" fmla="*/ 93 h 110"/>
              <a:gd name="T26" fmla="*/ 4 w 100"/>
              <a:gd name="T27" fmla="*/ 93 h 110"/>
              <a:gd name="T28" fmla="*/ 0 w 100"/>
              <a:gd name="T29" fmla="*/ 22 h 110"/>
              <a:gd name="T30" fmla="*/ 2 w 100"/>
              <a:gd name="T31" fmla="*/ 19 h 110"/>
              <a:gd name="T32" fmla="*/ 21 w 100"/>
              <a:gd name="T33" fmla="*/ 0 h 110"/>
              <a:gd name="T34" fmla="*/ 90 w 100"/>
              <a:gd name="T35" fmla="*/ 45 h 110"/>
              <a:gd name="T36" fmla="*/ 84 w 100"/>
              <a:gd name="T37" fmla="*/ 39 h 110"/>
              <a:gd name="T38" fmla="*/ 83 w 100"/>
              <a:gd name="T39" fmla="*/ 47 h 110"/>
              <a:gd name="T40" fmla="*/ 94 w 100"/>
              <a:gd name="T41" fmla="*/ 53 h 110"/>
              <a:gd name="T42" fmla="*/ 86 w 100"/>
              <a:gd name="T43" fmla="*/ 81 h 110"/>
              <a:gd name="T44" fmla="*/ 100 w 100"/>
              <a:gd name="T45" fmla="*/ 51 h 110"/>
              <a:gd name="T46" fmla="*/ 90 w 100"/>
              <a:gd name="T47" fmla="*/ 45 h 110"/>
              <a:gd name="T48" fmla="*/ 54 w 100"/>
              <a:gd name="T49" fmla="*/ 84 h 110"/>
              <a:gd name="T50" fmla="*/ 90 w 100"/>
              <a:gd name="T51" fmla="*/ 55 h 110"/>
              <a:gd name="T52" fmla="*/ 52 w 100"/>
              <a:gd name="T53" fmla="*/ 87 h 110"/>
              <a:gd name="T54" fmla="*/ 51 w 100"/>
              <a:gd name="T55" fmla="*/ 103 h 110"/>
              <a:gd name="T56" fmla="*/ 52 w 100"/>
              <a:gd name="T57" fmla="*/ 110 h 110"/>
              <a:gd name="T58" fmla="*/ 56 w 100"/>
              <a:gd name="T59" fmla="*/ 106 h 110"/>
              <a:gd name="T60" fmla="*/ 52 w 100"/>
              <a:gd name="T61" fmla="*/ 87 h 110"/>
              <a:gd name="T62" fmla="*/ 18 w 100"/>
              <a:gd name="T63" fmla="*/ 60 h 110"/>
              <a:gd name="T64" fmla="*/ 30 w 100"/>
              <a:gd name="T65" fmla="*/ 56 h 110"/>
              <a:gd name="T66" fmla="*/ 18 w 100"/>
              <a:gd name="T67" fmla="*/ 43 h 110"/>
              <a:gd name="T68" fmla="*/ 60 w 100"/>
              <a:gd name="T69" fmla="*/ 48 h 110"/>
              <a:gd name="T70" fmla="*/ 18 w 100"/>
              <a:gd name="T71" fmla="*/ 43 h 110"/>
              <a:gd name="T72" fmla="*/ 18 w 100"/>
              <a:gd name="T73" fmla="*/ 36 h 110"/>
              <a:gd name="T74" fmla="*/ 60 w 100"/>
              <a:gd name="T75" fmla="*/ 31 h 110"/>
              <a:gd name="T76" fmla="*/ 37 w 100"/>
              <a:gd name="T77" fmla="*/ 19 h 110"/>
              <a:gd name="T78" fmla="*/ 60 w 100"/>
              <a:gd name="T79" fmla="*/ 24 h 110"/>
              <a:gd name="T80" fmla="*/ 37 w 100"/>
              <a:gd name="T81" fmla="*/ 19 h 110"/>
              <a:gd name="T82" fmla="*/ 14 w 100"/>
              <a:gd name="T83" fmla="*/ 21 h 110"/>
              <a:gd name="T84" fmla="*/ 18 w 100"/>
              <a:gd name="T85" fmla="*/ 22 h 110"/>
              <a:gd name="T86" fmla="*/ 20 w 100"/>
              <a:gd name="T87" fmla="*/ 22 h 110"/>
              <a:gd name="T88" fmla="*/ 24 w 100"/>
              <a:gd name="T89" fmla="*/ 18 h 110"/>
              <a:gd name="T90" fmla="*/ 24 w 100"/>
              <a:gd name="T91" fmla="*/ 17 h 110"/>
              <a:gd name="T92" fmla="*/ 23 w 100"/>
              <a:gd name="T93" fmla="*/ 12 h 110"/>
              <a:gd name="T94" fmla="*/ 12 w 100"/>
              <a:gd name="T95" fmla="*/ 21 h 1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00" h="110">
                <a:moveTo>
                  <a:pt x="23" y="0"/>
                </a:moveTo>
                <a:cubicBezTo>
                  <a:pt x="65" y="0"/>
                  <a:pt x="65" y="0"/>
                  <a:pt x="65" y="0"/>
                </a:cubicBezTo>
                <a:cubicBezTo>
                  <a:pt x="68" y="0"/>
                  <a:pt x="71" y="1"/>
                  <a:pt x="74" y="4"/>
                </a:cubicBezTo>
                <a:cubicBezTo>
                  <a:pt x="76" y="6"/>
                  <a:pt x="77" y="9"/>
                  <a:pt x="77" y="12"/>
                </a:cubicBezTo>
                <a:cubicBezTo>
                  <a:pt x="77" y="35"/>
                  <a:pt x="77" y="35"/>
                  <a:pt x="77" y="35"/>
                </a:cubicBezTo>
                <a:cubicBezTo>
                  <a:pt x="68" y="40"/>
                  <a:pt x="68" y="40"/>
                  <a:pt x="68" y="40"/>
                </a:cubicBezTo>
                <a:cubicBezTo>
                  <a:pt x="68" y="12"/>
                  <a:pt x="68" y="12"/>
                  <a:pt x="68" y="12"/>
                </a:cubicBezTo>
                <a:cubicBezTo>
                  <a:pt x="68" y="11"/>
                  <a:pt x="68" y="11"/>
                  <a:pt x="67" y="10"/>
                </a:cubicBezTo>
                <a:cubicBezTo>
                  <a:pt x="67" y="10"/>
                  <a:pt x="66" y="9"/>
                  <a:pt x="65" y="9"/>
                </a:cubicBezTo>
                <a:cubicBezTo>
                  <a:pt x="28" y="9"/>
                  <a:pt x="28" y="9"/>
                  <a:pt x="28" y="9"/>
                </a:cubicBezTo>
                <a:cubicBezTo>
                  <a:pt x="28" y="12"/>
                  <a:pt x="28" y="12"/>
                  <a:pt x="28" y="12"/>
                </a:cubicBezTo>
                <a:cubicBezTo>
                  <a:pt x="28" y="16"/>
                  <a:pt x="28" y="16"/>
                  <a:pt x="28" y="16"/>
                </a:cubicBezTo>
                <a:cubicBezTo>
                  <a:pt x="28" y="17"/>
                  <a:pt x="28" y="18"/>
                  <a:pt x="28" y="19"/>
                </a:cubicBezTo>
                <a:cubicBezTo>
                  <a:pt x="28" y="21"/>
                  <a:pt x="27" y="23"/>
                  <a:pt x="25" y="24"/>
                </a:cubicBezTo>
                <a:cubicBezTo>
                  <a:pt x="24" y="25"/>
                  <a:pt x="23" y="26"/>
                  <a:pt x="21" y="26"/>
                </a:cubicBezTo>
                <a:cubicBezTo>
                  <a:pt x="20" y="26"/>
                  <a:pt x="19" y="26"/>
                  <a:pt x="18" y="26"/>
                </a:cubicBezTo>
                <a:cubicBezTo>
                  <a:pt x="14" y="26"/>
                  <a:pt x="14" y="26"/>
                  <a:pt x="14" y="26"/>
                </a:cubicBezTo>
                <a:cubicBezTo>
                  <a:pt x="9" y="25"/>
                  <a:pt x="9" y="25"/>
                  <a:pt x="9" y="25"/>
                </a:cubicBezTo>
                <a:cubicBezTo>
                  <a:pt x="9" y="85"/>
                  <a:pt x="9" y="85"/>
                  <a:pt x="9" y="85"/>
                </a:cubicBezTo>
                <a:cubicBezTo>
                  <a:pt x="9" y="86"/>
                  <a:pt x="10" y="86"/>
                  <a:pt x="10" y="87"/>
                </a:cubicBezTo>
                <a:cubicBezTo>
                  <a:pt x="10" y="87"/>
                  <a:pt x="10" y="87"/>
                  <a:pt x="10" y="87"/>
                </a:cubicBezTo>
                <a:cubicBezTo>
                  <a:pt x="11" y="87"/>
                  <a:pt x="11" y="88"/>
                  <a:pt x="12" y="88"/>
                </a:cubicBezTo>
                <a:cubicBezTo>
                  <a:pt x="45" y="88"/>
                  <a:pt x="45" y="88"/>
                  <a:pt x="45" y="88"/>
                </a:cubicBezTo>
                <a:cubicBezTo>
                  <a:pt x="44" y="97"/>
                  <a:pt x="44" y="97"/>
                  <a:pt x="44" y="97"/>
                </a:cubicBezTo>
                <a:cubicBezTo>
                  <a:pt x="12" y="97"/>
                  <a:pt x="12" y="97"/>
                  <a:pt x="12" y="97"/>
                </a:cubicBezTo>
                <a:cubicBezTo>
                  <a:pt x="9" y="97"/>
                  <a:pt x="6" y="96"/>
                  <a:pt x="4" y="93"/>
                </a:cubicBezTo>
                <a:cubicBezTo>
                  <a:pt x="4" y="93"/>
                  <a:pt x="4" y="93"/>
                  <a:pt x="4" y="93"/>
                </a:cubicBezTo>
                <a:cubicBezTo>
                  <a:pt x="4" y="93"/>
                  <a:pt x="4" y="93"/>
                  <a:pt x="4" y="93"/>
                </a:cubicBezTo>
                <a:cubicBezTo>
                  <a:pt x="2" y="91"/>
                  <a:pt x="0" y="88"/>
                  <a:pt x="0" y="85"/>
                </a:cubicBezTo>
                <a:cubicBezTo>
                  <a:pt x="0" y="22"/>
                  <a:pt x="0" y="22"/>
                  <a:pt x="0" y="22"/>
                </a:cubicBezTo>
                <a:cubicBezTo>
                  <a:pt x="0" y="20"/>
                  <a:pt x="0" y="20"/>
                  <a:pt x="0" y="20"/>
                </a:cubicBezTo>
                <a:cubicBezTo>
                  <a:pt x="2" y="19"/>
                  <a:pt x="2" y="19"/>
                  <a:pt x="2" y="19"/>
                </a:cubicBezTo>
                <a:cubicBezTo>
                  <a:pt x="20" y="1"/>
                  <a:pt x="20" y="1"/>
                  <a:pt x="20" y="1"/>
                </a:cubicBezTo>
                <a:cubicBezTo>
                  <a:pt x="21" y="0"/>
                  <a:pt x="21" y="0"/>
                  <a:pt x="21" y="0"/>
                </a:cubicBezTo>
                <a:cubicBezTo>
                  <a:pt x="23" y="0"/>
                  <a:pt x="23" y="0"/>
                  <a:pt x="23" y="0"/>
                </a:cubicBezTo>
                <a:close/>
                <a:moveTo>
                  <a:pt x="90" y="45"/>
                </a:moveTo>
                <a:cubicBezTo>
                  <a:pt x="90" y="43"/>
                  <a:pt x="90" y="43"/>
                  <a:pt x="90" y="43"/>
                </a:cubicBezTo>
                <a:cubicBezTo>
                  <a:pt x="84" y="39"/>
                  <a:pt x="84" y="39"/>
                  <a:pt x="84" y="39"/>
                </a:cubicBezTo>
                <a:cubicBezTo>
                  <a:pt x="75" y="44"/>
                  <a:pt x="75" y="44"/>
                  <a:pt x="75" y="44"/>
                </a:cubicBezTo>
                <a:cubicBezTo>
                  <a:pt x="83" y="47"/>
                  <a:pt x="83" y="47"/>
                  <a:pt x="83" y="47"/>
                </a:cubicBezTo>
                <a:cubicBezTo>
                  <a:pt x="91" y="52"/>
                  <a:pt x="91" y="52"/>
                  <a:pt x="91" y="52"/>
                </a:cubicBezTo>
                <a:cubicBezTo>
                  <a:pt x="94" y="53"/>
                  <a:pt x="94" y="53"/>
                  <a:pt x="94" y="53"/>
                </a:cubicBezTo>
                <a:cubicBezTo>
                  <a:pt x="92" y="62"/>
                  <a:pt x="88" y="70"/>
                  <a:pt x="82" y="77"/>
                </a:cubicBezTo>
                <a:cubicBezTo>
                  <a:pt x="86" y="81"/>
                  <a:pt x="86" y="81"/>
                  <a:pt x="86" y="81"/>
                </a:cubicBezTo>
                <a:cubicBezTo>
                  <a:pt x="93" y="73"/>
                  <a:pt x="98" y="63"/>
                  <a:pt x="100" y="53"/>
                </a:cubicBezTo>
                <a:cubicBezTo>
                  <a:pt x="100" y="51"/>
                  <a:pt x="100" y="51"/>
                  <a:pt x="100" y="51"/>
                </a:cubicBezTo>
                <a:cubicBezTo>
                  <a:pt x="98" y="50"/>
                  <a:pt x="98" y="50"/>
                  <a:pt x="98" y="50"/>
                </a:cubicBezTo>
                <a:cubicBezTo>
                  <a:pt x="90" y="45"/>
                  <a:pt x="90" y="45"/>
                  <a:pt x="90" y="45"/>
                </a:cubicBezTo>
                <a:close/>
                <a:moveTo>
                  <a:pt x="74" y="47"/>
                </a:moveTo>
                <a:cubicBezTo>
                  <a:pt x="64" y="58"/>
                  <a:pt x="58" y="70"/>
                  <a:pt x="54" y="84"/>
                </a:cubicBezTo>
                <a:cubicBezTo>
                  <a:pt x="59" y="86"/>
                  <a:pt x="64" y="89"/>
                  <a:pt x="70" y="92"/>
                </a:cubicBezTo>
                <a:cubicBezTo>
                  <a:pt x="78" y="81"/>
                  <a:pt x="85" y="68"/>
                  <a:pt x="90" y="55"/>
                </a:cubicBezTo>
                <a:cubicBezTo>
                  <a:pt x="84" y="52"/>
                  <a:pt x="79" y="50"/>
                  <a:pt x="74" y="47"/>
                </a:cubicBezTo>
                <a:close/>
                <a:moveTo>
                  <a:pt x="52" y="87"/>
                </a:moveTo>
                <a:cubicBezTo>
                  <a:pt x="50" y="103"/>
                  <a:pt x="50" y="103"/>
                  <a:pt x="50" y="103"/>
                </a:cubicBezTo>
                <a:cubicBezTo>
                  <a:pt x="51" y="103"/>
                  <a:pt x="51" y="103"/>
                  <a:pt x="51" y="103"/>
                </a:cubicBezTo>
                <a:cubicBezTo>
                  <a:pt x="50" y="108"/>
                  <a:pt x="50" y="108"/>
                  <a:pt x="50" y="108"/>
                </a:cubicBezTo>
                <a:cubicBezTo>
                  <a:pt x="52" y="110"/>
                  <a:pt x="52" y="110"/>
                  <a:pt x="52" y="110"/>
                </a:cubicBezTo>
                <a:cubicBezTo>
                  <a:pt x="55" y="106"/>
                  <a:pt x="55" y="106"/>
                  <a:pt x="55" y="106"/>
                </a:cubicBezTo>
                <a:cubicBezTo>
                  <a:pt x="56" y="106"/>
                  <a:pt x="56" y="106"/>
                  <a:pt x="56" y="106"/>
                </a:cubicBezTo>
                <a:cubicBezTo>
                  <a:pt x="68" y="95"/>
                  <a:pt x="68" y="95"/>
                  <a:pt x="68" y="95"/>
                </a:cubicBezTo>
                <a:cubicBezTo>
                  <a:pt x="52" y="87"/>
                  <a:pt x="52" y="87"/>
                  <a:pt x="52" y="87"/>
                </a:cubicBezTo>
                <a:close/>
                <a:moveTo>
                  <a:pt x="18" y="56"/>
                </a:moveTo>
                <a:cubicBezTo>
                  <a:pt x="18" y="60"/>
                  <a:pt x="18" y="60"/>
                  <a:pt x="18" y="60"/>
                </a:cubicBezTo>
                <a:cubicBezTo>
                  <a:pt x="30" y="60"/>
                  <a:pt x="30" y="60"/>
                  <a:pt x="30" y="60"/>
                </a:cubicBezTo>
                <a:cubicBezTo>
                  <a:pt x="30" y="56"/>
                  <a:pt x="30" y="56"/>
                  <a:pt x="30" y="56"/>
                </a:cubicBezTo>
                <a:cubicBezTo>
                  <a:pt x="18" y="56"/>
                  <a:pt x="18" y="56"/>
                  <a:pt x="18" y="56"/>
                </a:cubicBezTo>
                <a:close/>
                <a:moveTo>
                  <a:pt x="18" y="43"/>
                </a:moveTo>
                <a:cubicBezTo>
                  <a:pt x="18" y="48"/>
                  <a:pt x="18" y="48"/>
                  <a:pt x="18" y="48"/>
                </a:cubicBezTo>
                <a:cubicBezTo>
                  <a:pt x="60" y="48"/>
                  <a:pt x="60" y="48"/>
                  <a:pt x="60" y="48"/>
                </a:cubicBezTo>
                <a:cubicBezTo>
                  <a:pt x="60" y="43"/>
                  <a:pt x="60" y="43"/>
                  <a:pt x="60" y="43"/>
                </a:cubicBezTo>
                <a:cubicBezTo>
                  <a:pt x="18" y="43"/>
                  <a:pt x="18" y="43"/>
                  <a:pt x="18" y="43"/>
                </a:cubicBezTo>
                <a:close/>
                <a:moveTo>
                  <a:pt x="18" y="31"/>
                </a:moveTo>
                <a:cubicBezTo>
                  <a:pt x="18" y="36"/>
                  <a:pt x="18" y="36"/>
                  <a:pt x="18" y="36"/>
                </a:cubicBezTo>
                <a:cubicBezTo>
                  <a:pt x="60" y="36"/>
                  <a:pt x="60" y="36"/>
                  <a:pt x="60" y="36"/>
                </a:cubicBezTo>
                <a:cubicBezTo>
                  <a:pt x="60" y="31"/>
                  <a:pt x="60" y="31"/>
                  <a:pt x="60" y="31"/>
                </a:cubicBezTo>
                <a:cubicBezTo>
                  <a:pt x="18" y="31"/>
                  <a:pt x="18" y="31"/>
                  <a:pt x="18" y="31"/>
                </a:cubicBezTo>
                <a:close/>
                <a:moveTo>
                  <a:pt x="37" y="19"/>
                </a:moveTo>
                <a:cubicBezTo>
                  <a:pt x="37" y="24"/>
                  <a:pt x="37" y="24"/>
                  <a:pt x="37" y="24"/>
                </a:cubicBezTo>
                <a:cubicBezTo>
                  <a:pt x="60" y="24"/>
                  <a:pt x="60" y="24"/>
                  <a:pt x="60" y="24"/>
                </a:cubicBezTo>
                <a:cubicBezTo>
                  <a:pt x="60" y="19"/>
                  <a:pt x="60" y="19"/>
                  <a:pt x="60" y="19"/>
                </a:cubicBezTo>
                <a:cubicBezTo>
                  <a:pt x="37" y="19"/>
                  <a:pt x="37" y="19"/>
                  <a:pt x="37" y="19"/>
                </a:cubicBezTo>
                <a:close/>
                <a:moveTo>
                  <a:pt x="12" y="21"/>
                </a:moveTo>
                <a:cubicBezTo>
                  <a:pt x="14" y="21"/>
                  <a:pt x="14" y="21"/>
                  <a:pt x="14" y="21"/>
                </a:cubicBezTo>
                <a:cubicBezTo>
                  <a:pt x="18" y="22"/>
                  <a:pt x="18" y="22"/>
                  <a:pt x="18" y="22"/>
                </a:cubicBezTo>
                <a:cubicBezTo>
                  <a:pt x="18" y="22"/>
                  <a:pt x="18" y="22"/>
                  <a:pt x="18" y="22"/>
                </a:cubicBezTo>
                <a:cubicBezTo>
                  <a:pt x="19" y="22"/>
                  <a:pt x="19" y="22"/>
                  <a:pt x="19" y="22"/>
                </a:cubicBezTo>
                <a:cubicBezTo>
                  <a:pt x="19" y="22"/>
                  <a:pt x="19" y="22"/>
                  <a:pt x="20" y="22"/>
                </a:cubicBezTo>
                <a:cubicBezTo>
                  <a:pt x="21" y="22"/>
                  <a:pt x="22" y="21"/>
                  <a:pt x="22" y="20"/>
                </a:cubicBezTo>
                <a:cubicBezTo>
                  <a:pt x="23" y="20"/>
                  <a:pt x="24" y="19"/>
                  <a:pt x="24" y="18"/>
                </a:cubicBezTo>
                <a:cubicBezTo>
                  <a:pt x="24" y="18"/>
                  <a:pt x="24" y="17"/>
                  <a:pt x="24" y="17"/>
                </a:cubicBezTo>
                <a:cubicBezTo>
                  <a:pt x="24" y="17"/>
                  <a:pt x="24" y="17"/>
                  <a:pt x="24" y="17"/>
                </a:cubicBezTo>
                <a:cubicBezTo>
                  <a:pt x="24" y="16"/>
                  <a:pt x="24" y="16"/>
                  <a:pt x="24" y="16"/>
                </a:cubicBezTo>
                <a:cubicBezTo>
                  <a:pt x="23" y="12"/>
                  <a:pt x="23" y="12"/>
                  <a:pt x="23" y="12"/>
                </a:cubicBezTo>
                <a:cubicBezTo>
                  <a:pt x="23" y="11"/>
                  <a:pt x="23" y="11"/>
                  <a:pt x="23" y="11"/>
                </a:cubicBezTo>
                <a:lnTo>
                  <a:pt x="12" y="21"/>
                </a:lnTo>
                <a:close/>
              </a:path>
            </a:pathLst>
          </a:custGeom>
          <a:solidFill>
            <a:schemeClr val="accent1"/>
          </a:solidFill>
          <a:ln>
            <a:noFill/>
          </a:ln>
          <a:extLst/>
        </p:spPr>
        <p:txBody>
          <a:bodyPr vert="horz" wrap="square" lIns="96430" tIns="48216" rIns="96430" bIns="48216"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endParaRPr lang="zh-CN" altLang="en-US" sz="949">
              <a:solidFill>
                <a:prstClr val="black"/>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107" name="Freeform 1106"/>
          <p:cNvSpPr>
            <a:spLocks noEditPoints="1"/>
          </p:cNvSpPr>
          <p:nvPr/>
        </p:nvSpPr>
        <p:spPr bwMode="auto">
          <a:xfrm>
            <a:off x="6236428" y="5180028"/>
            <a:ext cx="400675" cy="458232"/>
          </a:xfrm>
          <a:custGeom>
            <a:avLst/>
            <a:gdLst>
              <a:gd name="T0" fmla="*/ 50 w 84"/>
              <a:gd name="T1" fmla="*/ 92 h 96"/>
              <a:gd name="T2" fmla="*/ 57 w 84"/>
              <a:gd name="T3" fmla="*/ 81 h 96"/>
              <a:gd name="T4" fmla="*/ 56 w 84"/>
              <a:gd name="T5" fmla="*/ 75 h 96"/>
              <a:gd name="T6" fmla="*/ 43 w 84"/>
              <a:gd name="T7" fmla="*/ 63 h 96"/>
              <a:gd name="T8" fmla="*/ 38 w 84"/>
              <a:gd name="T9" fmla="*/ 62 h 96"/>
              <a:gd name="T10" fmla="*/ 30 w 84"/>
              <a:gd name="T11" fmla="*/ 67 h 96"/>
              <a:gd name="T12" fmla="*/ 17 w 84"/>
              <a:gd name="T13" fmla="*/ 35 h 96"/>
              <a:gd name="T14" fmla="*/ 26 w 84"/>
              <a:gd name="T15" fmla="*/ 31 h 96"/>
              <a:gd name="T16" fmla="*/ 27 w 84"/>
              <a:gd name="T17" fmla="*/ 25 h 96"/>
              <a:gd name="T18" fmla="*/ 22 w 84"/>
              <a:gd name="T19" fmla="*/ 8 h 96"/>
              <a:gd name="T20" fmla="*/ 18 w 84"/>
              <a:gd name="T21" fmla="*/ 4 h 96"/>
              <a:gd name="T22" fmla="*/ 4 w 84"/>
              <a:gd name="T23" fmla="*/ 6 h 96"/>
              <a:gd name="T24" fmla="*/ 0 w 84"/>
              <a:gd name="T25" fmla="*/ 10 h 96"/>
              <a:gd name="T26" fmla="*/ 43 w 84"/>
              <a:gd name="T27" fmla="*/ 94 h 96"/>
              <a:gd name="T28" fmla="*/ 50 w 84"/>
              <a:gd name="T29" fmla="*/ 92 h 96"/>
              <a:gd name="T30" fmla="*/ 45 w 84"/>
              <a:gd name="T31" fmla="*/ 53 h 96"/>
              <a:gd name="T32" fmla="*/ 32 w 84"/>
              <a:gd name="T33" fmla="*/ 53 h 96"/>
              <a:gd name="T34" fmla="*/ 32 w 84"/>
              <a:gd name="T35" fmla="*/ 50 h 96"/>
              <a:gd name="T36" fmla="*/ 40 w 84"/>
              <a:gd name="T37" fmla="*/ 38 h 96"/>
              <a:gd name="T38" fmla="*/ 42 w 84"/>
              <a:gd name="T39" fmla="*/ 32 h 96"/>
              <a:gd name="T40" fmla="*/ 41 w 84"/>
              <a:gd name="T41" fmla="*/ 30 h 96"/>
              <a:gd name="T42" fmla="*/ 40 w 84"/>
              <a:gd name="T43" fmla="*/ 31 h 96"/>
              <a:gd name="T44" fmla="*/ 39 w 84"/>
              <a:gd name="T45" fmla="*/ 36 h 96"/>
              <a:gd name="T46" fmla="*/ 34 w 84"/>
              <a:gd name="T47" fmla="*/ 36 h 96"/>
              <a:gd name="T48" fmla="*/ 34 w 84"/>
              <a:gd name="T49" fmla="*/ 31 h 96"/>
              <a:gd name="T50" fmla="*/ 42 w 84"/>
              <a:gd name="T51" fmla="*/ 26 h 96"/>
              <a:gd name="T52" fmla="*/ 47 w 84"/>
              <a:gd name="T53" fmla="*/ 28 h 96"/>
              <a:gd name="T54" fmla="*/ 47 w 84"/>
              <a:gd name="T55" fmla="*/ 34 h 96"/>
              <a:gd name="T56" fmla="*/ 47 w 84"/>
              <a:gd name="T57" fmla="*/ 37 h 96"/>
              <a:gd name="T58" fmla="*/ 38 w 84"/>
              <a:gd name="T59" fmla="*/ 50 h 96"/>
              <a:gd name="T60" fmla="*/ 46 w 84"/>
              <a:gd name="T61" fmla="*/ 50 h 96"/>
              <a:gd name="T62" fmla="*/ 45 w 84"/>
              <a:gd name="T63" fmla="*/ 53 h 96"/>
              <a:gd name="T64" fmla="*/ 63 w 84"/>
              <a:gd name="T65" fmla="*/ 50 h 96"/>
              <a:gd name="T66" fmla="*/ 60 w 84"/>
              <a:gd name="T67" fmla="*/ 50 h 96"/>
              <a:gd name="T68" fmla="*/ 60 w 84"/>
              <a:gd name="T69" fmla="*/ 53 h 96"/>
              <a:gd name="T70" fmla="*/ 54 w 84"/>
              <a:gd name="T71" fmla="*/ 53 h 96"/>
              <a:gd name="T72" fmla="*/ 54 w 84"/>
              <a:gd name="T73" fmla="*/ 50 h 96"/>
              <a:gd name="T74" fmla="*/ 46 w 84"/>
              <a:gd name="T75" fmla="*/ 50 h 96"/>
              <a:gd name="T76" fmla="*/ 47 w 84"/>
              <a:gd name="T77" fmla="*/ 46 h 96"/>
              <a:gd name="T78" fmla="*/ 55 w 84"/>
              <a:gd name="T79" fmla="*/ 26 h 96"/>
              <a:gd name="T80" fmla="*/ 63 w 84"/>
              <a:gd name="T81" fmla="*/ 26 h 96"/>
              <a:gd name="T82" fmla="*/ 61 w 84"/>
              <a:gd name="T83" fmla="*/ 46 h 96"/>
              <a:gd name="T84" fmla="*/ 63 w 84"/>
              <a:gd name="T85" fmla="*/ 46 h 96"/>
              <a:gd name="T86" fmla="*/ 63 w 84"/>
              <a:gd name="T87" fmla="*/ 50 h 96"/>
              <a:gd name="T88" fmla="*/ 55 w 84"/>
              <a:gd name="T89" fmla="*/ 46 h 96"/>
              <a:gd name="T90" fmla="*/ 52 w 84"/>
              <a:gd name="T91" fmla="*/ 46 h 96"/>
              <a:gd name="T92" fmla="*/ 56 w 84"/>
              <a:gd name="T93" fmla="*/ 35 h 96"/>
              <a:gd name="T94" fmla="*/ 55 w 84"/>
              <a:gd name="T95" fmla="*/ 46 h 96"/>
              <a:gd name="T96" fmla="*/ 43 w 84"/>
              <a:gd name="T97" fmla="*/ 0 h 96"/>
              <a:gd name="T98" fmla="*/ 72 w 84"/>
              <a:gd name="T99" fmla="*/ 12 h 96"/>
              <a:gd name="T100" fmla="*/ 84 w 84"/>
              <a:gd name="T101" fmla="*/ 41 h 96"/>
              <a:gd name="T102" fmla="*/ 72 w 84"/>
              <a:gd name="T103" fmla="*/ 71 h 96"/>
              <a:gd name="T104" fmla="*/ 65 w 84"/>
              <a:gd name="T105" fmla="*/ 76 h 96"/>
              <a:gd name="T106" fmla="*/ 63 w 84"/>
              <a:gd name="T107" fmla="*/ 73 h 96"/>
              <a:gd name="T108" fmla="*/ 59 w 84"/>
              <a:gd name="T109" fmla="*/ 69 h 96"/>
              <a:gd name="T110" fmla="*/ 66 w 84"/>
              <a:gd name="T111" fmla="*/ 64 h 96"/>
              <a:gd name="T112" fmla="*/ 75 w 84"/>
              <a:gd name="T113" fmla="*/ 41 h 96"/>
              <a:gd name="T114" fmla="*/ 66 w 84"/>
              <a:gd name="T115" fmla="*/ 19 h 96"/>
              <a:gd name="T116" fmla="*/ 43 w 84"/>
              <a:gd name="T117" fmla="*/ 10 h 96"/>
              <a:gd name="T118" fmla="*/ 31 w 84"/>
              <a:gd name="T119" fmla="*/ 12 h 96"/>
              <a:gd name="T120" fmla="*/ 29 w 84"/>
              <a:gd name="T121" fmla="*/ 6 h 96"/>
              <a:gd name="T122" fmla="*/ 28 w 84"/>
              <a:gd name="T123" fmla="*/ 3 h 96"/>
              <a:gd name="T124" fmla="*/ 43 w 84"/>
              <a:gd name="T125" fmla="*/ 0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84" h="96">
                <a:moveTo>
                  <a:pt x="50" y="92"/>
                </a:moveTo>
                <a:cubicBezTo>
                  <a:pt x="52" y="88"/>
                  <a:pt x="55" y="84"/>
                  <a:pt x="57" y="81"/>
                </a:cubicBezTo>
                <a:cubicBezTo>
                  <a:pt x="58" y="79"/>
                  <a:pt x="58" y="77"/>
                  <a:pt x="56" y="75"/>
                </a:cubicBezTo>
                <a:cubicBezTo>
                  <a:pt x="52" y="71"/>
                  <a:pt x="48" y="67"/>
                  <a:pt x="43" y="63"/>
                </a:cubicBezTo>
                <a:cubicBezTo>
                  <a:pt x="41" y="61"/>
                  <a:pt x="40" y="61"/>
                  <a:pt x="38" y="62"/>
                </a:cubicBezTo>
                <a:cubicBezTo>
                  <a:pt x="35" y="63"/>
                  <a:pt x="33" y="65"/>
                  <a:pt x="30" y="67"/>
                </a:cubicBezTo>
                <a:cubicBezTo>
                  <a:pt x="21" y="53"/>
                  <a:pt x="19" y="45"/>
                  <a:pt x="17" y="35"/>
                </a:cubicBezTo>
                <a:cubicBezTo>
                  <a:pt x="20" y="34"/>
                  <a:pt x="23" y="32"/>
                  <a:pt x="26" y="31"/>
                </a:cubicBezTo>
                <a:cubicBezTo>
                  <a:pt x="27" y="30"/>
                  <a:pt x="28" y="28"/>
                  <a:pt x="27" y="25"/>
                </a:cubicBezTo>
                <a:cubicBezTo>
                  <a:pt x="26" y="20"/>
                  <a:pt x="24" y="14"/>
                  <a:pt x="22" y="8"/>
                </a:cubicBezTo>
                <a:cubicBezTo>
                  <a:pt x="22" y="6"/>
                  <a:pt x="20" y="4"/>
                  <a:pt x="18" y="4"/>
                </a:cubicBezTo>
                <a:cubicBezTo>
                  <a:pt x="14" y="5"/>
                  <a:pt x="9" y="5"/>
                  <a:pt x="4" y="6"/>
                </a:cubicBezTo>
                <a:cubicBezTo>
                  <a:pt x="0" y="6"/>
                  <a:pt x="0" y="7"/>
                  <a:pt x="0" y="10"/>
                </a:cubicBezTo>
                <a:cubicBezTo>
                  <a:pt x="1" y="46"/>
                  <a:pt x="15" y="78"/>
                  <a:pt x="43" y="94"/>
                </a:cubicBezTo>
                <a:cubicBezTo>
                  <a:pt x="46" y="96"/>
                  <a:pt x="47" y="96"/>
                  <a:pt x="50" y="92"/>
                </a:cubicBezTo>
                <a:close/>
                <a:moveTo>
                  <a:pt x="45" y="53"/>
                </a:moveTo>
                <a:cubicBezTo>
                  <a:pt x="32" y="53"/>
                  <a:pt x="32" y="53"/>
                  <a:pt x="32" y="53"/>
                </a:cubicBezTo>
                <a:cubicBezTo>
                  <a:pt x="32" y="50"/>
                  <a:pt x="32" y="50"/>
                  <a:pt x="32" y="50"/>
                </a:cubicBezTo>
                <a:cubicBezTo>
                  <a:pt x="40" y="38"/>
                  <a:pt x="40" y="38"/>
                  <a:pt x="40" y="38"/>
                </a:cubicBezTo>
                <a:cubicBezTo>
                  <a:pt x="41" y="36"/>
                  <a:pt x="42" y="34"/>
                  <a:pt x="42" y="32"/>
                </a:cubicBezTo>
                <a:cubicBezTo>
                  <a:pt x="42" y="31"/>
                  <a:pt x="42" y="30"/>
                  <a:pt x="41" y="30"/>
                </a:cubicBezTo>
                <a:cubicBezTo>
                  <a:pt x="40" y="30"/>
                  <a:pt x="40" y="31"/>
                  <a:pt x="40" y="31"/>
                </a:cubicBezTo>
                <a:cubicBezTo>
                  <a:pt x="39" y="36"/>
                  <a:pt x="39" y="36"/>
                  <a:pt x="39" y="36"/>
                </a:cubicBezTo>
                <a:cubicBezTo>
                  <a:pt x="34" y="36"/>
                  <a:pt x="34" y="36"/>
                  <a:pt x="34" y="36"/>
                </a:cubicBezTo>
                <a:cubicBezTo>
                  <a:pt x="34" y="31"/>
                  <a:pt x="34" y="31"/>
                  <a:pt x="34" y="31"/>
                </a:cubicBezTo>
                <a:cubicBezTo>
                  <a:pt x="35" y="28"/>
                  <a:pt x="37" y="26"/>
                  <a:pt x="42" y="26"/>
                </a:cubicBezTo>
                <a:cubicBezTo>
                  <a:pt x="44" y="26"/>
                  <a:pt x="46" y="27"/>
                  <a:pt x="47" y="28"/>
                </a:cubicBezTo>
                <a:cubicBezTo>
                  <a:pt x="48" y="29"/>
                  <a:pt x="48" y="31"/>
                  <a:pt x="47" y="34"/>
                </a:cubicBezTo>
                <a:cubicBezTo>
                  <a:pt x="47" y="35"/>
                  <a:pt x="47" y="36"/>
                  <a:pt x="47" y="37"/>
                </a:cubicBezTo>
                <a:cubicBezTo>
                  <a:pt x="38" y="50"/>
                  <a:pt x="38" y="50"/>
                  <a:pt x="38" y="50"/>
                </a:cubicBezTo>
                <a:cubicBezTo>
                  <a:pt x="46" y="50"/>
                  <a:pt x="46" y="50"/>
                  <a:pt x="46" y="50"/>
                </a:cubicBezTo>
                <a:cubicBezTo>
                  <a:pt x="45" y="53"/>
                  <a:pt x="45" y="53"/>
                  <a:pt x="45" y="53"/>
                </a:cubicBezTo>
                <a:close/>
                <a:moveTo>
                  <a:pt x="63" y="50"/>
                </a:moveTo>
                <a:cubicBezTo>
                  <a:pt x="60" y="50"/>
                  <a:pt x="60" y="50"/>
                  <a:pt x="60" y="50"/>
                </a:cubicBezTo>
                <a:cubicBezTo>
                  <a:pt x="60" y="53"/>
                  <a:pt x="60" y="53"/>
                  <a:pt x="60" y="53"/>
                </a:cubicBezTo>
                <a:cubicBezTo>
                  <a:pt x="54" y="53"/>
                  <a:pt x="54" y="53"/>
                  <a:pt x="54" y="53"/>
                </a:cubicBezTo>
                <a:cubicBezTo>
                  <a:pt x="54" y="50"/>
                  <a:pt x="54" y="50"/>
                  <a:pt x="54" y="50"/>
                </a:cubicBezTo>
                <a:cubicBezTo>
                  <a:pt x="46" y="50"/>
                  <a:pt x="46" y="50"/>
                  <a:pt x="46" y="50"/>
                </a:cubicBezTo>
                <a:cubicBezTo>
                  <a:pt x="47" y="46"/>
                  <a:pt x="47" y="46"/>
                  <a:pt x="47" y="46"/>
                </a:cubicBezTo>
                <a:cubicBezTo>
                  <a:pt x="55" y="26"/>
                  <a:pt x="55" y="26"/>
                  <a:pt x="55" y="26"/>
                </a:cubicBezTo>
                <a:cubicBezTo>
                  <a:pt x="63" y="26"/>
                  <a:pt x="63" y="26"/>
                  <a:pt x="63" y="26"/>
                </a:cubicBezTo>
                <a:cubicBezTo>
                  <a:pt x="61" y="46"/>
                  <a:pt x="61" y="46"/>
                  <a:pt x="61" y="46"/>
                </a:cubicBezTo>
                <a:cubicBezTo>
                  <a:pt x="63" y="46"/>
                  <a:pt x="63" y="46"/>
                  <a:pt x="63" y="46"/>
                </a:cubicBezTo>
                <a:cubicBezTo>
                  <a:pt x="63" y="50"/>
                  <a:pt x="63" y="50"/>
                  <a:pt x="63" y="50"/>
                </a:cubicBezTo>
                <a:close/>
                <a:moveTo>
                  <a:pt x="55" y="46"/>
                </a:moveTo>
                <a:cubicBezTo>
                  <a:pt x="52" y="46"/>
                  <a:pt x="52" y="46"/>
                  <a:pt x="52" y="46"/>
                </a:cubicBezTo>
                <a:cubicBezTo>
                  <a:pt x="56" y="35"/>
                  <a:pt x="56" y="35"/>
                  <a:pt x="56" y="35"/>
                </a:cubicBezTo>
                <a:cubicBezTo>
                  <a:pt x="55" y="46"/>
                  <a:pt x="55" y="46"/>
                  <a:pt x="55" y="46"/>
                </a:cubicBezTo>
                <a:close/>
                <a:moveTo>
                  <a:pt x="43" y="0"/>
                </a:moveTo>
                <a:cubicBezTo>
                  <a:pt x="54" y="0"/>
                  <a:pt x="65" y="5"/>
                  <a:pt x="72" y="12"/>
                </a:cubicBezTo>
                <a:cubicBezTo>
                  <a:pt x="80" y="20"/>
                  <a:pt x="84" y="30"/>
                  <a:pt x="84" y="41"/>
                </a:cubicBezTo>
                <a:cubicBezTo>
                  <a:pt x="84" y="53"/>
                  <a:pt x="80" y="63"/>
                  <a:pt x="72" y="71"/>
                </a:cubicBezTo>
                <a:cubicBezTo>
                  <a:pt x="70" y="73"/>
                  <a:pt x="68" y="75"/>
                  <a:pt x="65" y="76"/>
                </a:cubicBezTo>
                <a:cubicBezTo>
                  <a:pt x="65" y="75"/>
                  <a:pt x="64" y="74"/>
                  <a:pt x="63" y="73"/>
                </a:cubicBezTo>
                <a:cubicBezTo>
                  <a:pt x="59" y="69"/>
                  <a:pt x="59" y="69"/>
                  <a:pt x="59" y="69"/>
                </a:cubicBezTo>
                <a:cubicBezTo>
                  <a:pt x="61" y="68"/>
                  <a:pt x="64" y="66"/>
                  <a:pt x="66" y="64"/>
                </a:cubicBezTo>
                <a:cubicBezTo>
                  <a:pt x="71" y="58"/>
                  <a:pt x="75" y="50"/>
                  <a:pt x="75" y="41"/>
                </a:cubicBezTo>
                <a:cubicBezTo>
                  <a:pt x="75" y="33"/>
                  <a:pt x="71" y="25"/>
                  <a:pt x="66" y="19"/>
                </a:cubicBezTo>
                <a:cubicBezTo>
                  <a:pt x="60" y="13"/>
                  <a:pt x="52" y="10"/>
                  <a:pt x="43" y="10"/>
                </a:cubicBezTo>
                <a:cubicBezTo>
                  <a:pt x="39" y="10"/>
                  <a:pt x="35" y="11"/>
                  <a:pt x="31" y="12"/>
                </a:cubicBezTo>
                <a:cubicBezTo>
                  <a:pt x="29" y="6"/>
                  <a:pt x="29" y="6"/>
                  <a:pt x="29" y="6"/>
                </a:cubicBezTo>
                <a:cubicBezTo>
                  <a:pt x="29" y="5"/>
                  <a:pt x="28" y="4"/>
                  <a:pt x="28" y="3"/>
                </a:cubicBezTo>
                <a:cubicBezTo>
                  <a:pt x="33" y="1"/>
                  <a:pt x="38" y="0"/>
                  <a:pt x="43" y="0"/>
                </a:cubicBezTo>
                <a:close/>
              </a:path>
            </a:pathLst>
          </a:custGeom>
          <a:solidFill>
            <a:schemeClr val="tx2"/>
          </a:solidFill>
          <a:ln>
            <a:noFill/>
          </a:ln>
          <a:extLst/>
        </p:spPr>
        <p:txBody>
          <a:bodyPr vert="horz" wrap="square" lIns="96430" tIns="48216" rIns="96430" bIns="48216"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endParaRPr lang="zh-CN" altLang="en-US" sz="949">
              <a:solidFill>
                <a:prstClr val="black"/>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108" name="Freeform 1107"/>
          <p:cNvSpPr>
            <a:spLocks noEditPoints="1"/>
          </p:cNvSpPr>
          <p:nvPr/>
        </p:nvSpPr>
        <p:spPr bwMode="auto">
          <a:xfrm>
            <a:off x="6258563" y="4073331"/>
            <a:ext cx="320983" cy="506932"/>
          </a:xfrm>
          <a:custGeom>
            <a:avLst/>
            <a:gdLst>
              <a:gd name="T0" fmla="*/ 57 w 67"/>
              <a:gd name="T1" fmla="*/ 10 h 106"/>
              <a:gd name="T2" fmla="*/ 62 w 67"/>
              <a:gd name="T3" fmla="*/ 51 h 106"/>
              <a:gd name="T4" fmla="*/ 51 w 67"/>
              <a:gd name="T5" fmla="*/ 66 h 106"/>
              <a:gd name="T6" fmla="*/ 55 w 67"/>
              <a:gd name="T7" fmla="*/ 65 h 106"/>
              <a:gd name="T8" fmla="*/ 57 w 67"/>
              <a:gd name="T9" fmla="*/ 73 h 106"/>
              <a:gd name="T10" fmla="*/ 56 w 67"/>
              <a:gd name="T11" fmla="*/ 80 h 106"/>
              <a:gd name="T12" fmla="*/ 57 w 67"/>
              <a:gd name="T13" fmla="*/ 86 h 106"/>
              <a:gd name="T14" fmla="*/ 55 w 67"/>
              <a:gd name="T15" fmla="*/ 93 h 106"/>
              <a:gd name="T16" fmla="*/ 15 w 67"/>
              <a:gd name="T17" fmla="*/ 97 h 106"/>
              <a:gd name="T18" fmla="*/ 12 w 67"/>
              <a:gd name="T19" fmla="*/ 95 h 106"/>
              <a:gd name="T20" fmla="*/ 12 w 67"/>
              <a:gd name="T21" fmla="*/ 83 h 106"/>
              <a:gd name="T22" fmla="*/ 12 w 67"/>
              <a:gd name="T23" fmla="*/ 82 h 106"/>
              <a:gd name="T24" fmla="*/ 12 w 67"/>
              <a:gd name="T25" fmla="*/ 71 h 106"/>
              <a:gd name="T26" fmla="*/ 15 w 67"/>
              <a:gd name="T27" fmla="*/ 69 h 106"/>
              <a:gd name="T28" fmla="*/ 16 w 67"/>
              <a:gd name="T29" fmla="*/ 63 h 106"/>
              <a:gd name="T30" fmla="*/ 0 w 67"/>
              <a:gd name="T31" fmla="*/ 34 h 106"/>
              <a:gd name="T32" fmla="*/ 33 w 67"/>
              <a:gd name="T33" fmla="*/ 0 h 106"/>
              <a:gd name="T34" fmla="*/ 28 w 67"/>
              <a:gd name="T35" fmla="*/ 41 h 106"/>
              <a:gd name="T36" fmla="*/ 30 w 67"/>
              <a:gd name="T37" fmla="*/ 39 h 106"/>
              <a:gd name="T38" fmla="*/ 33 w 67"/>
              <a:gd name="T39" fmla="*/ 41 h 106"/>
              <a:gd name="T40" fmla="*/ 36 w 67"/>
              <a:gd name="T41" fmla="*/ 39 h 106"/>
              <a:gd name="T42" fmla="*/ 39 w 67"/>
              <a:gd name="T43" fmla="*/ 41 h 106"/>
              <a:gd name="T44" fmla="*/ 43 w 67"/>
              <a:gd name="T45" fmla="*/ 38 h 106"/>
              <a:gd name="T46" fmla="*/ 39 w 67"/>
              <a:gd name="T47" fmla="*/ 52 h 106"/>
              <a:gd name="T48" fmla="*/ 44 w 67"/>
              <a:gd name="T49" fmla="*/ 66 h 106"/>
              <a:gd name="T50" fmla="*/ 44 w 67"/>
              <a:gd name="T51" fmla="*/ 58 h 106"/>
              <a:gd name="T52" fmla="*/ 56 w 67"/>
              <a:gd name="T53" fmla="*/ 47 h 106"/>
              <a:gd name="T54" fmla="*/ 52 w 67"/>
              <a:gd name="T55" fmla="*/ 15 h 106"/>
              <a:gd name="T56" fmla="*/ 15 w 67"/>
              <a:gd name="T57" fmla="*/ 15 h 106"/>
              <a:gd name="T58" fmla="*/ 11 w 67"/>
              <a:gd name="T59" fmla="*/ 48 h 106"/>
              <a:gd name="T60" fmla="*/ 23 w 67"/>
              <a:gd name="T61" fmla="*/ 59 h 106"/>
              <a:gd name="T62" fmla="*/ 23 w 67"/>
              <a:gd name="T63" fmla="*/ 67 h 106"/>
              <a:gd name="T64" fmla="*/ 29 w 67"/>
              <a:gd name="T65" fmla="*/ 52 h 106"/>
              <a:gd name="T66" fmla="*/ 25 w 67"/>
              <a:gd name="T67" fmla="*/ 38 h 106"/>
              <a:gd name="T68" fmla="*/ 40 w 67"/>
              <a:gd name="T69" fmla="*/ 43 h 106"/>
              <a:gd name="T70" fmla="*/ 36 w 67"/>
              <a:gd name="T71" fmla="*/ 42 h 106"/>
              <a:gd name="T72" fmla="*/ 30 w 67"/>
              <a:gd name="T73" fmla="*/ 42 h 106"/>
              <a:gd name="T74" fmla="*/ 27 w 67"/>
              <a:gd name="T75" fmla="*/ 42 h 106"/>
              <a:gd name="T76" fmla="*/ 32 w 67"/>
              <a:gd name="T77" fmla="*/ 51 h 106"/>
              <a:gd name="T78" fmla="*/ 32 w 67"/>
              <a:gd name="T79" fmla="*/ 67 h 106"/>
              <a:gd name="T80" fmla="*/ 35 w 67"/>
              <a:gd name="T81" fmla="*/ 51 h 106"/>
              <a:gd name="T82" fmla="*/ 35 w 67"/>
              <a:gd name="T83" fmla="*/ 50 h 106"/>
              <a:gd name="T84" fmla="*/ 43 w 67"/>
              <a:gd name="T85" fmla="*/ 96 h 106"/>
              <a:gd name="T86" fmla="*/ 34 w 67"/>
              <a:gd name="T87" fmla="*/ 106 h 106"/>
              <a:gd name="T88" fmla="*/ 43 w 67"/>
              <a:gd name="T89" fmla="*/ 96 h 106"/>
              <a:gd name="T90" fmla="*/ 17 w 67"/>
              <a:gd name="T91" fmla="*/ 88 h 106"/>
              <a:gd name="T92" fmla="*/ 17 w 67"/>
              <a:gd name="T93" fmla="*/ 90 h 106"/>
              <a:gd name="T94" fmla="*/ 50 w 67"/>
              <a:gd name="T95" fmla="*/ 86 h 106"/>
              <a:gd name="T96" fmla="*/ 50 w 67"/>
              <a:gd name="T97" fmla="*/ 73 h 106"/>
              <a:gd name="T98" fmla="*/ 17 w 67"/>
              <a:gd name="T99" fmla="*/ 77 h 106"/>
              <a:gd name="T100" fmla="*/ 50 w 67"/>
              <a:gd name="T101" fmla="*/ 74 h 106"/>
              <a:gd name="T102" fmla="*/ 50 w 67"/>
              <a:gd name="T103" fmla="*/ 73 h 1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67" h="106">
                <a:moveTo>
                  <a:pt x="33" y="0"/>
                </a:moveTo>
                <a:cubicBezTo>
                  <a:pt x="43" y="0"/>
                  <a:pt x="51" y="4"/>
                  <a:pt x="57" y="10"/>
                </a:cubicBezTo>
                <a:cubicBezTo>
                  <a:pt x="63" y="16"/>
                  <a:pt x="67" y="25"/>
                  <a:pt x="67" y="34"/>
                </a:cubicBezTo>
                <a:cubicBezTo>
                  <a:pt x="67" y="40"/>
                  <a:pt x="65" y="46"/>
                  <a:pt x="62" y="51"/>
                </a:cubicBezTo>
                <a:cubicBezTo>
                  <a:pt x="59" y="56"/>
                  <a:pt x="56" y="59"/>
                  <a:pt x="51" y="62"/>
                </a:cubicBezTo>
                <a:cubicBezTo>
                  <a:pt x="51" y="66"/>
                  <a:pt x="51" y="66"/>
                  <a:pt x="51" y="66"/>
                </a:cubicBezTo>
                <a:cubicBezTo>
                  <a:pt x="53" y="66"/>
                  <a:pt x="53" y="66"/>
                  <a:pt x="53" y="66"/>
                </a:cubicBezTo>
                <a:cubicBezTo>
                  <a:pt x="55" y="65"/>
                  <a:pt x="55" y="65"/>
                  <a:pt x="55" y="65"/>
                </a:cubicBezTo>
                <a:cubicBezTo>
                  <a:pt x="56" y="68"/>
                  <a:pt x="56" y="68"/>
                  <a:pt x="56" y="68"/>
                </a:cubicBezTo>
                <a:cubicBezTo>
                  <a:pt x="57" y="70"/>
                  <a:pt x="57" y="72"/>
                  <a:pt x="57" y="73"/>
                </a:cubicBezTo>
                <a:cubicBezTo>
                  <a:pt x="57" y="75"/>
                  <a:pt x="57" y="77"/>
                  <a:pt x="56" y="79"/>
                </a:cubicBezTo>
                <a:cubicBezTo>
                  <a:pt x="56" y="80"/>
                  <a:pt x="56" y="80"/>
                  <a:pt x="56" y="80"/>
                </a:cubicBezTo>
                <a:cubicBezTo>
                  <a:pt x="56" y="80"/>
                  <a:pt x="56" y="80"/>
                  <a:pt x="56" y="80"/>
                </a:cubicBezTo>
                <a:cubicBezTo>
                  <a:pt x="57" y="82"/>
                  <a:pt x="57" y="84"/>
                  <a:pt x="57" y="86"/>
                </a:cubicBezTo>
                <a:cubicBezTo>
                  <a:pt x="57" y="88"/>
                  <a:pt x="57" y="90"/>
                  <a:pt x="56" y="92"/>
                </a:cubicBezTo>
                <a:cubicBezTo>
                  <a:pt x="55" y="93"/>
                  <a:pt x="55" y="93"/>
                  <a:pt x="55" y="93"/>
                </a:cubicBezTo>
                <a:cubicBezTo>
                  <a:pt x="53" y="94"/>
                  <a:pt x="53" y="94"/>
                  <a:pt x="53" y="94"/>
                </a:cubicBezTo>
                <a:cubicBezTo>
                  <a:pt x="15" y="97"/>
                  <a:pt x="15" y="97"/>
                  <a:pt x="15" y="97"/>
                </a:cubicBezTo>
                <a:cubicBezTo>
                  <a:pt x="13" y="97"/>
                  <a:pt x="13" y="97"/>
                  <a:pt x="13" y="97"/>
                </a:cubicBezTo>
                <a:cubicBezTo>
                  <a:pt x="12" y="95"/>
                  <a:pt x="12" y="95"/>
                  <a:pt x="12" y="95"/>
                </a:cubicBezTo>
                <a:cubicBezTo>
                  <a:pt x="11" y="93"/>
                  <a:pt x="11" y="91"/>
                  <a:pt x="10" y="90"/>
                </a:cubicBezTo>
                <a:cubicBezTo>
                  <a:pt x="10" y="88"/>
                  <a:pt x="11" y="86"/>
                  <a:pt x="12" y="83"/>
                </a:cubicBezTo>
                <a:cubicBezTo>
                  <a:pt x="12" y="83"/>
                  <a:pt x="12" y="83"/>
                  <a:pt x="12" y="83"/>
                </a:cubicBezTo>
                <a:cubicBezTo>
                  <a:pt x="12" y="82"/>
                  <a:pt x="12" y="82"/>
                  <a:pt x="12" y="82"/>
                </a:cubicBezTo>
                <a:cubicBezTo>
                  <a:pt x="11" y="81"/>
                  <a:pt x="11" y="79"/>
                  <a:pt x="10" y="77"/>
                </a:cubicBezTo>
                <a:cubicBezTo>
                  <a:pt x="10" y="75"/>
                  <a:pt x="11" y="73"/>
                  <a:pt x="12" y="71"/>
                </a:cubicBezTo>
                <a:cubicBezTo>
                  <a:pt x="13" y="69"/>
                  <a:pt x="13" y="69"/>
                  <a:pt x="13" y="69"/>
                </a:cubicBezTo>
                <a:cubicBezTo>
                  <a:pt x="15" y="69"/>
                  <a:pt x="15" y="69"/>
                  <a:pt x="15" y="69"/>
                </a:cubicBezTo>
                <a:cubicBezTo>
                  <a:pt x="16" y="69"/>
                  <a:pt x="16" y="69"/>
                  <a:pt x="16" y="69"/>
                </a:cubicBezTo>
                <a:cubicBezTo>
                  <a:pt x="16" y="63"/>
                  <a:pt x="16" y="63"/>
                  <a:pt x="16" y="63"/>
                </a:cubicBezTo>
                <a:cubicBezTo>
                  <a:pt x="11" y="60"/>
                  <a:pt x="7" y="56"/>
                  <a:pt x="5" y="51"/>
                </a:cubicBezTo>
                <a:cubicBezTo>
                  <a:pt x="2" y="46"/>
                  <a:pt x="0" y="40"/>
                  <a:pt x="0" y="34"/>
                </a:cubicBezTo>
                <a:cubicBezTo>
                  <a:pt x="0" y="25"/>
                  <a:pt x="4" y="16"/>
                  <a:pt x="10" y="10"/>
                </a:cubicBezTo>
                <a:cubicBezTo>
                  <a:pt x="16" y="4"/>
                  <a:pt x="24" y="0"/>
                  <a:pt x="33" y="0"/>
                </a:cubicBezTo>
                <a:close/>
                <a:moveTo>
                  <a:pt x="26" y="40"/>
                </a:moveTo>
                <a:cubicBezTo>
                  <a:pt x="27" y="41"/>
                  <a:pt x="27" y="41"/>
                  <a:pt x="28" y="41"/>
                </a:cubicBezTo>
                <a:cubicBezTo>
                  <a:pt x="28" y="41"/>
                  <a:pt x="29" y="41"/>
                  <a:pt x="30" y="40"/>
                </a:cubicBezTo>
                <a:cubicBezTo>
                  <a:pt x="30" y="39"/>
                  <a:pt x="30" y="39"/>
                  <a:pt x="30" y="39"/>
                </a:cubicBezTo>
                <a:cubicBezTo>
                  <a:pt x="31" y="40"/>
                  <a:pt x="31" y="40"/>
                  <a:pt x="31" y="40"/>
                </a:cubicBezTo>
                <a:cubicBezTo>
                  <a:pt x="32" y="41"/>
                  <a:pt x="32" y="41"/>
                  <a:pt x="33" y="41"/>
                </a:cubicBezTo>
                <a:cubicBezTo>
                  <a:pt x="34" y="41"/>
                  <a:pt x="35" y="41"/>
                  <a:pt x="35" y="40"/>
                </a:cubicBezTo>
                <a:cubicBezTo>
                  <a:pt x="36" y="39"/>
                  <a:pt x="36" y="39"/>
                  <a:pt x="36" y="39"/>
                </a:cubicBezTo>
                <a:cubicBezTo>
                  <a:pt x="36" y="40"/>
                  <a:pt x="36" y="40"/>
                  <a:pt x="36" y="40"/>
                </a:cubicBezTo>
                <a:cubicBezTo>
                  <a:pt x="37" y="41"/>
                  <a:pt x="38" y="41"/>
                  <a:pt x="39" y="41"/>
                </a:cubicBezTo>
                <a:cubicBezTo>
                  <a:pt x="40" y="41"/>
                  <a:pt x="41" y="41"/>
                  <a:pt x="42" y="40"/>
                </a:cubicBezTo>
                <a:cubicBezTo>
                  <a:pt x="43" y="38"/>
                  <a:pt x="43" y="38"/>
                  <a:pt x="43" y="38"/>
                </a:cubicBezTo>
                <a:cubicBezTo>
                  <a:pt x="46" y="40"/>
                  <a:pt x="46" y="40"/>
                  <a:pt x="46" y="40"/>
                </a:cubicBezTo>
                <a:cubicBezTo>
                  <a:pt x="39" y="52"/>
                  <a:pt x="39" y="52"/>
                  <a:pt x="39" y="52"/>
                </a:cubicBezTo>
                <a:cubicBezTo>
                  <a:pt x="39" y="67"/>
                  <a:pt x="39" y="67"/>
                  <a:pt x="39" y="67"/>
                </a:cubicBezTo>
                <a:cubicBezTo>
                  <a:pt x="44" y="66"/>
                  <a:pt x="44" y="66"/>
                  <a:pt x="44" y="66"/>
                </a:cubicBezTo>
                <a:cubicBezTo>
                  <a:pt x="44" y="60"/>
                  <a:pt x="44" y="60"/>
                  <a:pt x="44" y="60"/>
                </a:cubicBezTo>
                <a:cubicBezTo>
                  <a:pt x="44" y="58"/>
                  <a:pt x="44" y="58"/>
                  <a:pt x="44" y="58"/>
                </a:cubicBezTo>
                <a:cubicBezTo>
                  <a:pt x="46" y="57"/>
                  <a:pt x="46" y="57"/>
                  <a:pt x="46" y="57"/>
                </a:cubicBezTo>
                <a:cubicBezTo>
                  <a:pt x="50" y="55"/>
                  <a:pt x="54" y="52"/>
                  <a:pt x="56" y="47"/>
                </a:cubicBezTo>
                <a:cubicBezTo>
                  <a:pt x="59" y="44"/>
                  <a:pt x="60" y="39"/>
                  <a:pt x="60" y="34"/>
                </a:cubicBezTo>
                <a:cubicBezTo>
                  <a:pt x="60" y="27"/>
                  <a:pt x="57" y="20"/>
                  <a:pt x="52" y="15"/>
                </a:cubicBezTo>
                <a:cubicBezTo>
                  <a:pt x="47" y="10"/>
                  <a:pt x="41" y="7"/>
                  <a:pt x="33" y="7"/>
                </a:cubicBezTo>
                <a:cubicBezTo>
                  <a:pt x="26" y="7"/>
                  <a:pt x="19" y="10"/>
                  <a:pt x="15" y="15"/>
                </a:cubicBezTo>
                <a:cubicBezTo>
                  <a:pt x="10" y="20"/>
                  <a:pt x="7" y="27"/>
                  <a:pt x="7" y="34"/>
                </a:cubicBezTo>
                <a:cubicBezTo>
                  <a:pt x="7" y="39"/>
                  <a:pt x="8" y="44"/>
                  <a:pt x="11" y="48"/>
                </a:cubicBezTo>
                <a:cubicBezTo>
                  <a:pt x="13" y="52"/>
                  <a:pt x="17" y="55"/>
                  <a:pt x="21" y="58"/>
                </a:cubicBezTo>
                <a:cubicBezTo>
                  <a:pt x="23" y="59"/>
                  <a:pt x="23" y="59"/>
                  <a:pt x="23" y="59"/>
                </a:cubicBezTo>
                <a:cubicBezTo>
                  <a:pt x="23" y="61"/>
                  <a:pt x="23" y="61"/>
                  <a:pt x="23" y="61"/>
                </a:cubicBezTo>
                <a:cubicBezTo>
                  <a:pt x="23" y="67"/>
                  <a:pt x="23" y="67"/>
                  <a:pt x="23" y="67"/>
                </a:cubicBezTo>
                <a:cubicBezTo>
                  <a:pt x="29" y="67"/>
                  <a:pt x="29" y="67"/>
                  <a:pt x="29" y="67"/>
                </a:cubicBezTo>
                <a:cubicBezTo>
                  <a:pt x="29" y="52"/>
                  <a:pt x="29" y="52"/>
                  <a:pt x="29" y="52"/>
                </a:cubicBezTo>
                <a:cubicBezTo>
                  <a:pt x="22" y="40"/>
                  <a:pt x="22" y="40"/>
                  <a:pt x="22" y="40"/>
                </a:cubicBezTo>
                <a:cubicBezTo>
                  <a:pt x="25" y="38"/>
                  <a:pt x="25" y="38"/>
                  <a:pt x="25" y="38"/>
                </a:cubicBezTo>
                <a:cubicBezTo>
                  <a:pt x="26" y="40"/>
                  <a:pt x="26" y="40"/>
                  <a:pt x="26" y="40"/>
                </a:cubicBezTo>
                <a:close/>
                <a:moveTo>
                  <a:pt x="40" y="43"/>
                </a:moveTo>
                <a:cubicBezTo>
                  <a:pt x="40" y="43"/>
                  <a:pt x="40" y="43"/>
                  <a:pt x="39" y="43"/>
                </a:cubicBezTo>
                <a:cubicBezTo>
                  <a:pt x="38" y="43"/>
                  <a:pt x="37" y="43"/>
                  <a:pt x="36" y="42"/>
                </a:cubicBezTo>
                <a:cubicBezTo>
                  <a:pt x="35" y="42"/>
                  <a:pt x="34" y="43"/>
                  <a:pt x="33" y="43"/>
                </a:cubicBezTo>
                <a:cubicBezTo>
                  <a:pt x="32" y="43"/>
                  <a:pt x="31" y="42"/>
                  <a:pt x="30" y="42"/>
                </a:cubicBezTo>
                <a:cubicBezTo>
                  <a:pt x="29" y="42"/>
                  <a:pt x="28" y="43"/>
                  <a:pt x="28" y="43"/>
                </a:cubicBezTo>
                <a:cubicBezTo>
                  <a:pt x="27" y="43"/>
                  <a:pt x="27" y="43"/>
                  <a:pt x="27" y="42"/>
                </a:cubicBezTo>
                <a:cubicBezTo>
                  <a:pt x="32" y="50"/>
                  <a:pt x="32" y="50"/>
                  <a:pt x="32" y="50"/>
                </a:cubicBezTo>
                <a:cubicBezTo>
                  <a:pt x="32" y="51"/>
                  <a:pt x="32" y="51"/>
                  <a:pt x="32" y="51"/>
                </a:cubicBezTo>
                <a:cubicBezTo>
                  <a:pt x="32" y="51"/>
                  <a:pt x="32" y="51"/>
                  <a:pt x="32" y="51"/>
                </a:cubicBezTo>
                <a:cubicBezTo>
                  <a:pt x="32" y="67"/>
                  <a:pt x="32" y="67"/>
                  <a:pt x="32" y="67"/>
                </a:cubicBezTo>
                <a:cubicBezTo>
                  <a:pt x="35" y="67"/>
                  <a:pt x="35" y="67"/>
                  <a:pt x="35" y="67"/>
                </a:cubicBezTo>
                <a:cubicBezTo>
                  <a:pt x="35" y="51"/>
                  <a:pt x="35" y="51"/>
                  <a:pt x="35" y="51"/>
                </a:cubicBezTo>
                <a:cubicBezTo>
                  <a:pt x="35" y="51"/>
                  <a:pt x="35" y="51"/>
                  <a:pt x="35" y="51"/>
                </a:cubicBezTo>
                <a:cubicBezTo>
                  <a:pt x="35" y="50"/>
                  <a:pt x="35" y="50"/>
                  <a:pt x="35" y="50"/>
                </a:cubicBezTo>
                <a:cubicBezTo>
                  <a:pt x="40" y="43"/>
                  <a:pt x="40" y="43"/>
                  <a:pt x="40" y="43"/>
                </a:cubicBezTo>
                <a:close/>
                <a:moveTo>
                  <a:pt x="43" y="96"/>
                </a:moveTo>
                <a:cubicBezTo>
                  <a:pt x="24" y="98"/>
                  <a:pt x="24" y="98"/>
                  <a:pt x="24" y="98"/>
                </a:cubicBezTo>
                <a:cubicBezTo>
                  <a:pt x="25" y="103"/>
                  <a:pt x="29" y="106"/>
                  <a:pt x="34" y="106"/>
                </a:cubicBezTo>
                <a:cubicBezTo>
                  <a:pt x="39" y="106"/>
                  <a:pt x="43" y="102"/>
                  <a:pt x="43" y="97"/>
                </a:cubicBezTo>
                <a:cubicBezTo>
                  <a:pt x="43" y="97"/>
                  <a:pt x="43" y="97"/>
                  <a:pt x="43" y="96"/>
                </a:cubicBezTo>
                <a:close/>
                <a:moveTo>
                  <a:pt x="50" y="85"/>
                </a:moveTo>
                <a:cubicBezTo>
                  <a:pt x="17" y="88"/>
                  <a:pt x="17" y="88"/>
                  <a:pt x="17" y="88"/>
                </a:cubicBezTo>
                <a:cubicBezTo>
                  <a:pt x="17" y="89"/>
                  <a:pt x="17" y="89"/>
                  <a:pt x="17" y="89"/>
                </a:cubicBezTo>
                <a:cubicBezTo>
                  <a:pt x="17" y="89"/>
                  <a:pt x="17" y="90"/>
                  <a:pt x="17" y="90"/>
                </a:cubicBezTo>
                <a:cubicBezTo>
                  <a:pt x="50" y="87"/>
                  <a:pt x="50" y="87"/>
                  <a:pt x="50" y="87"/>
                </a:cubicBezTo>
                <a:cubicBezTo>
                  <a:pt x="50" y="87"/>
                  <a:pt x="50" y="86"/>
                  <a:pt x="50" y="86"/>
                </a:cubicBezTo>
                <a:cubicBezTo>
                  <a:pt x="50" y="86"/>
                  <a:pt x="50" y="86"/>
                  <a:pt x="50" y="85"/>
                </a:cubicBezTo>
                <a:close/>
                <a:moveTo>
                  <a:pt x="50" y="73"/>
                </a:moveTo>
                <a:cubicBezTo>
                  <a:pt x="17" y="76"/>
                  <a:pt x="17" y="76"/>
                  <a:pt x="17" y="76"/>
                </a:cubicBezTo>
                <a:cubicBezTo>
                  <a:pt x="17" y="76"/>
                  <a:pt x="17" y="76"/>
                  <a:pt x="17" y="77"/>
                </a:cubicBezTo>
                <a:cubicBezTo>
                  <a:pt x="17" y="77"/>
                  <a:pt x="17" y="77"/>
                  <a:pt x="17" y="77"/>
                </a:cubicBezTo>
                <a:cubicBezTo>
                  <a:pt x="50" y="74"/>
                  <a:pt x="50" y="74"/>
                  <a:pt x="50" y="74"/>
                </a:cubicBezTo>
                <a:cubicBezTo>
                  <a:pt x="50" y="74"/>
                  <a:pt x="50" y="74"/>
                  <a:pt x="50" y="73"/>
                </a:cubicBezTo>
                <a:cubicBezTo>
                  <a:pt x="50" y="73"/>
                  <a:pt x="50" y="73"/>
                  <a:pt x="50" y="73"/>
                </a:cubicBezTo>
                <a:close/>
              </a:path>
            </a:pathLst>
          </a:custGeom>
          <a:solidFill>
            <a:schemeClr val="accent3"/>
          </a:solidFill>
          <a:ln>
            <a:noFill/>
          </a:ln>
          <a:extLst/>
        </p:spPr>
        <p:txBody>
          <a:bodyPr vert="horz" wrap="square" lIns="96430" tIns="48216" rIns="96430" bIns="48216"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endParaRPr lang="zh-CN" altLang="en-US" sz="949">
              <a:solidFill>
                <a:prstClr val="black"/>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109" name="Freeform 1108"/>
          <p:cNvSpPr>
            <a:spLocks noEditPoints="1"/>
          </p:cNvSpPr>
          <p:nvPr/>
        </p:nvSpPr>
        <p:spPr bwMode="auto">
          <a:xfrm>
            <a:off x="6201008" y="3028616"/>
            <a:ext cx="436094" cy="444950"/>
          </a:xfrm>
          <a:custGeom>
            <a:avLst/>
            <a:gdLst>
              <a:gd name="T0" fmla="*/ 87 w 91"/>
              <a:gd name="T1" fmla="*/ 39 h 93"/>
              <a:gd name="T2" fmla="*/ 91 w 91"/>
              <a:gd name="T3" fmla="*/ 46 h 93"/>
              <a:gd name="T4" fmla="*/ 91 w 91"/>
              <a:gd name="T5" fmla="*/ 83 h 93"/>
              <a:gd name="T6" fmla="*/ 81 w 91"/>
              <a:gd name="T7" fmla="*/ 93 h 93"/>
              <a:gd name="T8" fmla="*/ 10 w 91"/>
              <a:gd name="T9" fmla="*/ 93 h 93"/>
              <a:gd name="T10" fmla="*/ 0 w 91"/>
              <a:gd name="T11" fmla="*/ 83 h 93"/>
              <a:gd name="T12" fmla="*/ 0 w 91"/>
              <a:gd name="T13" fmla="*/ 46 h 93"/>
              <a:gd name="T14" fmla="*/ 3 w 91"/>
              <a:gd name="T15" fmla="*/ 40 h 93"/>
              <a:gd name="T16" fmla="*/ 3 w 91"/>
              <a:gd name="T17" fmla="*/ 40 h 93"/>
              <a:gd name="T18" fmla="*/ 3 w 91"/>
              <a:gd name="T19" fmla="*/ 40 h 93"/>
              <a:gd name="T20" fmla="*/ 3 w 91"/>
              <a:gd name="T21" fmla="*/ 39 h 93"/>
              <a:gd name="T22" fmla="*/ 40 w 91"/>
              <a:gd name="T23" fmla="*/ 3 h 93"/>
              <a:gd name="T24" fmla="*/ 51 w 91"/>
              <a:gd name="T25" fmla="*/ 3 h 93"/>
              <a:gd name="T26" fmla="*/ 87 w 91"/>
              <a:gd name="T27" fmla="*/ 39 h 93"/>
              <a:gd name="T28" fmla="*/ 16 w 91"/>
              <a:gd name="T29" fmla="*/ 30 h 93"/>
              <a:gd name="T30" fmla="*/ 16 w 91"/>
              <a:gd name="T31" fmla="*/ 52 h 93"/>
              <a:gd name="T32" fmla="*/ 46 w 91"/>
              <a:gd name="T33" fmla="*/ 75 h 93"/>
              <a:gd name="T34" fmla="*/ 73 w 91"/>
              <a:gd name="T35" fmla="*/ 54 h 93"/>
              <a:gd name="T36" fmla="*/ 73 w 91"/>
              <a:gd name="T37" fmla="*/ 30 h 93"/>
              <a:gd name="T38" fmla="*/ 16 w 91"/>
              <a:gd name="T39" fmla="*/ 30 h 93"/>
              <a:gd name="T40" fmla="*/ 26 w 91"/>
              <a:gd name="T41" fmla="*/ 35 h 93"/>
              <a:gd name="T42" fmla="*/ 26 w 91"/>
              <a:gd name="T43" fmla="*/ 39 h 93"/>
              <a:gd name="T44" fmla="*/ 64 w 91"/>
              <a:gd name="T45" fmla="*/ 39 h 93"/>
              <a:gd name="T46" fmla="*/ 64 w 91"/>
              <a:gd name="T47" fmla="*/ 35 h 93"/>
              <a:gd name="T48" fmla="*/ 26 w 91"/>
              <a:gd name="T49" fmla="*/ 35 h 93"/>
              <a:gd name="T50" fmla="*/ 26 w 91"/>
              <a:gd name="T51" fmla="*/ 51 h 93"/>
              <a:gd name="T52" fmla="*/ 26 w 91"/>
              <a:gd name="T53" fmla="*/ 55 h 93"/>
              <a:gd name="T54" fmla="*/ 64 w 91"/>
              <a:gd name="T55" fmla="*/ 55 h 93"/>
              <a:gd name="T56" fmla="*/ 64 w 91"/>
              <a:gd name="T57" fmla="*/ 51 h 93"/>
              <a:gd name="T58" fmla="*/ 26 w 91"/>
              <a:gd name="T59" fmla="*/ 51 h 93"/>
              <a:gd name="T60" fmla="*/ 26 w 91"/>
              <a:gd name="T61" fmla="*/ 43 h 93"/>
              <a:gd name="T62" fmla="*/ 26 w 91"/>
              <a:gd name="T63" fmla="*/ 47 h 93"/>
              <a:gd name="T64" fmla="*/ 64 w 91"/>
              <a:gd name="T65" fmla="*/ 47 h 93"/>
              <a:gd name="T66" fmla="*/ 64 w 91"/>
              <a:gd name="T67" fmla="*/ 43 h 93"/>
              <a:gd name="T68" fmla="*/ 26 w 91"/>
              <a:gd name="T69" fmla="*/ 43 h 93"/>
              <a:gd name="T70" fmla="*/ 10 w 91"/>
              <a:gd name="T71" fmla="*/ 87 h 93"/>
              <a:gd name="T72" fmla="*/ 28 w 91"/>
              <a:gd name="T73" fmla="*/ 70 h 93"/>
              <a:gd name="T74" fmla="*/ 28 w 91"/>
              <a:gd name="T75" fmla="*/ 67 h 93"/>
              <a:gd name="T76" fmla="*/ 26 w 91"/>
              <a:gd name="T77" fmla="*/ 67 h 93"/>
              <a:gd name="T78" fmla="*/ 8 w 91"/>
              <a:gd name="T79" fmla="*/ 84 h 93"/>
              <a:gd name="T80" fmla="*/ 8 w 91"/>
              <a:gd name="T81" fmla="*/ 87 h 93"/>
              <a:gd name="T82" fmla="*/ 10 w 91"/>
              <a:gd name="T83" fmla="*/ 87 h 93"/>
              <a:gd name="T84" fmla="*/ 85 w 91"/>
              <a:gd name="T85" fmla="*/ 84 h 93"/>
              <a:gd name="T86" fmla="*/ 67 w 91"/>
              <a:gd name="T87" fmla="*/ 67 h 93"/>
              <a:gd name="T88" fmla="*/ 64 w 91"/>
              <a:gd name="T89" fmla="*/ 67 h 93"/>
              <a:gd name="T90" fmla="*/ 64 w 91"/>
              <a:gd name="T91" fmla="*/ 70 h 93"/>
              <a:gd name="T92" fmla="*/ 82 w 91"/>
              <a:gd name="T93" fmla="*/ 87 h 93"/>
              <a:gd name="T94" fmla="*/ 85 w 91"/>
              <a:gd name="T95" fmla="*/ 87 h 93"/>
              <a:gd name="T96" fmla="*/ 85 w 91"/>
              <a:gd name="T97" fmla="*/ 84 h 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91" h="93">
                <a:moveTo>
                  <a:pt x="87" y="39"/>
                </a:moveTo>
                <a:cubicBezTo>
                  <a:pt x="89" y="40"/>
                  <a:pt x="91" y="43"/>
                  <a:pt x="91" y="46"/>
                </a:cubicBezTo>
                <a:cubicBezTo>
                  <a:pt x="91" y="83"/>
                  <a:pt x="91" y="83"/>
                  <a:pt x="91" y="83"/>
                </a:cubicBezTo>
                <a:cubicBezTo>
                  <a:pt x="91" y="89"/>
                  <a:pt x="86" y="93"/>
                  <a:pt x="81" y="93"/>
                </a:cubicBezTo>
                <a:cubicBezTo>
                  <a:pt x="10" y="93"/>
                  <a:pt x="10" y="93"/>
                  <a:pt x="10" y="93"/>
                </a:cubicBezTo>
                <a:cubicBezTo>
                  <a:pt x="5" y="93"/>
                  <a:pt x="0" y="89"/>
                  <a:pt x="0" y="83"/>
                </a:cubicBezTo>
                <a:cubicBezTo>
                  <a:pt x="0" y="46"/>
                  <a:pt x="0" y="46"/>
                  <a:pt x="0" y="46"/>
                </a:cubicBezTo>
                <a:cubicBezTo>
                  <a:pt x="0" y="44"/>
                  <a:pt x="1" y="41"/>
                  <a:pt x="3" y="40"/>
                </a:cubicBezTo>
                <a:cubicBezTo>
                  <a:pt x="3" y="40"/>
                  <a:pt x="3" y="40"/>
                  <a:pt x="3" y="40"/>
                </a:cubicBezTo>
                <a:cubicBezTo>
                  <a:pt x="3" y="40"/>
                  <a:pt x="3" y="40"/>
                  <a:pt x="3" y="40"/>
                </a:cubicBezTo>
                <a:cubicBezTo>
                  <a:pt x="3" y="40"/>
                  <a:pt x="3" y="40"/>
                  <a:pt x="3" y="39"/>
                </a:cubicBezTo>
                <a:cubicBezTo>
                  <a:pt x="40" y="3"/>
                  <a:pt x="40" y="3"/>
                  <a:pt x="40" y="3"/>
                </a:cubicBezTo>
                <a:cubicBezTo>
                  <a:pt x="43" y="0"/>
                  <a:pt x="47" y="0"/>
                  <a:pt x="51" y="3"/>
                </a:cubicBezTo>
                <a:cubicBezTo>
                  <a:pt x="87" y="39"/>
                  <a:pt x="87" y="39"/>
                  <a:pt x="87" y="39"/>
                </a:cubicBezTo>
                <a:close/>
                <a:moveTo>
                  <a:pt x="16" y="30"/>
                </a:moveTo>
                <a:cubicBezTo>
                  <a:pt x="16" y="52"/>
                  <a:pt x="16" y="52"/>
                  <a:pt x="16" y="52"/>
                </a:cubicBezTo>
                <a:cubicBezTo>
                  <a:pt x="46" y="75"/>
                  <a:pt x="46" y="75"/>
                  <a:pt x="46" y="75"/>
                </a:cubicBezTo>
                <a:cubicBezTo>
                  <a:pt x="73" y="54"/>
                  <a:pt x="73" y="54"/>
                  <a:pt x="73" y="54"/>
                </a:cubicBezTo>
                <a:cubicBezTo>
                  <a:pt x="73" y="30"/>
                  <a:pt x="73" y="30"/>
                  <a:pt x="73" y="30"/>
                </a:cubicBezTo>
                <a:cubicBezTo>
                  <a:pt x="16" y="30"/>
                  <a:pt x="16" y="30"/>
                  <a:pt x="16" y="30"/>
                </a:cubicBezTo>
                <a:close/>
                <a:moveTo>
                  <a:pt x="26" y="35"/>
                </a:moveTo>
                <a:cubicBezTo>
                  <a:pt x="26" y="39"/>
                  <a:pt x="26" y="39"/>
                  <a:pt x="26" y="39"/>
                </a:cubicBezTo>
                <a:cubicBezTo>
                  <a:pt x="64" y="39"/>
                  <a:pt x="64" y="39"/>
                  <a:pt x="64" y="39"/>
                </a:cubicBezTo>
                <a:cubicBezTo>
                  <a:pt x="64" y="35"/>
                  <a:pt x="64" y="35"/>
                  <a:pt x="64" y="35"/>
                </a:cubicBezTo>
                <a:cubicBezTo>
                  <a:pt x="26" y="35"/>
                  <a:pt x="26" y="35"/>
                  <a:pt x="26" y="35"/>
                </a:cubicBezTo>
                <a:close/>
                <a:moveTo>
                  <a:pt x="26" y="51"/>
                </a:moveTo>
                <a:cubicBezTo>
                  <a:pt x="26" y="55"/>
                  <a:pt x="26" y="55"/>
                  <a:pt x="26" y="55"/>
                </a:cubicBezTo>
                <a:cubicBezTo>
                  <a:pt x="64" y="55"/>
                  <a:pt x="64" y="55"/>
                  <a:pt x="64" y="55"/>
                </a:cubicBezTo>
                <a:cubicBezTo>
                  <a:pt x="64" y="51"/>
                  <a:pt x="64" y="51"/>
                  <a:pt x="64" y="51"/>
                </a:cubicBezTo>
                <a:cubicBezTo>
                  <a:pt x="26" y="51"/>
                  <a:pt x="26" y="51"/>
                  <a:pt x="26" y="51"/>
                </a:cubicBezTo>
                <a:close/>
                <a:moveTo>
                  <a:pt x="26" y="43"/>
                </a:moveTo>
                <a:cubicBezTo>
                  <a:pt x="26" y="47"/>
                  <a:pt x="26" y="47"/>
                  <a:pt x="26" y="47"/>
                </a:cubicBezTo>
                <a:cubicBezTo>
                  <a:pt x="64" y="47"/>
                  <a:pt x="64" y="47"/>
                  <a:pt x="64" y="47"/>
                </a:cubicBezTo>
                <a:cubicBezTo>
                  <a:pt x="64" y="43"/>
                  <a:pt x="64" y="43"/>
                  <a:pt x="64" y="43"/>
                </a:cubicBezTo>
                <a:cubicBezTo>
                  <a:pt x="26" y="43"/>
                  <a:pt x="26" y="43"/>
                  <a:pt x="26" y="43"/>
                </a:cubicBezTo>
                <a:close/>
                <a:moveTo>
                  <a:pt x="10" y="87"/>
                </a:moveTo>
                <a:cubicBezTo>
                  <a:pt x="28" y="70"/>
                  <a:pt x="28" y="70"/>
                  <a:pt x="28" y="70"/>
                </a:cubicBezTo>
                <a:cubicBezTo>
                  <a:pt x="29" y="69"/>
                  <a:pt x="29" y="68"/>
                  <a:pt x="28" y="67"/>
                </a:cubicBezTo>
                <a:cubicBezTo>
                  <a:pt x="28" y="66"/>
                  <a:pt x="27" y="66"/>
                  <a:pt x="26" y="67"/>
                </a:cubicBezTo>
                <a:cubicBezTo>
                  <a:pt x="8" y="84"/>
                  <a:pt x="8" y="84"/>
                  <a:pt x="8" y="84"/>
                </a:cubicBezTo>
                <a:cubicBezTo>
                  <a:pt x="7" y="85"/>
                  <a:pt x="7" y="86"/>
                  <a:pt x="8" y="87"/>
                </a:cubicBezTo>
                <a:cubicBezTo>
                  <a:pt x="8" y="88"/>
                  <a:pt x="10" y="88"/>
                  <a:pt x="10" y="87"/>
                </a:cubicBezTo>
                <a:close/>
                <a:moveTo>
                  <a:pt x="85" y="84"/>
                </a:moveTo>
                <a:cubicBezTo>
                  <a:pt x="67" y="67"/>
                  <a:pt x="67" y="67"/>
                  <a:pt x="67" y="67"/>
                </a:cubicBezTo>
                <a:cubicBezTo>
                  <a:pt x="66" y="66"/>
                  <a:pt x="65" y="66"/>
                  <a:pt x="64" y="67"/>
                </a:cubicBezTo>
                <a:cubicBezTo>
                  <a:pt x="63" y="68"/>
                  <a:pt x="63" y="69"/>
                  <a:pt x="64" y="70"/>
                </a:cubicBezTo>
                <a:cubicBezTo>
                  <a:pt x="82" y="87"/>
                  <a:pt x="82" y="87"/>
                  <a:pt x="82" y="87"/>
                </a:cubicBezTo>
                <a:cubicBezTo>
                  <a:pt x="83" y="88"/>
                  <a:pt x="84" y="88"/>
                  <a:pt x="85" y="87"/>
                </a:cubicBezTo>
                <a:cubicBezTo>
                  <a:pt x="85" y="86"/>
                  <a:pt x="85" y="85"/>
                  <a:pt x="85" y="84"/>
                </a:cubicBezTo>
                <a:close/>
              </a:path>
            </a:pathLst>
          </a:custGeom>
          <a:solidFill>
            <a:schemeClr val="accent1"/>
          </a:solidFill>
          <a:ln>
            <a:noFill/>
          </a:ln>
        </p:spPr>
        <p:txBody>
          <a:bodyPr vert="horz" wrap="square" lIns="96430" tIns="48216" rIns="96430" bIns="48216"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endParaRPr lang="zh-CN" altLang="en-US" sz="949">
              <a:solidFill>
                <a:prstClr val="black"/>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110" name="Freeform 1109"/>
          <p:cNvSpPr>
            <a:spLocks noEditPoints="1"/>
          </p:cNvSpPr>
          <p:nvPr/>
        </p:nvSpPr>
        <p:spPr bwMode="auto">
          <a:xfrm>
            <a:off x="8913478" y="4195083"/>
            <a:ext cx="566702" cy="263429"/>
          </a:xfrm>
          <a:custGeom>
            <a:avLst/>
            <a:gdLst>
              <a:gd name="T0" fmla="*/ 49 w 256"/>
              <a:gd name="T1" fmla="*/ 0 h 119"/>
              <a:gd name="T2" fmla="*/ 49 w 256"/>
              <a:gd name="T3" fmla="*/ 0 h 119"/>
              <a:gd name="T4" fmla="*/ 51 w 256"/>
              <a:gd name="T5" fmla="*/ 0 h 119"/>
              <a:gd name="T6" fmla="*/ 51 w 256"/>
              <a:gd name="T7" fmla="*/ 0 h 119"/>
              <a:gd name="T8" fmla="*/ 151 w 256"/>
              <a:gd name="T9" fmla="*/ 0 h 119"/>
              <a:gd name="T10" fmla="*/ 170 w 256"/>
              <a:gd name="T11" fmla="*/ 22 h 119"/>
              <a:gd name="T12" fmla="*/ 215 w 256"/>
              <a:gd name="T13" fmla="*/ 22 h 119"/>
              <a:gd name="T14" fmla="*/ 256 w 256"/>
              <a:gd name="T15" fmla="*/ 67 h 119"/>
              <a:gd name="T16" fmla="*/ 243 w 256"/>
              <a:gd name="T17" fmla="*/ 67 h 119"/>
              <a:gd name="T18" fmla="*/ 243 w 256"/>
              <a:gd name="T19" fmla="*/ 110 h 119"/>
              <a:gd name="T20" fmla="*/ 243 w 256"/>
              <a:gd name="T21" fmla="*/ 119 h 119"/>
              <a:gd name="T22" fmla="*/ 235 w 256"/>
              <a:gd name="T23" fmla="*/ 119 h 119"/>
              <a:gd name="T24" fmla="*/ 17 w 256"/>
              <a:gd name="T25" fmla="*/ 119 h 119"/>
              <a:gd name="T26" fmla="*/ 10 w 256"/>
              <a:gd name="T27" fmla="*/ 119 h 119"/>
              <a:gd name="T28" fmla="*/ 10 w 256"/>
              <a:gd name="T29" fmla="*/ 110 h 119"/>
              <a:gd name="T30" fmla="*/ 10 w 256"/>
              <a:gd name="T31" fmla="*/ 67 h 119"/>
              <a:gd name="T32" fmla="*/ 6 w 256"/>
              <a:gd name="T33" fmla="*/ 67 h 119"/>
              <a:gd name="T34" fmla="*/ 0 w 256"/>
              <a:gd name="T35" fmla="*/ 54 h 119"/>
              <a:gd name="T36" fmla="*/ 49 w 256"/>
              <a:gd name="T37" fmla="*/ 2 h 119"/>
              <a:gd name="T38" fmla="*/ 49 w 256"/>
              <a:gd name="T39" fmla="*/ 0 h 119"/>
              <a:gd name="T40" fmla="*/ 49 w 256"/>
              <a:gd name="T41" fmla="*/ 0 h 119"/>
              <a:gd name="T42" fmla="*/ 204 w 256"/>
              <a:gd name="T43" fmla="*/ 67 h 119"/>
              <a:gd name="T44" fmla="*/ 204 w 256"/>
              <a:gd name="T45" fmla="*/ 89 h 119"/>
              <a:gd name="T46" fmla="*/ 187 w 256"/>
              <a:gd name="T47" fmla="*/ 89 h 119"/>
              <a:gd name="T48" fmla="*/ 187 w 256"/>
              <a:gd name="T49" fmla="*/ 67 h 119"/>
              <a:gd name="T50" fmla="*/ 170 w 256"/>
              <a:gd name="T51" fmla="*/ 67 h 119"/>
              <a:gd name="T52" fmla="*/ 159 w 256"/>
              <a:gd name="T53" fmla="*/ 54 h 119"/>
              <a:gd name="T54" fmla="*/ 97 w 256"/>
              <a:gd name="T55" fmla="*/ 54 h 119"/>
              <a:gd name="T56" fmla="*/ 60 w 256"/>
              <a:gd name="T57" fmla="*/ 13 h 119"/>
              <a:gd name="T58" fmla="*/ 23 w 256"/>
              <a:gd name="T59" fmla="*/ 52 h 119"/>
              <a:gd name="T60" fmla="*/ 26 w 256"/>
              <a:gd name="T61" fmla="*/ 52 h 119"/>
              <a:gd name="T62" fmla="*/ 26 w 256"/>
              <a:gd name="T63" fmla="*/ 60 h 119"/>
              <a:gd name="T64" fmla="*/ 26 w 256"/>
              <a:gd name="T65" fmla="*/ 101 h 119"/>
              <a:gd name="T66" fmla="*/ 101 w 256"/>
              <a:gd name="T67" fmla="*/ 101 h 119"/>
              <a:gd name="T68" fmla="*/ 101 w 256"/>
              <a:gd name="T69" fmla="*/ 63 h 119"/>
              <a:gd name="T70" fmla="*/ 123 w 256"/>
              <a:gd name="T71" fmla="*/ 63 h 119"/>
              <a:gd name="T72" fmla="*/ 123 w 256"/>
              <a:gd name="T73" fmla="*/ 101 h 119"/>
              <a:gd name="T74" fmla="*/ 228 w 256"/>
              <a:gd name="T75" fmla="*/ 101 h 119"/>
              <a:gd name="T76" fmla="*/ 226 w 256"/>
              <a:gd name="T77" fmla="*/ 67 h 119"/>
              <a:gd name="T78" fmla="*/ 204 w 256"/>
              <a:gd name="T79" fmla="*/ 67 h 119"/>
              <a:gd name="T80" fmla="*/ 204 w 256"/>
              <a:gd name="T81" fmla="*/ 67 h 119"/>
              <a:gd name="T82" fmla="*/ 140 w 256"/>
              <a:gd name="T83" fmla="*/ 65 h 119"/>
              <a:gd name="T84" fmla="*/ 140 w 256"/>
              <a:gd name="T85" fmla="*/ 89 h 119"/>
              <a:gd name="T86" fmla="*/ 157 w 256"/>
              <a:gd name="T87" fmla="*/ 89 h 119"/>
              <a:gd name="T88" fmla="*/ 157 w 256"/>
              <a:gd name="T89" fmla="*/ 65 h 119"/>
              <a:gd name="T90" fmla="*/ 140 w 256"/>
              <a:gd name="T91" fmla="*/ 65 h 119"/>
              <a:gd name="T92" fmla="*/ 140 w 256"/>
              <a:gd name="T93" fmla="*/ 65 h 119"/>
              <a:gd name="T94" fmla="*/ 49 w 256"/>
              <a:gd name="T95" fmla="*/ 65 h 119"/>
              <a:gd name="T96" fmla="*/ 49 w 256"/>
              <a:gd name="T97" fmla="*/ 89 h 119"/>
              <a:gd name="T98" fmla="*/ 66 w 256"/>
              <a:gd name="T99" fmla="*/ 89 h 119"/>
              <a:gd name="T100" fmla="*/ 66 w 256"/>
              <a:gd name="T101" fmla="*/ 65 h 119"/>
              <a:gd name="T102" fmla="*/ 49 w 256"/>
              <a:gd name="T103" fmla="*/ 65 h 1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256" h="119">
                <a:moveTo>
                  <a:pt x="49" y="0"/>
                </a:moveTo>
                <a:lnTo>
                  <a:pt x="49" y="0"/>
                </a:lnTo>
                <a:lnTo>
                  <a:pt x="51" y="0"/>
                </a:lnTo>
                <a:lnTo>
                  <a:pt x="51" y="0"/>
                </a:lnTo>
                <a:lnTo>
                  <a:pt x="151" y="0"/>
                </a:lnTo>
                <a:lnTo>
                  <a:pt x="170" y="22"/>
                </a:lnTo>
                <a:lnTo>
                  <a:pt x="215" y="22"/>
                </a:lnTo>
                <a:lnTo>
                  <a:pt x="256" y="67"/>
                </a:lnTo>
                <a:lnTo>
                  <a:pt x="243" y="67"/>
                </a:lnTo>
                <a:lnTo>
                  <a:pt x="243" y="110"/>
                </a:lnTo>
                <a:lnTo>
                  <a:pt x="243" y="119"/>
                </a:lnTo>
                <a:lnTo>
                  <a:pt x="235" y="119"/>
                </a:lnTo>
                <a:lnTo>
                  <a:pt x="17" y="119"/>
                </a:lnTo>
                <a:lnTo>
                  <a:pt x="10" y="119"/>
                </a:lnTo>
                <a:lnTo>
                  <a:pt x="10" y="110"/>
                </a:lnTo>
                <a:lnTo>
                  <a:pt x="10" y="67"/>
                </a:lnTo>
                <a:lnTo>
                  <a:pt x="6" y="67"/>
                </a:lnTo>
                <a:lnTo>
                  <a:pt x="0" y="54"/>
                </a:lnTo>
                <a:lnTo>
                  <a:pt x="49" y="2"/>
                </a:lnTo>
                <a:lnTo>
                  <a:pt x="49" y="0"/>
                </a:lnTo>
                <a:lnTo>
                  <a:pt x="49" y="0"/>
                </a:lnTo>
                <a:close/>
                <a:moveTo>
                  <a:pt x="204" y="67"/>
                </a:moveTo>
                <a:lnTo>
                  <a:pt x="204" y="89"/>
                </a:lnTo>
                <a:lnTo>
                  <a:pt x="187" y="89"/>
                </a:lnTo>
                <a:lnTo>
                  <a:pt x="187" y="67"/>
                </a:lnTo>
                <a:lnTo>
                  <a:pt x="170" y="67"/>
                </a:lnTo>
                <a:lnTo>
                  <a:pt x="159" y="54"/>
                </a:lnTo>
                <a:lnTo>
                  <a:pt x="97" y="54"/>
                </a:lnTo>
                <a:lnTo>
                  <a:pt x="60" y="13"/>
                </a:lnTo>
                <a:lnTo>
                  <a:pt x="23" y="52"/>
                </a:lnTo>
                <a:lnTo>
                  <a:pt x="26" y="52"/>
                </a:lnTo>
                <a:lnTo>
                  <a:pt x="26" y="60"/>
                </a:lnTo>
                <a:lnTo>
                  <a:pt x="26" y="101"/>
                </a:lnTo>
                <a:lnTo>
                  <a:pt x="101" y="101"/>
                </a:lnTo>
                <a:lnTo>
                  <a:pt x="101" y="63"/>
                </a:lnTo>
                <a:lnTo>
                  <a:pt x="123" y="63"/>
                </a:lnTo>
                <a:lnTo>
                  <a:pt x="123" y="101"/>
                </a:lnTo>
                <a:lnTo>
                  <a:pt x="228" y="101"/>
                </a:lnTo>
                <a:lnTo>
                  <a:pt x="226" y="67"/>
                </a:lnTo>
                <a:lnTo>
                  <a:pt x="204" y="67"/>
                </a:lnTo>
                <a:lnTo>
                  <a:pt x="204" y="67"/>
                </a:lnTo>
                <a:close/>
                <a:moveTo>
                  <a:pt x="140" y="65"/>
                </a:moveTo>
                <a:lnTo>
                  <a:pt x="140" y="89"/>
                </a:lnTo>
                <a:lnTo>
                  <a:pt x="157" y="89"/>
                </a:lnTo>
                <a:lnTo>
                  <a:pt x="157" y="65"/>
                </a:lnTo>
                <a:lnTo>
                  <a:pt x="140" y="65"/>
                </a:lnTo>
                <a:lnTo>
                  <a:pt x="140" y="65"/>
                </a:lnTo>
                <a:close/>
                <a:moveTo>
                  <a:pt x="49" y="65"/>
                </a:moveTo>
                <a:lnTo>
                  <a:pt x="49" y="89"/>
                </a:lnTo>
                <a:lnTo>
                  <a:pt x="66" y="89"/>
                </a:lnTo>
                <a:lnTo>
                  <a:pt x="66" y="65"/>
                </a:lnTo>
                <a:lnTo>
                  <a:pt x="49" y="65"/>
                </a:lnTo>
                <a:close/>
              </a:path>
            </a:pathLst>
          </a:custGeom>
          <a:solidFill>
            <a:schemeClr val="accent4"/>
          </a:solidFill>
          <a:ln>
            <a:noFill/>
          </a:ln>
          <a:extLst/>
        </p:spPr>
        <p:txBody>
          <a:bodyPr vert="horz" wrap="square" lIns="96430" tIns="48216" rIns="96430" bIns="48216"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endParaRPr lang="zh-CN" altLang="en-US" sz="949">
              <a:solidFill>
                <a:prstClr val="black"/>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111" name="Freeform 1110"/>
          <p:cNvSpPr>
            <a:spLocks noEditPoints="1"/>
          </p:cNvSpPr>
          <p:nvPr/>
        </p:nvSpPr>
        <p:spPr bwMode="auto">
          <a:xfrm>
            <a:off x="9038757" y="2991585"/>
            <a:ext cx="441422" cy="514011"/>
          </a:xfrm>
          <a:custGeom>
            <a:avLst/>
            <a:gdLst>
              <a:gd name="T0" fmla="*/ 233 w 233"/>
              <a:gd name="T1" fmla="*/ 118 h 271"/>
              <a:gd name="T2" fmla="*/ 205 w 233"/>
              <a:gd name="T3" fmla="*/ 262 h 271"/>
              <a:gd name="T4" fmla="*/ 200 w 233"/>
              <a:gd name="T5" fmla="*/ 271 h 271"/>
              <a:gd name="T6" fmla="*/ 175 w 233"/>
              <a:gd name="T7" fmla="*/ 262 h 271"/>
              <a:gd name="T8" fmla="*/ 57 w 233"/>
              <a:gd name="T9" fmla="*/ 271 h 271"/>
              <a:gd name="T10" fmla="*/ 32 w 233"/>
              <a:gd name="T11" fmla="*/ 262 h 271"/>
              <a:gd name="T12" fmla="*/ 0 w 233"/>
              <a:gd name="T13" fmla="*/ 234 h 271"/>
              <a:gd name="T14" fmla="*/ 28 w 233"/>
              <a:gd name="T15" fmla="*/ 90 h 271"/>
              <a:gd name="T16" fmla="*/ 56 w 233"/>
              <a:gd name="T17" fmla="*/ 20 h 271"/>
              <a:gd name="T18" fmla="*/ 122 w 233"/>
              <a:gd name="T19" fmla="*/ 0 h 271"/>
              <a:gd name="T20" fmla="*/ 103 w 233"/>
              <a:gd name="T21" fmla="*/ 65 h 271"/>
              <a:gd name="T22" fmla="*/ 61 w 233"/>
              <a:gd name="T23" fmla="*/ 84 h 271"/>
              <a:gd name="T24" fmla="*/ 43 w 233"/>
              <a:gd name="T25" fmla="*/ 31 h 271"/>
              <a:gd name="T26" fmla="*/ 80 w 233"/>
              <a:gd name="T27" fmla="*/ 137 h 271"/>
              <a:gd name="T28" fmla="*/ 55 w 233"/>
              <a:gd name="T29" fmla="*/ 181 h 271"/>
              <a:gd name="T30" fmla="*/ 80 w 233"/>
              <a:gd name="T31" fmla="*/ 137 h 271"/>
              <a:gd name="T32" fmla="*/ 180 w 233"/>
              <a:gd name="T33" fmla="*/ 126 h 271"/>
              <a:gd name="T34" fmla="*/ 214 w 233"/>
              <a:gd name="T35" fmla="*/ 119 h 271"/>
              <a:gd name="T36" fmla="*/ 196 w 233"/>
              <a:gd name="T37" fmla="*/ 205 h 271"/>
              <a:gd name="T38" fmla="*/ 196 w 233"/>
              <a:gd name="T39" fmla="*/ 225 h 271"/>
              <a:gd name="T40" fmla="*/ 196 w 233"/>
              <a:gd name="T41" fmla="*/ 205 h 271"/>
              <a:gd name="T42" fmla="*/ 187 w 233"/>
              <a:gd name="T43" fmla="*/ 185 h 271"/>
              <a:gd name="T44" fmla="*/ 206 w 233"/>
              <a:gd name="T45" fmla="*/ 185 h 271"/>
              <a:gd name="T46" fmla="*/ 180 w 233"/>
              <a:gd name="T47" fmla="*/ 151 h 271"/>
              <a:gd name="T48" fmla="*/ 214 w 233"/>
              <a:gd name="T49" fmla="*/ 158 h 271"/>
              <a:gd name="T50" fmla="*/ 180 w 233"/>
              <a:gd name="T51" fmla="*/ 151 h 271"/>
              <a:gd name="T52" fmla="*/ 180 w 233"/>
              <a:gd name="T53" fmla="*/ 147 h 271"/>
              <a:gd name="T54" fmla="*/ 214 w 233"/>
              <a:gd name="T55" fmla="*/ 141 h 271"/>
              <a:gd name="T56" fmla="*/ 180 w 233"/>
              <a:gd name="T57" fmla="*/ 130 h 271"/>
              <a:gd name="T58" fmla="*/ 214 w 233"/>
              <a:gd name="T59" fmla="*/ 136 h 271"/>
              <a:gd name="T60" fmla="*/ 180 w 233"/>
              <a:gd name="T61" fmla="*/ 130 h 271"/>
              <a:gd name="T62" fmla="*/ 34 w 233"/>
              <a:gd name="T63" fmla="*/ 159 h 271"/>
              <a:gd name="T64" fmla="*/ 71 w 233"/>
              <a:gd name="T65" fmla="*/ 226 h 271"/>
              <a:gd name="T66" fmla="*/ 170 w 233"/>
              <a:gd name="T67" fmla="*/ 189 h 271"/>
              <a:gd name="T68" fmla="*/ 133 w 233"/>
              <a:gd name="T69" fmla="*/ 122 h 2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233" h="271">
                <a:moveTo>
                  <a:pt x="205" y="90"/>
                </a:moveTo>
                <a:cubicBezTo>
                  <a:pt x="221" y="90"/>
                  <a:pt x="233" y="103"/>
                  <a:pt x="233" y="118"/>
                </a:cubicBezTo>
                <a:cubicBezTo>
                  <a:pt x="233" y="234"/>
                  <a:pt x="233" y="234"/>
                  <a:pt x="233" y="234"/>
                </a:cubicBezTo>
                <a:cubicBezTo>
                  <a:pt x="233" y="250"/>
                  <a:pt x="221" y="262"/>
                  <a:pt x="205" y="262"/>
                </a:cubicBezTo>
                <a:cubicBezTo>
                  <a:pt x="200" y="262"/>
                  <a:pt x="200" y="262"/>
                  <a:pt x="200" y="262"/>
                </a:cubicBezTo>
                <a:cubicBezTo>
                  <a:pt x="200" y="271"/>
                  <a:pt x="200" y="271"/>
                  <a:pt x="200" y="271"/>
                </a:cubicBezTo>
                <a:cubicBezTo>
                  <a:pt x="175" y="271"/>
                  <a:pt x="175" y="271"/>
                  <a:pt x="175" y="271"/>
                </a:cubicBezTo>
                <a:cubicBezTo>
                  <a:pt x="175" y="262"/>
                  <a:pt x="175" y="262"/>
                  <a:pt x="175" y="262"/>
                </a:cubicBezTo>
                <a:cubicBezTo>
                  <a:pt x="57" y="262"/>
                  <a:pt x="57" y="262"/>
                  <a:pt x="57" y="262"/>
                </a:cubicBezTo>
                <a:cubicBezTo>
                  <a:pt x="57" y="271"/>
                  <a:pt x="57" y="271"/>
                  <a:pt x="57" y="271"/>
                </a:cubicBezTo>
                <a:cubicBezTo>
                  <a:pt x="32" y="271"/>
                  <a:pt x="32" y="271"/>
                  <a:pt x="32" y="271"/>
                </a:cubicBezTo>
                <a:cubicBezTo>
                  <a:pt x="32" y="262"/>
                  <a:pt x="32" y="262"/>
                  <a:pt x="32" y="262"/>
                </a:cubicBezTo>
                <a:cubicBezTo>
                  <a:pt x="28" y="262"/>
                  <a:pt x="28" y="262"/>
                  <a:pt x="28" y="262"/>
                </a:cubicBezTo>
                <a:cubicBezTo>
                  <a:pt x="13" y="262"/>
                  <a:pt x="0" y="250"/>
                  <a:pt x="0" y="234"/>
                </a:cubicBezTo>
                <a:cubicBezTo>
                  <a:pt x="0" y="118"/>
                  <a:pt x="0" y="118"/>
                  <a:pt x="0" y="118"/>
                </a:cubicBezTo>
                <a:cubicBezTo>
                  <a:pt x="0" y="103"/>
                  <a:pt x="13" y="90"/>
                  <a:pt x="28" y="90"/>
                </a:cubicBezTo>
                <a:cubicBezTo>
                  <a:pt x="91" y="90"/>
                  <a:pt x="155" y="90"/>
                  <a:pt x="205" y="90"/>
                </a:cubicBezTo>
                <a:close/>
                <a:moveTo>
                  <a:pt x="56" y="20"/>
                </a:moveTo>
                <a:cubicBezTo>
                  <a:pt x="87" y="57"/>
                  <a:pt x="87" y="57"/>
                  <a:pt x="87" y="57"/>
                </a:cubicBezTo>
                <a:cubicBezTo>
                  <a:pt x="122" y="0"/>
                  <a:pt x="122" y="0"/>
                  <a:pt x="122" y="0"/>
                </a:cubicBezTo>
                <a:cubicBezTo>
                  <a:pt x="137" y="9"/>
                  <a:pt x="137" y="9"/>
                  <a:pt x="137" y="9"/>
                </a:cubicBezTo>
                <a:cubicBezTo>
                  <a:pt x="103" y="65"/>
                  <a:pt x="103" y="65"/>
                  <a:pt x="103" y="65"/>
                </a:cubicBezTo>
                <a:cubicBezTo>
                  <a:pt x="110" y="69"/>
                  <a:pt x="114" y="76"/>
                  <a:pt x="116" y="84"/>
                </a:cubicBezTo>
                <a:cubicBezTo>
                  <a:pt x="61" y="84"/>
                  <a:pt x="61" y="84"/>
                  <a:pt x="61" y="84"/>
                </a:cubicBezTo>
                <a:cubicBezTo>
                  <a:pt x="62" y="77"/>
                  <a:pt x="66" y="70"/>
                  <a:pt x="72" y="66"/>
                </a:cubicBezTo>
                <a:cubicBezTo>
                  <a:pt x="43" y="31"/>
                  <a:pt x="43" y="31"/>
                  <a:pt x="43" y="31"/>
                </a:cubicBezTo>
                <a:cubicBezTo>
                  <a:pt x="56" y="20"/>
                  <a:pt x="56" y="20"/>
                  <a:pt x="56" y="20"/>
                </a:cubicBezTo>
                <a:close/>
                <a:moveTo>
                  <a:pt x="80" y="137"/>
                </a:moveTo>
                <a:cubicBezTo>
                  <a:pt x="71" y="132"/>
                  <a:pt x="58" y="137"/>
                  <a:pt x="51" y="149"/>
                </a:cubicBezTo>
                <a:cubicBezTo>
                  <a:pt x="44" y="161"/>
                  <a:pt x="46" y="175"/>
                  <a:pt x="55" y="181"/>
                </a:cubicBezTo>
                <a:cubicBezTo>
                  <a:pt x="64" y="186"/>
                  <a:pt x="69" y="175"/>
                  <a:pt x="76" y="163"/>
                </a:cubicBezTo>
                <a:cubicBezTo>
                  <a:pt x="83" y="151"/>
                  <a:pt x="89" y="142"/>
                  <a:pt x="80" y="137"/>
                </a:cubicBezTo>
                <a:close/>
                <a:moveTo>
                  <a:pt x="180" y="119"/>
                </a:moveTo>
                <a:cubicBezTo>
                  <a:pt x="180" y="126"/>
                  <a:pt x="180" y="126"/>
                  <a:pt x="180" y="126"/>
                </a:cubicBezTo>
                <a:cubicBezTo>
                  <a:pt x="214" y="126"/>
                  <a:pt x="214" y="126"/>
                  <a:pt x="214" y="126"/>
                </a:cubicBezTo>
                <a:cubicBezTo>
                  <a:pt x="214" y="119"/>
                  <a:pt x="214" y="119"/>
                  <a:pt x="214" y="119"/>
                </a:cubicBezTo>
                <a:cubicBezTo>
                  <a:pt x="180" y="119"/>
                  <a:pt x="180" y="119"/>
                  <a:pt x="180" y="119"/>
                </a:cubicBezTo>
                <a:close/>
                <a:moveTo>
                  <a:pt x="196" y="205"/>
                </a:moveTo>
                <a:cubicBezTo>
                  <a:pt x="191" y="205"/>
                  <a:pt x="187" y="210"/>
                  <a:pt x="187" y="215"/>
                </a:cubicBezTo>
                <a:cubicBezTo>
                  <a:pt x="187" y="220"/>
                  <a:pt x="191" y="225"/>
                  <a:pt x="196" y="225"/>
                </a:cubicBezTo>
                <a:cubicBezTo>
                  <a:pt x="202" y="225"/>
                  <a:pt x="206" y="220"/>
                  <a:pt x="206" y="215"/>
                </a:cubicBezTo>
                <a:cubicBezTo>
                  <a:pt x="206" y="210"/>
                  <a:pt x="202" y="205"/>
                  <a:pt x="196" y="205"/>
                </a:cubicBezTo>
                <a:close/>
                <a:moveTo>
                  <a:pt x="196" y="176"/>
                </a:moveTo>
                <a:cubicBezTo>
                  <a:pt x="191" y="176"/>
                  <a:pt x="187" y="180"/>
                  <a:pt x="187" y="185"/>
                </a:cubicBezTo>
                <a:cubicBezTo>
                  <a:pt x="187" y="191"/>
                  <a:pt x="191" y="195"/>
                  <a:pt x="196" y="195"/>
                </a:cubicBezTo>
                <a:cubicBezTo>
                  <a:pt x="202" y="195"/>
                  <a:pt x="206" y="191"/>
                  <a:pt x="206" y="185"/>
                </a:cubicBezTo>
                <a:cubicBezTo>
                  <a:pt x="206" y="180"/>
                  <a:pt x="202" y="176"/>
                  <a:pt x="196" y="176"/>
                </a:cubicBezTo>
                <a:close/>
                <a:moveTo>
                  <a:pt x="180" y="151"/>
                </a:moveTo>
                <a:cubicBezTo>
                  <a:pt x="180" y="158"/>
                  <a:pt x="180" y="158"/>
                  <a:pt x="180" y="158"/>
                </a:cubicBezTo>
                <a:cubicBezTo>
                  <a:pt x="214" y="158"/>
                  <a:pt x="214" y="158"/>
                  <a:pt x="214" y="158"/>
                </a:cubicBezTo>
                <a:cubicBezTo>
                  <a:pt x="214" y="151"/>
                  <a:pt x="214" y="151"/>
                  <a:pt x="214" y="151"/>
                </a:cubicBezTo>
                <a:cubicBezTo>
                  <a:pt x="180" y="151"/>
                  <a:pt x="180" y="151"/>
                  <a:pt x="180" y="151"/>
                </a:cubicBezTo>
                <a:close/>
                <a:moveTo>
                  <a:pt x="180" y="141"/>
                </a:moveTo>
                <a:cubicBezTo>
                  <a:pt x="180" y="147"/>
                  <a:pt x="180" y="147"/>
                  <a:pt x="180" y="147"/>
                </a:cubicBezTo>
                <a:cubicBezTo>
                  <a:pt x="214" y="147"/>
                  <a:pt x="214" y="147"/>
                  <a:pt x="214" y="147"/>
                </a:cubicBezTo>
                <a:cubicBezTo>
                  <a:pt x="214" y="141"/>
                  <a:pt x="214" y="141"/>
                  <a:pt x="214" y="141"/>
                </a:cubicBezTo>
                <a:cubicBezTo>
                  <a:pt x="180" y="141"/>
                  <a:pt x="180" y="141"/>
                  <a:pt x="180" y="141"/>
                </a:cubicBezTo>
                <a:close/>
                <a:moveTo>
                  <a:pt x="180" y="130"/>
                </a:moveTo>
                <a:cubicBezTo>
                  <a:pt x="180" y="136"/>
                  <a:pt x="180" y="136"/>
                  <a:pt x="180" y="136"/>
                </a:cubicBezTo>
                <a:cubicBezTo>
                  <a:pt x="214" y="136"/>
                  <a:pt x="214" y="136"/>
                  <a:pt x="214" y="136"/>
                </a:cubicBezTo>
                <a:cubicBezTo>
                  <a:pt x="214" y="130"/>
                  <a:pt x="214" y="130"/>
                  <a:pt x="214" y="130"/>
                </a:cubicBezTo>
                <a:cubicBezTo>
                  <a:pt x="180" y="130"/>
                  <a:pt x="180" y="130"/>
                  <a:pt x="180" y="130"/>
                </a:cubicBezTo>
                <a:close/>
                <a:moveTo>
                  <a:pt x="71" y="122"/>
                </a:moveTo>
                <a:cubicBezTo>
                  <a:pt x="51" y="122"/>
                  <a:pt x="34" y="139"/>
                  <a:pt x="34" y="159"/>
                </a:cubicBezTo>
                <a:cubicBezTo>
                  <a:pt x="34" y="189"/>
                  <a:pt x="34" y="189"/>
                  <a:pt x="34" y="189"/>
                </a:cubicBezTo>
                <a:cubicBezTo>
                  <a:pt x="34" y="210"/>
                  <a:pt x="51" y="226"/>
                  <a:pt x="71" y="226"/>
                </a:cubicBezTo>
                <a:cubicBezTo>
                  <a:pt x="133" y="226"/>
                  <a:pt x="133" y="226"/>
                  <a:pt x="133" y="226"/>
                </a:cubicBezTo>
                <a:cubicBezTo>
                  <a:pt x="153" y="226"/>
                  <a:pt x="170" y="210"/>
                  <a:pt x="170" y="189"/>
                </a:cubicBezTo>
                <a:cubicBezTo>
                  <a:pt x="170" y="159"/>
                  <a:pt x="170" y="159"/>
                  <a:pt x="170" y="159"/>
                </a:cubicBezTo>
                <a:cubicBezTo>
                  <a:pt x="170" y="139"/>
                  <a:pt x="153" y="122"/>
                  <a:pt x="133" y="122"/>
                </a:cubicBezTo>
                <a:lnTo>
                  <a:pt x="71" y="122"/>
                </a:lnTo>
                <a:close/>
              </a:path>
            </a:pathLst>
          </a:custGeom>
          <a:solidFill>
            <a:schemeClr val="accent2"/>
          </a:solidFill>
          <a:ln>
            <a:noFill/>
          </a:ln>
          <a:extLst/>
        </p:spPr>
        <p:txBody>
          <a:bodyPr vert="horz" wrap="square" lIns="96430" tIns="48216" rIns="96430" bIns="48216"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endParaRPr lang="zh-CN" altLang="en-US" sz="949">
              <a:solidFill>
                <a:prstClr val="black"/>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nvGrpSpPr>
          <p:cNvPr id="1112" name="Group 1111"/>
          <p:cNvGrpSpPr/>
          <p:nvPr/>
        </p:nvGrpSpPr>
        <p:grpSpPr>
          <a:xfrm>
            <a:off x="6696228" y="2796844"/>
            <a:ext cx="1953732" cy="868609"/>
            <a:chOff x="1098171" y="3570851"/>
            <a:chExt cx="1745511" cy="823659"/>
          </a:xfrm>
        </p:grpSpPr>
        <p:sp>
          <p:nvSpPr>
            <p:cNvPr id="1113" name="TextBox 1112"/>
            <p:cNvSpPr txBox="1"/>
            <p:nvPr/>
          </p:nvSpPr>
          <p:spPr>
            <a:xfrm>
              <a:off x="1103757" y="3570851"/>
              <a:ext cx="1287799" cy="311549"/>
            </a:xfrm>
            <a:prstGeom prst="rect">
              <a:avLst/>
            </a:prstGeom>
            <a:noFill/>
          </p:spPr>
          <p:txBody>
            <a:bodyPr wrap="none" rtlCol="0">
              <a:spAutoFit/>
            </a:bodyPr>
            <a:lstStyle/>
            <a:p>
              <a:pPr>
                <a:lnSpc>
                  <a:spcPct val="120000"/>
                </a:lnSpc>
              </a:pPr>
              <a:r>
                <a:rPr lang="zh-CN" altLang="en-US" sz="140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GB" sz="14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114" name="Rectangle 1113"/>
            <p:cNvSpPr/>
            <p:nvPr/>
          </p:nvSpPr>
          <p:spPr>
            <a:xfrm>
              <a:off x="1098171" y="3899582"/>
              <a:ext cx="1745511" cy="494928"/>
            </a:xfrm>
            <a:prstGeom prst="rect">
              <a:avLst/>
            </a:prstGeom>
          </p:spPr>
          <p:txBody>
            <a:bodyPr wrap="square">
              <a:spAutoFit/>
            </a:bodyPr>
            <a:lstStyle/>
            <a:p>
              <a:pPr algn="just">
                <a:lnSpc>
                  <a:spcPct val="120000"/>
                </a:lnSpc>
              </a:pPr>
              <a:r>
                <a:rPr lang="en-US" altLang="zh-CN" sz="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endParaRPr lang="en-GB"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1130" name="Group 1129"/>
          <p:cNvGrpSpPr/>
          <p:nvPr/>
        </p:nvGrpSpPr>
        <p:grpSpPr>
          <a:xfrm>
            <a:off x="9559041" y="2796845"/>
            <a:ext cx="1988312" cy="868611"/>
            <a:chOff x="1098171" y="3570851"/>
            <a:chExt cx="1776406" cy="823661"/>
          </a:xfrm>
        </p:grpSpPr>
        <p:sp>
          <p:nvSpPr>
            <p:cNvPr id="1131" name="TextBox 1130"/>
            <p:cNvSpPr txBox="1"/>
            <p:nvPr/>
          </p:nvSpPr>
          <p:spPr>
            <a:xfrm>
              <a:off x="1103759" y="3570851"/>
              <a:ext cx="1287799" cy="311549"/>
            </a:xfrm>
            <a:prstGeom prst="rect">
              <a:avLst/>
            </a:prstGeom>
            <a:noFill/>
          </p:spPr>
          <p:txBody>
            <a:bodyPr wrap="none" rtlCol="0">
              <a:spAutoFit/>
            </a:bodyPr>
            <a:lstStyle/>
            <a:p>
              <a:pPr>
                <a:lnSpc>
                  <a:spcPct val="120000"/>
                </a:lnSpc>
              </a:pPr>
              <a:r>
                <a:rPr lang="zh-CN" altLang="en-US" sz="14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GB" sz="14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132" name="Rectangle 1131"/>
            <p:cNvSpPr/>
            <p:nvPr/>
          </p:nvSpPr>
          <p:spPr>
            <a:xfrm>
              <a:off x="1098171" y="3899584"/>
              <a:ext cx="1776406" cy="494928"/>
            </a:xfrm>
            <a:prstGeom prst="rect">
              <a:avLst/>
            </a:prstGeom>
          </p:spPr>
          <p:txBody>
            <a:bodyPr wrap="square">
              <a:spAutoFit/>
            </a:bodyPr>
            <a:lstStyle/>
            <a:p>
              <a:pPr algn="just">
                <a:lnSpc>
                  <a:spcPct val="120000"/>
                </a:lnSpc>
              </a:pPr>
              <a:r>
                <a:rPr lang="en-US" altLang="zh-CN" sz="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endParaRPr lang="en-GB"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1133" name="Group 1132"/>
          <p:cNvGrpSpPr/>
          <p:nvPr/>
        </p:nvGrpSpPr>
        <p:grpSpPr>
          <a:xfrm>
            <a:off x="6696229" y="3845166"/>
            <a:ext cx="1919830" cy="868609"/>
            <a:chOff x="1098171" y="3570851"/>
            <a:chExt cx="1715222" cy="823659"/>
          </a:xfrm>
        </p:grpSpPr>
        <p:sp>
          <p:nvSpPr>
            <p:cNvPr id="1134" name="TextBox 1133"/>
            <p:cNvSpPr txBox="1"/>
            <p:nvPr/>
          </p:nvSpPr>
          <p:spPr>
            <a:xfrm>
              <a:off x="1112468" y="3570851"/>
              <a:ext cx="1287799" cy="311549"/>
            </a:xfrm>
            <a:prstGeom prst="rect">
              <a:avLst/>
            </a:prstGeom>
            <a:noFill/>
          </p:spPr>
          <p:txBody>
            <a:bodyPr wrap="none" rtlCol="0">
              <a:spAutoFit/>
            </a:bodyPr>
            <a:lstStyle/>
            <a:p>
              <a:pPr>
                <a:lnSpc>
                  <a:spcPct val="120000"/>
                </a:lnSpc>
              </a:pPr>
              <a:r>
                <a:rPr lang="zh-CN" altLang="en-US" sz="140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GB" altLang="zh-CN" sz="14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135" name="Rectangle 1134"/>
            <p:cNvSpPr/>
            <p:nvPr/>
          </p:nvSpPr>
          <p:spPr>
            <a:xfrm>
              <a:off x="1098171" y="3899582"/>
              <a:ext cx="1715222" cy="494928"/>
            </a:xfrm>
            <a:prstGeom prst="rect">
              <a:avLst/>
            </a:prstGeom>
          </p:spPr>
          <p:txBody>
            <a:bodyPr wrap="square">
              <a:spAutoFit/>
            </a:bodyPr>
            <a:lstStyle/>
            <a:p>
              <a:pPr algn="just">
                <a:lnSpc>
                  <a:spcPct val="120000"/>
                </a:lnSpc>
              </a:pPr>
              <a:r>
                <a:rPr lang="en-US" altLang="zh-CN" sz="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endParaRPr lang="en-GB"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1136" name="Group 1135"/>
          <p:cNvGrpSpPr/>
          <p:nvPr/>
        </p:nvGrpSpPr>
        <p:grpSpPr>
          <a:xfrm>
            <a:off x="9559041" y="3845166"/>
            <a:ext cx="1964985" cy="868609"/>
            <a:chOff x="1098171" y="3570851"/>
            <a:chExt cx="1755565" cy="823659"/>
          </a:xfrm>
        </p:grpSpPr>
        <p:sp>
          <p:nvSpPr>
            <p:cNvPr id="1137" name="TextBox 1136"/>
            <p:cNvSpPr txBox="1"/>
            <p:nvPr/>
          </p:nvSpPr>
          <p:spPr>
            <a:xfrm>
              <a:off x="1103757" y="3570851"/>
              <a:ext cx="1287799" cy="311549"/>
            </a:xfrm>
            <a:prstGeom prst="rect">
              <a:avLst/>
            </a:prstGeom>
            <a:noFill/>
          </p:spPr>
          <p:txBody>
            <a:bodyPr wrap="none" rtlCol="0">
              <a:spAutoFit/>
            </a:bodyPr>
            <a:lstStyle/>
            <a:p>
              <a:pPr>
                <a:lnSpc>
                  <a:spcPct val="120000"/>
                </a:lnSpc>
              </a:pPr>
              <a:r>
                <a:rPr lang="zh-CN" altLang="en-US" sz="140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GB" altLang="zh-CN" sz="14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138" name="Rectangle 1137"/>
            <p:cNvSpPr/>
            <p:nvPr/>
          </p:nvSpPr>
          <p:spPr>
            <a:xfrm>
              <a:off x="1098171" y="3899582"/>
              <a:ext cx="1755565" cy="494928"/>
            </a:xfrm>
            <a:prstGeom prst="rect">
              <a:avLst/>
            </a:prstGeom>
          </p:spPr>
          <p:txBody>
            <a:bodyPr wrap="square">
              <a:spAutoFit/>
            </a:bodyPr>
            <a:lstStyle/>
            <a:p>
              <a:pPr algn="just">
                <a:lnSpc>
                  <a:spcPct val="120000"/>
                </a:lnSpc>
              </a:pPr>
              <a:r>
                <a:rPr lang="en-US" altLang="zh-CN" sz="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endParaRPr lang="en-GB"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1139" name="Group 1138"/>
          <p:cNvGrpSpPr/>
          <p:nvPr/>
        </p:nvGrpSpPr>
        <p:grpSpPr>
          <a:xfrm>
            <a:off x="6696228" y="4944791"/>
            <a:ext cx="2065940" cy="868607"/>
            <a:chOff x="1098172" y="3570851"/>
            <a:chExt cx="1845760" cy="823657"/>
          </a:xfrm>
        </p:grpSpPr>
        <p:sp>
          <p:nvSpPr>
            <p:cNvPr id="1140" name="TextBox 1139"/>
            <p:cNvSpPr txBox="1"/>
            <p:nvPr/>
          </p:nvSpPr>
          <p:spPr>
            <a:xfrm>
              <a:off x="1103756" y="3570851"/>
              <a:ext cx="1287799" cy="311549"/>
            </a:xfrm>
            <a:prstGeom prst="rect">
              <a:avLst/>
            </a:prstGeom>
            <a:noFill/>
          </p:spPr>
          <p:txBody>
            <a:bodyPr wrap="none" rtlCol="0">
              <a:spAutoFit/>
            </a:bodyPr>
            <a:lstStyle/>
            <a:p>
              <a:pPr>
                <a:lnSpc>
                  <a:spcPct val="120000"/>
                </a:lnSpc>
              </a:pPr>
              <a:r>
                <a:rPr lang="zh-CN" altLang="en-US" sz="140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GB" altLang="zh-CN" sz="14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141" name="Rectangle 1140"/>
            <p:cNvSpPr/>
            <p:nvPr/>
          </p:nvSpPr>
          <p:spPr>
            <a:xfrm>
              <a:off x="1098172" y="3899580"/>
              <a:ext cx="1845760" cy="494928"/>
            </a:xfrm>
            <a:prstGeom prst="rect">
              <a:avLst/>
            </a:prstGeom>
          </p:spPr>
          <p:txBody>
            <a:bodyPr wrap="square">
              <a:spAutoFit/>
            </a:bodyPr>
            <a:lstStyle/>
            <a:p>
              <a:pPr algn="just">
                <a:lnSpc>
                  <a:spcPct val="120000"/>
                </a:lnSpc>
              </a:pPr>
              <a:r>
                <a:rPr lang="en-US" altLang="zh-CN" sz="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endParaRPr lang="en-GB"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1142" name="Group 1141"/>
          <p:cNvGrpSpPr/>
          <p:nvPr/>
        </p:nvGrpSpPr>
        <p:grpSpPr>
          <a:xfrm>
            <a:off x="9559040" y="4944791"/>
            <a:ext cx="1964984" cy="868609"/>
            <a:chOff x="1098172" y="3570851"/>
            <a:chExt cx="1755564" cy="823659"/>
          </a:xfrm>
        </p:grpSpPr>
        <p:sp>
          <p:nvSpPr>
            <p:cNvPr id="1143" name="TextBox 1142"/>
            <p:cNvSpPr txBox="1"/>
            <p:nvPr/>
          </p:nvSpPr>
          <p:spPr>
            <a:xfrm>
              <a:off x="1106348" y="3570851"/>
              <a:ext cx="1287799" cy="311549"/>
            </a:xfrm>
            <a:prstGeom prst="rect">
              <a:avLst/>
            </a:prstGeom>
            <a:noFill/>
          </p:spPr>
          <p:txBody>
            <a:bodyPr wrap="none" rtlCol="0">
              <a:spAutoFit/>
            </a:bodyPr>
            <a:lstStyle/>
            <a:p>
              <a:pPr>
                <a:lnSpc>
                  <a:spcPct val="120000"/>
                </a:lnSpc>
              </a:pPr>
              <a:r>
                <a:rPr lang="zh-CN" altLang="en-US" sz="140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GB" altLang="zh-CN" sz="14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144" name="Rectangle 1143"/>
            <p:cNvSpPr/>
            <p:nvPr/>
          </p:nvSpPr>
          <p:spPr>
            <a:xfrm>
              <a:off x="1098172" y="3899582"/>
              <a:ext cx="1755564" cy="494928"/>
            </a:xfrm>
            <a:prstGeom prst="rect">
              <a:avLst/>
            </a:prstGeom>
          </p:spPr>
          <p:txBody>
            <a:bodyPr wrap="square">
              <a:spAutoFit/>
            </a:bodyPr>
            <a:lstStyle/>
            <a:p>
              <a:pPr algn="just">
                <a:lnSpc>
                  <a:spcPct val="120000"/>
                </a:lnSpc>
              </a:pPr>
              <a:r>
                <a:rPr lang="en-US" altLang="zh-CN" sz="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endParaRPr lang="en-GB"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sp>
        <p:nvSpPr>
          <p:cNvPr id="86" name="TextBox 1"/>
          <p:cNvSpPr txBox="1"/>
          <p:nvPr/>
        </p:nvSpPr>
        <p:spPr>
          <a:xfrm>
            <a:off x="5080287" y="159941"/>
            <a:ext cx="2698175" cy="564898"/>
          </a:xfrm>
          <a:prstGeom prst="rect">
            <a:avLst/>
          </a:prstGeom>
          <a:noFill/>
        </p:spPr>
        <p:txBody>
          <a:bodyPr wrap="none" rtlCol="0">
            <a:spAutoFit/>
          </a:bodyPr>
          <a:lstStyle/>
          <a:p>
            <a:pPr lvl="0" algn="ctr">
              <a:lnSpc>
                <a:spcPct val="120000"/>
              </a:lnSpc>
              <a:defRPr sz="1800">
                <a:solidFill>
                  <a:srgbClr val="000000"/>
                </a:solidFill>
              </a:defRPr>
            </a:pPr>
            <a:r>
              <a:rPr lang="zh-CN" altLang="en-US" sz="2800" dirty="0">
                <a:latin typeface="Arial" panose="020B0604020202020204" pitchFamily="34" charset="0"/>
                <a:ea typeface="微软雅黑" panose="020B0503020204020204" pitchFamily="34" charset="-122"/>
                <a:sym typeface="Arial" panose="020B0604020202020204" pitchFamily="34" charset="0"/>
              </a:rPr>
              <a:t>请替换文字内容</a:t>
            </a:r>
          </a:p>
        </p:txBody>
      </p:sp>
    </p:spTree>
    <p:extLst>
      <p:ext uri="{BB962C8B-B14F-4D97-AF65-F5344CB8AC3E}">
        <p14:creationId xmlns:p14="http://schemas.microsoft.com/office/powerpoint/2010/main" val="4059398702"/>
      </p:ext>
    </p:extLst>
  </p:cSld>
  <p:clrMapOvr>
    <a:masterClrMapping/>
  </p:clrMapOvr>
  <mc:AlternateContent xmlns:mc="http://schemas.openxmlformats.org/markup-compatibility/2006" xmlns:p14="http://schemas.microsoft.com/office/powerpoint/2010/main">
    <mc:Choice Requires="p14">
      <p:transition spd="slow" p14:dur="1600" advTm="0">
        <p14:gallery dir="l"/>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500"/>
                                        <p:tgtEl>
                                          <p:spTgt spid="4"/>
                                        </p:tgtEl>
                                      </p:cBhvr>
                                    </p:animEffect>
                                  </p:childTnLst>
                                </p:cTn>
                              </p:par>
                              <p:par>
                                <p:cTn id="8" presetID="12" presetClass="entr" presetSubtype="2" fill="hold" grpId="0" nodeType="withEffect">
                                  <p:stCondLst>
                                    <p:cond delay="0"/>
                                  </p:stCondLst>
                                  <p:childTnLst>
                                    <p:set>
                                      <p:cBhvr>
                                        <p:cTn id="9" dur="1" fill="hold">
                                          <p:stCondLst>
                                            <p:cond delay="0"/>
                                          </p:stCondLst>
                                        </p:cTn>
                                        <p:tgtEl>
                                          <p:spTgt spid="1109"/>
                                        </p:tgtEl>
                                        <p:attrNameLst>
                                          <p:attrName>style.visibility</p:attrName>
                                        </p:attrNameLst>
                                      </p:cBhvr>
                                      <p:to>
                                        <p:strVal val="visible"/>
                                      </p:to>
                                    </p:set>
                                    <p:anim calcmode="lin" valueType="num">
                                      <p:cBhvr additive="base">
                                        <p:cTn id="10" dur="500"/>
                                        <p:tgtEl>
                                          <p:spTgt spid="1109"/>
                                        </p:tgtEl>
                                        <p:attrNameLst>
                                          <p:attrName>ppt_x</p:attrName>
                                        </p:attrNameLst>
                                      </p:cBhvr>
                                      <p:tavLst>
                                        <p:tav tm="0">
                                          <p:val>
                                            <p:strVal val="#ppt_x+#ppt_w*1.125000"/>
                                          </p:val>
                                        </p:tav>
                                        <p:tav tm="100000">
                                          <p:val>
                                            <p:strVal val="#ppt_x"/>
                                          </p:val>
                                        </p:tav>
                                      </p:tavLst>
                                    </p:anim>
                                    <p:animEffect transition="in" filter="wipe(left)">
                                      <p:cBhvr>
                                        <p:cTn id="11" dur="500"/>
                                        <p:tgtEl>
                                          <p:spTgt spid="1109"/>
                                        </p:tgtEl>
                                      </p:cBhvr>
                                    </p:animEffect>
                                  </p:childTnLst>
                                </p:cTn>
                              </p:par>
                            </p:childTnLst>
                          </p:cTn>
                        </p:par>
                        <p:par>
                          <p:cTn id="12" fill="hold">
                            <p:stCondLst>
                              <p:cond delay="500"/>
                            </p:stCondLst>
                            <p:childTnLst>
                              <p:par>
                                <p:cTn id="13" presetID="12" presetClass="entr" presetSubtype="8" fill="hold" nodeType="afterEffect">
                                  <p:stCondLst>
                                    <p:cond delay="0"/>
                                  </p:stCondLst>
                                  <p:childTnLst>
                                    <p:set>
                                      <p:cBhvr>
                                        <p:cTn id="14" dur="1" fill="hold">
                                          <p:stCondLst>
                                            <p:cond delay="0"/>
                                          </p:stCondLst>
                                        </p:cTn>
                                        <p:tgtEl>
                                          <p:spTgt spid="1112"/>
                                        </p:tgtEl>
                                        <p:attrNameLst>
                                          <p:attrName>style.visibility</p:attrName>
                                        </p:attrNameLst>
                                      </p:cBhvr>
                                      <p:to>
                                        <p:strVal val="visible"/>
                                      </p:to>
                                    </p:set>
                                    <p:anim calcmode="lin" valueType="num">
                                      <p:cBhvr additive="base">
                                        <p:cTn id="15" dur="500"/>
                                        <p:tgtEl>
                                          <p:spTgt spid="1112"/>
                                        </p:tgtEl>
                                        <p:attrNameLst>
                                          <p:attrName>ppt_x</p:attrName>
                                        </p:attrNameLst>
                                      </p:cBhvr>
                                      <p:tavLst>
                                        <p:tav tm="0">
                                          <p:val>
                                            <p:strVal val="#ppt_x-#ppt_w*1.125000"/>
                                          </p:val>
                                        </p:tav>
                                        <p:tav tm="100000">
                                          <p:val>
                                            <p:strVal val="#ppt_x"/>
                                          </p:val>
                                        </p:tav>
                                      </p:tavLst>
                                    </p:anim>
                                    <p:animEffect transition="in" filter="wipe(right)">
                                      <p:cBhvr>
                                        <p:cTn id="16" dur="500"/>
                                        <p:tgtEl>
                                          <p:spTgt spid="1112"/>
                                        </p:tgtEl>
                                      </p:cBhvr>
                                    </p:animEffect>
                                  </p:childTnLst>
                                </p:cTn>
                              </p:par>
                              <p:par>
                                <p:cTn id="17" presetID="12" presetClass="entr" presetSubtype="2" fill="hold" grpId="0" nodeType="withEffect">
                                  <p:stCondLst>
                                    <p:cond delay="0"/>
                                  </p:stCondLst>
                                  <p:childTnLst>
                                    <p:set>
                                      <p:cBhvr>
                                        <p:cTn id="18" dur="1" fill="hold">
                                          <p:stCondLst>
                                            <p:cond delay="0"/>
                                          </p:stCondLst>
                                        </p:cTn>
                                        <p:tgtEl>
                                          <p:spTgt spid="1111"/>
                                        </p:tgtEl>
                                        <p:attrNameLst>
                                          <p:attrName>style.visibility</p:attrName>
                                        </p:attrNameLst>
                                      </p:cBhvr>
                                      <p:to>
                                        <p:strVal val="visible"/>
                                      </p:to>
                                    </p:set>
                                    <p:anim calcmode="lin" valueType="num">
                                      <p:cBhvr additive="base">
                                        <p:cTn id="19" dur="500"/>
                                        <p:tgtEl>
                                          <p:spTgt spid="1111"/>
                                        </p:tgtEl>
                                        <p:attrNameLst>
                                          <p:attrName>ppt_x</p:attrName>
                                        </p:attrNameLst>
                                      </p:cBhvr>
                                      <p:tavLst>
                                        <p:tav tm="0">
                                          <p:val>
                                            <p:strVal val="#ppt_x+#ppt_w*1.125000"/>
                                          </p:val>
                                        </p:tav>
                                        <p:tav tm="100000">
                                          <p:val>
                                            <p:strVal val="#ppt_x"/>
                                          </p:val>
                                        </p:tav>
                                      </p:tavLst>
                                    </p:anim>
                                    <p:animEffect transition="in" filter="wipe(left)">
                                      <p:cBhvr>
                                        <p:cTn id="20" dur="500"/>
                                        <p:tgtEl>
                                          <p:spTgt spid="1111"/>
                                        </p:tgtEl>
                                      </p:cBhvr>
                                    </p:animEffect>
                                  </p:childTnLst>
                                </p:cTn>
                              </p:par>
                              <p:par>
                                <p:cTn id="21" presetID="12" presetClass="entr" presetSubtype="2" fill="hold" grpId="0" nodeType="withEffect">
                                  <p:stCondLst>
                                    <p:cond delay="0"/>
                                  </p:stCondLst>
                                  <p:childTnLst>
                                    <p:set>
                                      <p:cBhvr>
                                        <p:cTn id="22" dur="1" fill="hold">
                                          <p:stCondLst>
                                            <p:cond delay="0"/>
                                          </p:stCondLst>
                                        </p:cTn>
                                        <p:tgtEl>
                                          <p:spTgt spid="1108"/>
                                        </p:tgtEl>
                                        <p:attrNameLst>
                                          <p:attrName>style.visibility</p:attrName>
                                        </p:attrNameLst>
                                      </p:cBhvr>
                                      <p:to>
                                        <p:strVal val="visible"/>
                                      </p:to>
                                    </p:set>
                                    <p:anim calcmode="lin" valueType="num">
                                      <p:cBhvr additive="base">
                                        <p:cTn id="23" dur="500"/>
                                        <p:tgtEl>
                                          <p:spTgt spid="1108"/>
                                        </p:tgtEl>
                                        <p:attrNameLst>
                                          <p:attrName>ppt_x</p:attrName>
                                        </p:attrNameLst>
                                      </p:cBhvr>
                                      <p:tavLst>
                                        <p:tav tm="0">
                                          <p:val>
                                            <p:strVal val="#ppt_x+#ppt_w*1.125000"/>
                                          </p:val>
                                        </p:tav>
                                        <p:tav tm="100000">
                                          <p:val>
                                            <p:strVal val="#ppt_x"/>
                                          </p:val>
                                        </p:tav>
                                      </p:tavLst>
                                    </p:anim>
                                    <p:animEffect transition="in" filter="wipe(left)">
                                      <p:cBhvr>
                                        <p:cTn id="24" dur="500"/>
                                        <p:tgtEl>
                                          <p:spTgt spid="1108"/>
                                        </p:tgtEl>
                                      </p:cBhvr>
                                    </p:animEffect>
                                  </p:childTnLst>
                                </p:cTn>
                              </p:par>
                              <p:par>
                                <p:cTn id="25" presetID="12" presetClass="entr" presetSubtype="2" fill="hold" grpId="0" nodeType="withEffect">
                                  <p:stCondLst>
                                    <p:cond delay="0"/>
                                  </p:stCondLst>
                                  <p:childTnLst>
                                    <p:set>
                                      <p:cBhvr>
                                        <p:cTn id="26" dur="1" fill="hold">
                                          <p:stCondLst>
                                            <p:cond delay="0"/>
                                          </p:stCondLst>
                                        </p:cTn>
                                        <p:tgtEl>
                                          <p:spTgt spid="1110"/>
                                        </p:tgtEl>
                                        <p:attrNameLst>
                                          <p:attrName>style.visibility</p:attrName>
                                        </p:attrNameLst>
                                      </p:cBhvr>
                                      <p:to>
                                        <p:strVal val="visible"/>
                                      </p:to>
                                    </p:set>
                                    <p:anim calcmode="lin" valueType="num">
                                      <p:cBhvr additive="base">
                                        <p:cTn id="27" dur="500"/>
                                        <p:tgtEl>
                                          <p:spTgt spid="1110"/>
                                        </p:tgtEl>
                                        <p:attrNameLst>
                                          <p:attrName>ppt_x</p:attrName>
                                        </p:attrNameLst>
                                      </p:cBhvr>
                                      <p:tavLst>
                                        <p:tav tm="0">
                                          <p:val>
                                            <p:strVal val="#ppt_x+#ppt_w*1.125000"/>
                                          </p:val>
                                        </p:tav>
                                        <p:tav tm="100000">
                                          <p:val>
                                            <p:strVal val="#ppt_x"/>
                                          </p:val>
                                        </p:tav>
                                      </p:tavLst>
                                    </p:anim>
                                    <p:animEffect transition="in" filter="wipe(left)">
                                      <p:cBhvr>
                                        <p:cTn id="28" dur="500"/>
                                        <p:tgtEl>
                                          <p:spTgt spid="1110"/>
                                        </p:tgtEl>
                                      </p:cBhvr>
                                    </p:animEffect>
                                  </p:childTnLst>
                                </p:cTn>
                              </p:par>
                              <p:par>
                                <p:cTn id="29" presetID="12" presetClass="entr" presetSubtype="2" fill="hold" grpId="0" nodeType="withEffect">
                                  <p:stCondLst>
                                    <p:cond delay="0"/>
                                  </p:stCondLst>
                                  <p:childTnLst>
                                    <p:set>
                                      <p:cBhvr>
                                        <p:cTn id="30" dur="1" fill="hold">
                                          <p:stCondLst>
                                            <p:cond delay="0"/>
                                          </p:stCondLst>
                                        </p:cTn>
                                        <p:tgtEl>
                                          <p:spTgt spid="1107"/>
                                        </p:tgtEl>
                                        <p:attrNameLst>
                                          <p:attrName>style.visibility</p:attrName>
                                        </p:attrNameLst>
                                      </p:cBhvr>
                                      <p:to>
                                        <p:strVal val="visible"/>
                                      </p:to>
                                    </p:set>
                                    <p:anim calcmode="lin" valueType="num">
                                      <p:cBhvr additive="base">
                                        <p:cTn id="31" dur="500"/>
                                        <p:tgtEl>
                                          <p:spTgt spid="1107"/>
                                        </p:tgtEl>
                                        <p:attrNameLst>
                                          <p:attrName>ppt_x</p:attrName>
                                        </p:attrNameLst>
                                      </p:cBhvr>
                                      <p:tavLst>
                                        <p:tav tm="0">
                                          <p:val>
                                            <p:strVal val="#ppt_x+#ppt_w*1.125000"/>
                                          </p:val>
                                        </p:tav>
                                        <p:tav tm="100000">
                                          <p:val>
                                            <p:strVal val="#ppt_x"/>
                                          </p:val>
                                        </p:tav>
                                      </p:tavLst>
                                    </p:anim>
                                    <p:animEffect transition="in" filter="wipe(left)">
                                      <p:cBhvr>
                                        <p:cTn id="32" dur="500"/>
                                        <p:tgtEl>
                                          <p:spTgt spid="1107"/>
                                        </p:tgtEl>
                                      </p:cBhvr>
                                    </p:animEffect>
                                  </p:childTnLst>
                                </p:cTn>
                              </p:par>
                              <p:par>
                                <p:cTn id="33" presetID="12" presetClass="entr" presetSubtype="2" fill="hold" grpId="0" nodeType="withEffect">
                                  <p:stCondLst>
                                    <p:cond delay="0"/>
                                  </p:stCondLst>
                                  <p:childTnLst>
                                    <p:set>
                                      <p:cBhvr>
                                        <p:cTn id="34" dur="1" fill="hold">
                                          <p:stCondLst>
                                            <p:cond delay="0"/>
                                          </p:stCondLst>
                                        </p:cTn>
                                        <p:tgtEl>
                                          <p:spTgt spid="1106"/>
                                        </p:tgtEl>
                                        <p:attrNameLst>
                                          <p:attrName>style.visibility</p:attrName>
                                        </p:attrNameLst>
                                      </p:cBhvr>
                                      <p:to>
                                        <p:strVal val="visible"/>
                                      </p:to>
                                    </p:set>
                                    <p:anim calcmode="lin" valueType="num">
                                      <p:cBhvr additive="base">
                                        <p:cTn id="35" dur="500"/>
                                        <p:tgtEl>
                                          <p:spTgt spid="1106"/>
                                        </p:tgtEl>
                                        <p:attrNameLst>
                                          <p:attrName>ppt_x</p:attrName>
                                        </p:attrNameLst>
                                      </p:cBhvr>
                                      <p:tavLst>
                                        <p:tav tm="0">
                                          <p:val>
                                            <p:strVal val="#ppt_x+#ppt_w*1.125000"/>
                                          </p:val>
                                        </p:tav>
                                        <p:tav tm="100000">
                                          <p:val>
                                            <p:strVal val="#ppt_x"/>
                                          </p:val>
                                        </p:tav>
                                      </p:tavLst>
                                    </p:anim>
                                    <p:animEffect transition="in" filter="wipe(left)">
                                      <p:cBhvr>
                                        <p:cTn id="36" dur="500"/>
                                        <p:tgtEl>
                                          <p:spTgt spid="1106"/>
                                        </p:tgtEl>
                                      </p:cBhvr>
                                    </p:animEffect>
                                  </p:childTnLst>
                                </p:cTn>
                              </p:par>
                            </p:childTnLst>
                          </p:cTn>
                        </p:par>
                        <p:par>
                          <p:cTn id="37" fill="hold">
                            <p:stCondLst>
                              <p:cond delay="1000"/>
                            </p:stCondLst>
                            <p:childTnLst>
                              <p:par>
                                <p:cTn id="38" presetID="12" presetClass="entr" presetSubtype="8" fill="hold" nodeType="afterEffect">
                                  <p:stCondLst>
                                    <p:cond delay="0"/>
                                  </p:stCondLst>
                                  <p:childTnLst>
                                    <p:set>
                                      <p:cBhvr>
                                        <p:cTn id="39" dur="1" fill="hold">
                                          <p:stCondLst>
                                            <p:cond delay="0"/>
                                          </p:stCondLst>
                                        </p:cTn>
                                        <p:tgtEl>
                                          <p:spTgt spid="1130"/>
                                        </p:tgtEl>
                                        <p:attrNameLst>
                                          <p:attrName>style.visibility</p:attrName>
                                        </p:attrNameLst>
                                      </p:cBhvr>
                                      <p:to>
                                        <p:strVal val="visible"/>
                                      </p:to>
                                    </p:set>
                                    <p:anim calcmode="lin" valueType="num">
                                      <p:cBhvr additive="base">
                                        <p:cTn id="40" dur="500"/>
                                        <p:tgtEl>
                                          <p:spTgt spid="1130"/>
                                        </p:tgtEl>
                                        <p:attrNameLst>
                                          <p:attrName>ppt_x</p:attrName>
                                        </p:attrNameLst>
                                      </p:cBhvr>
                                      <p:tavLst>
                                        <p:tav tm="0">
                                          <p:val>
                                            <p:strVal val="#ppt_x-#ppt_w*1.125000"/>
                                          </p:val>
                                        </p:tav>
                                        <p:tav tm="100000">
                                          <p:val>
                                            <p:strVal val="#ppt_x"/>
                                          </p:val>
                                        </p:tav>
                                      </p:tavLst>
                                    </p:anim>
                                    <p:animEffect transition="in" filter="wipe(right)">
                                      <p:cBhvr>
                                        <p:cTn id="41" dur="500"/>
                                        <p:tgtEl>
                                          <p:spTgt spid="1130"/>
                                        </p:tgtEl>
                                      </p:cBhvr>
                                    </p:animEffect>
                                  </p:childTnLst>
                                </p:cTn>
                              </p:par>
                            </p:childTnLst>
                          </p:cTn>
                        </p:par>
                        <p:par>
                          <p:cTn id="42" fill="hold">
                            <p:stCondLst>
                              <p:cond delay="1500"/>
                            </p:stCondLst>
                            <p:childTnLst>
                              <p:par>
                                <p:cTn id="43" presetID="12" presetClass="entr" presetSubtype="8" fill="hold" nodeType="afterEffect">
                                  <p:stCondLst>
                                    <p:cond delay="0"/>
                                  </p:stCondLst>
                                  <p:childTnLst>
                                    <p:set>
                                      <p:cBhvr>
                                        <p:cTn id="44" dur="1" fill="hold">
                                          <p:stCondLst>
                                            <p:cond delay="0"/>
                                          </p:stCondLst>
                                        </p:cTn>
                                        <p:tgtEl>
                                          <p:spTgt spid="1133"/>
                                        </p:tgtEl>
                                        <p:attrNameLst>
                                          <p:attrName>style.visibility</p:attrName>
                                        </p:attrNameLst>
                                      </p:cBhvr>
                                      <p:to>
                                        <p:strVal val="visible"/>
                                      </p:to>
                                    </p:set>
                                    <p:anim calcmode="lin" valueType="num">
                                      <p:cBhvr additive="base">
                                        <p:cTn id="45" dur="500"/>
                                        <p:tgtEl>
                                          <p:spTgt spid="1133"/>
                                        </p:tgtEl>
                                        <p:attrNameLst>
                                          <p:attrName>ppt_x</p:attrName>
                                        </p:attrNameLst>
                                      </p:cBhvr>
                                      <p:tavLst>
                                        <p:tav tm="0">
                                          <p:val>
                                            <p:strVal val="#ppt_x-#ppt_w*1.125000"/>
                                          </p:val>
                                        </p:tav>
                                        <p:tav tm="100000">
                                          <p:val>
                                            <p:strVal val="#ppt_x"/>
                                          </p:val>
                                        </p:tav>
                                      </p:tavLst>
                                    </p:anim>
                                    <p:animEffect transition="in" filter="wipe(right)">
                                      <p:cBhvr>
                                        <p:cTn id="46" dur="500"/>
                                        <p:tgtEl>
                                          <p:spTgt spid="1133"/>
                                        </p:tgtEl>
                                      </p:cBhvr>
                                    </p:animEffect>
                                  </p:childTnLst>
                                </p:cTn>
                              </p:par>
                            </p:childTnLst>
                          </p:cTn>
                        </p:par>
                        <p:par>
                          <p:cTn id="47" fill="hold">
                            <p:stCondLst>
                              <p:cond delay="2000"/>
                            </p:stCondLst>
                            <p:childTnLst>
                              <p:par>
                                <p:cTn id="48" presetID="12" presetClass="entr" presetSubtype="8" fill="hold" nodeType="afterEffect">
                                  <p:stCondLst>
                                    <p:cond delay="0"/>
                                  </p:stCondLst>
                                  <p:childTnLst>
                                    <p:set>
                                      <p:cBhvr>
                                        <p:cTn id="49" dur="1" fill="hold">
                                          <p:stCondLst>
                                            <p:cond delay="0"/>
                                          </p:stCondLst>
                                        </p:cTn>
                                        <p:tgtEl>
                                          <p:spTgt spid="1136"/>
                                        </p:tgtEl>
                                        <p:attrNameLst>
                                          <p:attrName>style.visibility</p:attrName>
                                        </p:attrNameLst>
                                      </p:cBhvr>
                                      <p:to>
                                        <p:strVal val="visible"/>
                                      </p:to>
                                    </p:set>
                                    <p:anim calcmode="lin" valueType="num">
                                      <p:cBhvr additive="base">
                                        <p:cTn id="50" dur="500"/>
                                        <p:tgtEl>
                                          <p:spTgt spid="1136"/>
                                        </p:tgtEl>
                                        <p:attrNameLst>
                                          <p:attrName>ppt_x</p:attrName>
                                        </p:attrNameLst>
                                      </p:cBhvr>
                                      <p:tavLst>
                                        <p:tav tm="0">
                                          <p:val>
                                            <p:strVal val="#ppt_x-#ppt_w*1.125000"/>
                                          </p:val>
                                        </p:tav>
                                        <p:tav tm="100000">
                                          <p:val>
                                            <p:strVal val="#ppt_x"/>
                                          </p:val>
                                        </p:tav>
                                      </p:tavLst>
                                    </p:anim>
                                    <p:animEffect transition="in" filter="wipe(right)">
                                      <p:cBhvr>
                                        <p:cTn id="51" dur="500"/>
                                        <p:tgtEl>
                                          <p:spTgt spid="1136"/>
                                        </p:tgtEl>
                                      </p:cBhvr>
                                    </p:animEffect>
                                  </p:childTnLst>
                                </p:cTn>
                              </p:par>
                            </p:childTnLst>
                          </p:cTn>
                        </p:par>
                        <p:par>
                          <p:cTn id="52" fill="hold">
                            <p:stCondLst>
                              <p:cond delay="2500"/>
                            </p:stCondLst>
                            <p:childTnLst>
                              <p:par>
                                <p:cTn id="53" presetID="12" presetClass="entr" presetSubtype="8" fill="hold" nodeType="afterEffect">
                                  <p:stCondLst>
                                    <p:cond delay="0"/>
                                  </p:stCondLst>
                                  <p:childTnLst>
                                    <p:set>
                                      <p:cBhvr>
                                        <p:cTn id="54" dur="1" fill="hold">
                                          <p:stCondLst>
                                            <p:cond delay="0"/>
                                          </p:stCondLst>
                                        </p:cTn>
                                        <p:tgtEl>
                                          <p:spTgt spid="1139"/>
                                        </p:tgtEl>
                                        <p:attrNameLst>
                                          <p:attrName>style.visibility</p:attrName>
                                        </p:attrNameLst>
                                      </p:cBhvr>
                                      <p:to>
                                        <p:strVal val="visible"/>
                                      </p:to>
                                    </p:set>
                                    <p:anim calcmode="lin" valueType="num">
                                      <p:cBhvr additive="base">
                                        <p:cTn id="55" dur="500"/>
                                        <p:tgtEl>
                                          <p:spTgt spid="1139"/>
                                        </p:tgtEl>
                                        <p:attrNameLst>
                                          <p:attrName>ppt_x</p:attrName>
                                        </p:attrNameLst>
                                      </p:cBhvr>
                                      <p:tavLst>
                                        <p:tav tm="0">
                                          <p:val>
                                            <p:strVal val="#ppt_x-#ppt_w*1.125000"/>
                                          </p:val>
                                        </p:tav>
                                        <p:tav tm="100000">
                                          <p:val>
                                            <p:strVal val="#ppt_x"/>
                                          </p:val>
                                        </p:tav>
                                      </p:tavLst>
                                    </p:anim>
                                    <p:animEffect transition="in" filter="wipe(right)">
                                      <p:cBhvr>
                                        <p:cTn id="56" dur="500"/>
                                        <p:tgtEl>
                                          <p:spTgt spid="1139"/>
                                        </p:tgtEl>
                                      </p:cBhvr>
                                    </p:animEffect>
                                  </p:childTnLst>
                                </p:cTn>
                              </p:par>
                            </p:childTnLst>
                          </p:cTn>
                        </p:par>
                        <p:par>
                          <p:cTn id="57" fill="hold">
                            <p:stCondLst>
                              <p:cond delay="3000"/>
                            </p:stCondLst>
                            <p:childTnLst>
                              <p:par>
                                <p:cTn id="58" presetID="12" presetClass="entr" presetSubtype="8" fill="hold" nodeType="afterEffect">
                                  <p:stCondLst>
                                    <p:cond delay="0"/>
                                  </p:stCondLst>
                                  <p:childTnLst>
                                    <p:set>
                                      <p:cBhvr>
                                        <p:cTn id="59" dur="1" fill="hold">
                                          <p:stCondLst>
                                            <p:cond delay="0"/>
                                          </p:stCondLst>
                                        </p:cTn>
                                        <p:tgtEl>
                                          <p:spTgt spid="1142"/>
                                        </p:tgtEl>
                                        <p:attrNameLst>
                                          <p:attrName>style.visibility</p:attrName>
                                        </p:attrNameLst>
                                      </p:cBhvr>
                                      <p:to>
                                        <p:strVal val="visible"/>
                                      </p:to>
                                    </p:set>
                                    <p:anim calcmode="lin" valueType="num">
                                      <p:cBhvr additive="base">
                                        <p:cTn id="60" dur="500"/>
                                        <p:tgtEl>
                                          <p:spTgt spid="1142"/>
                                        </p:tgtEl>
                                        <p:attrNameLst>
                                          <p:attrName>ppt_x</p:attrName>
                                        </p:attrNameLst>
                                      </p:cBhvr>
                                      <p:tavLst>
                                        <p:tav tm="0">
                                          <p:val>
                                            <p:strVal val="#ppt_x-#ppt_w*1.125000"/>
                                          </p:val>
                                        </p:tav>
                                        <p:tav tm="100000">
                                          <p:val>
                                            <p:strVal val="#ppt_x"/>
                                          </p:val>
                                        </p:tav>
                                      </p:tavLst>
                                    </p:anim>
                                    <p:animEffect transition="in" filter="wipe(right)">
                                      <p:cBhvr>
                                        <p:cTn id="61" dur="500"/>
                                        <p:tgtEl>
                                          <p:spTgt spid="114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06" grpId="0" animBg="1"/>
      <p:bldP spid="1107" grpId="0" animBg="1"/>
      <p:bldP spid="1108" grpId="0" animBg="1"/>
      <p:bldP spid="1109" grpId="0" animBg="1"/>
      <p:bldP spid="1110" grpId="0" animBg="1"/>
      <p:bldP spid="1111"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Content Placeholder 2"/>
          <p:cNvSpPr txBox="1">
            <a:spLocks/>
          </p:cNvSpPr>
          <p:nvPr/>
        </p:nvSpPr>
        <p:spPr>
          <a:xfrm>
            <a:off x="1578065" y="3465652"/>
            <a:ext cx="2106786" cy="527880"/>
          </a:xfrm>
          <a:prstGeom prst="rect">
            <a:avLst/>
          </a:prstGeom>
        </p:spPr>
        <p:txBody>
          <a:bodyPr vert="horz" wrap="square" lIns="96435" tIns="48218" rIns="96435" bIns="48218" rtlCol="0">
            <a:spAutoFit/>
          </a:bodyPr>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just">
              <a:lnSpc>
                <a:spcPct val="120000"/>
              </a:lnSpc>
              <a:spcBef>
                <a:spcPts val="0"/>
              </a:spcBef>
              <a:spcAft>
                <a:spcPts val="0"/>
              </a:spcAft>
              <a:buNone/>
            </a:pPr>
            <a:r>
              <a:rPr lang="en-US" altLang="zh-CN" sz="800" dirty="0" smtClean="0">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r>
              <a:rPr lang="zh-CN" altLang="en-US" sz="800" dirty="0" smtClean="0">
                <a:latin typeface="Arial" panose="020B0604020202020204" pitchFamily="34" charset="0"/>
                <a:ea typeface="微软雅黑" panose="020B0503020204020204" pitchFamily="34" charset="-122"/>
                <a:cs typeface="+mn-ea"/>
                <a:sym typeface="Arial" panose="020B0604020202020204" pitchFamily="34" charset="0"/>
              </a:rPr>
              <a:t>。</a:t>
            </a:r>
            <a:endParaRPr lang="en-US" altLang="zh-CN" sz="8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3" name="Content Placeholder 2"/>
          <p:cNvSpPr txBox="1">
            <a:spLocks/>
          </p:cNvSpPr>
          <p:nvPr/>
        </p:nvSpPr>
        <p:spPr>
          <a:xfrm>
            <a:off x="3807397" y="3976882"/>
            <a:ext cx="2099520" cy="527880"/>
          </a:xfrm>
          <a:prstGeom prst="rect">
            <a:avLst/>
          </a:prstGeom>
        </p:spPr>
        <p:txBody>
          <a:bodyPr vert="horz" wrap="square" lIns="96435" tIns="48218" rIns="96435" bIns="48218" rtlCol="0">
            <a:spAutoFit/>
          </a:bodyPr>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just">
              <a:lnSpc>
                <a:spcPct val="120000"/>
              </a:lnSpc>
              <a:spcBef>
                <a:spcPts val="0"/>
              </a:spcBef>
              <a:spcAft>
                <a:spcPts val="0"/>
              </a:spcAft>
              <a:buNone/>
            </a:pPr>
            <a:r>
              <a:rPr lang="en-US" altLang="zh-CN" sz="800" dirty="0" smtClean="0">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r>
              <a:rPr lang="zh-CN" altLang="en-US" sz="800" dirty="0" smtClean="0">
                <a:latin typeface="Arial" panose="020B0604020202020204" pitchFamily="34" charset="0"/>
                <a:ea typeface="微软雅黑" panose="020B0503020204020204" pitchFamily="34" charset="-122"/>
                <a:cs typeface="+mn-ea"/>
                <a:sym typeface="Arial" panose="020B0604020202020204" pitchFamily="34" charset="0"/>
              </a:rPr>
              <a:t>。</a:t>
            </a:r>
            <a:endParaRPr lang="en-US" altLang="zh-CN" sz="8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4" name="Content Placeholder 2"/>
          <p:cNvSpPr txBox="1">
            <a:spLocks/>
          </p:cNvSpPr>
          <p:nvPr/>
        </p:nvSpPr>
        <p:spPr>
          <a:xfrm>
            <a:off x="6029602" y="4366390"/>
            <a:ext cx="2099520" cy="527880"/>
          </a:xfrm>
          <a:prstGeom prst="rect">
            <a:avLst/>
          </a:prstGeom>
        </p:spPr>
        <p:txBody>
          <a:bodyPr vert="horz" wrap="square" lIns="96435" tIns="48218" rIns="96435" bIns="48218" rtlCol="0">
            <a:spAutoFit/>
          </a:bodyPr>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just">
              <a:lnSpc>
                <a:spcPct val="120000"/>
              </a:lnSpc>
              <a:spcBef>
                <a:spcPts val="0"/>
              </a:spcBef>
              <a:spcAft>
                <a:spcPts val="0"/>
              </a:spcAft>
              <a:buNone/>
            </a:pPr>
            <a:r>
              <a:rPr lang="en-US" altLang="zh-CN" sz="800" dirty="0" smtClean="0">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r>
              <a:rPr lang="zh-CN" altLang="en-US" sz="800" dirty="0" smtClean="0">
                <a:latin typeface="Arial" panose="020B0604020202020204" pitchFamily="34" charset="0"/>
                <a:ea typeface="微软雅黑" panose="020B0503020204020204" pitchFamily="34" charset="-122"/>
                <a:cs typeface="+mn-ea"/>
                <a:sym typeface="Arial" panose="020B0604020202020204" pitchFamily="34" charset="0"/>
              </a:rPr>
              <a:t>。</a:t>
            </a:r>
            <a:endParaRPr lang="en-US" altLang="zh-CN" sz="8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5" name="Content Placeholder 2"/>
          <p:cNvSpPr txBox="1">
            <a:spLocks/>
          </p:cNvSpPr>
          <p:nvPr/>
        </p:nvSpPr>
        <p:spPr>
          <a:xfrm>
            <a:off x="8250555" y="4877620"/>
            <a:ext cx="2165014" cy="527880"/>
          </a:xfrm>
          <a:prstGeom prst="rect">
            <a:avLst/>
          </a:prstGeom>
        </p:spPr>
        <p:txBody>
          <a:bodyPr vert="horz" wrap="square" lIns="96435" tIns="48218" rIns="96435" bIns="48218" rtlCol="0">
            <a:spAutoFit/>
          </a:bodyPr>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just">
              <a:lnSpc>
                <a:spcPct val="120000"/>
              </a:lnSpc>
              <a:spcBef>
                <a:spcPts val="0"/>
              </a:spcBef>
              <a:spcAft>
                <a:spcPts val="0"/>
              </a:spcAft>
              <a:buNone/>
            </a:pPr>
            <a:r>
              <a:rPr lang="en-US" altLang="zh-CN" sz="800" dirty="0" smtClean="0">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r>
              <a:rPr lang="zh-CN" altLang="en-US" sz="800" dirty="0" smtClean="0">
                <a:latin typeface="Arial" panose="020B0604020202020204" pitchFamily="34" charset="0"/>
                <a:ea typeface="微软雅黑" panose="020B0503020204020204" pitchFamily="34" charset="-122"/>
                <a:cs typeface="+mn-ea"/>
                <a:sym typeface="Arial" panose="020B0604020202020204" pitchFamily="34" charset="0"/>
              </a:rPr>
              <a:t>。</a:t>
            </a:r>
            <a:endParaRPr lang="en-US" altLang="zh-CN" sz="8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 name="任意多边形 4"/>
          <p:cNvSpPr/>
          <p:nvPr/>
        </p:nvSpPr>
        <p:spPr>
          <a:xfrm>
            <a:off x="1653379" y="2295997"/>
            <a:ext cx="9581341" cy="1394942"/>
          </a:xfrm>
          <a:custGeom>
            <a:avLst/>
            <a:gdLst>
              <a:gd name="connsiteX0" fmla="*/ 0 w 9581341"/>
              <a:gd name="connsiteY0" fmla="*/ 348736 h 1394942"/>
              <a:gd name="connsiteX1" fmla="*/ 8883870 w 9581341"/>
              <a:gd name="connsiteY1" fmla="*/ 348736 h 1394942"/>
              <a:gd name="connsiteX2" fmla="*/ 8883870 w 9581341"/>
              <a:gd name="connsiteY2" fmla="*/ 0 h 1394942"/>
              <a:gd name="connsiteX3" fmla="*/ 9581341 w 9581341"/>
              <a:gd name="connsiteY3" fmla="*/ 697471 h 1394942"/>
              <a:gd name="connsiteX4" fmla="*/ 8883870 w 9581341"/>
              <a:gd name="connsiteY4" fmla="*/ 1394942 h 1394942"/>
              <a:gd name="connsiteX5" fmla="*/ 8883870 w 9581341"/>
              <a:gd name="connsiteY5" fmla="*/ 1046207 h 1394942"/>
              <a:gd name="connsiteX6" fmla="*/ 0 w 9581341"/>
              <a:gd name="connsiteY6" fmla="*/ 1046207 h 1394942"/>
              <a:gd name="connsiteX7" fmla="*/ 0 w 9581341"/>
              <a:gd name="connsiteY7" fmla="*/ 348736 h 1394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9581341" h="1394942">
                <a:moveTo>
                  <a:pt x="0" y="348736"/>
                </a:moveTo>
                <a:lnTo>
                  <a:pt x="8883870" y="348736"/>
                </a:lnTo>
                <a:lnTo>
                  <a:pt x="8883870" y="0"/>
                </a:lnTo>
                <a:lnTo>
                  <a:pt x="9581341" y="697471"/>
                </a:lnTo>
                <a:lnTo>
                  <a:pt x="8883870" y="1394942"/>
                </a:lnTo>
                <a:lnTo>
                  <a:pt x="8883870" y="1046207"/>
                </a:lnTo>
                <a:lnTo>
                  <a:pt x="0" y="1046207"/>
                </a:lnTo>
                <a:lnTo>
                  <a:pt x="0" y="348736"/>
                </a:lnTo>
                <a:close/>
              </a:path>
            </a:pathLst>
          </a:custGeom>
          <a:ln>
            <a:noFill/>
          </a:ln>
        </p:spPr>
        <p:style>
          <a:lnRef idx="2">
            <a:scrgbClr r="0" g="0" b="0"/>
          </a:lnRef>
          <a:fillRef idx="1">
            <a:schemeClr val="accent2">
              <a:hueOff val="0"/>
              <a:satOff val="0"/>
              <a:lumOff val="0"/>
              <a:alphaOff val="0"/>
            </a:schemeClr>
          </a:fillRef>
          <a:effectRef idx="0">
            <a:schemeClr val="accent2">
              <a:hueOff val="0"/>
              <a:satOff val="0"/>
              <a:lumOff val="0"/>
              <a:alphaOff val="0"/>
            </a:schemeClr>
          </a:effectRef>
          <a:fontRef idx="minor">
            <a:schemeClr val="lt1"/>
          </a:fontRef>
        </p:style>
        <p:txBody>
          <a:bodyPr spcFirstLastPara="0" vert="horz" wrap="square" lIns="540000" tIns="379216" rIns="602735" bIns="570182" numCol="1" spcCol="1270" anchor="ctr" anchorCtr="0">
            <a:noAutofit/>
          </a:bodyPr>
          <a:lstStyle/>
          <a:p>
            <a:pPr lvl="0" algn="ctr" defTabSz="355600">
              <a:lnSpc>
                <a:spcPct val="120000"/>
              </a:lnSpc>
              <a:spcAft>
                <a:spcPts val="0"/>
              </a:spcAft>
            </a:pPr>
            <a:r>
              <a:rPr lang="zh-CN" altLang="en-US" sz="1400" smtClean="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US" sz="1400" kern="12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7" name="任意多边形 6"/>
          <p:cNvSpPr/>
          <p:nvPr/>
        </p:nvSpPr>
        <p:spPr>
          <a:xfrm>
            <a:off x="3861878" y="2852514"/>
            <a:ext cx="7372841" cy="1394942"/>
          </a:xfrm>
          <a:custGeom>
            <a:avLst/>
            <a:gdLst>
              <a:gd name="connsiteX0" fmla="*/ 0 w 7372841"/>
              <a:gd name="connsiteY0" fmla="*/ 348736 h 1394942"/>
              <a:gd name="connsiteX1" fmla="*/ 6675370 w 7372841"/>
              <a:gd name="connsiteY1" fmla="*/ 348736 h 1394942"/>
              <a:gd name="connsiteX2" fmla="*/ 6675370 w 7372841"/>
              <a:gd name="connsiteY2" fmla="*/ 0 h 1394942"/>
              <a:gd name="connsiteX3" fmla="*/ 7372841 w 7372841"/>
              <a:gd name="connsiteY3" fmla="*/ 697471 h 1394942"/>
              <a:gd name="connsiteX4" fmla="*/ 6675370 w 7372841"/>
              <a:gd name="connsiteY4" fmla="*/ 1394942 h 1394942"/>
              <a:gd name="connsiteX5" fmla="*/ 6675370 w 7372841"/>
              <a:gd name="connsiteY5" fmla="*/ 1046207 h 1394942"/>
              <a:gd name="connsiteX6" fmla="*/ 0 w 7372841"/>
              <a:gd name="connsiteY6" fmla="*/ 1046207 h 1394942"/>
              <a:gd name="connsiteX7" fmla="*/ 0 w 7372841"/>
              <a:gd name="connsiteY7" fmla="*/ 348736 h 1394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372841" h="1394942">
                <a:moveTo>
                  <a:pt x="0" y="348736"/>
                </a:moveTo>
                <a:lnTo>
                  <a:pt x="6675370" y="348736"/>
                </a:lnTo>
                <a:lnTo>
                  <a:pt x="6675370" y="0"/>
                </a:lnTo>
                <a:lnTo>
                  <a:pt x="7372841" y="697471"/>
                </a:lnTo>
                <a:lnTo>
                  <a:pt x="6675370" y="1394942"/>
                </a:lnTo>
                <a:lnTo>
                  <a:pt x="6675370" y="1046207"/>
                </a:lnTo>
                <a:lnTo>
                  <a:pt x="0" y="1046207"/>
                </a:lnTo>
                <a:lnTo>
                  <a:pt x="0" y="348736"/>
                </a:lnTo>
                <a:close/>
              </a:path>
            </a:pathLst>
          </a:custGeom>
          <a:ln>
            <a:noFill/>
          </a:ln>
        </p:spPr>
        <p:style>
          <a:lnRef idx="2">
            <a:scrgbClr r="0" g="0" b="0"/>
          </a:lnRef>
          <a:fillRef idx="1">
            <a:schemeClr val="accent3">
              <a:hueOff val="0"/>
              <a:satOff val="0"/>
              <a:lumOff val="0"/>
              <a:alphaOff val="0"/>
            </a:schemeClr>
          </a:fillRef>
          <a:effectRef idx="0">
            <a:schemeClr val="accent3">
              <a:hueOff val="0"/>
              <a:satOff val="0"/>
              <a:lumOff val="0"/>
              <a:alphaOff val="0"/>
            </a:schemeClr>
          </a:effectRef>
          <a:fontRef idx="minor">
            <a:schemeClr val="lt1"/>
          </a:fontRef>
        </p:style>
        <p:txBody>
          <a:bodyPr spcFirstLastPara="0" vert="horz" wrap="square" lIns="540000" tIns="379216" rIns="602735" bIns="570182" numCol="1" spcCol="1270" anchor="ctr" anchorCtr="0">
            <a:noAutofit/>
          </a:bodyPr>
          <a:lstStyle/>
          <a:p>
            <a:pPr lvl="0" algn="ctr" defTabSz="355600">
              <a:lnSpc>
                <a:spcPct val="120000"/>
              </a:lnSpc>
              <a:spcAft>
                <a:spcPts val="0"/>
              </a:spcAft>
            </a:pPr>
            <a:r>
              <a:rPr lang="zh-CN" altLang="en-US" sz="1400" smtClean="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US" sz="1400" kern="12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8" name="任意多边形 7"/>
          <p:cNvSpPr/>
          <p:nvPr/>
        </p:nvSpPr>
        <p:spPr>
          <a:xfrm>
            <a:off x="6070377" y="3256285"/>
            <a:ext cx="5164342" cy="1394942"/>
          </a:xfrm>
          <a:custGeom>
            <a:avLst/>
            <a:gdLst>
              <a:gd name="connsiteX0" fmla="*/ 0 w 5164342"/>
              <a:gd name="connsiteY0" fmla="*/ 348736 h 1394942"/>
              <a:gd name="connsiteX1" fmla="*/ 4466871 w 5164342"/>
              <a:gd name="connsiteY1" fmla="*/ 348736 h 1394942"/>
              <a:gd name="connsiteX2" fmla="*/ 4466871 w 5164342"/>
              <a:gd name="connsiteY2" fmla="*/ 0 h 1394942"/>
              <a:gd name="connsiteX3" fmla="*/ 5164342 w 5164342"/>
              <a:gd name="connsiteY3" fmla="*/ 697471 h 1394942"/>
              <a:gd name="connsiteX4" fmla="*/ 4466871 w 5164342"/>
              <a:gd name="connsiteY4" fmla="*/ 1394942 h 1394942"/>
              <a:gd name="connsiteX5" fmla="*/ 4466871 w 5164342"/>
              <a:gd name="connsiteY5" fmla="*/ 1046207 h 1394942"/>
              <a:gd name="connsiteX6" fmla="*/ 0 w 5164342"/>
              <a:gd name="connsiteY6" fmla="*/ 1046207 h 1394942"/>
              <a:gd name="connsiteX7" fmla="*/ 0 w 5164342"/>
              <a:gd name="connsiteY7" fmla="*/ 348736 h 1394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164342" h="1394942">
                <a:moveTo>
                  <a:pt x="0" y="348736"/>
                </a:moveTo>
                <a:lnTo>
                  <a:pt x="4466871" y="348736"/>
                </a:lnTo>
                <a:lnTo>
                  <a:pt x="4466871" y="0"/>
                </a:lnTo>
                <a:lnTo>
                  <a:pt x="5164342" y="697471"/>
                </a:lnTo>
                <a:lnTo>
                  <a:pt x="4466871" y="1394942"/>
                </a:lnTo>
                <a:lnTo>
                  <a:pt x="4466871" y="1046207"/>
                </a:lnTo>
                <a:lnTo>
                  <a:pt x="0" y="1046207"/>
                </a:lnTo>
                <a:lnTo>
                  <a:pt x="0" y="348736"/>
                </a:lnTo>
                <a:close/>
              </a:path>
            </a:pathLst>
          </a:custGeom>
          <a:ln>
            <a:noFill/>
          </a:ln>
        </p:spPr>
        <p:style>
          <a:lnRef idx="2">
            <a:scrgbClr r="0" g="0" b="0"/>
          </a:lnRef>
          <a:fillRef idx="1">
            <a:schemeClr val="accent4">
              <a:hueOff val="0"/>
              <a:satOff val="0"/>
              <a:lumOff val="0"/>
              <a:alphaOff val="0"/>
            </a:schemeClr>
          </a:fillRef>
          <a:effectRef idx="0">
            <a:schemeClr val="accent4">
              <a:hueOff val="0"/>
              <a:satOff val="0"/>
              <a:lumOff val="0"/>
              <a:alphaOff val="0"/>
            </a:schemeClr>
          </a:effectRef>
          <a:fontRef idx="minor">
            <a:schemeClr val="lt1"/>
          </a:fontRef>
        </p:style>
        <p:txBody>
          <a:bodyPr spcFirstLastPara="0" vert="horz" wrap="square" lIns="540000" tIns="379216" rIns="602735" bIns="570182" numCol="1" spcCol="1270" anchor="ctr" anchorCtr="0">
            <a:noAutofit/>
          </a:bodyPr>
          <a:lstStyle/>
          <a:p>
            <a:pPr lvl="0" algn="ctr" defTabSz="355600">
              <a:lnSpc>
                <a:spcPct val="120000"/>
              </a:lnSpc>
              <a:spcAft>
                <a:spcPts val="0"/>
              </a:spcAft>
            </a:pPr>
            <a:r>
              <a:rPr lang="zh-CN" altLang="en-US" sz="1400" smtClean="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US" sz="1400" kern="12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9" name="任意多边形 8"/>
          <p:cNvSpPr/>
          <p:nvPr/>
        </p:nvSpPr>
        <p:spPr>
          <a:xfrm>
            <a:off x="8278876" y="3720987"/>
            <a:ext cx="2955843" cy="1394942"/>
          </a:xfrm>
          <a:custGeom>
            <a:avLst/>
            <a:gdLst>
              <a:gd name="connsiteX0" fmla="*/ 0 w 2955843"/>
              <a:gd name="connsiteY0" fmla="*/ 348736 h 1394942"/>
              <a:gd name="connsiteX1" fmla="*/ 2258372 w 2955843"/>
              <a:gd name="connsiteY1" fmla="*/ 348736 h 1394942"/>
              <a:gd name="connsiteX2" fmla="*/ 2258372 w 2955843"/>
              <a:gd name="connsiteY2" fmla="*/ 0 h 1394942"/>
              <a:gd name="connsiteX3" fmla="*/ 2955843 w 2955843"/>
              <a:gd name="connsiteY3" fmla="*/ 697471 h 1394942"/>
              <a:gd name="connsiteX4" fmla="*/ 2258372 w 2955843"/>
              <a:gd name="connsiteY4" fmla="*/ 1394942 h 1394942"/>
              <a:gd name="connsiteX5" fmla="*/ 2258372 w 2955843"/>
              <a:gd name="connsiteY5" fmla="*/ 1046207 h 1394942"/>
              <a:gd name="connsiteX6" fmla="*/ 0 w 2955843"/>
              <a:gd name="connsiteY6" fmla="*/ 1046207 h 1394942"/>
              <a:gd name="connsiteX7" fmla="*/ 0 w 2955843"/>
              <a:gd name="connsiteY7" fmla="*/ 348736 h 1394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955843" h="1394942">
                <a:moveTo>
                  <a:pt x="0" y="348736"/>
                </a:moveTo>
                <a:lnTo>
                  <a:pt x="2258372" y="348736"/>
                </a:lnTo>
                <a:lnTo>
                  <a:pt x="2258372" y="0"/>
                </a:lnTo>
                <a:lnTo>
                  <a:pt x="2955843" y="697471"/>
                </a:lnTo>
                <a:lnTo>
                  <a:pt x="2258372" y="1394942"/>
                </a:lnTo>
                <a:lnTo>
                  <a:pt x="2258372" y="1046207"/>
                </a:lnTo>
                <a:lnTo>
                  <a:pt x="0" y="1046207"/>
                </a:lnTo>
                <a:lnTo>
                  <a:pt x="0" y="348736"/>
                </a:lnTo>
                <a:close/>
              </a:path>
            </a:pathLst>
          </a:custGeom>
          <a:ln>
            <a:noFill/>
          </a:ln>
        </p:spPr>
        <p:style>
          <a:lnRef idx="2">
            <a:scrgbClr r="0" g="0" b="0"/>
          </a:lnRef>
          <a:fillRef idx="1">
            <a:schemeClr val="accent5">
              <a:hueOff val="0"/>
              <a:satOff val="0"/>
              <a:lumOff val="0"/>
              <a:alphaOff val="0"/>
            </a:schemeClr>
          </a:fillRef>
          <a:effectRef idx="0">
            <a:schemeClr val="accent5">
              <a:hueOff val="0"/>
              <a:satOff val="0"/>
              <a:lumOff val="0"/>
              <a:alphaOff val="0"/>
            </a:schemeClr>
          </a:effectRef>
          <a:fontRef idx="minor">
            <a:schemeClr val="lt1"/>
          </a:fontRef>
        </p:style>
        <p:txBody>
          <a:bodyPr spcFirstLastPara="0" vert="horz" wrap="square" lIns="540000" tIns="379216" rIns="602735" bIns="570182" numCol="1" spcCol="1270" anchor="ctr" anchorCtr="0">
            <a:noAutofit/>
          </a:bodyPr>
          <a:lstStyle/>
          <a:p>
            <a:pPr lvl="0" algn="ctr" defTabSz="355600">
              <a:lnSpc>
                <a:spcPct val="120000"/>
              </a:lnSpc>
              <a:spcAft>
                <a:spcPts val="0"/>
              </a:spcAft>
            </a:pPr>
            <a:r>
              <a:rPr lang="zh-CN" altLang="en-US" sz="1400" smtClean="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US" sz="1400" kern="12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6" name="Freeform 26"/>
          <p:cNvSpPr>
            <a:spLocks/>
          </p:cNvSpPr>
          <p:nvPr/>
        </p:nvSpPr>
        <p:spPr bwMode="auto">
          <a:xfrm>
            <a:off x="8374712" y="4204507"/>
            <a:ext cx="379667" cy="379667"/>
          </a:xfrm>
          <a:custGeom>
            <a:avLst/>
            <a:gdLst>
              <a:gd name="T0" fmla="*/ 103 w 274"/>
              <a:gd name="T1" fmla="*/ 284 h 284"/>
              <a:gd name="T2" fmla="*/ 80 w 274"/>
              <a:gd name="T3" fmla="*/ 273 h 284"/>
              <a:gd name="T4" fmla="*/ 9 w 274"/>
              <a:gd name="T5" fmla="*/ 178 h 284"/>
              <a:gd name="T6" fmla="*/ 14 w 274"/>
              <a:gd name="T7" fmla="*/ 139 h 284"/>
              <a:gd name="T8" fmla="*/ 53 w 274"/>
              <a:gd name="T9" fmla="*/ 145 h 284"/>
              <a:gd name="T10" fmla="*/ 100 w 274"/>
              <a:gd name="T11" fmla="*/ 207 h 284"/>
              <a:gd name="T12" fmla="*/ 219 w 274"/>
              <a:gd name="T13" fmla="*/ 17 h 284"/>
              <a:gd name="T14" fmla="*/ 257 w 274"/>
              <a:gd name="T15" fmla="*/ 8 h 284"/>
              <a:gd name="T16" fmla="*/ 266 w 274"/>
              <a:gd name="T17" fmla="*/ 47 h 284"/>
              <a:gd name="T18" fmla="*/ 126 w 274"/>
              <a:gd name="T19" fmla="*/ 271 h 284"/>
              <a:gd name="T20" fmla="*/ 104 w 274"/>
              <a:gd name="T21" fmla="*/ 284 h 284"/>
              <a:gd name="T22" fmla="*/ 103 w 274"/>
              <a:gd name="T23" fmla="*/ 284 h 2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74" h="284">
                <a:moveTo>
                  <a:pt x="103" y="284"/>
                </a:moveTo>
                <a:cubicBezTo>
                  <a:pt x="94" y="284"/>
                  <a:pt x="86" y="280"/>
                  <a:pt x="80" y="273"/>
                </a:cubicBezTo>
                <a:cubicBezTo>
                  <a:pt x="9" y="178"/>
                  <a:pt x="9" y="178"/>
                  <a:pt x="9" y="178"/>
                </a:cubicBezTo>
                <a:cubicBezTo>
                  <a:pt x="0" y="166"/>
                  <a:pt x="2" y="149"/>
                  <a:pt x="14" y="139"/>
                </a:cubicBezTo>
                <a:cubicBezTo>
                  <a:pt x="27" y="130"/>
                  <a:pt x="44" y="133"/>
                  <a:pt x="53" y="145"/>
                </a:cubicBezTo>
                <a:cubicBezTo>
                  <a:pt x="100" y="207"/>
                  <a:pt x="100" y="207"/>
                  <a:pt x="100" y="207"/>
                </a:cubicBezTo>
                <a:cubicBezTo>
                  <a:pt x="219" y="17"/>
                  <a:pt x="219" y="17"/>
                  <a:pt x="219" y="17"/>
                </a:cubicBezTo>
                <a:cubicBezTo>
                  <a:pt x="227" y="4"/>
                  <a:pt x="244" y="0"/>
                  <a:pt x="257" y="8"/>
                </a:cubicBezTo>
                <a:cubicBezTo>
                  <a:pt x="270" y="16"/>
                  <a:pt x="274" y="33"/>
                  <a:pt x="266" y="47"/>
                </a:cubicBezTo>
                <a:cubicBezTo>
                  <a:pt x="126" y="271"/>
                  <a:pt x="126" y="271"/>
                  <a:pt x="126" y="271"/>
                </a:cubicBezTo>
                <a:cubicBezTo>
                  <a:pt x="121" y="279"/>
                  <a:pt x="113" y="283"/>
                  <a:pt x="104" y="284"/>
                </a:cubicBezTo>
                <a:cubicBezTo>
                  <a:pt x="104" y="284"/>
                  <a:pt x="103" y="284"/>
                  <a:pt x="103" y="284"/>
                </a:cubicBezTo>
                <a:close/>
              </a:path>
            </a:pathLst>
          </a:custGeom>
          <a:solidFill>
            <a:schemeClr val="bg1"/>
          </a:solidFill>
          <a:ln>
            <a:noFill/>
          </a:ln>
        </p:spPr>
        <p:txBody>
          <a:bodyPr vert="horz" wrap="square" lIns="96435" tIns="48218" rIns="96435" bIns="48218" numCol="1" anchor="t" anchorCtr="0" compatLnSpc="1">
            <a:prstTxWarp prst="textNoShape">
              <a:avLst/>
            </a:prstTxWarp>
          </a:bodyPr>
          <a:lstStyle/>
          <a:p>
            <a:pPr algn="just">
              <a:lnSpc>
                <a:spcPct val="120000"/>
              </a:lnSpc>
              <a:spcBef>
                <a:spcPts val="0"/>
              </a:spcBef>
              <a:spcAft>
                <a:spcPts val="0"/>
              </a:spcAft>
            </a:pPr>
            <a:endParaRPr lang="en-US" sz="800" dirty="0">
              <a:latin typeface="Arial" panose="020B0604020202020204" pitchFamily="34" charset="0"/>
              <a:ea typeface="微软雅黑" panose="020B0503020204020204" pitchFamily="34" charset="-122"/>
              <a:cs typeface="+mn-ea"/>
              <a:sym typeface="Arial" panose="020B0604020202020204" pitchFamily="34" charset="0"/>
            </a:endParaRPr>
          </a:p>
        </p:txBody>
      </p:sp>
      <p:grpSp>
        <p:nvGrpSpPr>
          <p:cNvPr id="17" name="Group 16"/>
          <p:cNvGrpSpPr/>
          <p:nvPr/>
        </p:nvGrpSpPr>
        <p:grpSpPr>
          <a:xfrm>
            <a:off x="6212289" y="3773072"/>
            <a:ext cx="379667" cy="379667"/>
            <a:chOff x="3526798" y="4057329"/>
            <a:chExt cx="284519" cy="359394"/>
          </a:xfrm>
          <a:solidFill>
            <a:schemeClr val="bg1"/>
          </a:solidFill>
        </p:grpSpPr>
        <p:sp>
          <p:nvSpPr>
            <p:cNvPr id="18" name="Freeform 107"/>
            <p:cNvSpPr>
              <a:spLocks/>
            </p:cNvSpPr>
            <p:nvPr/>
          </p:nvSpPr>
          <p:spPr bwMode="auto">
            <a:xfrm>
              <a:off x="3561739" y="4092269"/>
              <a:ext cx="214637" cy="289511"/>
            </a:xfrm>
            <a:custGeom>
              <a:avLst/>
              <a:gdLst>
                <a:gd name="T0" fmla="*/ 0 w 86"/>
                <a:gd name="T1" fmla="*/ 10 h 116"/>
                <a:gd name="T2" fmla="*/ 76 w 86"/>
                <a:gd name="T3" fmla="*/ 10 h 116"/>
                <a:gd name="T4" fmla="*/ 76 w 86"/>
                <a:gd name="T5" fmla="*/ 116 h 116"/>
                <a:gd name="T6" fmla="*/ 86 w 86"/>
                <a:gd name="T7" fmla="*/ 116 h 116"/>
                <a:gd name="T8" fmla="*/ 86 w 86"/>
                <a:gd name="T9" fmla="*/ 0 h 116"/>
                <a:gd name="T10" fmla="*/ 0 w 86"/>
                <a:gd name="T11" fmla="*/ 0 h 116"/>
                <a:gd name="T12" fmla="*/ 0 w 86"/>
                <a:gd name="T13" fmla="*/ 10 h 116"/>
              </a:gdLst>
              <a:ahLst/>
              <a:cxnLst>
                <a:cxn ang="0">
                  <a:pos x="T0" y="T1"/>
                </a:cxn>
                <a:cxn ang="0">
                  <a:pos x="T2" y="T3"/>
                </a:cxn>
                <a:cxn ang="0">
                  <a:pos x="T4" y="T5"/>
                </a:cxn>
                <a:cxn ang="0">
                  <a:pos x="T6" y="T7"/>
                </a:cxn>
                <a:cxn ang="0">
                  <a:pos x="T8" y="T9"/>
                </a:cxn>
                <a:cxn ang="0">
                  <a:pos x="T10" y="T11"/>
                </a:cxn>
                <a:cxn ang="0">
                  <a:pos x="T12" y="T13"/>
                </a:cxn>
              </a:cxnLst>
              <a:rect l="0" t="0" r="r" b="b"/>
              <a:pathLst>
                <a:path w="86" h="116">
                  <a:moveTo>
                    <a:pt x="0" y="10"/>
                  </a:moveTo>
                  <a:lnTo>
                    <a:pt x="76" y="10"/>
                  </a:lnTo>
                  <a:lnTo>
                    <a:pt x="76" y="116"/>
                  </a:lnTo>
                  <a:lnTo>
                    <a:pt x="86" y="116"/>
                  </a:lnTo>
                  <a:lnTo>
                    <a:pt x="86" y="0"/>
                  </a:lnTo>
                  <a:lnTo>
                    <a:pt x="0" y="0"/>
                  </a:lnTo>
                  <a:lnTo>
                    <a:pt x="0" y="1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pPr algn="just">
                <a:lnSpc>
                  <a:spcPct val="120000"/>
                </a:lnSpc>
                <a:spcBef>
                  <a:spcPts val="0"/>
                </a:spcBef>
                <a:spcAft>
                  <a:spcPts val="0"/>
                </a:spcAft>
              </a:pPr>
              <a:endParaRPr lang="en-US" sz="8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9" name="Freeform 108"/>
            <p:cNvSpPr>
              <a:spLocks/>
            </p:cNvSpPr>
            <p:nvPr/>
          </p:nvSpPr>
          <p:spPr bwMode="auto">
            <a:xfrm>
              <a:off x="3599175" y="4057329"/>
              <a:ext cx="212142" cy="284519"/>
            </a:xfrm>
            <a:custGeom>
              <a:avLst/>
              <a:gdLst>
                <a:gd name="T0" fmla="*/ 0 w 85"/>
                <a:gd name="T1" fmla="*/ 0 h 114"/>
                <a:gd name="T2" fmla="*/ 0 w 85"/>
                <a:gd name="T3" fmla="*/ 9 h 114"/>
                <a:gd name="T4" fmla="*/ 76 w 85"/>
                <a:gd name="T5" fmla="*/ 9 h 114"/>
                <a:gd name="T6" fmla="*/ 76 w 85"/>
                <a:gd name="T7" fmla="*/ 114 h 114"/>
                <a:gd name="T8" fmla="*/ 85 w 85"/>
                <a:gd name="T9" fmla="*/ 114 h 114"/>
                <a:gd name="T10" fmla="*/ 85 w 85"/>
                <a:gd name="T11" fmla="*/ 0 h 114"/>
                <a:gd name="T12" fmla="*/ 0 w 85"/>
                <a:gd name="T13" fmla="*/ 0 h 114"/>
              </a:gdLst>
              <a:ahLst/>
              <a:cxnLst>
                <a:cxn ang="0">
                  <a:pos x="T0" y="T1"/>
                </a:cxn>
                <a:cxn ang="0">
                  <a:pos x="T2" y="T3"/>
                </a:cxn>
                <a:cxn ang="0">
                  <a:pos x="T4" y="T5"/>
                </a:cxn>
                <a:cxn ang="0">
                  <a:pos x="T6" y="T7"/>
                </a:cxn>
                <a:cxn ang="0">
                  <a:pos x="T8" y="T9"/>
                </a:cxn>
                <a:cxn ang="0">
                  <a:pos x="T10" y="T11"/>
                </a:cxn>
                <a:cxn ang="0">
                  <a:pos x="T12" y="T13"/>
                </a:cxn>
              </a:cxnLst>
              <a:rect l="0" t="0" r="r" b="b"/>
              <a:pathLst>
                <a:path w="85" h="114">
                  <a:moveTo>
                    <a:pt x="0" y="0"/>
                  </a:moveTo>
                  <a:lnTo>
                    <a:pt x="0" y="9"/>
                  </a:lnTo>
                  <a:lnTo>
                    <a:pt x="76" y="9"/>
                  </a:lnTo>
                  <a:lnTo>
                    <a:pt x="76" y="114"/>
                  </a:lnTo>
                  <a:lnTo>
                    <a:pt x="85" y="114"/>
                  </a:lnTo>
                  <a:lnTo>
                    <a:pt x="85" y="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pPr algn="just">
                <a:lnSpc>
                  <a:spcPct val="120000"/>
                </a:lnSpc>
                <a:spcBef>
                  <a:spcPts val="0"/>
                </a:spcBef>
                <a:spcAft>
                  <a:spcPts val="0"/>
                </a:spcAft>
              </a:pPr>
              <a:endParaRPr lang="en-US" sz="8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0" name="Freeform 109"/>
            <p:cNvSpPr>
              <a:spLocks/>
            </p:cNvSpPr>
            <p:nvPr/>
          </p:nvSpPr>
          <p:spPr bwMode="auto">
            <a:xfrm>
              <a:off x="3526798" y="4129707"/>
              <a:ext cx="212142" cy="287016"/>
            </a:xfrm>
            <a:custGeom>
              <a:avLst/>
              <a:gdLst>
                <a:gd name="T0" fmla="*/ 0 w 85"/>
                <a:gd name="T1" fmla="*/ 0 h 115"/>
                <a:gd name="T2" fmla="*/ 0 w 85"/>
                <a:gd name="T3" fmla="*/ 115 h 115"/>
                <a:gd name="T4" fmla="*/ 85 w 85"/>
                <a:gd name="T5" fmla="*/ 115 h 115"/>
                <a:gd name="T6" fmla="*/ 85 w 85"/>
                <a:gd name="T7" fmla="*/ 105 h 115"/>
                <a:gd name="T8" fmla="*/ 85 w 85"/>
                <a:gd name="T9" fmla="*/ 0 h 115"/>
                <a:gd name="T10" fmla="*/ 10 w 85"/>
                <a:gd name="T11" fmla="*/ 0 h 115"/>
                <a:gd name="T12" fmla="*/ 0 w 85"/>
                <a:gd name="T13" fmla="*/ 0 h 115"/>
              </a:gdLst>
              <a:ahLst/>
              <a:cxnLst>
                <a:cxn ang="0">
                  <a:pos x="T0" y="T1"/>
                </a:cxn>
                <a:cxn ang="0">
                  <a:pos x="T2" y="T3"/>
                </a:cxn>
                <a:cxn ang="0">
                  <a:pos x="T4" y="T5"/>
                </a:cxn>
                <a:cxn ang="0">
                  <a:pos x="T6" y="T7"/>
                </a:cxn>
                <a:cxn ang="0">
                  <a:pos x="T8" y="T9"/>
                </a:cxn>
                <a:cxn ang="0">
                  <a:pos x="T10" y="T11"/>
                </a:cxn>
                <a:cxn ang="0">
                  <a:pos x="T12" y="T13"/>
                </a:cxn>
              </a:cxnLst>
              <a:rect l="0" t="0" r="r" b="b"/>
              <a:pathLst>
                <a:path w="85" h="115">
                  <a:moveTo>
                    <a:pt x="0" y="0"/>
                  </a:moveTo>
                  <a:lnTo>
                    <a:pt x="0" y="115"/>
                  </a:lnTo>
                  <a:lnTo>
                    <a:pt x="85" y="115"/>
                  </a:lnTo>
                  <a:lnTo>
                    <a:pt x="85" y="105"/>
                  </a:lnTo>
                  <a:lnTo>
                    <a:pt x="85" y="0"/>
                  </a:lnTo>
                  <a:lnTo>
                    <a:pt x="10" y="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pPr algn="just">
                <a:lnSpc>
                  <a:spcPct val="120000"/>
                </a:lnSpc>
                <a:spcBef>
                  <a:spcPts val="0"/>
                </a:spcBef>
                <a:spcAft>
                  <a:spcPts val="0"/>
                </a:spcAft>
              </a:pPr>
              <a:endParaRPr lang="en-US" sz="80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21" name="Group 20"/>
          <p:cNvGrpSpPr/>
          <p:nvPr/>
        </p:nvGrpSpPr>
        <p:grpSpPr>
          <a:xfrm>
            <a:off x="1804660" y="2787842"/>
            <a:ext cx="379667" cy="379667"/>
            <a:chOff x="4669866" y="3800264"/>
            <a:chExt cx="279527" cy="416797"/>
          </a:xfrm>
          <a:solidFill>
            <a:schemeClr val="bg1"/>
          </a:solidFill>
        </p:grpSpPr>
        <p:sp>
          <p:nvSpPr>
            <p:cNvPr id="22" name="Freeform 141"/>
            <p:cNvSpPr>
              <a:spLocks noEditPoints="1"/>
            </p:cNvSpPr>
            <p:nvPr/>
          </p:nvSpPr>
          <p:spPr bwMode="auto">
            <a:xfrm>
              <a:off x="4669866" y="3800264"/>
              <a:ext cx="279527" cy="316965"/>
            </a:xfrm>
            <a:custGeom>
              <a:avLst/>
              <a:gdLst>
                <a:gd name="T0" fmla="*/ 84 w 84"/>
                <a:gd name="T1" fmla="*/ 42 h 95"/>
                <a:gd name="T2" fmla="*/ 42 w 84"/>
                <a:gd name="T3" fmla="*/ 0 h 95"/>
                <a:gd name="T4" fmla="*/ 0 w 84"/>
                <a:gd name="T5" fmla="*/ 42 h 95"/>
                <a:gd name="T6" fmla="*/ 28 w 84"/>
                <a:gd name="T7" fmla="*/ 81 h 95"/>
                <a:gd name="T8" fmla="*/ 25 w 84"/>
                <a:gd name="T9" fmla="*/ 81 h 95"/>
                <a:gd name="T10" fmla="*/ 25 w 84"/>
                <a:gd name="T11" fmla="*/ 95 h 95"/>
                <a:gd name="T12" fmla="*/ 60 w 84"/>
                <a:gd name="T13" fmla="*/ 95 h 95"/>
                <a:gd name="T14" fmla="*/ 60 w 84"/>
                <a:gd name="T15" fmla="*/ 81 h 95"/>
                <a:gd name="T16" fmla="*/ 57 w 84"/>
                <a:gd name="T17" fmla="*/ 81 h 95"/>
                <a:gd name="T18" fmla="*/ 84 w 84"/>
                <a:gd name="T19" fmla="*/ 42 h 95"/>
                <a:gd name="T20" fmla="*/ 42 w 84"/>
                <a:gd name="T21" fmla="*/ 77 h 95"/>
                <a:gd name="T22" fmla="*/ 7 w 84"/>
                <a:gd name="T23" fmla="*/ 42 h 95"/>
                <a:gd name="T24" fmla="*/ 42 w 84"/>
                <a:gd name="T25" fmla="*/ 7 h 95"/>
                <a:gd name="T26" fmla="*/ 77 w 84"/>
                <a:gd name="T27" fmla="*/ 42 h 95"/>
                <a:gd name="T28" fmla="*/ 42 w 84"/>
                <a:gd name="T29" fmla="*/ 77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84" h="95">
                  <a:moveTo>
                    <a:pt x="84" y="42"/>
                  </a:moveTo>
                  <a:cubicBezTo>
                    <a:pt x="84" y="19"/>
                    <a:pt x="65" y="0"/>
                    <a:pt x="42" y="0"/>
                  </a:cubicBezTo>
                  <a:cubicBezTo>
                    <a:pt x="19" y="0"/>
                    <a:pt x="0" y="19"/>
                    <a:pt x="0" y="42"/>
                  </a:cubicBezTo>
                  <a:cubicBezTo>
                    <a:pt x="0" y="60"/>
                    <a:pt x="12" y="75"/>
                    <a:pt x="28" y="81"/>
                  </a:cubicBezTo>
                  <a:cubicBezTo>
                    <a:pt x="25" y="81"/>
                    <a:pt x="25" y="81"/>
                    <a:pt x="25" y="81"/>
                  </a:cubicBezTo>
                  <a:cubicBezTo>
                    <a:pt x="25" y="95"/>
                    <a:pt x="25" y="95"/>
                    <a:pt x="25" y="95"/>
                  </a:cubicBezTo>
                  <a:cubicBezTo>
                    <a:pt x="60" y="95"/>
                    <a:pt x="60" y="95"/>
                    <a:pt x="60" y="95"/>
                  </a:cubicBezTo>
                  <a:cubicBezTo>
                    <a:pt x="60" y="81"/>
                    <a:pt x="60" y="81"/>
                    <a:pt x="60" y="81"/>
                  </a:cubicBezTo>
                  <a:cubicBezTo>
                    <a:pt x="57" y="81"/>
                    <a:pt x="57" y="81"/>
                    <a:pt x="57" y="81"/>
                  </a:cubicBezTo>
                  <a:cubicBezTo>
                    <a:pt x="73" y="75"/>
                    <a:pt x="84" y="60"/>
                    <a:pt x="84" y="42"/>
                  </a:cubicBezTo>
                  <a:close/>
                  <a:moveTo>
                    <a:pt x="42" y="77"/>
                  </a:moveTo>
                  <a:cubicBezTo>
                    <a:pt x="23" y="77"/>
                    <a:pt x="7" y="61"/>
                    <a:pt x="7" y="42"/>
                  </a:cubicBezTo>
                  <a:cubicBezTo>
                    <a:pt x="7" y="23"/>
                    <a:pt x="23" y="7"/>
                    <a:pt x="42" y="7"/>
                  </a:cubicBezTo>
                  <a:cubicBezTo>
                    <a:pt x="62" y="7"/>
                    <a:pt x="77" y="23"/>
                    <a:pt x="77" y="42"/>
                  </a:cubicBezTo>
                  <a:cubicBezTo>
                    <a:pt x="77" y="61"/>
                    <a:pt x="62" y="77"/>
                    <a:pt x="42" y="7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pPr algn="just">
                <a:lnSpc>
                  <a:spcPct val="120000"/>
                </a:lnSpc>
                <a:spcBef>
                  <a:spcPts val="0"/>
                </a:spcBef>
                <a:spcAft>
                  <a:spcPts val="0"/>
                </a:spcAft>
              </a:pPr>
              <a:endParaRPr lang="en-US" sz="8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3" name="Rectangle 142"/>
            <p:cNvSpPr>
              <a:spLocks noChangeArrowheads="1"/>
            </p:cNvSpPr>
            <p:nvPr/>
          </p:nvSpPr>
          <p:spPr bwMode="auto">
            <a:xfrm>
              <a:off x="4752226" y="4127210"/>
              <a:ext cx="117302" cy="42429"/>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6435" tIns="48218" rIns="96435" bIns="48218" numCol="1" anchor="t" anchorCtr="0" compatLnSpc="1">
              <a:prstTxWarp prst="textNoShape">
                <a:avLst/>
              </a:prstTxWarp>
            </a:bodyPr>
            <a:lstStyle/>
            <a:p>
              <a:pPr algn="just">
                <a:lnSpc>
                  <a:spcPct val="120000"/>
                </a:lnSpc>
                <a:spcBef>
                  <a:spcPts val="0"/>
                </a:spcBef>
                <a:spcAft>
                  <a:spcPts val="0"/>
                </a:spcAft>
              </a:pPr>
              <a:endParaRPr lang="en-US" sz="8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4" name="Freeform 143"/>
            <p:cNvSpPr>
              <a:spLocks/>
            </p:cNvSpPr>
            <p:nvPr/>
          </p:nvSpPr>
          <p:spPr bwMode="auto">
            <a:xfrm>
              <a:off x="4752226" y="4179623"/>
              <a:ext cx="117302" cy="37438"/>
            </a:xfrm>
            <a:custGeom>
              <a:avLst/>
              <a:gdLst>
                <a:gd name="T0" fmla="*/ 0 w 47"/>
                <a:gd name="T1" fmla="*/ 9 h 15"/>
                <a:gd name="T2" fmla="*/ 16 w 47"/>
                <a:gd name="T3" fmla="*/ 9 h 15"/>
                <a:gd name="T4" fmla="*/ 16 w 47"/>
                <a:gd name="T5" fmla="*/ 15 h 15"/>
                <a:gd name="T6" fmla="*/ 31 w 47"/>
                <a:gd name="T7" fmla="*/ 15 h 15"/>
                <a:gd name="T8" fmla="*/ 31 w 47"/>
                <a:gd name="T9" fmla="*/ 9 h 15"/>
                <a:gd name="T10" fmla="*/ 47 w 47"/>
                <a:gd name="T11" fmla="*/ 9 h 15"/>
                <a:gd name="T12" fmla="*/ 47 w 47"/>
                <a:gd name="T13" fmla="*/ 0 h 15"/>
                <a:gd name="T14" fmla="*/ 0 w 47"/>
                <a:gd name="T15" fmla="*/ 0 h 15"/>
                <a:gd name="T16" fmla="*/ 0 w 47"/>
                <a:gd name="T17" fmla="*/ 9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7" h="15">
                  <a:moveTo>
                    <a:pt x="0" y="9"/>
                  </a:moveTo>
                  <a:lnTo>
                    <a:pt x="16" y="9"/>
                  </a:lnTo>
                  <a:lnTo>
                    <a:pt x="16" y="15"/>
                  </a:lnTo>
                  <a:lnTo>
                    <a:pt x="31" y="15"/>
                  </a:lnTo>
                  <a:lnTo>
                    <a:pt x="31" y="9"/>
                  </a:lnTo>
                  <a:lnTo>
                    <a:pt x="47" y="9"/>
                  </a:lnTo>
                  <a:lnTo>
                    <a:pt x="47" y="0"/>
                  </a:lnTo>
                  <a:lnTo>
                    <a:pt x="0" y="0"/>
                  </a:lnTo>
                  <a:lnTo>
                    <a:pt x="0" y="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pPr algn="just">
                <a:lnSpc>
                  <a:spcPct val="120000"/>
                </a:lnSpc>
                <a:spcBef>
                  <a:spcPts val="0"/>
                </a:spcBef>
                <a:spcAft>
                  <a:spcPts val="0"/>
                </a:spcAft>
              </a:pPr>
              <a:endParaRPr lang="en-US" sz="8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5" name="Freeform 144"/>
            <p:cNvSpPr>
              <a:spLocks noEditPoints="1"/>
            </p:cNvSpPr>
            <p:nvPr/>
          </p:nvSpPr>
          <p:spPr bwMode="auto">
            <a:xfrm>
              <a:off x="4769697" y="3890112"/>
              <a:ext cx="82362" cy="162227"/>
            </a:xfrm>
            <a:custGeom>
              <a:avLst/>
              <a:gdLst>
                <a:gd name="T0" fmla="*/ 32 w 33"/>
                <a:gd name="T1" fmla="*/ 3 h 65"/>
                <a:gd name="T2" fmla="*/ 28 w 33"/>
                <a:gd name="T3" fmla="*/ 0 h 65"/>
                <a:gd name="T4" fmla="*/ 16 w 33"/>
                <a:gd name="T5" fmla="*/ 5 h 65"/>
                <a:gd name="T6" fmla="*/ 4 w 33"/>
                <a:gd name="T7" fmla="*/ 0 h 65"/>
                <a:gd name="T8" fmla="*/ 0 w 33"/>
                <a:gd name="T9" fmla="*/ 3 h 65"/>
                <a:gd name="T10" fmla="*/ 0 w 33"/>
                <a:gd name="T11" fmla="*/ 3 h 65"/>
                <a:gd name="T12" fmla="*/ 0 w 33"/>
                <a:gd name="T13" fmla="*/ 3 h 65"/>
                <a:gd name="T14" fmla="*/ 15 w 33"/>
                <a:gd name="T15" fmla="*/ 65 h 65"/>
                <a:gd name="T16" fmla="*/ 19 w 33"/>
                <a:gd name="T17" fmla="*/ 65 h 65"/>
                <a:gd name="T18" fmla="*/ 33 w 33"/>
                <a:gd name="T19" fmla="*/ 3 h 65"/>
                <a:gd name="T20" fmla="*/ 33 w 33"/>
                <a:gd name="T21" fmla="*/ 3 h 65"/>
                <a:gd name="T22" fmla="*/ 33 w 33"/>
                <a:gd name="T23" fmla="*/ 3 h 65"/>
                <a:gd name="T24" fmla="*/ 33 w 33"/>
                <a:gd name="T25" fmla="*/ 3 h 65"/>
                <a:gd name="T26" fmla="*/ 32 w 33"/>
                <a:gd name="T27" fmla="*/ 3 h 65"/>
                <a:gd name="T28" fmla="*/ 16 w 33"/>
                <a:gd name="T29" fmla="*/ 57 h 65"/>
                <a:gd name="T30" fmla="*/ 4 w 33"/>
                <a:gd name="T31" fmla="*/ 4 h 65"/>
                <a:gd name="T32" fmla="*/ 16 w 33"/>
                <a:gd name="T33" fmla="*/ 8 h 65"/>
                <a:gd name="T34" fmla="*/ 29 w 33"/>
                <a:gd name="T35" fmla="*/ 4 h 65"/>
                <a:gd name="T36" fmla="*/ 16 w 33"/>
                <a:gd name="T37" fmla="*/ 57 h 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33" h="65">
                  <a:moveTo>
                    <a:pt x="32" y="3"/>
                  </a:moveTo>
                  <a:lnTo>
                    <a:pt x="28" y="0"/>
                  </a:lnTo>
                  <a:lnTo>
                    <a:pt x="16" y="5"/>
                  </a:lnTo>
                  <a:lnTo>
                    <a:pt x="4" y="0"/>
                  </a:lnTo>
                  <a:lnTo>
                    <a:pt x="0" y="3"/>
                  </a:lnTo>
                  <a:lnTo>
                    <a:pt x="0" y="3"/>
                  </a:lnTo>
                  <a:lnTo>
                    <a:pt x="0" y="3"/>
                  </a:lnTo>
                  <a:lnTo>
                    <a:pt x="15" y="65"/>
                  </a:lnTo>
                  <a:lnTo>
                    <a:pt x="19" y="65"/>
                  </a:lnTo>
                  <a:lnTo>
                    <a:pt x="33" y="3"/>
                  </a:lnTo>
                  <a:lnTo>
                    <a:pt x="33" y="3"/>
                  </a:lnTo>
                  <a:lnTo>
                    <a:pt x="33" y="3"/>
                  </a:lnTo>
                  <a:lnTo>
                    <a:pt x="33" y="3"/>
                  </a:lnTo>
                  <a:lnTo>
                    <a:pt x="32" y="3"/>
                  </a:lnTo>
                  <a:close/>
                  <a:moveTo>
                    <a:pt x="16" y="57"/>
                  </a:moveTo>
                  <a:lnTo>
                    <a:pt x="4" y="4"/>
                  </a:lnTo>
                  <a:lnTo>
                    <a:pt x="16" y="8"/>
                  </a:lnTo>
                  <a:lnTo>
                    <a:pt x="29" y="4"/>
                  </a:lnTo>
                  <a:lnTo>
                    <a:pt x="16" y="5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pPr algn="just">
                <a:lnSpc>
                  <a:spcPct val="120000"/>
                </a:lnSpc>
                <a:spcBef>
                  <a:spcPts val="0"/>
                </a:spcBef>
                <a:spcAft>
                  <a:spcPts val="0"/>
                </a:spcAft>
              </a:pPr>
              <a:endParaRPr lang="en-US" sz="80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26" name="Group 25"/>
          <p:cNvGrpSpPr/>
          <p:nvPr/>
        </p:nvGrpSpPr>
        <p:grpSpPr>
          <a:xfrm>
            <a:off x="4030296" y="3349692"/>
            <a:ext cx="379667" cy="379667"/>
            <a:chOff x="3440113" y="1050925"/>
            <a:chExt cx="390525" cy="333376"/>
          </a:xfrm>
          <a:solidFill>
            <a:schemeClr val="bg1"/>
          </a:solidFill>
        </p:grpSpPr>
        <p:sp>
          <p:nvSpPr>
            <p:cNvPr id="27" name="Freeform 8"/>
            <p:cNvSpPr>
              <a:spLocks/>
            </p:cNvSpPr>
            <p:nvPr/>
          </p:nvSpPr>
          <p:spPr bwMode="auto">
            <a:xfrm>
              <a:off x="3563938" y="1244600"/>
              <a:ext cx="69850" cy="71438"/>
            </a:xfrm>
            <a:custGeom>
              <a:avLst/>
              <a:gdLst>
                <a:gd name="T0" fmla="*/ 44 w 44"/>
                <a:gd name="T1" fmla="*/ 25 h 45"/>
                <a:gd name="T2" fmla="*/ 19 w 44"/>
                <a:gd name="T3" fmla="*/ 0 h 45"/>
                <a:gd name="T4" fmla="*/ 19 w 44"/>
                <a:gd name="T5" fmla="*/ 0 h 45"/>
                <a:gd name="T6" fmla="*/ 0 w 44"/>
                <a:gd name="T7" fmla="*/ 45 h 45"/>
                <a:gd name="T8" fmla="*/ 44 w 44"/>
                <a:gd name="T9" fmla="*/ 25 h 45"/>
              </a:gdLst>
              <a:ahLst/>
              <a:cxnLst>
                <a:cxn ang="0">
                  <a:pos x="T0" y="T1"/>
                </a:cxn>
                <a:cxn ang="0">
                  <a:pos x="T2" y="T3"/>
                </a:cxn>
                <a:cxn ang="0">
                  <a:pos x="T4" y="T5"/>
                </a:cxn>
                <a:cxn ang="0">
                  <a:pos x="T6" y="T7"/>
                </a:cxn>
                <a:cxn ang="0">
                  <a:pos x="T8" y="T9"/>
                </a:cxn>
              </a:cxnLst>
              <a:rect l="0" t="0" r="r" b="b"/>
              <a:pathLst>
                <a:path w="44" h="45">
                  <a:moveTo>
                    <a:pt x="44" y="25"/>
                  </a:moveTo>
                  <a:lnTo>
                    <a:pt x="19" y="0"/>
                  </a:lnTo>
                  <a:lnTo>
                    <a:pt x="19" y="0"/>
                  </a:lnTo>
                  <a:lnTo>
                    <a:pt x="0" y="45"/>
                  </a:lnTo>
                  <a:lnTo>
                    <a:pt x="44" y="2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pPr algn="just">
                <a:lnSpc>
                  <a:spcPct val="120000"/>
                </a:lnSpc>
                <a:spcBef>
                  <a:spcPts val="0"/>
                </a:spcBef>
                <a:spcAft>
                  <a:spcPts val="0"/>
                </a:spcAft>
              </a:pPr>
              <a:endParaRPr lang="en-US" sz="8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8" name="Rectangle 9"/>
            <p:cNvSpPr>
              <a:spLocks noChangeArrowheads="1"/>
            </p:cNvSpPr>
            <p:nvPr/>
          </p:nvSpPr>
          <p:spPr bwMode="auto">
            <a:xfrm>
              <a:off x="3633788" y="1284288"/>
              <a:ext cx="1588" cy="15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6435" tIns="48218" rIns="96435" bIns="48218" numCol="1" anchor="t" anchorCtr="0" compatLnSpc="1">
              <a:prstTxWarp prst="textNoShape">
                <a:avLst/>
              </a:prstTxWarp>
            </a:bodyPr>
            <a:lstStyle/>
            <a:p>
              <a:pPr algn="just">
                <a:lnSpc>
                  <a:spcPct val="120000"/>
                </a:lnSpc>
                <a:spcBef>
                  <a:spcPts val="0"/>
                </a:spcBef>
                <a:spcAft>
                  <a:spcPts val="0"/>
                </a:spcAft>
              </a:pPr>
              <a:endParaRPr lang="en-US" sz="8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9" name="Freeform 10"/>
            <p:cNvSpPr>
              <a:spLocks/>
            </p:cNvSpPr>
            <p:nvPr/>
          </p:nvSpPr>
          <p:spPr bwMode="auto">
            <a:xfrm>
              <a:off x="3605213" y="1074738"/>
              <a:ext cx="176213" cy="176213"/>
            </a:xfrm>
            <a:custGeom>
              <a:avLst/>
              <a:gdLst>
                <a:gd name="T0" fmla="*/ 101 w 111"/>
                <a:gd name="T1" fmla="*/ 0 h 111"/>
                <a:gd name="T2" fmla="*/ 0 w 111"/>
                <a:gd name="T3" fmla="*/ 101 h 111"/>
                <a:gd name="T4" fmla="*/ 10 w 111"/>
                <a:gd name="T5" fmla="*/ 111 h 111"/>
                <a:gd name="T6" fmla="*/ 111 w 111"/>
                <a:gd name="T7" fmla="*/ 10 h 111"/>
                <a:gd name="T8" fmla="*/ 101 w 111"/>
                <a:gd name="T9" fmla="*/ 0 h 111"/>
              </a:gdLst>
              <a:ahLst/>
              <a:cxnLst>
                <a:cxn ang="0">
                  <a:pos x="T0" y="T1"/>
                </a:cxn>
                <a:cxn ang="0">
                  <a:pos x="T2" y="T3"/>
                </a:cxn>
                <a:cxn ang="0">
                  <a:pos x="T4" y="T5"/>
                </a:cxn>
                <a:cxn ang="0">
                  <a:pos x="T6" y="T7"/>
                </a:cxn>
                <a:cxn ang="0">
                  <a:pos x="T8" y="T9"/>
                </a:cxn>
              </a:cxnLst>
              <a:rect l="0" t="0" r="r" b="b"/>
              <a:pathLst>
                <a:path w="111" h="111">
                  <a:moveTo>
                    <a:pt x="101" y="0"/>
                  </a:moveTo>
                  <a:lnTo>
                    <a:pt x="0" y="101"/>
                  </a:lnTo>
                  <a:lnTo>
                    <a:pt x="10" y="111"/>
                  </a:lnTo>
                  <a:lnTo>
                    <a:pt x="111" y="10"/>
                  </a:lnTo>
                  <a:lnTo>
                    <a:pt x="101"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pPr algn="just">
                <a:lnSpc>
                  <a:spcPct val="120000"/>
                </a:lnSpc>
                <a:spcBef>
                  <a:spcPts val="0"/>
                </a:spcBef>
                <a:spcAft>
                  <a:spcPts val="0"/>
                </a:spcAft>
              </a:pPr>
              <a:endParaRPr lang="en-US" sz="8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0" name="Freeform 11"/>
            <p:cNvSpPr>
              <a:spLocks/>
            </p:cNvSpPr>
            <p:nvPr/>
          </p:nvSpPr>
          <p:spPr bwMode="auto">
            <a:xfrm>
              <a:off x="3629025" y="1098550"/>
              <a:ext cx="177800" cy="177800"/>
            </a:xfrm>
            <a:custGeom>
              <a:avLst/>
              <a:gdLst>
                <a:gd name="T0" fmla="*/ 0 w 112"/>
                <a:gd name="T1" fmla="*/ 102 h 112"/>
                <a:gd name="T2" fmla="*/ 10 w 112"/>
                <a:gd name="T3" fmla="*/ 112 h 112"/>
                <a:gd name="T4" fmla="*/ 112 w 112"/>
                <a:gd name="T5" fmla="*/ 12 h 112"/>
                <a:gd name="T6" fmla="*/ 102 w 112"/>
                <a:gd name="T7" fmla="*/ 0 h 112"/>
                <a:gd name="T8" fmla="*/ 0 w 112"/>
                <a:gd name="T9" fmla="*/ 102 h 112"/>
              </a:gdLst>
              <a:ahLst/>
              <a:cxnLst>
                <a:cxn ang="0">
                  <a:pos x="T0" y="T1"/>
                </a:cxn>
                <a:cxn ang="0">
                  <a:pos x="T2" y="T3"/>
                </a:cxn>
                <a:cxn ang="0">
                  <a:pos x="T4" y="T5"/>
                </a:cxn>
                <a:cxn ang="0">
                  <a:pos x="T6" y="T7"/>
                </a:cxn>
                <a:cxn ang="0">
                  <a:pos x="T8" y="T9"/>
                </a:cxn>
              </a:cxnLst>
              <a:rect l="0" t="0" r="r" b="b"/>
              <a:pathLst>
                <a:path w="112" h="112">
                  <a:moveTo>
                    <a:pt x="0" y="102"/>
                  </a:moveTo>
                  <a:lnTo>
                    <a:pt x="10" y="112"/>
                  </a:lnTo>
                  <a:lnTo>
                    <a:pt x="112" y="12"/>
                  </a:lnTo>
                  <a:lnTo>
                    <a:pt x="102" y="0"/>
                  </a:lnTo>
                  <a:lnTo>
                    <a:pt x="0" y="10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pPr algn="just">
                <a:lnSpc>
                  <a:spcPct val="120000"/>
                </a:lnSpc>
                <a:spcBef>
                  <a:spcPts val="0"/>
                </a:spcBef>
                <a:spcAft>
                  <a:spcPts val="0"/>
                </a:spcAft>
              </a:pPr>
              <a:endParaRPr lang="en-US" sz="8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1" name="Freeform 12"/>
            <p:cNvSpPr>
              <a:spLocks/>
            </p:cNvSpPr>
            <p:nvPr/>
          </p:nvSpPr>
          <p:spPr bwMode="auto">
            <a:xfrm>
              <a:off x="3775075" y="1050925"/>
              <a:ext cx="55563" cy="52388"/>
            </a:xfrm>
            <a:custGeom>
              <a:avLst/>
              <a:gdLst>
                <a:gd name="T0" fmla="*/ 14 w 21"/>
                <a:gd name="T1" fmla="*/ 6 h 20"/>
                <a:gd name="T2" fmla="*/ 0 w 21"/>
                <a:gd name="T3" fmla="*/ 6 h 20"/>
                <a:gd name="T4" fmla="*/ 15 w 21"/>
                <a:gd name="T5" fmla="*/ 20 h 20"/>
                <a:gd name="T6" fmla="*/ 14 w 21"/>
                <a:gd name="T7" fmla="*/ 6 h 20"/>
              </a:gdLst>
              <a:ahLst/>
              <a:cxnLst>
                <a:cxn ang="0">
                  <a:pos x="T0" y="T1"/>
                </a:cxn>
                <a:cxn ang="0">
                  <a:pos x="T2" y="T3"/>
                </a:cxn>
                <a:cxn ang="0">
                  <a:pos x="T4" y="T5"/>
                </a:cxn>
                <a:cxn ang="0">
                  <a:pos x="T6" y="T7"/>
                </a:cxn>
              </a:cxnLst>
              <a:rect l="0" t="0" r="r" b="b"/>
              <a:pathLst>
                <a:path w="21" h="20">
                  <a:moveTo>
                    <a:pt x="14" y="6"/>
                  </a:moveTo>
                  <a:cubicBezTo>
                    <a:pt x="8" y="0"/>
                    <a:pt x="0" y="6"/>
                    <a:pt x="0" y="6"/>
                  </a:cubicBezTo>
                  <a:cubicBezTo>
                    <a:pt x="15" y="20"/>
                    <a:pt x="15" y="20"/>
                    <a:pt x="15" y="20"/>
                  </a:cubicBezTo>
                  <a:cubicBezTo>
                    <a:pt x="15" y="20"/>
                    <a:pt x="21" y="14"/>
                    <a:pt x="14" y="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pPr algn="just">
                <a:lnSpc>
                  <a:spcPct val="120000"/>
                </a:lnSpc>
                <a:spcBef>
                  <a:spcPts val="0"/>
                </a:spcBef>
                <a:spcAft>
                  <a:spcPts val="0"/>
                </a:spcAft>
              </a:pPr>
              <a:endParaRPr lang="en-US" sz="8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2" name="Freeform 13"/>
            <p:cNvSpPr>
              <a:spLocks/>
            </p:cNvSpPr>
            <p:nvPr/>
          </p:nvSpPr>
          <p:spPr bwMode="auto">
            <a:xfrm>
              <a:off x="3440113" y="1058863"/>
              <a:ext cx="327025" cy="325438"/>
            </a:xfrm>
            <a:custGeom>
              <a:avLst/>
              <a:gdLst>
                <a:gd name="T0" fmla="*/ 182 w 206"/>
                <a:gd name="T1" fmla="*/ 180 h 205"/>
                <a:gd name="T2" fmla="*/ 25 w 206"/>
                <a:gd name="T3" fmla="*/ 180 h 205"/>
                <a:gd name="T4" fmla="*/ 25 w 206"/>
                <a:gd name="T5" fmla="*/ 25 h 205"/>
                <a:gd name="T6" fmla="*/ 172 w 206"/>
                <a:gd name="T7" fmla="*/ 25 h 205"/>
                <a:gd name="T8" fmla="*/ 198 w 206"/>
                <a:gd name="T9" fmla="*/ 0 h 205"/>
                <a:gd name="T10" fmla="*/ 0 w 206"/>
                <a:gd name="T11" fmla="*/ 0 h 205"/>
                <a:gd name="T12" fmla="*/ 0 w 206"/>
                <a:gd name="T13" fmla="*/ 205 h 205"/>
                <a:gd name="T14" fmla="*/ 206 w 206"/>
                <a:gd name="T15" fmla="*/ 205 h 205"/>
                <a:gd name="T16" fmla="*/ 206 w 206"/>
                <a:gd name="T17" fmla="*/ 76 h 205"/>
                <a:gd name="T18" fmla="*/ 182 w 206"/>
                <a:gd name="T19" fmla="*/ 101 h 205"/>
                <a:gd name="T20" fmla="*/ 182 w 206"/>
                <a:gd name="T21" fmla="*/ 180 h 2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06" h="205">
                  <a:moveTo>
                    <a:pt x="182" y="180"/>
                  </a:moveTo>
                  <a:lnTo>
                    <a:pt x="25" y="180"/>
                  </a:lnTo>
                  <a:lnTo>
                    <a:pt x="25" y="25"/>
                  </a:lnTo>
                  <a:lnTo>
                    <a:pt x="172" y="25"/>
                  </a:lnTo>
                  <a:lnTo>
                    <a:pt x="198" y="0"/>
                  </a:lnTo>
                  <a:lnTo>
                    <a:pt x="0" y="0"/>
                  </a:lnTo>
                  <a:lnTo>
                    <a:pt x="0" y="205"/>
                  </a:lnTo>
                  <a:lnTo>
                    <a:pt x="206" y="205"/>
                  </a:lnTo>
                  <a:lnTo>
                    <a:pt x="206" y="76"/>
                  </a:lnTo>
                  <a:lnTo>
                    <a:pt x="182" y="101"/>
                  </a:lnTo>
                  <a:lnTo>
                    <a:pt x="182" y="18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pPr algn="just">
                <a:lnSpc>
                  <a:spcPct val="120000"/>
                </a:lnSpc>
                <a:spcBef>
                  <a:spcPts val="0"/>
                </a:spcBef>
                <a:spcAft>
                  <a:spcPts val="0"/>
                </a:spcAft>
              </a:pPr>
              <a:endParaRPr lang="en-US" sz="800">
                <a:latin typeface="Arial" panose="020B0604020202020204" pitchFamily="34" charset="0"/>
                <a:ea typeface="微软雅黑" panose="020B0503020204020204" pitchFamily="34" charset="-122"/>
                <a:cs typeface="+mn-ea"/>
                <a:sym typeface="Arial" panose="020B0604020202020204" pitchFamily="34" charset="0"/>
              </a:endParaRPr>
            </a:p>
          </p:txBody>
        </p:sp>
      </p:grpSp>
      <p:sp>
        <p:nvSpPr>
          <p:cNvPr id="33" name="TextBox 1"/>
          <p:cNvSpPr txBox="1"/>
          <p:nvPr/>
        </p:nvSpPr>
        <p:spPr>
          <a:xfrm>
            <a:off x="5080287" y="159941"/>
            <a:ext cx="2698175" cy="564898"/>
          </a:xfrm>
          <a:prstGeom prst="rect">
            <a:avLst/>
          </a:prstGeom>
          <a:noFill/>
        </p:spPr>
        <p:txBody>
          <a:bodyPr wrap="none" rtlCol="0">
            <a:spAutoFit/>
          </a:bodyPr>
          <a:lstStyle/>
          <a:p>
            <a:pPr lvl="0" algn="ctr">
              <a:lnSpc>
                <a:spcPct val="120000"/>
              </a:lnSpc>
              <a:defRPr sz="1800">
                <a:solidFill>
                  <a:srgbClr val="000000"/>
                </a:solidFill>
              </a:defRPr>
            </a:pPr>
            <a:r>
              <a:rPr lang="zh-CN" altLang="en-US" sz="2800" dirty="0">
                <a:latin typeface="Arial" panose="020B0604020202020204" pitchFamily="34" charset="0"/>
                <a:ea typeface="微软雅黑" panose="020B0503020204020204" pitchFamily="34" charset="-122"/>
                <a:sym typeface="Arial" panose="020B0604020202020204" pitchFamily="34" charset="0"/>
              </a:rPr>
              <a:t>请替换文字内容</a:t>
            </a:r>
          </a:p>
        </p:txBody>
      </p:sp>
    </p:spTree>
    <p:extLst>
      <p:ext uri="{BB962C8B-B14F-4D97-AF65-F5344CB8AC3E}">
        <p14:creationId xmlns:p14="http://schemas.microsoft.com/office/powerpoint/2010/main" val="2200331140"/>
      </p:ext>
    </p:extLst>
  </p:cSld>
  <p:clrMapOvr>
    <a:masterClrMapping/>
  </p:clrMapOvr>
  <mc:AlternateContent xmlns:mc="http://schemas.openxmlformats.org/markup-compatibility/2006" xmlns:p14="http://schemas.microsoft.com/office/powerpoint/2010/main">
    <mc:Choice Requires="p14">
      <p:transition spd="slow" p14:dur="1600" advTm="0">
        <p14:gallery dir="l"/>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left)">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wipe(left)">
                                      <p:cBhvr>
                                        <p:cTn id="12" dur="500"/>
                                        <p:tgtEl>
                                          <p:spTgt spid="7"/>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8"/>
                                        </p:tgtEl>
                                        <p:attrNameLst>
                                          <p:attrName>style.visibility</p:attrName>
                                        </p:attrNameLst>
                                      </p:cBhvr>
                                      <p:to>
                                        <p:strVal val="visible"/>
                                      </p:to>
                                    </p:set>
                                    <p:animEffect transition="in" filter="wipe(left)">
                                      <p:cBhvr>
                                        <p:cTn id="17" dur="500"/>
                                        <p:tgtEl>
                                          <p:spTgt spid="8"/>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9"/>
                                        </p:tgtEl>
                                        <p:attrNameLst>
                                          <p:attrName>style.visibility</p:attrName>
                                        </p:attrNameLst>
                                      </p:cBhvr>
                                      <p:to>
                                        <p:strVal val="visible"/>
                                      </p:to>
                                    </p:set>
                                    <p:animEffect transition="in" filter="wipe(left)">
                                      <p:cBhvr>
                                        <p:cTn id="22" dur="500"/>
                                        <p:tgtEl>
                                          <p:spTgt spid="9"/>
                                        </p:tgtEl>
                                      </p:cBhvr>
                                    </p:animEffect>
                                  </p:childTnLst>
                                </p:cTn>
                              </p:par>
                            </p:childTnLst>
                          </p:cTn>
                        </p:par>
                      </p:childTnLst>
                    </p:cTn>
                  </p:par>
                  <p:par>
                    <p:cTn id="23" fill="hold">
                      <p:stCondLst>
                        <p:cond delay="indefinite"/>
                      </p:stCondLst>
                      <p:childTnLst>
                        <p:par>
                          <p:cTn id="24" fill="hold">
                            <p:stCondLst>
                              <p:cond delay="0"/>
                            </p:stCondLst>
                            <p:childTnLst>
                              <p:par>
                                <p:cTn id="25" presetID="53" presetClass="entr" presetSubtype="16" fill="hold" nodeType="clickEffect">
                                  <p:stCondLst>
                                    <p:cond delay="0"/>
                                  </p:stCondLst>
                                  <p:childTnLst>
                                    <p:set>
                                      <p:cBhvr>
                                        <p:cTn id="26" dur="1" fill="hold">
                                          <p:stCondLst>
                                            <p:cond delay="0"/>
                                          </p:stCondLst>
                                        </p:cTn>
                                        <p:tgtEl>
                                          <p:spTgt spid="21"/>
                                        </p:tgtEl>
                                        <p:attrNameLst>
                                          <p:attrName>style.visibility</p:attrName>
                                        </p:attrNameLst>
                                      </p:cBhvr>
                                      <p:to>
                                        <p:strVal val="visible"/>
                                      </p:to>
                                    </p:set>
                                    <p:anim calcmode="lin" valueType="num">
                                      <p:cBhvr>
                                        <p:cTn id="27" dur="500" fill="hold"/>
                                        <p:tgtEl>
                                          <p:spTgt spid="21"/>
                                        </p:tgtEl>
                                        <p:attrNameLst>
                                          <p:attrName>ppt_w</p:attrName>
                                        </p:attrNameLst>
                                      </p:cBhvr>
                                      <p:tavLst>
                                        <p:tav tm="0">
                                          <p:val>
                                            <p:fltVal val="0"/>
                                          </p:val>
                                        </p:tav>
                                        <p:tav tm="100000">
                                          <p:val>
                                            <p:strVal val="#ppt_w"/>
                                          </p:val>
                                        </p:tav>
                                      </p:tavLst>
                                    </p:anim>
                                    <p:anim calcmode="lin" valueType="num">
                                      <p:cBhvr>
                                        <p:cTn id="28" dur="500" fill="hold"/>
                                        <p:tgtEl>
                                          <p:spTgt spid="21"/>
                                        </p:tgtEl>
                                        <p:attrNameLst>
                                          <p:attrName>ppt_h</p:attrName>
                                        </p:attrNameLst>
                                      </p:cBhvr>
                                      <p:tavLst>
                                        <p:tav tm="0">
                                          <p:val>
                                            <p:fltVal val="0"/>
                                          </p:val>
                                        </p:tav>
                                        <p:tav tm="100000">
                                          <p:val>
                                            <p:strVal val="#ppt_h"/>
                                          </p:val>
                                        </p:tav>
                                      </p:tavLst>
                                    </p:anim>
                                    <p:animEffect transition="in" filter="fade">
                                      <p:cBhvr>
                                        <p:cTn id="29" dur="500"/>
                                        <p:tgtEl>
                                          <p:spTgt spid="21"/>
                                        </p:tgtEl>
                                      </p:cBhvr>
                                    </p:animEffect>
                                  </p:childTnLst>
                                </p:cTn>
                              </p:par>
                            </p:childTnLst>
                          </p:cTn>
                        </p:par>
                      </p:childTnLst>
                    </p:cTn>
                  </p:par>
                  <p:par>
                    <p:cTn id="30" fill="hold">
                      <p:stCondLst>
                        <p:cond delay="indefinite"/>
                      </p:stCondLst>
                      <p:childTnLst>
                        <p:par>
                          <p:cTn id="31" fill="hold">
                            <p:stCondLst>
                              <p:cond delay="0"/>
                            </p:stCondLst>
                            <p:childTnLst>
                              <p:par>
                                <p:cTn id="32" presetID="53" presetClass="entr" presetSubtype="16" fill="hold" nodeType="clickEffect">
                                  <p:stCondLst>
                                    <p:cond delay="0"/>
                                  </p:stCondLst>
                                  <p:childTnLst>
                                    <p:set>
                                      <p:cBhvr>
                                        <p:cTn id="33" dur="1" fill="hold">
                                          <p:stCondLst>
                                            <p:cond delay="0"/>
                                          </p:stCondLst>
                                        </p:cTn>
                                        <p:tgtEl>
                                          <p:spTgt spid="26"/>
                                        </p:tgtEl>
                                        <p:attrNameLst>
                                          <p:attrName>style.visibility</p:attrName>
                                        </p:attrNameLst>
                                      </p:cBhvr>
                                      <p:to>
                                        <p:strVal val="visible"/>
                                      </p:to>
                                    </p:set>
                                    <p:anim calcmode="lin" valueType="num">
                                      <p:cBhvr>
                                        <p:cTn id="34" dur="500" fill="hold"/>
                                        <p:tgtEl>
                                          <p:spTgt spid="26"/>
                                        </p:tgtEl>
                                        <p:attrNameLst>
                                          <p:attrName>ppt_w</p:attrName>
                                        </p:attrNameLst>
                                      </p:cBhvr>
                                      <p:tavLst>
                                        <p:tav tm="0">
                                          <p:val>
                                            <p:fltVal val="0"/>
                                          </p:val>
                                        </p:tav>
                                        <p:tav tm="100000">
                                          <p:val>
                                            <p:strVal val="#ppt_w"/>
                                          </p:val>
                                        </p:tav>
                                      </p:tavLst>
                                    </p:anim>
                                    <p:anim calcmode="lin" valueType="num">
                                      <p:cBhvr>
                                        <p:cTn id="35" dur="500" fill="hold"/>
                                        <p:tgtEl>
                                          <p:spTgt spid="26"/>
                                        </p:tgtEl>
                                        <p:attrNameLst>
                                          <p:attrName>ppt_h</p:attrName>
                                        </p:attrNameLst>
                                      </p:cBhvr>
                                      <p:tavLst>
                                        <p:tav tm="0">
                                          <p:val>
                                            <p:fltVal val="0"/>
                                          </p:val>
                                        </p:tav>
                                        <p:tav tm="100000">
                                          <p:val>
                                            <p:strVal val="#ppt_h"/>
                                          </p:val>
                                        </p:tav>
                                      </p:tavLst>
                                    </p:anim>
                                    <p:animEffect transition="in" filter="fade">
                                      <p:cBhvr>
                                        <p:cTn id="36" dur="500"/>
                                        <p:tgtEl>
                                          <p:spTgt spid="26"/>
                                        </p:tgtEl>
                                      </p:cBhvr>
                                    </p:animEffect>
                                  </p:childTnLst>
                                </p:cTn>
                              </p:par>
                            </p:childTnLst>
                          </p:cTn>
                        </p:par>
                      </p:childTnLst>
                    </p:cTn>
                  </p:par>
                  <p:par>
                    <p:cTn id="37" fill="hold">
                      <p:stCondLst>
                        <p:cond delay="indefinite"/>
                      </p:stCondLst>
                      <p:childTnLst>
                        <p:par>
                          <p:cTn id="38" fill="hold">
                            <p:stCondLst>
                              <p:cond delay="0"/>
                            </p:stCondLst>
                            <p:childTnLst>
                              <p:par>
                                <p:cTn id="39" presetID="53" presetClass="entr" presetSubtype="16" fill="hold" nodeType="clickEffect">
                                  <p:stCondLst>
                                    <p:cond delay="0"/>
                                  </p:stCondLst>
                                  <p:childTnLst>
                                    <p:set>
                                      <p:cBhvr>
                                        <p:cTn id="40" dur="1" fill="hold">
                                          <p:stCondLst>
                                            <p:cond delay="0"/>
                                          </p:stCondLst>
                                        </p:cTn>
                                        <p:tgtEl>
                                          <p:spTgt spid="17"/>
                                        </p:tgtEl>
                                        <p:attrNameLst>
                                          <p:attrName>style.visibility</p:attrName>
                                        </p:attrNameLst>
                                      </p:cBhvr>
                                      <p:to>
                                        <p:strVal val="visible"/>
                                      </p:to>
                                    </p:set>
                                    <p:anim calcmode="lin" valueType="num">
                                      <p:cBhvr>
                                        <p:cTn id="41" dur="500" fill="hold"/>
                                        <p:tgtEl>
                                          <p:spTgt spid="17"/>
                                        </p:tgtEl>
                                        <p:attrNameLst>
                                          <p:attrName>ppt_w</p:attrName>
                                        </p:attrNameLst>
                                      </p:cBhvr>
                                      <p:tavLst>
                                        <p:tav tm="0">
                                          <p:val>
                                            <p:fltVal val="0"/>
                                          </p:val>
                                        </p:tav>
                                        <p:tav tm="100000">
                                          <p:val>
                                            <p:strVal val="#ppt_w"/>
                                          </p:val>
                                        </p:tav>
                                      </p:tavLst>
                                    </p:anim>
                                    <p:anim calcmode="lin" valueType="num">
                                      <p:cBhvr>
                                        <p:cTn id="42" dur="500" fill="hold"/>
                                        <p:tgtEl>
                                          <p:spTgt spid="17"/>
                                        </p:tgtEl>
                                        <p:attrNameLst>
                                          <p:attrName>ppt_h</p:attrName>
                                        </p:attrNameLst>
                                      </p:cBhvr>
                                      <p:tavLst>
                                        <p:tav tm="0">
                                          <p:val>
                                            <p:fltVal val="0"/>
                                          </p:val>
                                        </p:tav>
                                        <p:tav tm="100000">
                                          <p:val>
                                            <p:strVal val="#ppt_h"/>
                                          </p:val>
                                        </p:tav>
                                      </p:tavLst>
                                    </p:anim>
                                    <p:animEffect transition="in" filter="fade">
                                      <p:cBhvr>
                                        <p:cTn id="43" dur="500"/>
                                        <p:tgtEl>
                                          <p:spTgt spid="17"/>
                                        </p:tgtEl>
                                      </p:cBhvr>
                                    </p:animEffect>
                                  </p:childTnLst>
                                </p:cTn>
                              </p:par>
                            </p:childTnLst>
                          </p:cTn>
                        </p:par>
                      </p:childTnLst>
                    </p:cTn>
                  </p:par>
                  <p:par>
                    <p:cTn id="44" fill="hold">
                      <p:stCondLst>
                        <p:cond delay="indefinite"/>
                      </p:stCondLst>
                      <p:childTnLst>
                        <p:par>
                          <p:cTn id="45" fill="hold">
                            <p:stCondLst>
                              <p:cond delay="0"/>
                            </p:stCondLst>
                            <p:childTnLst>
                              <p:par>
                                <p:cTn id="46" presetID="53" presetClass="entr" presetSubtype="16" fill="hold" grpId="0" nodeType="clickEffect">
                                  <p:stCondLst>
                                    <p:cond delay="0"/>
                                  </p:stCondLst>
                                  <p:childTnLst>
                                    <p:set>
                                      <p:cBhvr>
                                        <p:cTn id="47" dur="1" fill="hold">
                                          <p:stCondLst>
                                            <p:cond delay="0"/>
                                          </p:stCondLst>
                                        </p:cTn>
                                        <p:tgtEl>
                                          <p:spTgt spid="16"/>
                                        </p:tgtEl>
                                        <p:attrNameLst>
                                          <p:attrName>style.visibility</p:attrName>
                                        </p:attrNameLst>
                                      </p:cBhvr>
                                      <p:to>
                                        <p:strVal val="visible"/>
                                      </p:to>
                                    </p:set>
                                    <p:anim calcmode="lin" valueType="num">
                                      <p:cBhvr>
                                        <p:cTn id="48" dur="500" fill="hold"/>
                                        <p:tgtEl>
                                          <p:spTgt spid="16"/>
                                        </p:tgtEl>
                                        <p:attrNameLst>
                                          <p:attrName>ppt_w</p:attrName>
                                        </p:attrNameLst>
                                      </p:cBhvr>
                                      <p:tavLst>
                                        <p:tav tm="0">
                                          <p:val>
                                            <p:fltVal val="0"/>
                                          </p:val>
                                        </p:tav>
                                        <p:tav tm="100000">
                                          <p:val>
                                            <p:strVal val="#ppt_w"/>
                                          </p:val>
                                        </p:tav>
                                      </p:tavLst>
                                    </p:anim>
                                    <p:anim calcmode="lin" valueType="num">
                                      <p:cBhvr>
                                        <p:cTn id="49" dur="500" fill="hold"/>
                                        <p:tgtEl>
                                          <p:spTgt spid="16"/>
                                        </p:tgtEl>
                                        <p:attrNameLst>
                                          <p:attrName>ppt_h</p:attrName>
                                        </p:attrNameLst>
                                      </p:cBhvr>
                                      <p:tavLst>
                                        <p:tav tm="0">
                                          <p:val>
                                            <p:fltVal val="0"/>
                                          </p:val>
                                        </p:tav>
                                        <p:tav tm="100000">
                                          <p:val>
                                            <p:strVal val="#ppt_h"/>
                                          </p:val>
                                        </p:tav>
                                      </p:tavLst>
                                    </p:anim>
                                    <p:animEffect transition="in" filter="fade">
                                      <p:cBhvr>
                                        <p:cTn id="50" dur="500"/>
                                        <p:tgtEl>
                                          <p:spTgt spid="16"/>
                                        </p:tgtEl>
                                      </p:cBhvr>
                                    </p:animEffect>
                                  </p:childTnLst>
                                </p:cTn>
                              </p:par>
                            </p:childTnLst>
                          </p:cTn>
                        </p:par>
                      </p:childTnLst>
                    </p:cTn>
                  </p:par>
                  <p:par>
                    <p:cTn id="51" fill="hold">
                      <p:stCondLst>
                        <p:cond delay="indefinite"/>
                      </p:stCondLst>
                      <p:childTnLst>
                        <p:par>
                          <p:cTn id="52" fill="hold">
                            <p:stCondLst>
                              <p:cond delay="0"/>
                            </p:stCondLst>
                            <p:childTnLst>
                              <p:par>
                                <p:cTn id="53" presetID="10" presetClass="entr" presetSubtype="0" fill="hold" grpId="0" nodeType="clickEffect">
                                  <p:stCondLst>
                                    <p:cond delay="0"/>
                                  </p:stCondLst>
                                  <p:childTnLst>
                                    <p:set>
                                      <p:cBhvr>
                                        <p:cTn id="54" dur="1" fill="hold">
                                          <p:stCondLst>
                                            <p:cond delay="0"/>
                                          </p:stCondLst>
                                        </p:cTn>
                                        <p:tgtEl>
                                          <p:spTgt spid="12"/>
                                        </p:tgtEl>
                                        <p:attrNameLst>
                                          <p:attrName>style.visibility</p:attrName>
                                        </p:attrNameLst>
                                      </p:cBhvr>
                                      <p:to>
                                        <p:strVal val="visible"/>
                                      </p:to>
                                    </p:set>
                                    <p:animEffect transition="in" filter="fade">
                                      <p:cBhvr>
                                        <p:cTn id="55" dur="500"/>
                                        <p:tgtEl>
                                          <p:spTgt spid="12"/>
                                        </p:tgtEl>
                                      </p:cBhvr>
                                    </p:animEffect>
                                  </p:childTnLst>
                                </p:cTn>
                              </p:par>
                            </p:childTnLst>
                          </p:cTn>
                        </p:par>
                      </p:childTnLst>
                    </p:cTn>
                  </p:par>
                  <p:par>
                    <p:cTn id="56" fill="hold">
                      <p:stCondLst>
                        <p:cond delay="indefinite"/>
                      </p:stCondLst>
                      <p:childTnLst>
                        <p:par>
                          <p:cTn id="57" fill="hold">
                            <p:stCondLst>
                              <p:cond delay="0"/>
                            </p:stCondLst>
                            <p:childTnLst>
                              <p:par>
                                <p:cTn id="58" presetID="10" presetClass="entr" presetSubtype="0" fill="hold" grpId="0" nodeType="clickEffect">
                                  <p:stCondLst>
                                    <p:cond delay="0"/>
                                  </p:stCondLst>
                                  <p:childTnLst>
                                    <p:set>
                                      <p:cBhvr>
                                        <p:cTn id="59" dur="1" fill="hold">
                                          <p:stCondLst>
                                            <p:cond delay="0"/>
                                          </p:stCondLst>
                                        </p:cTn>
                                        <p:tgtEl>
                                          <p:spTgt spid="13"/>
                                        </p:tgtEl>
                                        <p:attrNameLst>
                                          <p:attrName>style.visibility</p:attrName>
                                        </p:attrNameLst>
                                      </p:cBhvr>
                                      <p:to>
                                        <p:strVal val="visible"/>
                                      </p:to>
                                    </p:set>
                                    <p:animEffect transition="in" filter="fade">
                                      <p:cBhvr>
                                        <p:cTn id="60" dur="500"/>
                                        <p:tgtEl>
                                          <p:spTgt spid="13"/>
                                        </p:tgtEl>
                                      </p:cBhvr>
                                    </p:animEffect>
                                  </p:childTnLst>
                                </p:cTn>
                              </p:par>
                            </p:childTnLst>
                          </p:cTn>
                        </p:par>
                      </p:childTnLst>
                    </p:cTn>
                  </p:par>
                  <p:par>
                    <p:cTn id="61" fill="hold">
                      <p:stCondLst>
                        <p:cond delay="indefinite"/>
                      </p:stCondLst>
                      <p:childTnLst>
                        <p:par>
                          <p:cTn id="62" fill="hold">
                            <p:stCondLst>
                              <p:cond delay="0"/>
                            </p:stCondLst>
                            <p:childTnLst>
                              <p:par>
                                <p:cTn id="63" presetID="10" presetClass="entr" presetSubtype="0" fill="hold" grpId="0" nodeType="clickEffect">
                                  <p:stCondLst>
                                    <p:cond delay="0"/>
                                  </p:stCondLst>
                                  <p:childTnLst>
                                    <p:set>
                                      <p:cBhvr>
                                        <p:cTn id="64" dur="1" fill="hold">
                                          <p:stCondLst>
                                            <p:cond delay="0"/>
                                          </p:stCondLst>
                                        </p:cTn>
                                        <p:tgtEl>
                                          <p:spTgt spid="14"/>
                                        </p:tgtEl>
                                        <p:attrNameLst>
                                          <p:attrName>style.visibility</p:attrName>
                                        </p:attrNameLst>
                                      </p:cBhvr>
                                      <p:to>
                                        <p:strVal val="visible"/>
                                      </p:to>
                                    </p:set>
                                    <p:animEffect transition="in" filter="fade">
                                      <p:cBhvr>
                                        <p:cTn id="65" dur="500"/>
                                        <p:tgtEl>
                                          <p:spTgt spid="14"/>
                                        </p:tgtEl>
                                      </p:cBhvr>
                                    </p:animEffect>
                                  </p:childTnLst>
                                </p:cTn>
                              </p:par>
                            </p:childTnLst>
                          </p:cTn>
                        </p:par>
                      </p:childTnLst>
                    </p:cTn>
                  </p:par>
                  <p:par>
                    <p:cTn id="66" fill="hold">
                      <p:stCondLst>
                        <p:cond delay="indefinite"/>
                      </p:stCondLst>
                      <p:childTnLst>
                        <p:par>
                          <p:cTn id="67" fill="hold">
                            <p:stCondLst>
                              <p:cond delay="0"/>
                            </p:stCondLst>
                            <p:childTnLst>
                              <p:par>
                                <p:cTn id="68" presetID="10" presetClass="entr" presetSubtype="0" fill="hold" grpId="0" nodeType="clickEffect">
                                  <p:stCondLst>
                                    <p:cond delay="0"/>
                                  </p:stCondLst>
                                  <p:childTnLst>
                                    <p:set>
                                      <p:cBhvr>
                                        <p:cTn id="69" dur="1" fill="hold">
                                          <p:stCondLst>
                                            <p:cond delay="0"/>
                                          </p:stCondLst>
                                        </p:cTn>
                                        <p:tgtEl>
                                          <p:spTgt spid="15"/>
                                        </p:tgtEl>
                                        <p:attrNameLst>
                                          <p:attrName>style.visibility</p:attrName>
                                        </p:attrNameLst>
                                      </p:cBhvr>
                                      <p:to>
                                        <p:strVal val="visible"/>
                                      </p:to>
                                    </p:set>
                                    <p:animEffect transition="in" filter="fade">
                                      <p:cBhvr>
                                        <p:cTn id="70"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13" grpId="0"/>
      <p:bldP spid="14" grpId="0"/>
      <p:bldP spid="15" grpId="0"/>
      <p:bldP spid="5" grpId="0" animBg="1"/>
      <p:bldP spid="7" grpId="0" animBg="1"/>
      <p:bldP spid="8" grpId="0" animBg="1"/>
      <p:bldP spid="9" grpId="0" animBg="1"/>
      <p:bldP spid="16"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图片占位符 10"/>
          <p:cNvPicPr>
            <a:picLocks noGrp="1" noChangeAspect="1"/>
          </p:cNvPicPr>
          <p:nvPr>
            <p:ph type="pic" sz="quarter" idx="16"/>
          </p:nvPr>
        </p:nvPicPr>
        <p:blipFill>
          <a:blip r:embed="rId3" cstate="print">
            <a:extLst>
              <a:ext uri="{28A0092B-C50C-407E-A947-70E740481C1C}">
                <a14:useLocalDpi xmlns:a14="http://schemas.microsoft.com/office/drawing/2010/main" val="0"/>
              </a:ext>
            </a:extLst>
          </a:blip>
          <a:srcRect/>
          <a:stretch>
            <a:fillRect/>
          </a:stretch>
        </p:blipFill>
        <p:spPr>
          <a:xfrm>
            <a:off x="6510609" y="3616325"/>
            <a:ext cx="2729981" cy="2729120"/>
          </a:xfrm>
        </p:spPr>
      </p:pic>
      <p:sp>
        <p:nvSpPr>
          <p:cNvPr id="2" name="Rectangle 1"/>
          <p:cNvSpPr/>
          <p:nvPr/>
        </p:nvSpPr>
        <p:spPr>
          <a:xfrm>
            <a:off x="679722" y="4301628"/>
            <a:ext cx="2728970" cy="503445"/>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lnSpc>
                <a:spcPct val="150000"/>
              </a:lnSpc>
            </a:pPr>
            <a:endParaRPr lang="en-US">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5" name="Rectangle 24"/>
          <p:cNvSpPr/>
          <p:nvPr/>
        </p:nvSpPr>
        <p:spPr>
          <a:xfrm>
            <a:off x="3590790" y="4301628"/>
            <a:ext cx="2728970" cy="503445"/>
          </a:xfrm>
          <a:prstGeom prst="rect">
            <a:avLst/>
          </a:prstGeom>
          <a:solidFill>
            <a:schemeClr val="accent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lnSpc>
                <a:spcPct val="150000"/>
              </a:lnSpc>
            </a:pPr>
            <a:endParaRPr lang="en-US">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7" name="Rectangle 26"/>
          <p:cNvSpPr/>
          <p:nvPr/>
        </p:nvSpPr>
        <p:spPr>
          <a:xfrm>
            <a:off x="6510684" y="1427403"/>
            <a:ext cx="2729831" cy="503445"/>
          </a:xfrm>
          <a:prstGeom prst="rect">
            <a:avLst/>
          </a:prstGeom>
          <a:solidFill>
            <a:schemeClr val="accent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lnSpc>
                <a:spcPct val="150000"/>
              </a:lnSpc>
            </a:pPr>
            <a:endParaRPr lang="en-US">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9" name="Rectangle 28"/>
          <p:cNvSpPr/>
          <p:nvPr/>
        </p:nvSpPr>
        <p:spPr>
          <a:xfrm>
            <a:off x="9431283" y="4301628"/>
            <a:ext cx="2728970" cy="2126267"/>
          </a:xfrm>
          <a:prstGeom prst="rect">
            <a:avLst/>
          </a:prstGeom>
          <a:solidFill>
            <a:schemeClr val="accent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lnSpc>
                <a:spcPct val="150000"/>
              </a:lnSpc>
            </a:pPr>
            <a:endParaRPr lang="en-US">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3" name="TextBox 32"/>
          <p:cNvSpPr txBox="1"/>
          <p:nvPr/>
        </p:nvSpPr>
        <p:spPr>
          <a:xfrm>
            <a:off x="6720008" y="2280957"/>
            <a:ext cx="2311183" cy="981551"/>
          </a:xfrm>
          <a:prstGeom prst="rect">
            <a:avLst/>
          </a:prstGeom>
          <a:noFill/>
        </p:spPr>
        <p:txBody>
          <a:bodyPr wrap="square" lIns="0" tIns="0" rIns="0" bIns="0" rtlCol="0">
            <a:spAutoFit/>
          </a:bodyPr>
          <a:lstStyle/>
          <a:p>
            <a:pPr algn="just">
              <a:lnSpc>
                <a:spcPct val="150000"/>
              </a:lnSpc>
            </a:pPr>
            <a:r>
              <a:rPr lang="zh-CN" altLang="en-US" sz="1476"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请替换文字内容，添加相关标题，修改文字内容，也可以直接复制你的内容到此。</a:t>
            </a:r>
            <a:endParaRPr lang="en-US" sz="1476"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pic>
        <p:nvPicPr>
          <p:cNvPr id="12" name="图片占位符 11"/>
          <p:cNvPicPr>
            <a:picLocks noGrp="1" noChangeAspect="1"/>
          </p:cNvPicPr>
          <p:nvPr>
            <p:ph type="pic" sz="quarter" idx="15"/>
          </p:nvPr>
        </p:nvPicPr>
        <p:blipFill>
          <a:blip r:embed="rId4" cstate="print">
            <a:extLst>
              <a:ext uri="{28A0092B-C50C-407E-A947-70E740481C1C}">
                <a14:useLocalDpi xmlns:a14="http://schemas.microsoft.com/office/drawing/2010/main" val="0"/>
              </a:ext>
            </a:extLst>
          </a:blip>
          <a:srcRect/>
          <a:stretch>
            <a:fillRect/>
          </a:stretch>
        </p:blipFill>
        <p:spPr/>
      </p:pic>
      <p:pic>
        <p:nvPicPr>
          <p:cNvPr id="13" name="图片占位符 12"/>
          <p:cNvPicPr>
            <a:picLocks noGrp="1" noChangeAspect="1"/>
          </p:cNvPicPr>
          <p:nvPr>
            <p:ph type="pic" sz="quarter" idx="17"/>
          </p:nvPr>
        </p:nvPicPr>
        <p:blipFill>
          <a:blip r:embed="rId5" cstate="print">
            <a:extLst>
              <a:ext uri="{28A0092B-C50C-407E-A947-70E740481C1C}">
                <a14:useLocalDpi xmlns:a14="http://schemas.microsoft.com/office/drawing/2010/main" val="0"/>
              </a:ext>
            </a:extLst>
          </a:blip>
          <a:srcRect/>
          <a:stretch>
            <a:fillRect/>
          </a:stretch>
        </p:blipFill>
        <p:spPr/>
      </p:pic>
      <p:pic>
        <p:nvPicPr>
          <p:cNvPr id="16" name="图片占位符 15"/>
          <p:cNvPicPr>
            <a:picLocks noGrp="1" noChangeAspect="1"/>
          </p:cNvPicPr>
          <p:nvPr>
            <p:ph type="pic" sz="quarter" idx="13"/>
          </p:nvPr>
        </p:nvPicPr>
        <p:blipFill>
          <a:blip r:embed="rId6" cstate="print">
            <a:extLst>
              <a:ext uri="{28A0092B-C50C-407E-A947-70E740481C1C}">
                <a14:useLocalDpi xmlns:a14="http://schemas.microsoft.com/office/drawing/2010/main" val="0"/>
              </a:ext>
            </a:extLst>
          </a:blip>
          <a:srcRect/>
          <a:stretch>
            <a:fillRect/>
          </a:stretch>
        </p:blipFill>
        <p:spPr/>
      </p:pic>
      <p:sp>
        <p:nvSpPr>
          <p:cNvPr id="14" name="TextBox 39"/>
          <p:cNvSpPr txBox="1"/>
          <p:nvPr/>
        </p:nvSpPr>
        <p:spPr>
          <a:xfrm>
            <a:off x="681386" y="5128493"/>
            <a:ext cx="5387949" cy="984885"/>
          </a:xfrm>
          <a:prstGeom prst="rect">
            <a:avLst/>
          </a:prstGeom>
          <a:noFill/>
        </p:spPr>
        <p:txBody>
          <a:bodyPr wrap="square" lIns="0" tIns="0" rIns="0" bIns="0" rtlCol="0">
            <a:spAutoFit/>
          </a:bodyPr>
          <a:lstStyle/>
          <a:p>
            <a:r>
              <a:rPr lang="zh-CN" altLang="en-US" sz="2400" b="1"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点击请替换文字</a:t>
            </a:r>
            <a:r>
              <a:rPr lang="zh-CN" altLang="en-US" sz="2400" b="1"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内容</a:t>
            </a:r>
            <a:endParaRPr lang="en-US" altLang="zh-CN" sz="2400" b="1"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a:p>
            <a:r>
              <a:rPr lang="en-US" altLang="zh-CN" sz="4000" dirty="0">
                <a:solidFill>
                  <a:schemeClr val="bg1">
                    <a:lumMod val="65000"/>
                  </a:schemeClr>
                </a:solidFill>
                <a:latin typeface="Impact" panose="020B0806030902050204" pitchFamily="34" charset="0"/>
                <a:ea typeface="微软雅黑" panose="020B0503020204020204" pitchFamily="34" charset="-122"/>
                <a:sym typeface="Arial" panose="020B0604020202020204" pitchFamily="34" charset="0"/>
              </a:rPr>
              <a:t>ADD RELATED TITLE WORDS</a:t>
            </a:r>
            <a:endParaRPr lang="zh-CN" altLang="en-US" sz="4000" dirty="0">
              <a:solidFill>
                <a:schemeClr val="bg1">
                  <a:lumMod val="65000"/>
                </a:schemeClr>
              </a:solidFill>
              <a:latin typeface="Impact" panose="020B0806030902050204" pitchFamily="34" charset="0"/>
              <a:ea typeface="微软雅黑" panose="020B0503020204020204" pitchFamily="34" charset="-122"/>
              <a:sym typeface="Arial" panose="020B0604020202020204" pitchFamily="34" charset="0"/>
            </a:endParaRPr>
          </a:p>
        </p:txBody>
      </p:sp>
      <p:sp>
        <p:nvSpPr>
          <p:cNvPr id="15" name="TextBox 1"/>
          <p:cNvSpPr txBox="1"/>
          <p:nvPr/>
        </p:nvSpPr>
        <p:spPr>
          <a:xfrm>
            <a:off x="5080287" y="159941"/>
            <a:ext cx="2698175" cy="564898"/>
          </a:xfrm>
          <a:prstGeom prst="rect">
            <a:avLst/>
          </a:prstGeom>
          <a:noFill/>
        </p:spPr>
        <p:txBody>
          <a:bodyPr wrap="none" rtlCol="0">
            <a:spAutoFit/>
          </a:bodyPr>
          <a:lstStyle/>
          <a:p>
            <a:pPr lvl="0" algn="ctr">
              <a:lnSpc>
                <a:spcPct val="120000"/>
              </a:lnSpc>
              <a:defRPr sz="1800">
                <a:solidFill>
                  <a:srgbClr val="000000"/>
                </a:solidFill>
              </a:defRPr>
            </a:pPr>
            <a:r>
              <a:rPr lang="zh-CN" altLang="en-US" sz="2800" dirty="0">
                <a:latin typeface="Arial" panose="020B0604020202020204" pitchFamily="34" charset="0"/>
                <a:ea typeface="微软雅黑" panose="020B0503020204020204" pitchFamily="34" charset="-122"/>
                <a:sym typeface="Arial" panose="020B0604020202020204" pitchFamily="34" charset="0"/>
              </a:rPr>
              <a:t>请替换文字内容</a:t>
            </a:r>
          </a:p>
        </p:txBody>
      </p:sp>
    </p:spTree>
    <p:extLst>
      <p:ext uri="{BB962C8B-B14F-4D97-AF65-F5344CB8AC3E}">
        <p14:creationId xmlns:p14="http://schemas.microsoft.com/office/powerpoint/2010/main" val="3220829828"/>
      </p:ext>
    </p:extLst>
  </p:cSld>
  <p:clrMapOvr>
    <a:masterClrMapping/>
  </p:clrMapOvr>
  <mc:AlternateContent xmlns:mc="http://schemas.openxmlformats.org/markup-compatibility/2006" xmlns:p14="http://schemas.microsoft.com/office/powerpoint/2010/main">
    <mc:Choice Requires="p14">
      <p:transition spd="slow" p14:dur="1600" advTm="0">
        <p14:gallery dir="l"/>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after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wipe(up)">
                                      <p:cBhvr>
                                        <p:cTn id="7" dur="500"/>
                                        <p:tgtEl>
                                          <p:spTgt spid="14"/>
                                        </p:tgtEl>
                                      </p:cBhvr>
                                    </p:animEffect>
                                  </p:childTnLst>
                                </p:cTn>
                              </p:par>
                            </p:childTnLst>
                          </p:cTn>
                        </p:par>
                        <p:par>
                          <p:cTn id="8" fill="hold">
                            <p:stCondLst>
                              <p:cond delay="500"/>
                            </p:stCondLst>
                            <p:childTnLst>
                              <p:par>
                                <p:cTn id="9" presetID="22" presetClass="entr" presetSubtype="4" fill="hold" grpId="0" nodeType="afterEffect">
                                  <p:stCondLst>
                                    <p:cond delay="0"/>
                                  </p:stCondLst>
                                  <p:childTnLst>
                                    <p:set>
                                      <p:cBhvr>
                                        <p:cTn id="10" dur="1" fill="hold">
                                          <p:stCondLst>
                                            <p:cond delay="0"/>
                                          </p:stCondLst>
                                        </p:cTn>
                                        <p:tgtEl>
                                          <p:spTgt spid="2"/>
                                        </p:tgtEl>
                                        <p:attrNameLst>
                                          <p:attrName>style.visibility</p:attrName>
                                        </p:attrNameLst>
                                      </p:cBhvr>
                                      <p:to>
                                        <p:strVal val="visible"/>
                                      </p:to>
                                    </p:set>
                                    <p:animEffect transition="in" filter="wipe(down)">
                                      <p:cBhvr>
                                        <p:cTn id="11" dur="500"/>
                                        <p:tgtEl>
                                          <p:spTgt spid="2"/>
                                        </p:tgtEl>
                                      </p:cBhvr>
                                    </p:animEffect>
                                  </p:childTnLst>
                                </p:cTn>
                              </p:par>
                              <p:par>
                                <p:cTn id="12" presetID="22" presetClass="entr" presetSubtype="4" fill="hold" grpId="0" nodeType="withEffect">
                                  <p:stCondLst>
                                    <p:cond delay="0"/>
                                  </p:stCondLst>
                                  <p:childTnLst>
                                    <p:set>
                                      <p:cBhvr>
                                        <p:cTn id="13" dur="1" fill="hold">
                                          <p:stCondLst>
                                            <p:cond delay="0"/>
                                          </p:stCondLst>
                                        </p:cTn>
                                        <p:tgtEl>
                                          <p:spTgt spid="25"/>
                                        </p:tgtEl>
                                        <p:attrNameLst>
                                          <p:attrName>style.visibility</p:attrName>
                                        </p:attrNameLst>
                                      </p:cBhvr>
                                      <p:to>
                                        <p:strVal val="visible"/>
                                      </p:to>
                                    </p:set>
                                    <p:animEffect transition="in" filter="wipe(down)">
                                      <p:cBhvr>
                                        <p:cTn id="14" dur="500"/>
                                        <p:tgtEl>
                                          <p:spTgt spid="25"/>
                                        </p:tgtEl>
                                      </p:cBhvr>
                                    </p:animEffect>
                                  </p:childTnLst>
                                </p:cTn>
                              </p:par>
                              <p:par>
                                <p:cTn id="15" presetID="22" presetClass="entr" presetSubtype="4" fill="hold" grpId="0" nodeType="withEffect">
                                  <p:stCondLst>
                                    <p:cond delay="0"/>
                                  </p:stCondLst>
                                  <p:childTnLst>
                                    <p:set>
                                      <p:cBhvr>
                                        <p:cTn id="16" dur="1" fill="hold">
                                          <p:stCondLst>
                                            <p:cond delay="0"/>
                                          </p:stCondLst>
                                        </p:cTn>
                                        <p:tgtEl>
                                          <p:spTgt spid="29"/>
                                        </p:tgtEl>
                                        <p:attrNameLst>
                                          <p:attrName>style.visibility</p:attrName>
                                        </p:attrNameLst>
                                      </p:cBhvr>
                                      <p:to>
                                        <p:strVal val="visible"/>
                                      </p:to>
                                    </p:set>
                                    <p:animEffect transition="in" filter="wipe(down)">
                                      <p:cBhvr>
                                        <p:cTn id="17" dur="500"/>
                                        <p:tgtEl>
                                          <p:spTgt spid="29"/>
                                        </p:tgtEl>
                                      </p:cBhvr>
                                    </p:animEffect>
                                  </p:childTnLst>
                                </p:cTn>
                              </p:par>
                            </p:childTnLst>
                          </p:cTn>
                        </p:par>
                        <p:par>
                          <p:cTn id="18" fill="hold">
                            <p:stCondLst>
                              <p:cond delay="1000"/>
                            </p:stCondLst>
                            <p:childTnLst>
                              <p:par>
                                <p:cTn id="19" presetID="22" presetClass="entr" presetSubtype="4" fill="hold" grpId="0" nodeType="afterEffect">
                                  <p:stCondLst>
                                    <p:cond delay="0"/>
                                  </p:stCondLst>
                                  <p:childTnLst>
                                    <p:set>
                                      <p:cBhvr>
                                        <p:cTn id="20" dur="1" fill="hold">
                                          <p:stCondLst>
                                            <p:cond delay="0"/>
                                          </p:stCondLst>
                                        </p:cTn>
                                        <p:tgtEl>
                                          <p:spTgt spid="27"/>
                                        </p:tgtEl>
                                        <p:attrNameLst>
                                          <p:attrName>style.visibility</p:attrName>
                                        </p:attrNameLst>
                                      </p:cBhvr>
                                      <p:to>
                                        <p:strVal val="visible"/>
                                      </p:to>
                                    </p:set>
                                    <p:animEffect transition="in" filter="wipe(down)">
                                      <p:cBhvr>
                                        <p:cTn id="21" dur="500"/>
                                        <p:tgtEl>
                                          <p:spTgt spid="27"/>
                                        </p:tgtEl>
                                      </p:cBhvr>
                                    </p:animEffect>
                                  </p:childTnLst>
                                </p:cTn>
                              </p:par>
                            </p:childTnLst>
                          </p:cTn>
                        </p:par>
                        <p:par>
                          <p:cTn id="22" fill="hold">
                            <p:stCondLst>
                              <p:cond delay="1500"/>
                            </p:stCondLst>
                            <p:childTnLst>
                              <p:par>
                                <p:cTn id="23" presetID="53" presetClass="entr" presetSubtype="16" fill="hold" grpId="0" nodeType="afterEffect">
                                  <p:stCondLst>
                                    <p:cond delay="0"/>
                                  </p:stCondLst>
                                  <p:childTnLst>
                                    <p:set>
                                      <p:cBhvr>
                                        <p:cTn id="24" dur="1" fill="hold">
                                          <p:stCondLst>
                                            <p:cond delay="0"/>
                                          </p:stCondLst>
                                        </p:cTn>
                                        <p:tgtEl>
                                          <p:spTgt spid="33"/>
                                        </p:tgtEl>
                                        <p:attrNameLst>
                                          <p:attrName>style.visibility</p:attrName>
                                        </p:attrNameLst>
                                      </p:cBhvr>
                                      <p:to>
                                        <p:strVal val="visible"/>
                                      </p:to>
                                    </p:set>
                                    <p:anim calcmode="lin" valueType="num">
                                      <p:cBhvr>
                                        <p:cTn id="25" dur="500" fill="hold"/>
                                        <p:tgtEl>
                                          <p:spTgt spid="33"/>
                                        </p:tgtEl>
                                        <p:attrNameLst>
                                          <p:attrName>ppt_w</p:attrName>
                                        </p:attrNameLst>
                                      </p:cBhvr>
                                      <p:tavLst>
                                        <p:tav tm="0">
                                          <p:val>
                                            <p:fltVal val="0"/>
                                          </p:val>
                                        </p:tav>
                                        <p:tav tm="100000">
                                          <p:val>
                                            <p:strVal val="#ppt_w"/>
                                          </p:val>
                                        </p:tav>
                                      </p:tavLst>
                                    </p:anim>
                                    <p:anim calcmode="lin" valueType="num">
                                      <p:cBhvr>
                                        <p:cTn id="26" dur="500" fill="hold"/>
                                        <p:tgtEl>
                                          <p:spTgt spid="33"/>
                                        </p:tgtEl>
                                        <p:attrNameLst>
                                          <p:attrName>ppt_h</p:attrName>
                                        </p:attrNameLst>
                                      </p:cBhvr>
                                      <p:tavLst>
                                        <p:tav tm="0">
                                          <p:val>
                                            <p:fltVal val="0"/>
                                          </p:val>
                                        </p:tav>
                                        <p:tav tm="100000">
                                          <p:val>
                                            <p:strVal val="#ppt_h"/>
                                          </p:val>
                                        </p:tav>
                                      </p:tavLst>
                                    </p:anim>
                                    <p:animEffect transition="in" filter="fade">
                                      <p:cBhvr>
                                        <p:cTn id="27" dur="500"/>
                                        <p:tgtEl>
                                          <p:spTgt spid="3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25" grpId="0" animBg="1"/>
      <p:bldP spid="27" grpId="0" animBg="1"/>
      <p:bldP spid="29" grpId="0" animBg="1"/>
      <p:bldP spid="33" grpId="0"/>
      <p:bldP spid="14"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矩形 7"/>
          <p:cNvSpPr/>
          <p:nvPr/>
        </p:nvSpPr>
        <p:spPr>
          <a:xfrm>
            <a:off x="353" y="200"/>
            <a:ext cx="12858044" cy="7232253"/>
          </a:xfrm>
          <a:prstGeom prst="rect">
            <a:avLst/>
          </a:prstGeom>
          <a:blipFill dpi="0" rotWithShape="1">
            <a:blip r:embed="rId3"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897">
              <a:latin typeface="Arial" panose="020B0604020202020204" pitchFamily="34" charset="0"/>
              <a:ea typeface="微软雅黑" panose="020B0503020204020204" pitchFamily="34" charset="-122"/>
              <a:sym typeface="Arial" panose="020B0604020202020204" pitchFamily="34" charset="0"/>
            </a:endParaRPr>
          </a:p>
        </p:txBody>
      </p:sp>
      <p:pic>
        <p:nvPicPr>
          <p:cNvPr id="16" name="图片 15"/>
          <p:cNvPicPr>
            <a:picLocks noChangeAspect="1"/>
          </p:cNvPicPr>
          <p:nvPr/>
        </p:nvPicPr>
        <p:blipFill rotWithShape="1">
          <a:blip r:embed="rId4" cstate="print">
            <a:extLst>
              <a:ext uri="{28A0092B-C50C-407E-A947-70E740481C1C}">
                <a14:useLocalDpi xmlns:a14="http://schemas.microsoft.com/office/drawing/2010/main" val="0"/>
              </a:ext>
            </a:extLst>
          </a:blip>
          <a:srcRect/>
          <a:stretch/>
        </p:blipFill>
        <p:spPr bwMode="auto">
          <a:xfrm>
            <a:off x="6491876" y="1101688"/>
            <a:ext cx="2785757" cy="4062561"/>
          </a:xfrm>
          <a:prstGeom prst="rect">
            <a:avLst/>
          </a:prstGeom>
          <a:noFill/>
          <a:ln w="19050">
            <a:noFill/>
            <a:miter lim="800000"/>
            <a:headEnd/>
            <a:tailEnd/>
          </a:ln>
        </p:spPr>
      </p:pic>
      <p:pic>
        <p:nvPicPr>
          <p:cNvPr id="15" name="图片 14"/>
          <p:cNvPicPr>
            <a:picLocks noChangeAspect="1"/>
          </p:cNvPicPr>
          <p:nvPr/>
        </p:nvPicPr>
        <p:blipFill rotWithShape="1">
          <a:blip r:embed="rId5" cstate="print">
            <a:extLst>
              <a:ext uri="{28A0092B-C50C-407E-A947-70E740481C1C}">
                <a14:useLocalDpi xmlns:a14="http://schemas.microsoft.com/office/drawing/2010/main" val="0"/>
              </a:ext>
            </a:extLst>
          </a:blip>
          <a:srcRect/>
          <a:stretch/>
        </p:blipFill>
        <p:spPr bwMode="auto">
          <a:xfrm>
            <a:off x="668128" y="1101687"/>
            <a:ext cx="2785757" cy="4062562"/>
          </a:xfrm>
          <a:prstGeom prst="rect">
            <a:avLst/>
          </a:prstGeom>
          <a:blipFill dpi="0" rotWithShape="1">
            <a:blip r:embed="rId6" cstate="print">
              <a:extLst>
                <a:ext uri="{28A0092B-C50C-407E-A947-70E740481C1C}">
                  <a14:useLocalDpi xmlns:a14="http://schemas.microsoft.com/office/drawing/2010/main" val="0"/>
                </a:ext>
              </a:extLst>
            </a:blip>
            <a:srcRect/>
            <a:stretch>
              <a:fillRect/>
            </a:stretch>
          </a:blipFill>
          <a:ln w="19050">
            <a:noFill/>
            <a:miter lim="800000"/>
            <a:headEnd/>
            <a:tailEnd/>
          </a:ln>
        </p:spPr>
      </p:pic>
      <p:pic>
        <p:nvPicPr>
          <p:cNvPr id="17" name="图片 16"/>
          <p:cNvPicPr>
            <a:picLocks noChangeAspect="1"/>
          </p:cNvPicPr>
          <p:nvPr/>
        </p:nvPicPr>
        <p:blipFill rotWithShape="1">
          <a:blip r:embed="rId7" cstate="print">
            <a:extLst>
              <a:ext uri="{28A0092B-C50C-407E-A947-70E740481C1C}">
                <a14:useLocalDpi xmlns:a14="http://schemas.microsoft.com/office/drawing/2010/main" val="0"/>
              </a:ext>
            </a:extLst>
          </a:blip>
          <a:srcRect/>
          <a:stretch/>
        </p:blipFill>
        <p:spPr bwMode="auto">
          <a:xfrm>
            <a:off x="9442592" y="1101687"/>
            <a:ext cx="2710309" cy="4062561"/>
          </a:xfrm>
          <a:prstGeom prst="rect">
            <a:avLst/>
          </a:prstGeom>
          <a:noFill/>
          <a:ln w="19050">
            <a:noFill/>
            <a:miter lim="800000"/>
            <a:headEnd/>
            <a:tailEnd/>
          </a:ln>
        </p:spPr>
      </p:pic>
      <p:sp>
        <p:nvSpPr>
          <p:cNvPr id="19" name="矩形 18"/>
          <p:cNvSpPr/>
          <p:nvPr/>
        </p:nvSpPr>
        <p:spPr>
          <a:xfrm>
            <a:off x="3581118" y="1101687"/>
            <a:ext cx="2785757" cy="406256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lnSpc>
                <a:spcPct val="150000"/>
              </a:lnSpc>
              <a:defRPr/>
            </a:pPr>
            <a:endParaRPr lang="zh-CN" altLang="en-US" sz="1897">
              <a:latin typeface="Arial" panose="020B0604020202020204" pitchFamily="34" charset="0"/>
              <a:ea typeface="微软雅黑" panose="020B0503020204020204" pitchFamily="34" charset="-122"/>
              <a:sym typeface="Arial" panose="020B0604020202020204" pitchFamily="34" charset="0"/>
            </a:endParaRPr>
          </a:p>
        </p:txBody>
      </p:sp>
      <p:sp>
        <p:nvSpPr>
          <p:cNvPr id="21" name="矩形 55"/>
          <p:cNvSpPr>
            <a:spLocks noChangeArrowheads="1"/>
          </p:cNvSpPr>
          <p:nvPr/>
        </p:nvSpPr>
        <p:spPr bwMode="auto">
          <a:xfrm>
            <a:off x="668128" y="5618615"/>
            <a:ext cx="11522496" cy="974306"/>
          </a:xfrm>
          <a:prstGeom prst="rect">
            <a:avLst/>
          </a:prstGeom>
          <a:noFill/>
          <a:ln w="9525">
            <a:noFill/>
            <a:miter lim="800000"/>
            <a:headEnd/>
            <a:tailEnd/>
          </a:ln>
        </p:spPr>
        <p:txBody>
          <a:bodyPr wrap="square" lIns="0" tIns="0" rIns="0" bIns="0">
            <a:spAutoFit/>
          </a:bodyPr>
          <a:lstStyle/>
          <a:p>
            <a:pPr algn="just">
              <a:lnSpc>
                <a:spcPct val="150000"/>
              </a:lnSpc>
            </a:pPr>
            <a:r>
              <a:rPr lang="zh-CN" altLang="en-US" sz="844" dirty="0">
                <a:solidFill>
                  <a:schemeClr val="bg1"/>
                </a:solidFill>
                <a:latin typeface="Arial" panose="020B0604020202020204" pitchFamily="34" charset="0"/>
                <a:ea typeface="微软雅黑" panose="020B0503020204020204" pitchFamily="34" charset="-122"/>
                <a:sym typeface="Arial" panose="020B0604020202020204" pitchFamily="34" charset="0"/>
              </a:rPr>
              <a:t>请替换文字内容，修改文字内容，也可以直接复制你的内容到此。请替换文字内容，修改文字内容，也可以直接复制你的内容到此。请替换文字内容，修改文字内容，也可以直接复制你的内容到此。请替换文字内容，修改文字内容，也可以直接复制你的内容到此。请替换文字内容，修改文字内容，也可以直接复制你的内容到此。请替换文字内容，修改文字内容，也可以直接复制你的内容到此。请替换文字内容，修改文字内容，也可以直接复制你的内容到此。请替换文字内容，修改文字内容，也可以直接复制你的内容到此。请替换文字内容，修改文字内容，也可以直接复制你的内容到此。请替换文字内容，修改文字内容，也可以直接复制你的内容到此。请替换文字内容，修改文字内容，也可以直接复制你的内容到此。请替换文字内容，修改文字内容，也可以直接复制你的内容到此。请替换文字内容，修改文字内容，也可以直接复制你的内容到此。请替换文字内容，修改文字内容，也可以直接复制你的内容到此。请替换文字内容，修改文字内容，也可以直接复制你的内容到此。请替换文字内容，修改文字内容，也可以直接复制你的内容到此。请替换文字内容，修改文字内容，也可以直接复制你的内容到此。请替换文字内容，修改文字内容，也可以直接复制你的内容到此。</a:t>
            </a:r>
            <a:endParaRPr lang="en-US" altLang="zh-CN" sz="844"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23" name="文本框 22"/>
          <p:cNvSpPr txBox="1">
            <a:spLocks noChangeArrowheads="1"/>
          </p:cNvSpPr>
          <p:nvPr/>
        </p:nvSpPr>
        <p:spPr bwMode="auto">
          <a:xfrm>
            <a:off x="4072197" y="1928248"/>
            <a:ext cx="1803599" cy="324576"/>
          </a:xfrm>
          <a:prstGeom prst="rect">
            <a:avLst/>
          </a:prstGeom>
          <a:noFill/>
          <a:ln w="9525">
            <a:noFill/>
            <a:miter lim="800000"/>
            <a:headEnd/>
            <a:tailEnd/>
          </a:ln>
        </p:spPr>
        <p:txBody>
          <a:bodyPr lIns="0" tIns="0" rIns="0" bIns="0">
            <a:spAutoFit/>
          </a:bodyPr>
          <a:lstStyle/>
          <a:p>
            <a:pPr algn="ctr"/>
            <a:r>
              <a:rPr lang="zh-CN" altLang="en-US" sz="2109" dirty="0">
                <a:solidFill>
                  <a:schemeClr val="bg1"/>
                </a:solidFill>
                <a:latin typeface="Arial" panose="020B0604020202020204" pitchFamily="34" charset="0"/>
                <a:ea typeface="微软雅黑" panose="020B0503020204020204" pitchFamily="34" charset="-122"/>
                <a:sym typeface="Arial" panose="020B0604020202020204" pitchFamily="34" charset="0"/>
              </a:rPr>
              <a:t>添加标题文字</a:t>
            </a:r>
          </a:p>
        </p:txBody>
      </p:sp>
      <p:cxnSp>
        <p:nvCxnSpPr>
          <p:cNvPr id="24" name="直接连接符 23"/>
          <p:cNvCxnSpPr/>
          <p:nvPr/>
        </p:nvCxnSpPr>
        <p:spPr>
          <a:xfrm>
            <a:off x="4217954" y="2370356"/>
            <a:ext cx="1512085" cy="0"/>
          </a:xfrm>
          <a:prstGeom prst="line">
            <a:avLst/>
          </a:prstGeom>
          <a:ln>
            <a:solidFill>
              <a:schemeClr val="bg1"/>
            </a:solidFill>
            <a:prstDash val="sysDot"/>
          </a:ln>
        </p:spPr>
        <p:style>
          <a:lnRef idx="1">
            <a:schemeClr val="accent1"/>
          </a:lnRef>
          <a:fillRef idx="0">
            <a:schemeClr val="accent1"/>
          </a:fillRef>
          <a:effectRef idx="0">
            <a:schemeClr val="accent1"/>
          </a:effectRef>
          <a:fontRef idx="minor">
            <a:schemeClr val="tx1"/>
          </a:fontRef>
        </p:style>
      </p:cxnSp>
      <p:sp>
        <p:nvSpPr>
          <p:cNvPr id="25" name="文本框 24"/>
          <p:cNvSpPr txBox="1">
            <a:spLocks noChangeArrowheads="1"/>
          </p:cNvSpPr>
          <p:nvPr/>
        </p:nvSpPr>
        <p:spPr bwMode="auto">
          <a:xfrm>
            <a:off x="4072197" y="2420537"/>
            <a:ext cx="1803599" cy="519373"/>
          </a:xfrm>
          <a:prstGeom prst="rect">
            <a:avLst/>
          </a:prstGeom>
          <a:noFill/>
          <a:ln w="9525">
            <a:noFill/>
            <a:miter lim="800000"/>
            <a:headEnd/>
            <a:tailEnd/>
          </a:ln>
        </p:spPr>
        <p:txBody>
          <a:bodyPr lIns="0" tIns="0" rIns="0" bIns="0">
            <a:spAutoFit/>
          </a:bodyPr>
          <a:lstStyle/>
          <a:p>
            <a:pPr algn="ctr"/>
            <a:r>
              <a:rPr lang="en-US" altLang="zh-CN" sz="3375" b="1" dirty="0">
                <a:solidFill>
                  <a:schemeClr val="bg1"/>
                </a:solidFill>
                <a:latin typeface="Arial" panose="020B0604020202020204" pitchFamily="34" charset="0"/>
                <a:ea typeface="微软雅黑" panose="020B0503020204020204" pitchFamily="34" charset="-122"/>
                <a:sym typeface="Arial" panose="020B0604020202020204" pitchFamily="34" charset="0"/>
              </a:rPr>
              <a:t>$ 150</a:t>
            </a:r>
            <a:r>
              <a:rPr lang="en-US" altLang="zh-CN" b="1" dirty="0" smtClean="0">
                <a:solidFill>
                  <a:schemeClr val="bg1"/>
                </a:solidFill>
                <a:latin typeface="Arial" panose="020B0604020202020204" pitchFamily="34" charset="0"/>
                <a:ea typeface="微软雅黑" panose="020B0503020204020204" pitchFamily="34" charset="-122"/>
                <a:sym typeface="Arial" panose="020B0604020202020204" pitchFamily="34" charset="0"/>
              </a:rPr>
              <a:t>.00</a:t>
            </a:r>
            <a:endParaRPr lang="en-US" altLang="zh-CN" sz="3375" b="1"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26" name="矩形 55"/>
          <p:cNvSpPr>
            <a:spLocks noChangeArrowheads="1"/>
          </p:cNvSpPr>
          <p:nvPr/>
        </p:nvSpPr>
        <p:spPr bwMode="auto">
          <a:xfrm>
            <a:off x="3831121" y="3128981"/>
            <a:ext cx="2285749" cy="1364028"/>
          </a:xfrm>
          <a:prstGeom prst="rect">
            <a:avLst/>
          </a:prstGeom>
          <a:noFill/>
          <a:ln w="9525">
            <a:noFill/>
            <a:miter lim="800000"/>
            <a:headEnd/>
            <a:tailEnd/>
          </a:ln>
        </p:spPr>
        <p:txBody>
          <a:bodyPr lIns="0" tIns="0" rIns="0" bIns="0">
            <a:spAutoFit/>
          </a:bodyPr>
          <a:lstStyle/>
          <a:p>
            <a:pPr algn="just">
              <a:lnSpc>
                <a:spcPct val="150000"/>
              </a:lnSpc>
            </a:pPr>
            <a:r>
              <a:rPr lang="zh-CN" altLang="en-US" sz="844" dirty="0">
                <a:solidFill>
                  <a:schemeClr val="bg1"/>
                </a:solidFill>
                <a:latin typeface="Arial" panose="020B0604020202020204" pitchFamily="34" charset="0"/>
                <a:ea typeface="微软雅黑" panose="020B0503020204020204" pitchFamily="34" charset="-122"/>
                <a:sym typeface="Arial" panose="020B0604020202020204" pitchFamily="34" charset="0"/>
              </a:rPr>
              <a:t>请替换文字内容，修改文字内容，也可以直接复制你的内容到此。请替换文字内容，修改文字内容，也可以直接复制你的内容到此。请替换文字内容，修改文字内容，也可以直接复制你的内容到此。请替换文字内容，修改文字内容，也可以直接复制你的内容到此。请替换文字内容，修改文字内容，也可以直接复制你的内容到此。</a:t>
            </a:r>
            <a:endParaRPr lang="en-US" altLang="zh-CN" sz="844"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12" name="TextBox 1"/>
          <p:cNvSpPr txBox="1"/>
          <p:nvPr/>
        </p:nvSpPr>
        <p:spPr>
          <a:xfrm>
            <a:off x="5080287" y="159941"/>
            <a:ext cx="2698175" cy="564898"/>
          </a:xfrm>
          <a:prstGeom prst="rect">
            <a:avLst/>
          </a:prstGeom>
          <a:noFill/>
        </p:spPr>
        <p:txBody>
          <a:bodyPr wrap="none" rtlCol="0">
            <a:spAutoFit/>
          </a:bodyPr>
          <a:lstStyle/>
          <a:p>
            <a:pPr lvl="0" algn="ctr">
              <a:lnSpc>
                <a:spcPct val="120000"/>
              </a:lnSpc>
              <a:defRPr sz="1800">
                <a:solidFill>
                  <a:srgbClr val="000000"/>
                </a:solidFill>
              </a:defRPr>
            </a:pPr>
            <a:r>
              <a:rPr lang="zh-CN" altLang="en-US" sz="2800" dirty="0">
                <a:solidFill>
                  <a:schemeClr val="bg1"/>
                </a:solidFill>
                <a:latin typeface="Arial" panose="020B0604020202020204" pitchFamily="34" charset="0"/>
                <a:ea typeface="微软雅黑" panose="020B0503020204020204" pitchFamily="34" charset="-122"/>
                <a:sym typeface="Arial" panose="020B0604020202020204" pitchFamily="34" charset="0"/>
              </a:rPr>
              <a:t>请替换文字内容</a:t>
            </a:r>
          </a:p>
        </p:txBody>
      </p:sp>
    </p:spTree>
    <p:extLst>
      <p:ext uri="{BB962C8B-B14F-4D97-AF65-F5344CB8AC3E}">
        <p14:creationId xmlns:p14="http://schemas.microsoft.com/office/powerpoint/2010/main" val="4191821377"/>
      </p:ext>
    </p:extLst>
  </p:cSld>
  <p:clrMapOvr>
    <a:masterClrMapping/>
  </p:clrMapOvr>
  <mc:AlternateContent xmlns:mc="http://schemas.openxmlformats.org/markup-compatibility/2006" xmlns:p14="http://schemas.microsoft.com/office/powerpoint/2010/main">
    <mc:Choice Requires="p14">
      <p:transition spd="slow" p14:dur="1600" advTm="1000">
        <p14:gallery dir="l"/>
      </p:transition>
    </mc:Choice>
    <mc:Fallback xmlns="">
      <p:transition spd="slow"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750"/>
                                  </p:stCondLst>
                                  <p:childTnLst>
                                    <p:set>
                                      <p:cBhvr>
                                        <p:cTn id="6" dur="1" fill="hold">
                                          <p:stCondLst>
                                            <p:cond delay="0"/>
                                          </p:stCondLst>
                                        </p:cTn>
                                        <p:tgtEl>
                                          <p:spTgt spid="17"/>
                                        </p:tgtEl>
                                        <p:attrNameLst>
                                          <p:attrName>style.visibility</p:attrName>
                                        </p:attrNameLst>
                                      </p:cBhvr>
                                      <p:to>
                                        <p:strVal val="visible"/>
                                      </p:to>
                                    </p:set>
                                    <p:animEffect transition="in" filter="fade">
                                      <p:cBhvr>
                                        <p:cTn id="7" dur="900"/>
                                        <p:tgtEl>
                                          <p:spTgt spid="17"/>
                                        </p:tgtEl>
                                      </p:cBhvr>
                                    </p:animEffect>
                                  </p:childTnLst>
                                </p:cTn>
                              </p:par>
                              <p:par>
                                <p:cTn id="8" presetID="35" presetClass="path" presetSubtype="0" accel="100000" fill="hold" nodeType="withEffect">
                                  <p:stCondLst>
                                    <p:cond delay="0"/>
                                  </p:stCondLst>
                                  <p:childTnLst>
                                    <p:animMotion origin="layout" path="M 0 0 L -0.25 0 E" pathEditMode="relative" ptsTypes="">
                                      <p:cBhvr>
                                        <p:cTn id="9" dur="1000" spd="-100000" fill="hold"/>
                                        <p:tgtEl>
                                          <p:spTgt spid="17"/>
                                        </p:tgtEl>
                                        <p:attrNameLst>
                                          <p:attrName>ppt_x</p:attrName>
                                          <p:attrName>ppt_y</p:attrName>
                                        </p:attrNameLst>
                                      </p:cBhvr>
                                    </p:animMotion>
                                  </p:childTnLst>
                                </p:cTn>
                              </p:par>
                              <p:par>
                                <p:cTn id="10" presetID="6" presetClass="emph" presetSubtype="0" autoRev="1" fill="hold" nodeType="withEffect">
                                  <p:stCondLst>
                                    <p:cond delay="0"/>
                                  </p:stCondLst>
                                  <p:childTnLst>
                                    <p:animScale>
                                      <p:cBhvr>
                                        <p:cTn id="11" dur="500" fill="hold"/>
                                        <p:tgtEl>
                                          <p:spTgt spid="17"/>
                                        </p:tgtEl>
                                      </p:cBhvr>
                                      <p:by x="120000" y="120000"/>
                                    </p:animScale>
                                  </p:childTnLst>
                                </p:cTn>
                              </p:par>
                              <p:par>
                                <p:cTn id="12" presetID="10" presetClass="entr" presetSubtype="0" fill="hold" nodeType="withEffect">
                                  <p:stCondLst>
                                    <p:cond delay="600"/>
                                  </p:stCondLst>
                                  <p:childTnLst>
                                    <p:set>
                                      <p:cBhvr>
                                        <p:cTn id="13" dur="1" fill="hold">
                                          <p:stCondLst>
                                            <p:cond delay="0"/>
                                          </p:stCondLst>
                                        </p:cTn>
                                        <p:tgtEl>
                                          <p:spTgt spid="16"/>
                                        </p:tgtEl>
                                        <p:attrNameLst>
                                          <p:attrName>style.visibility</p:attrName>
                                        </p:attrNameLst>
                                      </p:cBhvr>
                                      <p:to>
                                        <p:strVal val="visible"/>
                                      </p:to>
                                    </p:set>
                                    <p:animEffect transition="in" filter="fade">
                                      <p:cBhvr>
                                        <p:cTn id="14" dur="900"/>
                                        <p:tgtEl>
                                          <p:spTgt spid="16"/>
                                        </p:tgtEl>
                                      </p:cBhvr>
                                    </p:animEffect>
                                  </p:childTnLst>
                                </p:cTn>
                              </p:par>
                              <p:par>
                                <p:cTn id="15" presetID="35" presetClass="path" presetSubtype="0" accel="90000" decel="10000" fill="hold" nodeType="withEffect">
                                  <p:stCondLst>
                                    <p:cond delay="100"/>
                                  </p:stCondLst>
                                  <p:childTnLst>
                                    <p:animMotion origin="layout" path="M 0 0 L -0.25 0 E" pathEditMode="relative" ptsTypes="">
                                      <p:cBhvr>
                                        <p:cTn id="16" dur="1000" spd="-100000" fill="hold"/>
                                        <p:tgtEl>
                                          <p:spTgt spid="16"/>
                                        </p:tgtEl>
                                        <p:attrNameLst>
                                          <p:attrName>ppt_x</p:attrName>
                                          <p:attrName>ppt_y</p:attrName>
                                        </p:attrNameLst>
                                      </p:cBhvr>
                                    </p:animMotion>
                                  </p:childTnLst>
                                </p:cTn>
                              </p:par>
                              <p:par>
                                <p:cTn id="17" presetID="6" presetClass="emph" presetSubtype="0" autoRev="1" fill="hold" nodeType="withEffect">
                                  <p:stCondLst>
                                    <p:cond delay="100"/>
                                  </p:stCondLst>
                                  <p:childTnLst>
                                    <p:animScale>
                                      <p:cBhvr>
                                        <p:cTn id="18" dur="500" fill="hold"/>
                                        <p:tgtEl>
                                          <p:spTgt spid="16"/>
                                        </p:tgtEl>
                                      </p:cBhvr>
                                      <p:by x="120000" y="120000"/>
                                    </p:animScale>
                                  </p:childTnLst>
                                </p:cTn>
                              </p:par>
                              <p:par>
                                <p:cTn id="19" presetID="10" presetClass="entr" presetSubtype="0" fill="hold" grpId="0" nodeType="withEffect">
                                  <p:stCondLst>
                                    <p:cond delay="700"/>
                                  </p:stCondLst>
                                  <p:childTnLst>
                                    <p:set>
                                      <p:cBhvr>
                                        <p:cTn id="20" dur="1" fill="hold">
                                          <p:stCondLst>
                                            <p:cond delay="0"/>
                                          </p:stCondLst>
                                        </p:cTn>
                                        <p:tgtEl>
                                          <p:spTgt spid="19"/>
                                        </p:tgtEl>
                                        <p:attrNameLst>
                                          <p:attrName>style.visibility</p:attrName>
                                        </p:attrNameLst>
                                      </p:cBhvr>
                                      <p:to>
                                        <p:strVal val="visible"/>
                                      </p:to>
                                    </p:set>
                                    <p:animEffect transition="in" filter="fade">
                                      <p:cBhvr>
                                        <p:cTn id="21" dur="900"/>
                                        <p:tgtEl>
                                          <p:spTgt spid="19"/>
                                        </p:tgtEl>
                                      </p:cBhvr>
                                    </p:animEffect>
                                  </p:childTnLst>
                                </p:cTn>
                              </p:par>
                              <p:par>
                                <p:cTn id="22" presetID="35" presetClass="path" presetSubtype="0" accel="90000" decel="10000" fill="hold" grpId="1" nodeType="withEffect">
                                  <p:stCondLst>
                                    <p:cond delay="200"/>
                                  </p:stCondLst>
                                  <p:childTnLst>
                                    <p:animMotion origin="layout" path="M 0 0 L -0.25 0 E" pathEditMode="relative" ptsTypes="">
                                      <p:cBhvr>
                                        <p:cTn id="23" dur="1000" spd="-100000" fill="hold"/>
                                        <p:tgtEl>
                                          <p:spTgt spid="19"/>
                                        </p:tgtEl>
                                        <p:attrNameLst>
                                          <p:attrName>ppt_x</p:attrName>
                                          <p:attrName>ppt_y</p:attrName>
                                        </p:attrNameLst>
                                      </p:cBhvr>
                                    </p:animMotion>
                                  </p:childTnLst>
                                </p:cTn>
                              </p:par>
                              <p:par>
                                <p:cTn id="24" presetID="6" presetClass="emph" presetSubtype="0" autoRev="1" fill="hold" grpId="2" nodeType="withEffect">
                                  <p:stCondLst>
                                    <p:cond delay="200"/>
                                  </p:stCondLst>
                                  <p:childTnLst>
                                    <p:animScale>
                                      <p:cBhvr>
                                        <p:cTn id="25" dur="500" fill="hold"/>
                                        <p:tgtEl>
                                          <p:spTgt spid="19"/>
                                        </p:tgtEl>
                                      </p:cBhvr>
                                      <p:by x="120000" y="120000"/>
                                    </p:animScale>
                                  </p:childTnLst>
                                </p:cTn>
                              </p:par>
                              <p:par>
                                <p:cTn id="26" presetID="10" presetClass="entr" presetSubtype="0" fill="hold" nodeType="withEffect">
                                  <p:stCondLst>
                                    <p:cond delay="800"/>
                                  </p:stCondLst>
                                  <p:childTnLst>
                                    <p:set>
                                      <p:cBhvr>
                                        <p:cTn id="27" dur="1" fill="hold">
                                          <p:stCondLst>
                                            <p:cond delay="0"/>
                                          </p:stCondLst>
                                        </p:cTn>
                                        <p:tgtEl>
                                          <p:spTgt spid="15"/>
                                        </p:tgtEl>
                                        <p:attrNameLst>
                                          <p:attrName>style.visibility</p:attrName>
                                        </p:attrNameLst>
                                      </p:cBhvr>
                                      <p:to>
                                        <p:strVal val="visible"/>
                                      </p:to>
                                    </p:set>
                                    <p:animEffect transition="in" filter="fade">
                                      <p:cBhvr>
                                        <p:cTn id="28" dur="900"/>
                                        <p:tgtEl>
                                          <p:spTgt spid="15"/>
                                        </p:tgtEl>
                                      </p:cBhvr>
                                    </p:animEffect>
                                  </p:childTnLst>
                                </p:cTn>
                              </p:par>
                              <p:par>
                                <p:cTn id="29" presetID="35" presetClass="path" presetSubtype="0" accel="90000" decel="10000" fill="hold" nodeType="withEffect">
                                  <p:stCondLst>
                                    <p:cond delay="300"/>
                                  </p:stCondLst>
                                  <p:childTnLst>
                                    <p:animMotion origin="layout" path="M 0 0 L -0.25 0 E" pathEditMode="relative" ptsTypes="">
                                      <p:cBhvr>
                                        <p:cTn id="30" dur="1000" spd="-100000" fill="hold"/>
                                        <p:tgtEl>
                                          <p:spTgt spid="15"/>
                                        </p:tgtEl>
                                        <p:attrNameLst>
                                          <p:attrName>ppt_x</p:attrName>
                                          <p:attrName>ppt_y</p:attrName>
                                        </p:attrNameLst>
                                      </p:cBhvr>
                                    </p:animMotion>
                                  </p:childTnLst>
                                </p:cTn>
                              </p:par>
                              <p:par>
                                <p:cTn id="31" presetID="6" presetClass="emph" presetSubtype="0" autoRev="1" fill="hold" nodeType="withEffect">
                                  <p:stCondLst>
                                    <p:cond delay="300"/>
                                  </p:stCondLst>
                                  <p:childTnLst>
                                    <p:animScale>
                                      <p:cBhvr>
                                        <p:cTn id="32" dur="500" fill="hold"/>
                                        <p:tgtEl>
                                          <p:spTgt spid="15"/>
                                        </p:tgtEl>
                                      </p:cBhvr>
                                      <p:by x="120000" y="120000"/>
                                    </p:animScale>
                                  </p:childTnLst>
                                </p:cTn>
                              </p:par>
                              <p:par>
                                <p:cTn id="33" presetID="10" presetClass="entr" presetSubtype="0" fill="hold" grpId="0" nodeType="withEffect">
                                  <p:stCondLst>
                                    <p:cond delay="1850"/>
                                  </p:stCondLst>
                                  <p:childTnLst>
                                    <p:set>
                                      <p:cBhvr>
                                        <p:cTn id="34" dur="1" fill="hold">
                                          <p:stCondLst>
                                            <p:cond delay="0"/>
                                          </p:stCondLst>
                                        </p:cTn>
                                        <p:tgtEl>
                                          <p:spTgt spid="23"/>
                                        </p:tgtEl>
                                        <p:attrNameLst>
                                          <p:attrName>style.visibility</p:attrName>
                                        </p:attrNameLst>
                                      </p:cBhvr>
                                      <p:to>
                                        <p:strVal val="visible"/>
                                      </p:to>
                                    </p:set>
                                    <p:animEffect transition="in" filter="fade">
                                      <p:cBhvr>
                                        <p:cTn id="35" dur="500"/>
                                        <p:tgtEl>
                                          <p:spTgt spid="23"/>
                                        </p:tgtEl>
                                      </p:cBhvr>
                                    </p:animEffect>
                                  </p:childTnLst>
                                </p:cTn>
                              </p:par>
                              <p:par>
                                <p:cTn id="36" presetID="16" presetClass="entr" presetSubtype="37" fill="hold" nodeType="withEffect">
                                  <p:stCondLst>
                                    <p:cond delay="1600"/>
                                  </p:stCondLst>
                                  <p:childTnLst>
                                    <p:set>
                                      <p:cBhvr>
                                        <p:cTn id="37" dur="1" fill="hold">
                                          <p:stCondLst>
                                            <p:cond delay="0"/>
                                          </p:stCondLst>
                                        </p:cTn>
                                        <p:tgtEl>
                                          <p:spTgt spid="24"/>
                                        </p:tgtEl>
                                        <p:attrNameLst>
                                          <p:attrName>style.visibility</p:attrName>
                                        </p:attrNameLst>
                                      </p:cBhvr>
                                      <p:to>
                                        <p:strVal val="visible"/>
                                      </p:to>
                                    </p:set>
                                    <p:animEffect transition="in" filter="barn(outVertical)">
                                      <p:cBhvr>
                                        <p:cTn id="38" dur="250"/>
                                        <p:tgtEl>
                                          <p:spTgt spid="24"/>
                                        </p:tgtEl>
                                      </p:cBhvr>
                                    </p:animEffect>
                                  </p:childTnLst>
                                </p:cTn>
                              </p:par>
                              <p:par>
                                <p:cTn id="39" presetID="10" presetClass="entr" presetSubtype="0" fill="hold" grpId="0" nodeType="withEffect">
                                  <p:stCondLst>
                                    <p:cond delay="1850"/>
                                  </p:stCondLst>
                                  <p:childTnLst>
                                    <p:set>
                                      <p:cBhvr>
                                        <p:cTn id="40" dur="1" fill="hold">
                                          <p:stCondLst>
                                            <p:cond delay="0"/>
                                          </p:stCondLst>
                                        </p:cTn>
                                        <p:tgtEl>
                                          <p:spTgt spid="25"/>
                                        </p:tgtEl>
                                        <p:attrNameLst>
                                          <p:attrName>style.visibility</p:attrName>
                                        </p:attrNameLst>
                                      </p:cBhvr>
                                      <p:to>
                                        <p:strVal val="visible"/>
                                      </p:to>
                                    </p:set>
                                    <p:animEffect transition="in" filter="fade">
                                      <p:cBhvr>
                                        <p:cTn id="41" dur="500"/>
                                        <p:tgtEl>
                                          <p:spTgt spid="25"/>
                                        </p:tgtEl>
                                      </p:cBhvr>
                                    </p:animEffect>
                                  </p:childTnLst>
                                </p:cTn>
                              </p:par>
                              <p:par>
                                <p:cTn id="42" presetID="50" presetClass="entr" presetSubtype="0" decel="100000" fill="hold" grpId="0" nodeType="withEffect">
                                  <p:stCondLst>
                                    <p:cond delay="1600"/>
                                  </p:stCondLst>
                                  <p:iterate type="lt">
                                    <p:tmPct val="10000"/>
                                  </p:iterate>
                                  <p:childTnLst>
                                    <p:set>
                                      <p:cBhvr>
                                        <p:cTn id="43" dur="1" fill="hold">
                                          <p:stCondLst>
                                            <p:cond delay="0"/>
                                          </p:stCondLst>
                                        </p:cTn>
                                        <p:tgtEl>
                                          <p:spTgt spid="26"/>
                                        </p:tgtEl>
                                        <p:attrNameLst>
                                          <p:attrName>style.visibility</p:attrName>
                                        </p:attrNameLst>
                                      </p:cBhvr>
                                      <p:to>
                                        <p:strVal val="visible"/>
                                      </p:to>
                                    </p:set>
                                    <p:anim calcmode="lin" valueType="num">
                                      <p:cBhvr>
                                        <p:cTn id="44" dur="50" fill="hold"/>
                                        <p:tgtEl>
                                          <p:spTgt spid="26"/>
                                        </p:tgtEl>
                                        <p:attrNameLst>
                                          <p:attrName>ppt_w</p:attrName>
                                        </p:attrNameLst>
                                      </p:cBhvr>
                                      <p:tavLst>
                                        <p:tav tm="0">
                                          <p:val>
                                            <p:strVal val="#ppt_w+.3"/>
                                          </p:val>
                                        </p:tav>
                                        <p:tav tm="100000">
                                          <p:val>
                                            <p:strVal val="#ppt_w"/>
                                          </p:val>
                                        </p:tav>
                                      </p:tavLst>
                                    </p:anim>
                                    <p:anim calcmode="lin" valueType="num">
                                      <p:cBhvr>
                                        <p:cTn id="45" dur="50" fill="hold"/>
                                        <p:tgtEl>
                                          <p:spTgt spid="26"/>
                                        </p:tgtEl>
                                        <p:attrNameLst>
                                          <p:attrName>ppt_h</p:attrName>
                                        </p:attrNameLst>
                                      </p:cBhvr>
                                      <p:tavLst>
                                        <p:tav tm="0">
                                          <p:val>
                                            <p:strVal val="#ppt_h"/>
                                          </p:val>
                                        </p:tav>
                                        <p:tav tm="100000">
                                          <p:val>
                                            <p:strVal val="#ppt_h"/>
                                          </p:val>
                                        </p:tav>
                                      </p:tavLst>
                                    </p:anim>
                                    <p:animEffect transition="in" filter="fade">
                                      <p:cBhvr>
                                        <p:cTn id="46" dur="50"/>
                                        <p:tgtEl>
                                          <p:spTgt spid="26"/>
                                        </p:tgtEl>
                                      </p:cBhvr>
                                    </p:animEffect>
                                  </p:childTnLst>
                                </p:cTn>
                              </p:par>
                              <p:par>
                                <p:cTn id="47" presetID="10" presetClass="entr" presetSubtype="0" fill="hold" grpId="0" nodeType="withEffect">
                                  <p:stCondLst>
                                    <p:cond delay="3100"/>
                                  </p:stCondLst>
                                  <p:childTnLst>
                                    <p:set>
                                      <p:cBhvr>
                                        <p:cTn id="48" dur="1" fill="hold">
                                          <p:stCondLst>
                                            <p:cond delay="0"/>
                                          </p:stCondLst>
                                        </p:cTn>
                                        <p:tgtEl>
                                          <p:spTgt spid="21"/>
                                        </p:tgtEl>
                                        <p:attrNameLst>
                                          <p:attrName>style.visibility</p:attrName>
                                        </p:attrNameLst>
                                      </p:cBhvr>
                                      <p:to>
                                        <p:strVal val="visible"/>
                                      </p:to>
                                    </p:set>
                                    <p:animEffect transition="in" filter="fade">
                                      <p:cBhvr>
                                        <p:cTn id="49" dur="10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animBg="1"/>
      <p:bldP spid="19" grpId="1" animBg="1"/>
      <p:bldP spid="19" grpId="2" animBg="1"/>
      <p:bldP spid="21" grpId="0"/>
      <p:bldP spid="23" grpId="0"/>
      <p:bldP spid="25" grpId="0"/>
      <p:bldP spid="26"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2" name="Picture 3" descr="E:\amy项目\模板\60周年\1\png\3.png"/>
          <p:cNvPicPr>
            <a:picLocks noChangeAspect="1" noChangeArrowheads="1"/>
          </p:cNvPicPr>
          <p:nvPr/>
        </p:nvPicPr>
        <p:blipFill>
          <a:blip r:embed="rId3"/>
          <a:srcRect/>
          <a:stretch>
            <a:fillRect/>
          </a:stretch>
        </p:blipFill>
        <p:spPr bwMode="auto">
          <a:xfrm>
            <a:off x="-6893" y="4264398"/>
            <a:ext cx="11300278" cy="2987456"/>
          </a:xfrm>
          <a:prstGeom prst="rect">
            <a:avLst/>
          </a:prstGeom>
          <a:noFill/>
          <a:ln w="9525">
            <a:noFill/>
            <a:miter lim="800000"/>
            <a:headEnd/>
            <a:tailEnd/>
          </a:ln>
        </p:spPr>
      </p:pic>
      <p:sp>
        <p:nvSpPr>
          <p:cNvPr id="35" name="任意多边形 34"/>
          <p:cNvSpPr/>
          <p:nvPr/>
        </p:nvSpPr>
        <p:spPr>
          <a:xfrm>
            <a:off x="5646035" y="2248173"/>
            <a:ext cx="1635553" cy="1669986"/>
          </a:xfrm>
          <a:custGeom>
            <a:avLst/>
            <a:gdLst>
              <a:gd name="connsiteX0" fmla="*/ 0 w 1551215"/>
              <a:gd name="connsiteY0" fmla="*/ 0 h 1583872"/>
              <a:gd name="connsiteX1" fmla="*/ 449036 w 1551215"/>
              <a:gd name="connsiteY1" fmla="*/ 0 h 1583872"/>
              <a:gd name="connsiteX2" fmla="*/ 449036 w 1551215"/>
              <a:gd name="connsiteY2" fmla="*/ 71936 h 1583872"/>
              <a:gd name="connsiteX3" fmla="*/ 73607 w 1551215"/>
              <a:gd name="connsiteY3" fmla="*/ 71936 h 1583872"/>
              <a:gd name="connsiteX4" fmla="*/ 73607 w 1551215"/>
              <a:gd name="connsiteY4" fmla="*/ 1511936 h 1583872"/>
              <a:gd name="connsiteX5" fmla="*/ 1477607 w 1551215"/>
              <a:gd name="connsiteY5" fmla="*/ 1511936 h 1583872"/>
              <a:gd name="connsiteX6" fmla="*/ 1477607 w 1551215"/>
              <a:gd name="connsiteY6" fmla="*/ 71936 h 1583872"/>
              <a:gd name="connsiteX7" fmla="*/ 1102179 w 1551215"/>
              <a:gd name="connsiteY7" fmla="*/ 71936 h 1583872"/>
              <a:gd name="connsiteX8" fmla="*/ 1102179 w 1551215"/>
              <a:gd name="connsiteY8" fmla="*/ 0 h 1583872"/>
              <a:gd name="connsiteX9" fmla="*/ 1551215 w 1551215"/>
              <a:gd name="connsiteY9" fmla="*/ 0 h 1583872"/>
              <a:gd name="connsiteX10" fmla="*/ 1551215 w 1551215"/>
              <a:gd name="connsiteY10" fmla="*/ 1583872 h 1583872"/>
              <a:gd name="connsiteX11" fmla="*/ 0 w 1551215"/>
              <a:gd name="connsiteY11" fmla="*/ 1583872 h 15838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551215" h="1583872">
                <a:moveTo>
                  <a:pt x="0" y="0"/>
                </a:moveTo>
                <a:lnTo>
                  <a:pt x="449036" y="0"/>
                </a:lnTo>
                <a:lnTo>
                  <a:pt x="449036" y="71936"/>
                </a:lnTo>
                <a:lnTo>
                  <a:pt x="73607" y="71936"/>
                </a:lnTo>
                <a:lnTo>
                  <a:pt x="73607" y="1511936"/>
                </a:lnTo>
                <a:lnTo>
                  <a:pt x="1477607" y="1511936"/>
                </a:lnTo>
                <a:lnTo>
                  <a:pt x="1477607" y="71936"/>
                </a:lnTo>
                <a:lnTo>
                  <a:pt x="1102179" y="71936"/>
                </a:lnTo>
                <a:lnTo>
                  <a:pt x="1102179" y="0"/>
                </a:lnTo>
                <a:lnTo>
                  <a:pt x="1551215" y="0"/>
                </a:lnTo>
                <a:lnTo>
                  <a:pt x="1551215" y="1583872"/>
                </a:lnTo>
                <a:lnTo>
                  <a:pt x="0" y="1583872"/>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56" name="等腰三角形 55"/>
          <p:cNvSpPr/>
          <p:nvPr/>
        </p:nvSpPr>
        <p:spPr>
          <a:xfrm rot="10800000">
            <a:off x="6303125" y="3332802"/>
            <a:ext cx="321371" cy="292678"/>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57" name="文本框 56"/>
          <p:cNvSpPr txBox="1"/>
          <p:nvPr/>
        </p:nvSpPr>
        <p:spPr>
          <a:xfrm>
            <a:off x="6096032" y="1684245"/>
            <a:ext cx="689150" cy="1390358"/>
          </a:xfrm>
          <a:prstGeom prst="rect">
            <a:avLst/>
          </a:prstGeom>
          <a:noFill/>
        </p:spPr>
        <p:txBody>
          <a:bodyPr wrap="square" rtlCol="0">
            <a:spAutoFit/>
          </a:bodyPr>
          <a:lstStyle/>
          <a:p>
            <a:pPr algn="ctr"/>
            <a:r>
              <a:rPr lang="en-US" altLang="zh-CN" sz="8435" dirty="0" smtClean="0">
                <a:solidFill>
                  <a:srgbClr val="C00000"/>
                </a:solidFill>
                <a:latin typeface="+mn-ea"/>
              </a:rPr>
              <a:t>2</a:t>
            </a:r>
            <a:endParaRPr lang="zh-CN" altLang="en-US" sz="8435" dirty="0">
              <a:solidFill>
                <a:srgbClr val="C00000"/>
              </a:solidFill>
              <a:latin typeface="+mn-ea"/>
            </a:endParaRPr>
          </a:p>
        </p:txBody>
      </p:sp>
      <p:sp>
        <p:nvSpPr>
          <p:cNvPr id="58" name="矩形 57"/>
          <p:cNvSpPr/>
          <p:nvPr/>
        </p:nvSpPr>
        <p:spPr>
          <a:xfrm>
            <a:off x="3772242" y="3811424"/>
            <a:ext cx="5314275" cy="906915"/>
          </a:xfrm>
          <a:prstGeom prst="rect">
            <a:avLst/>
          </a:prstGeom>
        </p:spPr>
        <p:txBody>
          <a:bodyPr wrap="none">
            <a:spAutoFit/>
          </a:bodyPr>
          <a:lstStyle/>
          <a:p>
            <a:pPr algn="ctr">
              <a:lnSpc>
                <a:spcPct val="150000"/>
              </a:lnSpc>
            </a:pPr>
            <a:r>
              <a:rPr lang="zh-CN" altLang="en-US" sz="4000" dirty="0">
                <a:solidFill>
                  <a:srgbClr val="C00000"/>
                </a:solidFill>
                <a:latin typeface="微软雅黑" panose="020B0503020204020204" pitchFamily="34" charset="-122"/>
                <a:ea typeface="微软雅黑" panose="020B0503020204020204" pitchFamily="34" charset="-122"/>
                <a:cs typeface="+mn-ea"/>
                <a:sym typeface="+mn-lt"/>
              </a:rPr>
              <a:t>点击添加相关标题文字</a:t>
            </a:r>
            <a:endParaRPr lang="en-GB" altLang="zh-CN" sz="4000" dirty="0">
              <a:solidFill>
                <a:srgbClr val="C00000"/>
              </a:solidFill>
              <a:latin typeface="微软雅黑" panose="020B0503020204020204" pitchFamily="34" charset="-122"/>
              <a:ea typeface="微软雅黑" panose="020B0503020204020204" pitchFamily="34" charset="-122"/>
              <a:cs typeface="+mn-ea"/>
              <a:sym typeface="+mn-lt"/>
            </a:endParaRPr>
          </a:p>
        </p:txBody>
      </p:sp>
    </p:spTree>
    <p:extLst>
      <p:ext uri="{BB962C8B-B14F-4D97-AF65-F5344CB8AC3E}">
        <p14:creationId xmlns:p14="http://schemas.microsoft.com/office/powerpoint/2010/main" val="368756736"/>
      </p:ext>
    </p:extLst>
  </p:cSld>
  <p:clrMapOvr>
    <a:masterClrMapping/>
  </p:clrMapOvr>
  <mc:AlternateContent xmlns:mc="http://schemas.openxmlformats.org/markup-compatibility/2006" xmlns:p14="http://schemas.microsoft.com/office/powerpoint/2010/main">
    <mc:Choice Requires="p14">
      <p:transition spd="slow" p14:dur="1600" advTm="0">
        <p14:gallery dir="l"/>
      </p:transition>
    </mc:Choice>
    <mc:Fallback xmlns="">
      <p:transition spd="slow" advTm="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afterEffect">
                                      <p:stCondLst>
                                        <p:cond delay="0"/>
                                      </p:stCondLst>
                                      <p:childTnLst>
                                        <p:set>
                                          <p:cBhvr>
                                            <p:cTn id="6" dur="1" fill="hold">
                                              <p:stCondLst>
                                                <p:cond delay="0"/>
                                              </p:stCondLst>
                                            </p:cTn>
                                            <p:tgtEl>
                                              <p:spTgt spid="32"/>
                                            </p:tgtEl>
                                            <p:attrNameLst>
                                              <p:attrName>style.visibility</p:attrName>
                                            </p:attrNameLst>
                                          </p:cBhvr>
                                          <p:to>
                                            <p:strVal val="visible"/>
                                          </p:to>
                                        </p:set>
                                        <p:anim calcmode="lin" valueType="num">
                                          <p:cBhvr additive="base">
                                            <p:cTn id="7" dur="500" fill="hold"/>
                                            <p:tgtEl>
                                              <p:spTgt spid="32"/>
                                            </p:tgtEl>
                                            <p:attrNameLst>
                                              <p:attrName>ppt_x</p:attrName>
                                            </p:attrNameLst>
                                          </p:cBhvr>
                                          <p:tavLst>
                                            <p:tav tm="0">
                                              <p:val>
                                                <p:strVal val="#ppt_x"/>
                                              </p:val>
                                            </p:tav>
                                            <p:tav tm="100000">
                                              <p:val>
                                                <p:strVal val="#ppt_x"/>
                                              </p:val>
                                            </p:tav>
                                          </p:tavLst>
                                        </p:anim>
                                        <p:anim calcmode="lin" valueType="num">
                                          <p:cBhvr additive="base">
                                            <p:cTn id="8" dur="500" fill="hold"/>
                                            <p:tgtEl>
                                              <p:spTgt spid="32"/>
                                            </p:tgtEl>
                                            <p:attrNameLst>
                                              <p:attrName>ppt_y</p:attrName>
                                            </p:attrNameLst>
                                          </p:cBhvr>
                                          <p:tavLst>
                                            <p:tav tm="0">
                                              <p:val>
                                                <p:strVal val="1+#ppt_h/2"/>
                                              </p:val>
                                            </p:tav>
                                            <p:tav tm="100000">
                                              <p:val>
                                                <p:strVal val="#ppt_y"/>
                                              </p:val>
                                            </p:tav>
                                          </p:tavLst>
                                        </p:anim>
                                      </p:childTnLst>
                                    </p:cTn>
                                  </p:par>
                                  <p:par>
                                    <p:cTn id="9" presetID="21" presetClass="entr" presetSubtype="1" fill="hold" grpId="0" nodeType="withEffect">
                                      <p:stCondLst>
                                        <p:cond delay="250"/>
                                      </p:stCondLst>
                                      <p:childTnLst>
                                        <p:set>
                                          <p:cBhvr>
                                            <p:cTn id="10" dur="1" fill="hold">
                                              <p:stCondLst>
                                                <p:cond delay="0"/>
                                              </p:stCondLst>
                                            </p:cTn>
                                            <p:tgtEl>
                                              <p:spTgt spid="35"/>
                                            </p:tgtEl>
                                            <p:attrNameLst>
                                              <p:attrName>style.visibility</p:attrName>
                                            </p:attrNameLst>
                                          </p:cBhvr>
                                          <p:to>
                                            <p:strVal val="visible"/>
                                          </p:to>
                                        </p:set>
                                        <p:animEffect transition="in" filter="wheel(1)">
                                          <p:cBhvr>
                                            <p:cTn id="11" dur="1000"/>
                                            <p:tgtEl>
                                              <p:spTgt spid="35"/>
                                            </p:tgtEl>
                                          </p:cBhvr>
                                        </p:animEffect>
                                      </p:childTnLst>
                                    </p:cTn>
                                  </p:par>
                                  <p:par>
                                    <p:cTn id="12" presetID="10" presetClass="entr" presetSubtype="0" fill="hold" grpId="0" nodeType="withEffect">
                                      <p:stCondLst>
                                        <p:cond delay="1250"/>
                                      </p:stCondLst>
                                      <p:childTnLst>
                                        <p:set>
                                          <p:cBhvr>
                                            <p:cTn id="13" dur="1" fill="hold">
                                              <p:stCondLst>
                                                <p:cond delay="0"/>
                                              </p:stCondLst>
                                            </p:cTn>
                                            <p:tgtEl>
                                              <p:spTgt spid="57"/>
                                            </p:tgtEl>
                                            <p:attrNameLst>
                                              <p:attrName>style.visibility</p:attrName>
                                            </p:attrNameLst>
                                          </p:cBhvr>
                                          <p:to>
                                            <p:strVal val="visible"/>
                                          </p:to>
                                        </p:set>
                                        <p:animEffect transition="in" filter="fade">
                                          <p:cBhvr>
                                            <p:cTn id="14" dur="500"/>
                                            <p:tgtEl>
                                              <p:spTgt spid="57"/>
                                            </p:tgtEl>
                                          </p:cBhvr>
                                        </p:animEffect>
                                      </p:childTnLst>
                                    </p:cTn>
                                  </p:par>
                                  <p:par>
                                    <p:cTn id="15" presetID="10" presetClass="entr" presetSubtype="0" fill="hold" grpId="1" nodeType="withEffect">
                                      <p:stCondLst>
                                        <p:cond delay="1500"/>
                                      </p:stCondLst>
                                      <p:childTnLst>
                                        <p:set>
                                          <p:cBhvr>
                                            <p:cTn id="16" dur="1" fill="hold">
                                              <p:stCondLst>
                                                <p:cond delay="0"/>
                                              </p:stCondLst>
                                            </p:cTn>
                                            <p:tgtEl>
                                              <p:spTgt spid="56"/>
                                            </p:tgtEl>
                                            <p:attrNameLst>
                                              <p:attrName>style.visibility</p:attrName>
                                            </p:attrNameLst>
                                          </p:cBhvr>
                                          <p:to>
                                            <p:strVal val="visible"/>
                                          </p:to>
                                        </p:set>
                                        <p:animEffect transition="in" filter="fade">
                                          <p:cBhvr>
                                            <p:cTn id="17" dur="500"/>
                                            <p:tgtEl>
                                              <p:spTgt spid="56"/>
                                            </p:tgtEl>
                                          </p:cBhvr>
                                        </p:animEffect>
                                      </p:childTnLst>
                                    </p:cTn>
                                  </p:par>
                                  <p:par>
                                    <p:cTn id="18" presetID="64" presetClass="path" presetSubtype="0" accel="50000" fill="hold" grpId="0" nodeType="withEffect" p14:presetBounceEnd="30667">
                                      <p:stCondLst>
                                        <p:cond delay="1500"/>
                                      </p:stCondLst>
                                      <p:childTnLst>
                                        <p:animMotion origin="layout" path="M -2.59259E-6 -4.30202E-6 L -2.59259E-6 -0.25 " pathEditMode="relative" rAng="0" ptsTypes="AA" p14:bounceEnd="30667">
                                          <p:cBhvr>
                                            <p:cTn id="19" dur="750" spd="-100000" fill="hold"/>
                                            <p:tgtEl>
                                              <p:spTgt spid="56"/>
                                            </p:tgtEl>
                                            <p:attrNameLst>
                                              <p:attrName>ppt_x</p:attrName>
                                              <p:attrName>ppt_y</p:attrName>
                                            </p:attrNameLst>
                                          </p:cBhvr>
                                          <p:rCtr x="0" y="-12511"/>
                                        </p:animMotion>
                                      </p:childTnLst>
                                    </p:cTn>
                                  </p:par>
                                  <p:par>
                                    <p:cTn id="20" presetID="42" presetClass="entr" presetSubtype="0" fill="hold" grpId="0" nodeType="withEffect">
                                      <p:stCondLst>
                                        <p:cond delay="2250"/>
                                      </p:stCondLst>
                                      <p:iterate type="lt">
                                        <p:tmPct val="10000"/>
                                      </p:iterate>
                                      <p:childTnLst>
                                        <p:set>
                                          <p:cBhvr>
                                            <p:cTn id="21" dur="1" fill="hold">
                                              <p:stCondLst>
                                                <p:cond delay="0"/>
                                              </p:stCondLst>
                                            </p:cTn>
                                            <p:tgtEl>
                                              <p:spTgt spid="58"/>
                                            </p:tgtEl>
                                            <p:attrNameLst>
                                              <p:attrName>style.visibility</p:attrName>
                                            </p:attrNameLst>
                                          </p:cBhvr>
                                          <p:to>
                                            <p:strVal val="visible"/>
                                          </p:to>
                                        </p:set>
                                        <p:animEffect transition="in" filter="fade">
                                          <p:cBhvr>
                                            <p:cTn id="22" dur="250"/>
                                            <p:tgtEl>
                                              <p:spTgt spid="58"/>
                                            </p:tgtEl>
                                          </p:cBhvr>
                                        </p:animEffect>
                                        <p:anim calcmode="lin" valueType="num">
                                          <p:cBhvr>
                                            <p:cTn id="23" dur="250" fill="hold"/>
                                            <p:tgtEl>
                                              <p:spTgt spid="58"/>
                                            </p:tgtEl>
                                            <p:attrNameLst>
                                              <p:attrName>ppt_x</p:attrName>
                                            </p:attrNameLst>
                                          </p:cBhvr>
                                          <p:tavLst>
                                            <p:tav tm="0">
                                              <p:val>
                                                <p:strVal val="#ppt_x"/>
                                              </p:val>
                                            </p:tav>
                                            <p:tav tm="100000">
                                              <p:val>
                                                <p:strVal val="#ppt_x"/>
                                              </p:val>
                                            </p:tav>
                                          </p:tavLst>
                                        </p:anim>
                                        <p:anim calcmode="lin" valueType="num">
                                          <p:cBhvr>
                                            <p:cTn id="24" dur="250" fill="hold"/>
                                            <p:tgtEl>
                                              <p:spTgt spid="5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 grpId="0" animBg="1"/>
          <p:bldP spid="56" grpId="0" animBg="1"/>
          <p:bldP spid="56" grpId="1" animBg="1"/>
          <p:bldP spid="57" grpId="0"/>
          <p:bldP spid="58"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afterEffect">
                                      <p:stCondLst>
                                        <p:cond delay="0"/>
                                      </p:stCondLst>
                                      <p:childTnLst>
                                        <p:set>
                                          <p:cBhvr>
                                            <p:cTn id="6" dur="1" fill="hold">
                                              <p:stCondLst>
                                                <p:cond delay="0"/>
                                              </p:stCondLst>
                                            </p:cTn>
                                            <p:tgtEl>
                                              <p:spTgt spid="32"/>
                                            </p:tgtEl>
                                            <p:attrNameLst>
                                              <p:attrName>style.visibility</p:attrName>
                                            </p:attrNameLst>
                                          </p:cBhvr>
                                          <p:to>
                                            <p:strVal val="visible"/>
                                          </p:to>
                                        </p:set>
                                        <p:anim calcmode="lin" valueType="num">
                                          <p:cBhvr additive="base">
                                            <p:cTn id="7" dur="500" fill="hold"/>
                                            <p:tgtEl>
                                              <p:spTgt spid="32"/>
                                            </p:tgtEl>
                                            <p:attrNameLst>
                                              <p:attrName>ppt_x</p:attrName>
                                            </p:attrNameLst>
                                          </p:cBhvr>
                                          <p:tavLst>
                                            <p:tav tm="0">
                                              <p:val>
                                                <p:strVal val="#ppt_x"/>
                                              </p:val>
                                            </p:tav>
                                            <p:tav tm="100000">
                                              <p:val>
                                                <p:strVal val="#ppt_x"/>
                                              </p:val>
                                            </p:tav>
                                          </p:tavLst>
                                        </p:anim>
                                        <p:anim calcmode="lin" valueType="num">
                                          <p:cBhvr additive="base">
                                            <p:cTn id="8" dur="500" fill="hold"/>
                                            <p:tgtEl>
                                              <p:spTgt spid="32"/>
                                            </p:tgtEl>
                                            <p:attrNameLst>
                                              <p:attrName>ppt_y</p:attrName>
                                            </p:attrNameLst>
                                          </p:cBhvr>
                                          <p:tavLst>
                                            <p:tav tm="0">
                                              <p:val>
                                                <p:strVal val="1+#ppt_h/2"/>
                                              </p:val>
                                            </p:tav>
                                            <p:tav tm="100000">
                                              <p:val>
                                                <p:strVal val="#ppt_y"/>
                                              </p:val>
                                            </p:tav>
                                          </p:tavLst>
                                        </p:anim>
                                      </p:childTnLst>
                                    </p:cTn>
                                  </p:par>
                                  <p:par>
                                    <p:cTn id="9" presetID="21" presetClass="entr" presetSubtype="1" fill="hold" grpId="0" nodeType="withEffect">
                                      <p:stCondLst>
                                        <p:cond delay="250"/>
                                      </p:stCondLst>
                                      <p:childTnLst>
                                        <p:set>
                                          <p:cBhvr>
                                            <p:cTn id="10" dur="1" fill="hold">
                                              <p:stCondLst>
                                                <p:cond delay="0"/>
                                              </p:stCondLst>
                                            </p:cTn>
                                            <p:tgtEl>
                                              <p:spTgt spid="35"/>
                                            </p:tgtEl>
                                            <p:attrNameLst>
                                              <p:attrName>style.visibility</p:attrName>
                                            </p:attrNameLst>
                                          </p:cBhvr>
                                          <p:to>
                                            <p:strVal val="visible"/>
                                          </p:to>
                                        </p:set>
                                        <p:animEffect transition="in" filter="wheel(1)">
                                          <p:cBhvr>
                                            <p:cTn id="11" dur="1000"/>
                                            <p:tgtEl>
                                              <p:spTgt spid="35"/>
                                            </p:tgtEl>
                                          </p:cBhvr>
                                        </p:animEffect>
                                      </p:childTnLst>
                                    </p:cTn>
                                  </p:par>
                                  <p:par>
                                    <p:cTn id="12" presetID="10" presetClass="entr" presetSubtype="0" fill="hold" grpId="0" nodeType="withEffect">
                                      <p:stCondLst>
                                        <p:cond delay="1250"/>
                                      </p:stCondLst>
                                      <p:childTnLst>
                                        <p:set>
                                          <p:cBhvr>
                                            <p:cTn id="13" dur="1" fill="hold">
                                              <p:stCondLst>
                                                <p:cond delay="0"/>
                                              </p:stCondLst>
                                            </p:cTn>
                                            <p:tgtEl>
                                              <p:spTgt spid="57"/>
                                            </p:tgtEl>
                                            <p:attrNameLst>
                                              <p:attrName>style.visibility</p:attrName>
                                            </p:attrNameLst>
                                          </p:cBhvr>
                                          <p:to>
                                            <p:strVal val="visible"/>
                                          </p:to>
                                        </p:set>
                                        <p:animEffect transition="in" filter="fade">
                                          <p:cBhvr>
                                            <p:cTn id="14" dur="500"/>
                                            <p:tgtEl>
                                              <p:spTgt spid="57"/>
                                            </p:tgtEl>
                                          </p:cBhvr>
                                        </p:animEffect>
                                      </p:childTnLst>
                                    </p:cTn>
                                  </p:par>
                                  <p:par>
                                    <p:cTn id="15" presetID="10" presetClass="entr" presetSubtype="0" fill="hold" grpId="1" nodeType="withEffect">
                                      <p:stCondLst>
                                        <p:cond delay="1500"/>
                                      </p:stCondLst>
                                      <p:childTnLst>
                                        <p:set>
                                          <p:cBhvr>
                                            <p:cTn id="16" dur="1" fill="hold">
                                              <p:stCondLst>
                                                <p:cond delay="0"/>
                                              </p:stCondLst>
                                            </p:cTn>
                                            <p:tgtEl>
                                              <p:spTgt spid="56"/>
                                            </p:tgtEl>
                                            <p:attrNameLst>
                                              <p:attrName>style.visibility</p:attrName>
                                            </p:attrNameLst>
                                          </p:cBhvr>
                                          <p:to>
                                            <p:strVal val="visible"/>
                                          </p:to>
                                        </p:set>
                                        <p:animEffect transition="in" filter="fade">
                                          <p:cBhvr>
                                            <p:cTn id="17" dur="500"/>
                                            <p:tgtEl>
                                              <p:spTgt spid="56"/>
                                            </p:tgtEl>
                                          </p:cBhvr>
                                        </p:animEffect>
                                      </p:childTnLst>
                                    </p:cTn>
                                  </p:par>
                                  <p:par>
                                    <p:cTn id="18" presetID="64" presetClass="path" presetSubtype="0" accel="50000" fill="hold" grpId="0" nodeType="withEffect">
                                      <p:stCondLst>
                                        <p:cond delay="1500"/>
                                      </p:stCondLst>
                                      <p:childTnLst>
                                        <p:animMotion origin="layout" path="M -2.59259E-6 -4.30202E-6 L -2.59259E-6 -0.25 " pathEditMode="relative" rAng="0" ptsTypes="AA">
                                          <p:cBhvr>
                                            <p:cTn id="19" dur="750" spd="-100000" fill="hold"/>
                                            <p:tgtEl>
                                              <p:spTgt spid="56"/>
                                            </p:tgtEl>
                                            <p:attrNameLst>
                                              <p:attrName>ppt_x</p:attrName>
                                              <p:attrName>ppt_y</p:attrName>
                                            </p:attrNameLst>
                                          </p:cBhvr>
                                          <p:rCtr x="0" y="-12511"/>
                                        </p:animMotion>
                                      </p:childTnLst>
                                    </p:cTn>
                                  </p:par>
                                  <p:par>
                                    <p:cTn id="20" presetID="42" presetClass="entr" presetSubtype="0" fill="hold" grpId="0" nodeType="withEffect">
                                      <p:stCondLst>
                                        <p:cond delay="2250"/>
                                      </p:stCondLst>
                                      <p:iterate type="lt">
                                        <p:tmPct val="10000"/>
                                      </p:iterate>
                                      <p:childTnLst>
                                        <p:set>
                                          <p:cBhvr>
                                            <p:cTn id="21" dur="1" fill="hold">
                                              <p:stCondLst>
                                                <p:cond delay="0"/>
                                              </p:stCondLst>
                                            </p:cTn>
                                            <p:tgtEl>
                                              <p:spTgt spid="58"/>
                                            </p:tgtEl>
                                            <p:attrNameLst>
                                              <p:attrName>style.visibility</p:attrName>
                                            </p:attrNameLst>
                                          </p:cBhvr>
                                          <p:to>
                                            <p:strVal val="visible"/>
                                          </p:to>
                                        </p:set>
                                        <p:animEffect transition="in" filter="fade">
                                          <p:cBhvr>
                                            <p:cTn id="22" dur="250"/>
                                            <p:tgtEl>
                                              <p:spTgt spid="58"/>
                                            </p:tgtEl>
                                          </p:cBhvr>
                                        </p:animEffect>
                                        <p:anim calcmode="lin" valueType="num">
                                          <p:cBhvr>
                                            <p:cTn id="23" dur="250" fill="hold"/>
                                            <p:tgtEl>
                                              <p:spTgt spid="58"/>
                                            </p:tgtEl>
                                            <p:attrNameLst>
                                              <p:attrName>ppt_x</p:attrName>
                                            </p:attrNameLst>
                                          </p:cBhvr>
                                          <p:tavLst>
                                            <p:tav tm="0">
                                              <p:val>
                                                <p:strVal val="#ppt_x"/>
                                              </p:val>
                                            </p:tav>
                                            <p:tav tm="100000">
                                              <p:val>
                                                <p:strVal val="#ppt_x"/>
                                              </p:val>
                                            </p:tav>
                                          </p:tavLst>
                                        </p:anim>
                                        <p:anim calcmode="lin" valueType="num">
                                          <p:cBhvr>
                                            <p:cTn id="24" dur="250" fill="hold"/>
                                            <p:tgtEl>
                                              <p:spTgt spid="5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 grpId="0" animBg="1"/>
          <p:bldP spid="56" grpId="0" animBg="1"/>
          <p:bldP spid="56" grpId="1" animBg="1"/>
          <p:bldP spid="57" grpId="0"/>
          <p:bldP spid="58" grpId="0"/>
        </p:bldLst>
      </p:timing>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2" name="Group 11"/>
          <p:cNvGrpSpPr/>
          <p:nvPr/>
        </p:nvGrpSpPr>
        <p:grpSpPr>
          <a:xfrm>
            <a:off x="2840835" y="2344933"/>
            <a:ext cx="3695028" cy="3695028"/>
            <a:chOff x="6240781" y="1363135"/>
            <a:chExt cx="4963584" cy="4963584"/>
          </a:xfrm>
        </p:grpSpPr>
        <p:grpSp>
          <p:nvGrpSpPr>
            <p:cNvPr id="13" name="Group 12"/>
            <p:cNvGrpSpPr/>
            <p:nvPr userDrawn="1"/>
          </p:nvGrpSpPr>
          <p:grpSpPr>
            <a:xfrm>
              <a:off x="6240781" y="1363135"/>
              <a:ext cx="3255433" cy="2434167"/>
              <a:chOff x="4657725" y="946151"/>
              <a:chExt cx="2441575" cy="1825625"/>
            </a:xfrm>
          </p:grpSpPr>
          <p:sp>
            <p:nvSpPr>
              <p:cNvPr id="27" name="Freeform 26"/>
              <p:cNvSpPr>
                <a:spLocks/>
              </p:cNvSpPr>
              <p:nvPr/>
            </p:nvSpPr>
            <p:spPr bwMode="auto">
              <a:xfrm>
                <a:off x="5953125" y="2046288"/>
                <a:ext cx="1146175" cy="593725"/>
              </a:xfrm>
              <a:custGeom>
                <a:avLst/>
                <a:gdLst>
                  <a:gd name="T0" fmla="*/ 849 w 904"/>
                  <a:gd name="T1" fmla="*/ 0 h 468"/>
                  <a:gd name="T2" fmla="*/ 873 w 904"/>
                  <a:gd name="T3" fmla="*/ 58 h 468"/>
                  <a:gd name="T4" fmla="*/ 507 w 904"/>
                  <a:gd name="T5" fmla="*/ 436 h 468"/>
                  <a:gd name="T6" fmla="*/ 396 w 904"/>
                  <a:gd name="T7" fmla="*/ 436 h 468"/>
                  <a:gd name="T8" fmla="*/ 30 w 904"/>
                  <a:gd name="T9" fmla="*/ 58 h 468"/>
                  <a:gd name="T10" fmla="*/ 55 w 904"/>
                  <a:gd name="T11" fmla="*/ 0 h 468"/>
                  <a:gd name="T12" fmla="*/ 849 w 904"/>
                  <a:gd name="T13" fmla="*/ 0 h 468"/>
                </a:gdLst>
                <a:ahLst/>
                <a:cxnLst>
                  <a:cxn ang="0">
                    <a:pos x="T0" y="T1"/>
                  </a:cxn>
                  <a:cxn ang="0">
                    <a:pos x="T2" y="T3"/>
                  </a:cxn>
                  <a:cxn ang="0">
                    <a:pos x="T4" y="T5"/>
                  </a:cxn>
                  <a:cxn ang="0">
                    <a:pos x="T6" y="T7"/>
                  </a:cxn>
                  <a:cxn ang="0">
                    <a:pos x="T8" y="T9"/>
                  </a:cxn>
                  <a:cxn ang="0">
                    <a:pos x="T10" y="T11"/>
                  </a:cxn>
                  <a:cxn ang="0">
                    <a:pos x="T12" y="T13"/>
                  </a:cxn>
                </a:cxnLst>
                <a:rect l="0" t="0" r="r" b="b"/>
                <a:pathLst>
                  <a:path w="904" h="468">
                    <a:moveTo>
                      <a:pt x="849" y="0"/>
                    </a:moveTo>
                    <a:cubicBezTo>
                      <a:pt x="893" y="0"/>
                      <a:pt x="904" y="26"/>
                      <a:pt x="873" y="58"/>
                    </a:cubicBezTo>
                    <a:cubicBezTo>
                      <a:pt x="507" y="436"/>
                      <a:pt x="507" y="436"/>
                      <a:pt x="507" y="436"/>
                    </a:cubicBezTo>
                    <a:cubicBezTo>
                      <a:pt x="477" y="468"/>
                      <a:pt x="427" y="468"/>
                      <a:pt x="396" y="436"/>
                    </a:cubicBezTo>
                    <a:cubicBezTo>
                      <a:pt x="30" y="58"/>
                      <a:pt x="30" y="58"/>
                      <a:pt x="30" y="58"/>
                    </a:cubicBezTo>
                    <a:cubicBezTo>
                      <a:pt x="0" y="26"/>
                      <a:pt x="11" y="0"/>
                      <a:pt x="55" y="0"/>
                    </a:cubicBezTo>
                    <a:lnTo>
                      <a:pt x="849" y="0"/>
                    </a:lnTo>
                    <a:close/>
                  </a:path>
                </a:pathLst>
              </a:custGeom>
              <a:solidFill>
                <a:schemeClr val="accent1"/>
              </a:solidFill>
              <a:ln>
                <a:noFill/>
              </a:ln>
            </p:spPr>
            <p:txBody>
              <a:bodyPr vert="horz" wrap="square" lIns="55827" tIns="27914" rIns="55827" bIns="27914" numCol="1" anchor="t" anchorCtr="0" compatLnSpc="1">
                <a:prstTxWarp prst="textNoShape">
                  <a:avLst/>
                </a:prstTxWarp>
              </a:bodyPr>
              <a:lstStyle/>
              <a:p>
                <a:pPr algn="just">
                  <a:lnSpc>
                    <a:spcPct val="120000"/>
                  </a:lnSpc>
                </a:pPr>
                <a:endParaRPr lang="en-US" sz="1737"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8" name="Freeform 27"/>
              <p:cNvSpPr>
                <a:spLocks/>
              </p:cNvSpPr>
              <p:nvPr/>
            </p:nvSpPr>
            <p:spPr bwMode="auto">
              <a:xfrm>
                <a:off x="4657725" y="946151"/>
                <a:ext cx="2151063" cy="1825625"/>
              </a:xfrm>
              <a:custGeom>
                <a:avLst/>
                <a:gdLst>
                  <a:gd name="T0" fmla="*/ 848 w 1696"/>
                  <a:gd name="T1" fmla="*/ 0 h 1440"/>
                  <a:gd name="T2" fmla="*/ 0 w 1696"/>
                  <a:gd name="T3" fmla="*/ 848 h 1440"/>
                  <a:gd name="T4" fmla="*/ 241 w 1696"/>
                  <a:gd name="T5" fmla="*/ 1440 h 1440"/>
                  <a:gd name="T6" fmla="*/ 718 w 1696"/>
                  <a:gd name="T7" fmla="*/ 1209 h 1440"/>
                  <a:gd name="T8" fmla="*/ 464 w 1696"/>
                  <a:gd name="T9" fmla="*/ 848 h 1440"/>
                  <a:gd name="T10" fmla="*/ 848 w 1696"/>
                  <a:gd name="T11" fmla="*/ 464 h 1440"/>
                  <a:gd name="T12" fmla="*/ 1232 w 1696"/>
                  <a:gd name="T13" fmla="*/ 848 h 1440"/>
                  <a:gd name="T14" fmla="*/ 1213 w 1696"/>
                  <a:gd name="T15" fmla="*/ 966 h 1440"/>
                  <a:gd name="T16" fmla="*/ 1293 w 1696"/>
                  <a:gd name="T17" fmla="*/ 966 h 1440"/>
                  <a:gd name="T18" fmla="*/ 1293 w 1696"/>
                  <a:gd name="T19" fmla="*/ 1062 h 1440"/>
                  <a:gd name="T20" fmla="*/ 1669 w 1696"/>
                  <a:gd name="T21" fmla="*/ 1062 h 1440"/>
                  <a:gd name="T22" fmla="*/ 1696 w 1696"/>
                  <a:gd name="T23" fmla="*/ 848 h 1440"/>
                  <a:gd name="T24" fmla="*/ 848 w 1696"/>
                  <a:gd name="T25" fmla="*/ 0 h 14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696" h="1440">
                    <a:moveTo>
                      <a:pt x="848" y="0"/>
                    </a:moveTo>
                    <a:cubicBezTo>
                      <a:pt x="380" y="0"/>
                      <a:pt x="0" y="380"/>
                      <a:pt x="0" y="848"/>
                    </a:cubicBezTo>
                    <a:cubicBezTo>
                      <a:pt x="0" y="1078"/>
                      <a:pt x="92" y="1287"/>
                      <a:pt x="241" y="1440"/>
                    </a:cubicBezTo>
                    <a:cubicBezTo>
                      <a:pt x="374" y="1315"/>
                      <a:pt x="540" y="1235"/>
                      <a:pt x="718" y="1209"/>
                    </a:cubicBezTo>
                    <a:cubicBezTo>
                      <a:pt x="570" y="1156"/>
                      <a:pt x="464" y="1014"/>
                      <a:pt x="464" y="848"/>
                    </a:cubicBezTo>
                    <a:cubicBezTo>
                      <a:pt x="464" y="636"/>
                      <a:pt x="636" y="464"/>
                      <a:pt x="848" y="464"/>
                    </a:cubicBezTo>
                    <a:cubicBezTo>
                      <a:pt x="1060" y="464"/>
                      <a:pt x="1232" y="636"/>
                      <a:pt x="1232" y="848"/>
                    </a:cubicBezTo>
                    <a:cubicBezTo>
                      <a:pt x="1232" y="889"/>
                      <a:pt x="1225" y="929"/>
                      <a:pt x="1213" y="966"/>
                    </a:cubicBezTo>
                    <a:cubicBezTo>
                      <a:pt x="1293" y="966"/>
                      <a:pt x="1293" y="966"/>
                      <a:pt x="1293" y="966"/>
                    </a:cubicBezTo>
                    <a:cubicBezTo>
                      <a:pt x="1293" y="1062"/>
                      <a:pt x="1293" y="1062"/>
                      <a:pt x="1293" y="1062"/>
                    </a:cubicBezTo>
                    <a:cubicBezTo>
                      <a:pt x="1669" y="1062"/>
                      <a:pt x="1669" y="1062"/>
                      <a:pt x="1669" y="1062"/>
                    </a:cubicBezTo>
                    <a:cubicBezTo>
                      <a:pt x="1687" y="994"/>
                      <a:pt x="1696" y="922"/>
                      <a:pt x="1696" y="848"/>
                    </a:cubicBezTo>
                    <a:cubicBezTo>
                      <a:pt x="1696" y="380"/>
                      <a:pt x="1316" y="0"/>
                      <a:pt x="848" y="0"/>
                    </a:cubicBezTo>
                    <a:close/>
                  </a:path>
                </a:pathLst>
              </a:custGeom>
              <a:solidFill>
                <a:schemeClr val="accent1"/>
              </a:solidFill>
              <a:ln>
                <a:noFill/>
              </a:ln>
            </p:spPr>
            <p:txBody>
              <a:bodyPr vert="horz" wrap="square" lIns="55827" tIns="27914" rIns="55827" bIns="27914" numCol="1" anchor="t" anchorCtr="0" compatLnSpc="1">
                <a:prstTxWarp prst="textNoShape">
                  <a:avLst/>
                </a:prstTxWarp>
              </a:bodyPr>
              <a:lstStyle/>
              <a:p>
                <a:pPr algn="just">
                  <a:lnSpc>
                    <a:spcPct val="120000"/>
                  </a:lnSpc>
                </a:pPr>
                <a:endParaRPr lang="en-US" sz="1737"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14" name="Group 13"/>
            <p:cNvGrpSpPr/>
            <p:nvPr userDrawn="1"/>
          </p:nvGrpSpPr>
          <p:grpSpPr>
            <a:xfrm>
              <a:off x="6240781" y="3111502"/>
              <a:ext cx="2434167" cy="3215217"/>
              <a:chOff x="4657725" y="2257426"/>
              <a:chExt cx="1825625" cy="2411413"/>
            </a:xfrm>
          </p:grpSpPr>
          <p:sp>
            <p:nvSpPr>
              <p:cNvPr id="25" name="Freeform 24"/>
              <p:cNvSpPr>
                <a:spLocks/>
              </p:cNvSpPr>
              <p:nvPr/>
            </p:nvSpPr>
            <p:spPr bwMode="auto">
              <a:xfrm>
                <a:off x="5753100" y="2257426"/>
                <a:ext cx="593725" cy="1146175"/>
              </a:xfrm>
              <a:custGeom>
                <a:avLst/>
                <a:gdLst>
                  <a:gd name="T0" fmla="*/ 0 w 468"/>
                  <a:gd name="T1" fmla="*/ 55 h 904"/>
                  <a:gd name="T2" fmla="*/ 57 w 468"/>
                  <a:gd name="T3" fmla="*/ 30 h 904"/>
                  <a:gd name="T4" fmla="*/ 436 w 468"/>
                  <a:gd name="T5" fmla="*/ 397 h 904"/>
                  <a:gd name="T6" fmla="*/ 436 w 468"/>
                  <a:gd name="T7" fmla="*/ 508 h 904"/>
                  <a:gd name="T8" fmla="*/ 57 w 468"/>
                  <a:gd name="T9" fmla="*/ 874 h 904"/>
                  <a:gd name="T10" fmla="*/ 0 w 468"/>
                  <a:gd name="T11" fmla="*/ 849 h 904"/>
                  <a:gd name="T12" fmla="*/ 0 w 468"/>
                  <a:gd name="T13" fmla="*/ 55 h 904"/>
                </a:gdLst>
                <a:ahLst/>
                <a:cxnLst>
                  <a:cxn ang="0">
                    <a:pos x="T0" y="T1"/>
                  </a:cxn>
                  <a:cxn ang="0">
                    <a:pos x="T2" y="T3"/>
                  </a:cxn>
                  <a:cxn ang="0">
                    <a:pos x="T4" y="T5"/>
                  </a:cxn>
                  <a:cxn ang="0">
                    <a:pos x="T6" y="T7"/>
                  </a:cxn>
                  <a:cxn ang="0">
                    <a:pos x="T8" y="T9"/>
                  </a:cxn>
                  <a:cxn ang="0">
                    <a:pos x="T10" y="T11"/>
                  </a:cxn>
                  <a:cxn ang="0">
                    <a:pos x="T12" y="T13"/>
                  </a:cxn>
                </a:cxnLst>
                <a:rect l="0" t="0" r="r" b="b"/>
                <a:pathLst>
                  <a:path w="468" h="904">
                    <a:moveTo>
                      <a:pt x="0" y="55"/>
                    </a:moveTo>
                    <a:cubicBezTo>
                      <a:pt x="0" y="11"/>
                      <a:pt x="26" y="0"/>
                      <a:pt x="57" y="30"/>
                    </a:cubicBezTo>
                    <a:cubicBezTo>
                      <a:pt x="436" y="397"/>
                      <a:pt x="436" y="397"/>
                      <a:pt x="436" y="397"/>
                    </a:cubicBezTo>
                    <a:cubicBezTo>
                      <a:pt x="468" y="427"/>
                      <a:pt x="468" y="477"/>
                      <a:pt x="436" y="508"/>
                    </a:cubicBezTo>
                    <a:cubicBezTo>
                      <a:pt x="57" y="874"/>
                      <a:pt x="57" y="874"/>
                      <a:pt x="57" y="874"/>
                    </a:cubicBezTo>
                    <a:cubicBezTo>
                      <a:pt x="26" y="904"/>
                      <a:pt x="0" y="893"/>
                      <a:pt x="0" y="849"/>
                    </a:cubicBezTo>
                    <a:lnTo>
                      <a:pt x="0" y="55"/>
                    </a:lnTo>
                    <a:close/>
                  </a:path>
                </a:pathLst>
              </a:custGeom>
              <a:solidFill>
                <a:schemeClr val="accent3"/>
              </a:solidFill>
              <a:ln>
                <a:noFill/>
              </a:ln>
            </p:spPr>
            <p:txBody>
              <a:bodyPr vert="horz" wrap="square" lIns="55827" tIns="27914" rIns="55827" bIns="27914" numCol="1" anchor="t" anchorCtr="0" compatLnSpc="1">
                <a:prstTxWarp prst="textNoShape">
                  <a:avLst/>
                </a:prstTxWarp>
              </a:bodyPr>
              <a:lstStyle/>
              <a:p>
                <a:pPr algn="just">
                  <a:lnSpc>
                    <a:spcPct val="120000"/>
                  </a:lnSpc>
                </a:pPr>
                <a:endParaRPr lang="en-US" sz="1737"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6" name="Freeform 25"/>
              <p:cNvSpPr>
                <a:spLocks/>
              </p:cNvSpPr>
              <p:nvPr/>
            </p:nvSpPr>
            <p:spPr bwMode="auto">
              <a:xfrm>
                <a:off x="4657725" y="2517776"/>
                <a:ext cx="1825625" cy="2151063"/>
              </a:xfrm>
              <a:custGeom>
                <a:avLst/>
                <a:gdLst>
                  <a:gd name="T0" fmla="*/ 1209 w 1440"/>
                  <a:gd name="T1" fmla="*/ 978 h 1696"/>
                  <a:gd name="T2" fmla="*/ 848 w 1440"/>
                  <a:gd name="T3" fmla="*/ 1232 h 1696"/>
                  <a:gd name="T4" fmla="*/ 464 w 1440"/>
                  <a:gd name="T5" fmla="*/ 848 h 1696"/>
                  <a:gd name="T6" fmla="*/ 848 w 1440"/>
                  <a:gd name="T7" fmla="*/ 464 h 1696"/>
                  <a:gd name="T8" fmla="*/ 969 w 1440"/>
                  <a:gd name="T9" fmla="*/ 483 h 1696"/>
                  <a:gd name="T10" fmla="*/ 969 w 1440"/>
                  <a:gd name="T11" fmla="*/ 9 h 1696"/>
                  <a:gd name="T12" fmla="*/ 848 w 1440"/>
                  <a:gd name="T13" fmla="*/ 0 h 1696"/>
                  <a:gd name="T14" fmla="*/ 0 w 1440"/>
                  <a:gd name="T15" fmla="*/ 848 h 1696"/>
                  <a:gd name="T16" fmla="*/ 848 w 1440"/>
                  <a:gd name="T17" fmla="*/ 1696 h 1696"/>
                  <a:gd name="T18" fmla="*/ 1440 w 1440"/>
                  <a:gd name="T19" fmla="*/ 1455 h 1696"/>
                  <a:gd name="T20" fmla="*/ 1209 w 1440"/>
                  <a:gd name="T21" fmla="*/ 978 h 16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440" h="1696">
                    <a:moveTo>
                      <a:pt x="1209" y="978"/>
                    </a:moveTo>
                    <a:cubicBezTo>
                      <a:pt x="1156" y="1126"/>
                      <a:pt x="1014" y="1232"/>
                      <a:pt x="848" y="1232"/>
                    </a:cubicBezTo>
                    <a:cubicBezTo>
                      <a:pt x="636" y="1232"/>
                      <a:pt x="464" y="1060"/>
                      <a:pt x="464" y="848"/>
                    </a:cubicBezTo>
                    <a:cubicBezTo>
                      <a:pt x="464" y="636"/>
                      <a:pt x="636" y="464"/>
                      <a:pt x="848" y="464"/>
                    </a:cubicBezTo>
                    <a:cubicBezTo>
                      <a:pt x="890" y="464"/>
                      <a:pt x="931" y="471"/>
                      <a:pt x="969" y="483"/>
                    </a:cubicBezTo>
                    <a:cubicBezTo>
                      <a:pt x="969" y="9"/>
                      <a:pt x="969" y="9"/>
                      <a:pt x="969" y="9"/>
                    </a:cubicBezTo>
                    <a:cubicBezTo>
                      <a:pt x="929" y="3"/>
                      <a:pt x="889" y="0"/>
                      <a:pt x="848" y="0"/>
                    </a:cubicBezTo>
                    <a:cubicBezTo>
                      <a:pt x="380" y="0"/>
                      <a:pt x="0" y="380"/>
                      <a:pt x="0" y="848"/>
                    </a:cubicBezTo>
                    <a:cubicBezTo>
                      <a:pt x="0" y="1316"/>
                      <a:pt x="380" y="1696"/>
                      <a:pt x="848" y="1696"/>
                    </a:cubicBezTo>
                    <a:cubicBezTo>
                      <a:pt x="1078" y="1696"/>
                      <a:pt x="1287" y="1604"/>
                      <a:pt x="1440" y="1455"/>
                    </a:cubicBezTo>
                    <a:cubicBezTo>
                      <a:pt x="1315" y="1322"/>
                      <a:pt x="1235" y="1156"/>
                      <a:pt x="1209" y="978"/>
                    </a:cubicBezTo>
                    <a:close/>
                  </a:path>
                </a:pathLst>
              </a:custGeom>
              <a:solidFill>
                <a:schemeClr val="accent3"/>
              </a:solidFill>
              <a:ln>
                <a:noFill/>
              </a:ln>
            </p:spPr>
            <p:txBody>
              <a:bodyPr vert="horz" wrap="square" lIns="55827" tIns="27914" rIns="55827" bIns="27914" numCol="1" anchor="t" anchorCtr="0" compatLnSpc="1">
                <a:prstTxWarp prst="textNoShape">
                  <a:avLst/>
                </a:prstTxWarp>
              </a:bodyPr>
              <a:lstStyle/>
              <a:p>
                <a:pPr algn="just">
                  <a:lnSpc>
                    <a:spcPct val="120000"/>
                  </a:lnSpc>
                </a:pPr>
                <a:endParaRPr lang="en-US" sz="1737"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15" name="Group 14"/>
            <p:cNvGrpSpPr/>
            <p:nvPr userDrawn="1"/>
          </p:nvGrpSpPr>
          <p:grpSpPr>
            <a:xfrm>
              <a:off x="7967980" y="3892551"/>
              <a:ext cx="3236384" cy="2434167"/>
              <a:chOff x="5953125" y="2843213"/>
              <a:chExt cx="2427288" cy="1825625"/>
            </a:xfrm>
          </p:grpSpPr>
          <p:sp>
            <p:nvSpPr>
              <p:cNvPr id="23" name="Freeform 22"/>
              <p:cNvSpPr>
                <a:spLocks/>
              </p:cNvSpPr>
              <p:nvPr/>
            </p:nvSpPr>
            <p:spPr bwMode="auto">
              <a:xfrm>
                <a:off x="5953125" y="2989263"/>
                <a:ext cx="1146175" cy="593725"/>
              </a:xfrm>
              <a:custGeom>
                <a:avLst/>
                <a:gdLst>
                  <a:gd name="T0" fmla="*/ 55 w 904"/>
                  <a:gd name="T1" fmla="*/ 468 h 468"/>
                  <a:gd name="T2" fmla="*/ 30 w 904"/>
                  <a:gd name="T3" fmla="*/ 411 h 468"/>
                  <a:gd name="T4" fmla="*/ 396 w 904"/>
                  <a:gd name="T5" fmla="*/ 32 h 468"/>
                  <a:gd name="T6" fmla="*/ 507 w 904"/>
                  <a:gd name="T7" fmla="*/ 32 h 468"/>
                  <a:gd name="T8" fmla="*/ 873 w 904"/>
                  <a:gd name="T9" fmla="*/ 411 h 468"/>
                  <a:gd name="T10" fmla="*/ 849 w 904"/>
                  <a:gd name="T11" fmla="*/ 468 h 468"/>
                  <a:gd name="T12" fmla="*/ 55 w 904"/>
                  <a:gd name="T13" fmla="*/ 468 h 468"/>
                </a:gdLst>
                <a:ahLst/>
                <a:cxnLst>
                  <a:cxn ang="0">
                    <a:pos x="T0" y="T1"/>
                  </a:cxn>
                  <a:cxn ang="0">
                    <a:pos x="T2" y="T3"/>
                  </a:cxn>
                  <a:cxn ang="0">
                    <a:pos x="T4" y="T5"/>
                  </a:cxn>
                  <a:cxn ang="0">
                    <a:pos x="T6" y="T7"/>
                  </a:cxn>
                  <a:cxn ang="0">
                    <a:pos x="T8" y="T9"/>
                  </a:cxn>
                  <a:cxn ang="0">
                    <a:pos x="T10" y="T11"/>
                  </a:cxn>
                  <a:cxn ang="0">
                    <a:pos x="T12" y="T13"/>
                  </a:cxn>
                </a:cxnLst>
                <a:rect l="0" t="0" r="r" b="b"/>
                <a:pathLst>
                  <a:path w="904" h="468">
                    <a:moveTo>
                      <a:pt x="55" y="468"/>
                    </a:moveTo>
                    <a:cubicBezTo>
                      <a:pt x="11" y="468"/>
                      <a:pt x="0" y="442"/>
                      <a:pt x="30" y="411"/>
                    </a:cubicBezTo>
                    <a:cubicBezTo>
                      <a:pt x="396" y="32"/>
                      <a:pt x="396" y="32"/>
                      <a:pt x="396" y="32"/>
                    </a:cubicBezTo>
                    <a:cubicBezTo>
                      <a:pt x="427" y="0"/>
                      <a:pt x="477" y="0"/>
                      <a:pt x="507" y="32"/>
                    </a:cubicBezTo>
                    <a:cubicBezTo>
                      <a:pt x="873" y="411"/>
                      <a:pt x="873" y="411"/>
                      <a:pt x="873" y="411"/>
                    </a:cubicBezTo>
                    <a:cubicBezTo>
                      <a:pt x="904" y="442"/>
                      <a:pt x="893" y="468"/>
                      <a:pt x="849" y="468"/>
                    </a:cubicBezTo>
                    <a:lnTo>
                      <a:pt x="55" y="468"/>
                    </a:lnTo>
                    <a:close/>
                  </a:path>
                </a:pathLst>
              </a:custGeom>
              <a:solidFill>
                <a:schemeClr val="accent4"/>
              </a:solidFill>
              <a:ln>
                <a:noFill/>
              </a:ln>
            </p:spPr>
            <p:txBody>
              <a:bodyPr vert="horz" wrap="square" lIns="55827" tIns="27914" rIns="55827" bIns="27914" numCol="1" anchor="t" anchorCtr="0" compatLnSpc="1">
                <a:prstTxWarp prst="textNoShape">
                  <a:avLst/>
                </a:prstTxWarp>
              </a:bodyPr>
              <a:lstStyle/>
              <a:p>
                <a:pPr algn="just">
                  <a:lnSpc>
                    <a:spcPct val="120000"/>
                  </a:lnSpc>
                </a:pPr>
                <a:endParaRPr lang="en-US" sz="1737"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4" name="Freeform 23"/>
              <p:cNvSpPr>
                <a:spLocks/>
              </p:cNvSpPr>
              <p:nvPr/>
            </p:nvSpPr>
            <p:spPr bwMode="auto">
              <a:xfrm>
                <a:off x="6230938" y="2843213"/>
                <a:ext cx="2149475" cy="1825625"/>
              </a:xfrm>
              <a:custGeom>
                <a:avLst/>
                <a:gdLst>
                  <a:gd name="T0" fmla="*/ 978 w 1696"/>
                  <a:gd name="T1" fmla="*/ 231 h 1440"/>
                  <a:gd name="T2" fmla="*/ 1232 w 1696"/>
                  <a:gd name="T3" fmla="*/ 592 h 1440"/>
                  <a:gd name="T4" fmla="*/ 848 w 1696"/>
                  <a:gd name="T5" fmla="*/ 976 h 1440"/>
                  <a:gd name="T6" fmla="*/ 464 w 1696"/>
                  <a:gd name="T7" fmla="*/ 592 h 1440"/>
                  <a:gd name="T8" fmla="*/ 487 w 1696"/>
                  <a:gd name="T9" fmla="*/ 462 h 1440"/>
                  <a:gd name="T10" fmla="*/ 10 w 1696"/>
                  <a:gd name="T11" fmla="*/ 462 h 1440"/>
                  <a:gd name="T12" fmla="*/ 0 w 1696"/>
                  <a:gd name="T13" fmla="*/ 592 h 1440"/>
                  <a:gd name="T14" fmla="*/ 848 w 1696"/>
                  <a:gd name="T15" fmla="*/ 1440 h 1440"/>
                  <a:gd name="T16" fmla="*/ 1696 w 1696"/>
                  <a:gd name="T17" fmla="*/ 592 h 1440"/>
                  <a:gd name="T18" fmla="*/ 1455 w 1696"/>
                  <a:gd name="T19" fmla="*/ 0 h 1440"/>
                  <a:gd name="T20" fmla="*/ 978 w 1696"/>
                  <a:gd name="T21" fmla="*/ 231 h 14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696" h="1440">
                    <a:moveTo>
                      <a:pt x="978" y="231"/>
                    </a:moveTo>
                    <a:cubicBezTo>
                      <a:pt x="1126" y="284"/>
                      <a:pt x="1232" y="426"/>
                      <a:pt x="1232" y="592"/>
                    </a:cubicBezTo>
                    <a:cubicBezTo>
                      <a:pt x="1232" y="804"/>
                      <a:pt x="1060" y="976"/>
                      <a:pt x="848" y="976"/>
                    </a:cubicBezTo>
                    <a:cubicBezTo>
                      <a:pt x="636" y="976"/>
                      <a:pt x="464" y="804"/>
                      <a:pt x="464" y="592"/>
                    </a:cubicBezTo>
                    <a:cubicBezTo>
                      <a:pt x="464" y="546"/>
                      <a:pt x="472" y="503"/>
                      <a:pt x="487" y="462"/>
                    </a:cubicBezTo>
                    <a:cubicBezTo>
                      <a:pt x="10" y="462"/>
                      <a:pt x="10" y="462"/>
                      <a:pt x="10" y="462"/>
                    </a:cubicBezTo>
                    <a:cubicBezTo>
                      <a:pt x="3" y="504"/>
                      <a:pt x="0" y="548"/>
                      <a:pt x="0" y="592"/>
                    </a:cubicBezTo>
                    <a:cubicBezTo>
                      <a:pt x="0" y="1060"/>
                      <a:pt x="380" y="1440"/>
                      <a:pt x="848" y="1440"/>
                    </a:cubicBezTo>
                    <a:cubicBezTo>
                      <a:pt x="1316" y="1440"/>
                      <a:pt x="1696" y="1060"/>
                      <a:pt x="1696" y="592"/>
                    </a:cubicBezTo>
                    <a:cubicBezTo>
                      <a:pt x="1696" y="362"/>
                      <a:pt x="1604" y="153"/>
                      <a:pt x="1455" y="0"/>
                    </a:cubicBezTo>
                    <a:cubicBezTo>
                      <a:pt x="1322" y="125"/>
                      <a:pt x="1156" y="205"/>
                      <a:pt x="978" y="231"/>
                    </a:cubicBezTo>
                    <a:close/>
                  </a:path>
                </a:pathLst>
              </a:custGeom>
              <a:solidFill>
                <a:schemeClr val="accent4"/>
              </a:solidFill>
              <a:ln>
                <a:noFill/>
              </a:ln>
            </p:spPr>
            <p:txBody>
              <a:bodyPr vert="horz" wrap="square" lIns="55827" tIns="27914" rIns="55827" bIns="27914" numCol="1" anchor="t" anchorCtr="0" compatLnSpc="1">
                <a:prstTxWarp prst="textNoShape">
                  <a:avLst/>
                </a:prstTxWarp>
              </a:bodyPr>
              <a:lstStyle/>
              <a:p>
                <a:pPr algn="just">
                  <a:lnSpc>
                    <a:spcPct val="120000"/>
                  </a:lnSpc>
                </a:pPr>
                <a:endParaRPr lang="en-US" sz="1737"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16" name="Group 15"/>
            <p:cNvGrpSpPr/>
            <p:nvPr userDrawn="1"/>
          </p:nvGrpSpPr>
          <p:grpSpPr>
            <a:xfrm>
              <a:off x="8770198" y="1363135"/>
              <a:ext cx="2434167" cy="3276600"/>
              <a:chOff x="6554788" y="946151"/>
              <a:chExt cx="1825625" cy="2457450"/>
            </a:xfrm>
          </p:grpSpPr>
          <p:sp>
            <p:nvSpPr>
              <p:cNvPr id="21" name="Freeform 20"/>
              <p:cNvSpPr>
                <a:spLocks/>
              </p:cNvSpPr>
              <p:nvPr/>
            </p:nvSpPr>
            <p:spPr bwMode="auto">
              <a:xfrm>
                <a:off x="6691313" y="2257426"/>
                <a:ext cx="593725" cy="1146175"/>
              </a:xfrm>
              <a:custGeom>
                <a:avLst/>
                <a:gdLst>
                  <a:gd name="T0" fmla="*/ 468 w 468"/>
                  <a:gd name="T1" fmla="*/ 849 h 904"/>
                  <a:gd name="T2" fmla="*/ 410 w 468"/>
                  <a:gd name="T3" fmla="*/ 874 h 904"/>
                  <a:gd name="T4" fmla="*/ 32 w 468"/>
                  <a:gd name="T5" fmla="*/ 508 h 904"/>
                  <a:gd name="T6" fmla="*/ 32 w 468"/>
                  <a:gd name="T7" fmla="*/ 397 h 904"/>
                  <a:gd name="T8" fmla="*/ 410 w 468"/>
                  <a:gd name="T9" fmla="*/ 30 h 904"/>
                  <a:gd name="T10" fmla="*/ 468 w 468"/>
                  <a:gd name="T11" fmla="*/ 55 h 904"/>
                  <a:gd name="T12" fmla="*/ 468 w 468"/>
                  <a:gd name="T13" fmla="*/ 849 h 904"/>
                </a:gdLst>
                <a:ahLst/>
                <a:cxnLst>
                  <a:cxn ang="0">
                    <a:pos x="T0" y="T1"/>
                  </a:cxn>
                  <a:cxn ang="0">
                    <a:pos x="T2" y="T3"/>
                  </a:cxn>
                  <a:cxn ang="0">
                    <a:pos x="T4" y="T5"/>
                  </a:cxn>
                  <a:cxn ang="0">
                    <a:pos x="T6" y="T7"/>
                  </a:cxn>
                  <a:cxn ang="0">
                    <a:pos x="T8" y="T9"/>
                  </a:cxn>
                  <a:cxn ang="0">
                    <a:pos x="T10" y="T11"/>
                  </a:cxn>
                  <a:cxn ang="0">
                    <a:pos x="T12" y="T13"/>
                  </a:cxn>
                </a:cxnLst>
                <a:rect l="0" t="0" r="r" b="b"/>
                <a:pathLst>
                  <a:path w="468" h="904">
                    <a:moveTo>
                      <a:pt x="468" y="849"/>
                    </a:moveTo>
                    <a:cubicBezTo>
                      <a:pt x="468" y="893"/>
                      <a:pt x="442" y="904"/>
                      <a:pt x="410" y="874"/>
                    </a:cubicBezTo>
                    <a:cubicBezTo>
                      <a:pt x="32" y="508"/>
                      <a:pt x="32" y="508"/>
                      <a:pt x="32" y="508"/>
                    </a:cubicBezTo>
                    <a:cubicBezTo>
                      <a:pt x="0" y="477"/>
                      <a:pt x="0" y="427"/>
                      <a:pt x="32" y="397"/>
                    </a:cubicBezTo>
                    <a:cubicBezTo>
                      <a:pt x="410" y="30"/>
                      <a:pt x="410" y="30"/>
                      <a:pt x="410" y="30"/>
                    </a:cubicBezTo>
                    <a:cubicBezTo>
                      <a:pt x="442" y="0"/>
                      <a:pt x="468" y="11"/>
                      <a:pt x="468" y="55"/>
                    </a:cubicBezTo>
                    <a:lnTo>
                      <a:pt x="468" y="849"/>
                    </a:lnTo>
                    <a:close/>
                  </a:path>
                </a:pathLst>
              </a:custGeom>
              <a:solidFill>
                <a:schemeClr val="accent2"/>
              </a:solidFill>
              <a:ln>
                <a:noFill/>
              </a:ln>
            </p:spPr>
            <p:txBody>
              <a:bodyPr vert="horz" wrap="square" lIns="55827" tIns="27914" rIns="55827" bIns="27914" numCol="1" anchor="t" anchorCtr="0" compatLnSpc="1">
                <a:prstTxWarp prst="textNoShape">
                  <a:avLst/>
                </a:prstTxWarp>
              </a:bodyPr>
              <a:lstStyle/>
              <a:p>
                <a:pPr algn="just">
                  <a:lnSpc>
                    <a:spcPct val="120000"/>
                  </a:lnSpc>
                </a:pPr>
                <a:endParaRPr lang="en-US" sz="1737"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2" name="Freeform 21"/>
              <p:cNvSpPr>
                <a:spLocks/>
              </p:cNvSpPr>
              <p:nvPr/>
            </p:nvSpPr>
            <p:spPr bwMode="auto">
              <a:xfrm>
                <a:off x="6554788" y="946151"/>
                <a:ext cx="1825625" cy="2151063"/>
              </a:xfrm>
              <a:custGeom>
                <a:avLst/>
                <a:gdLst>
                  <a:gd name="T0" fmla="*/ 592 w 1440"/>
                  <a:gd name="T1" fmla="*/ 0 h 1696"/>
                  <a:gd name="T2" fmla="*/ 0 w 1440"/>
                  <a:gd name="T3" fmla="*/ 241 h 1696"/>
                  <a:gd name="T4" fmla="*/ 231 w 1440"/>
                  <a:gd name="T5" fmla="*/ 718 h 1696"/>
                  <a:gd name="T6" fmla="*/ 592 w 1440"/>
                  <a:gd name="T7" fmla="*/ 464 h 1696"/>
                  <a:gd name="T8" fmla="*/ 976 w 1440"/>
                  <a:gd name="T9" fmla="*/ 848 h 1696"/>
                  <a:gd name="T10" fmla="*/ 592 w 1440"/>
                  <a:gd name="T11" fmla="*/ 1232 h 1696"/>
                  <a:gd name="T12" fmla="*/ 452 w 1440"/>
                  <a:gd name="T13" fmla="*/ 1206 h 1696"/>
                  <a:gd name="T14" fmla="*/ 452 w 1440"/>
                  <a:gd name="T15" fmla="*/ 1300 h 1696"/>
                  <a:gd name="T16" fmla="*/ 389 w 1440"/>
                  <a:gd name="T17" fmla="*/ 1300 h 1696"/>
                  <a:gd name="T18" fmla="*/ 389 w 1440"/>
                  <a:gd name="T19" fmla="*/ 1671 h 1696"/>
                  <a:gd name="T20" fmla="*/ 592 w 1440"/>
                  <a:gd name="T21" fmla="*/ 1696 h 1696"/>
                  <a:gd name="T22" fmla="*/ 1440 w 1440"/>
                  <a:gd name="T23" fmla="*/ 848 h 1696"/>
                  <a:gd name="T24" fmla="*/ 592 w 1440"/>
                  <a:gd name="T25" fmla="*/ 0 h 16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440" h="1696">
                    <a:moveTo>
                      <a:pt x="592" y="0"/>
                    </a:moveTo>
                    <a:cubicBezTo>
                      <a:pt x="362" y="0"/>
                      <a:pt x="153" y="92"/>
                      <a:pt x="0" y="241"/>
                    </a:cubicBezTo>
                    <a:cubicBezTo>
                      <a:pt x="125" y="374"/>
                      <a:pt x="205" y="540"/>
                      <a:pt x="231" y="718"/>
                    </a:cubicBezTo>
                    <a:cubicBezTo>
                      <a:pt x="284" y="570"/>
                      <a:pt x="426" y="464"/>
                      <a:pt x="592" y="464"/>
                    </a:cubicBezTo>
                    <a:cubicBezTo>
                      <a:pt x="804" y="464"/>
                      <a:pt x="976" y="636"/>
                      <a:pt x="976" y="848"/>
                    </a:cubicBezTo>
                    <a:cubicBezTo>
                      <a:pt x="976" y="1060"/>
                      <a:pt x="804" y="1232"/>
                      <a:pt x="592" y="1232"/>
                    </a:cubicBezTo>
                    <a:cubicBezTo>
                      <a:pt x="543" y="1232"/>
                      <a:pt x="495" y="1223"/>
                      <a:pt x="452" y="1206"/>
                    </a:cubicBezTo>
                    <a:cubicBezTo>
                      <a:pt x="452" y="1300"/>
                      <a:pt x="452" y="1300"/>
                      <a:pt x="452" y="1300"/>
                    </a:cubicBezTo>
                    <a:cubicBezTo>
                      <a:pt x="389" y="1300"/>
                      <a:pt x="389" y="1300"/>
                      <a:pt x="389" y="1300"/>
                    </a:cubicBezTo>
                    <a:cubicBezTo>
                      <a:pt x="389" y="1671"/>
                      <a:pt x="389" y="1671"/>
                      <a:pt x="389" y="1671"/>
                    </a:cubicBezTo>
                    <a:cubicBezTo>
                      <a:pt x="454" y="1687"/>
                      <a:pt x="522" y="1696"/>
                      <a:pt x="592" y="1696"/>
                    </a:cubicBezTo>
                    <a:cubicBezTo>
                      <a:pt x="1060" y="1696"/>
                      <a:pt x="1440" y="1316"/>
                      <a:pt x="1440" y="848"/>
                    </a:cubicBezTo>
                    <a:cubicBezTo>
                      <a:pt x="1440" y="380"/>
                      <a:pt x="1060" y="0"/>
                      <a:pt x="592" y="0"/>
                    </a:cubicBezTo>
                    <a:close/>
                  </a:path>
                </a:pathLst>
              </a:custGeom>
              <a:solidFill>
                <a:schemeClr val="accent2"/>
              </a:solidFill>
              <a:ln>
                <a:noFill/>
              </a:ln>
            </p:spPr>
            <p:txBody>
              <a:bodyPr vert="horz" wrap="square" lIns="55827" tIns="27914" rIns="55827" bIns="27914" numCol="1" anchor="t" anchorCtr="0" compatLnSpc="1">
                <a:prstTxWarp prst="textNoShape">
                  <a:avLst/>
                </a:prstTxWarp>
              </a:bodyPr>
              <a:lstStyle/>
              <a:p>
                <a:pPr algn="just">
                  <a:lnSpc>
                    <a:spcPct val="120000"/>
                  </a:lnSpc>
                </a:pPr>
                <a:endParaRPr lang="en-US" sz="1737"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sp>
          <p:nvSpPr>
            <p:cNvPr id="17" name="TextBox 16"/>
            <p:cNvSpPr txBox="1"/>
            <p:nvPr userDrawn="1"/>
          </p:nvSpPr>
          <p:spPr>
            <a:xfrm rot="18920653">
              <a:off x="6614389" y="1959675"/>
              <a:ext cx="1084827" cy="451405"/>
            </a:xfrm>
            <a:prstGeom prst="rect">
              <a:avLst/>
            </a:prstGeom>
            <a:noFill/>
          </p:spPr>
          <p:txBody>
            <a:bodyPr wrap="none" rtlCol="0" anchor="ctr">
              <a:prstTxWarp prst="textArchUp">
                <a:avLst/>
              </a:prstTxWarp>
              <a:spAutoFit/>
            </a:bodyPr>
            <a:lstStyle/>
            <a:p>
              <a:pPr algn="just">
                <a:lnSpc>
                  <a:spcPct val="120000"/>
                </a:lnSpc>
              </a:pPr>
              <a:r>
                <a:rPr lang="zh-CN" altLang="en-US" sz="1737" b="1"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文字内容</a:t>
              </a:r>
              <a:endParaRPr lang="id-ID" sz="1737" b="1"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8" name="TextBox 17"/>
            <p:cNvSpPr txBox="1"/>
            <p:nvPr userDrawn="1"/>
          </p:nvSpPr>
          <p:spPr>
            <a:xfrm rot="2904439">
              <a:off x="9713530" y="2071950"/>
              <a:ext cx="1348425" cy="451405"/>
            </a:xfrm>
            <a:prstGeom prst="rect">
              <a:avLst/>
            </a:prstGeom>
            <a:noFill/>
          </p:spPr>
          <p:txBody>
            <a:bodyPr wrap="none" rtlCol="0" anchor="ctr">
              <a:prstTxWarp prst="textArchUp">
                <a:avLst/>
              </a:prstTxWarp>
              <a:spAutoFit/>
            </a:bodyPr>
            <a:lstStyle/>
            <a:p>
              <a:pPr algn="just">
                <a:lnSpc>
                  <a:spcPct val="120000"/>
                </a:lnSpc>
              </a:pPr>
              <a:r>
                <a:rPr lang="zh-CN" altLang="en-US" sz="1737" b="1"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文字内容</a:t>
              </a:r>
              <a:endParaRPr lang="id-ID" sz="1737" b="1"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9" name="TextBox 18"/>
            <p:cNvSpPr txBox="1"/>
            <p:nvPr userDrawn="1"/>
          </p:nvSpPr>
          <p:spPr>
            <a:xfrm rot="3328205">
              <a:off x="6381839" y="5171931"/>
              <a:ext cx="1276620" cy="451405"/>
            </a:xfrm>
            <a:prstGeom prst="rect">
              <a:avLst/>
            </a:prstGeom>
            <a:noFill/>
          </p:spPr>
          <p:txBody>
            <a:bodyPr wrap="none" rtlCol="0" anchor="ctr">
              <a:prstTxWarp prst="textArchDown">
                <a:avLst/>
              </a:prstTxWarp>
              <a:spAutoFit/>
            </a:bodyPr>
            <a:lstStyle/>
            <a:p>
              <a:pPr algn="just">
                <a:lnSpc>
                  <a:spcPct val="120000"/>
                </a:lnSpc>
              </a:pPr>
              <a:r>
                <a:rPr lang="zh-CN" altLang="en-US" sz="1737" b="1"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文字内容</a:t>
              </a:r>
              <a:endParaRPr lang="id-ID" sz="1737" b="1"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0" name="TextBox 19"/>
            <p:cNvSpPr txBox="1"/>
            <p:nvPr userDrawn="1"/>
          </p:nvSpPr>
          <p:spPr>
            <a:xfrm rot="18872992">
              <a:off x="9524091" y="5259067"/>
              <a:ext cx="1436559" cy="451405"/>
            </a:xfrm>
            <a:prstGeom prst="rect">
              <a:avLst/>
            </a:prstGeom>
            <a:noFill/>
          </p:spPr>
          <p:txBody>
            <a:bodyPr wrap="none" rtlCol="0" anchor="ctr">
              <a:prstTxWarp prst="textArchDown">
                <a:avLst/>
              </a:prstTxWarp>
              <a:spAutoFit/>
            </a:bodyPr>
            <a:lstStyle/>
            <a:p>
              <a:pPr algn="just">
                <a:lnSpc>
                  <a:spcPct val="120000"/>
                </a:lnSpc>
              </a:pPr>
              <a:r>
                <a:rPr lang="zh-CN" altLang="en-US" sz="1737" b="1"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文字内容</a:t>
              </a:r>
              <a:endParaRPr lang="id-ID" sz="1737" b="1"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29" name="Group 30"/>
          <p:cNvGrpSpPr/>
          <p:nvPr/>
        </p:nvGrpSpPr>
        <p:grpSpPr>
          <a:xfrm>
            <a:off x="6924671" y="2712385"/>
            <a:ext cx="3609160" cy="572731"/>
            <a:chOff x="8633669" y="2306010"/>
            <a:chExt cx="2990246" cy="625370"/>
          </a:xfrm>
        </p:grpSpPr>
        <p:sp>
          <p:nvSpPr>
            <p:cNvPr id="30" name="Rectangle 28"/>
            <p:cNvSpPr/>
            <p:nvPr/>
          </p:nvSpPr>
          <p:spPr>
            <a:xfrm>
              <a:off x="8633669" y="2623602"/>
              <a:ext cx="2990246" cy="307778"/>
            </a:xfrm>
            <a:prstGeom prst="rect">
              <a:avLst/>
            </a:prstGeom>
          </p:spPr>
          <p:txBody>
            <a:bodyPr wrap="square" lIns="0" tIns="0" rIns="0" bIns="0">
              <a:spAutoFit/>
            </a:bodyPr>
            <a:lstStyle/>
            <a:p>
              <a:pPr>
                <a:lnSpc>
                  <a:spcPct val="120000"/>
                </a:lnSpc>
              </a:pPr>
              <a:r>
                <a:rPr lang="en-US" altLang="zh-CN" sz="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endParaRPr lang="en-GB" altLang="zh-CN"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1" name="TextBox 29"/>
            <p:cNvSpPr txBox="1"/>
            <p:nvPr/>
          </p:nvSpPr>
          <p:spPr>
            <a:xfrm>
              <a:off x="8633669" y="2306010"/>
              <a:ext cx="1279218" cy="282293"/>
            </a:xfrm>
            <a:prstGeom prst="rect">
              <a:avLst/>
            </a:prstGeom>
            <a:noFill/>
          </p:spPr>
          <p:txBody>
            <a:bodyPr wrap="square" lIns="0" tIns="0" rIns="0" bIns="0" rtlCol="0">
              <a:spAutoFit/>
            </a:bodyPr>
            <a:lstStyle/>
            <a:p>
              <a:pPr>
                <a:lnSpc>
                  <a:spcPct val="120000"/>
                </a:lnSpc>
              </a:pPr>
              <a:r>
                <a:rPr lang="zh-CN" altLang="en-US" sz="140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GB" sz="14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33" name="Group 30"/>
          <p:cNvGrpSpPr/>
          <p:nvPr/>
        </p:nvGrpSpPr>
        <p:grpSpPr>
          <a:xfrm>
            <a:off x="6924671" y="3535890"/>
            <a:ext cx="3609160" cy="572731"/>
            <a:chOff x="8633669" y="2306010"/>
            <a:chExt cx="2990246" cy="625370"/>
          </a:xfrm>
        </p:grpSpPr>
        <p:sp>
          <p:nvSpPr>
            <p:cNvPr id="34" name="Rectangle 28"/>
            <p:cNvSpPr/>
            <p:nvPr/>
          </p:nvSpPr>
          <p:spPr>
            <a:xfrm>
              <a:off x="8633669" y="2623602"/>
              <a:ext cx="2990246" cy="307778"/>
            </a:xfrm>
            <a:prstGeom prst="rect">
              <a:avLst/>
            </a:prstGeom>
          </p:spPr>
          <p:txBody>
            <a:bodyPr wrap="square" lIns="0" tIns="0" rIns="0" bIns="0">
              <a:spAutoFit/>
            </a:bodyPr>
            <a:lstStyle/>
            <a:p>
              <a:pPr>
                <a:lnSpc>
                  <a:spcPct val="120000"/>
                </a:lnSpc>
              </a:pPr>
              <a:r>
                <a:rPr lang="en-US" altLang="zh-CN" sz="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endParaRPr lang="en-GB" altLang="zh-CN"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5" name="TextBox 29"/>
            <p:cNvSpPr txBox="1"/>
            <p:nvPr/>
          </p:nvSpPr>
          <p:spPr>
            <a:xfrm>
              <a:off x="8633669" y="2306010"/>
              <a:ext cx="1279218" cy="282293"/>
            </a:xfrm>
            <a:prstGeom prst="rect">
              <a:avLst/>
            </a:prstGeom>
            <a:noFill/>
          </p:spPr>
          <p:txBody>
            <a:bodyPr wrap="square" lIns="0" tIns="0" rIns="0" bIns="0" rtlCol="0">
              <a:spAutoFit/>
            </a:bodyPr>
            <a:lstStyle/>
            <a:p>
              <a:pPr>
                <a:lnSpc>
                  <a:spcPct val="120000"/>
                </a:lnSpc>
              </a:pPr>
              <a:r>
                <a:rPr lang="zh-CN" altLang="en-US" sz="140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GB" sz="14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36" name="Group 30"/>
          <p:cNvGrpSpPr/>
          <p:nvPr/>
        </p:nvGrpSpPr>
        <p:grpSpPr>
          <a:xfrm>
            <a:off x="6924671" y="4359397"/>
            <a:ext cx="3609160" cy="572731"/>
            <a:chOff x="8633669" y="2306010"/>
            <a:chExt cx="2990246" cy="625370"/>
          </a:xfrm>
        </p:grpSpPr>
        <p:sp>
          <p:nvSpPr>
            <p:cNvPr id="37" name="Rectangle 28"/>
            <p:cNvSpPr/>
            <p:nvPr/>
          </p:nvSpPr>
          <p:spPr>
            <a:xfrm>
              <a:off x="8633669" y="2623602"/>
              <a:ext cx="2990246" cy="307778"/>
            </a:xfrm>
            <a:prstGeom prst="rect">
              <a:avLst/>
            </a:prstGeom>
          </p:spPr>
          <p:txBody>
            <a:bodyPr wrap="square" lIns="0" tIns="0" rIns="0" bIns="0">
              <a:spAutoFit/>
            </a:bodyPr>
            <a:lstStyle/>
            <a:p>
              <a:pPr>
                <a:lnSpc>
                  <a:spcPct val="120000"/>
                </a:lnSpc>
              </a:pPr>
              <a:r>
                <a:rPr lang="en-US" altLang="zh-CN" sz="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endParaRPr lang="en-GB" altLang="zh-CN"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8" name="TextBox 29"/>
            <p:cNvSpPr txBox="1"/>
            <p:nvPr/>
          </p:nvSpPr>
          <p:spPr>
            <a:xfrm>
              <a:off x="8633669" y="2306010"/>
              <a:ext cx="1279218" cy="282293"/>
            </a:xfrm>
            <a:prstGeom prst="rect">
              <a:avLst/>
            </a:prstGeom>
            <a:noFill/>
          </p:spPr>
          <p:txBody>
            <a:bodyPr wrap="square" lIns="0" tIns="0" rIns="0" bIns="0" rtlCol="0">
              <a:spAutoFit/>
            </a:bodyPr>
            <a:lstStyle/>
            <a:p>
              <a:pPr>
                <a:lnSpc>
                  <a:spcPct val="120000"/>
                </a:lnSpc>
              </a:pPr>
              <a:r>
                <a:rPr lang="zh-CN" altLang="en-US" sz="140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GB" sz="14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39" name="Group 30"/>
          <p:cNvGrpSpPr/>
          <p:nvPr/>
        </p:nvGrpSpPr>
        <p:grpSpPr>
          <a:xfrm>
            <a:off x="6924671" y="5182902"/>
            <a:ext cx="3609160" cy="572731"/>
            <a:chOff x="8633669" y="2306010"/>
            <a:chExt cx="2990246" cy="625370"/>
          </a:xfrm>
        </p:grpSpPr>
        <p:sp>
          <p:nvSpPr>
            <p:cNvPr id="40" name="Rectangle 28"/>
            <p:cNvSpPr/>
            <p:nvPr/>
          </p:nvSpPr>
          <p:spPr>
            <a:xfrm>
              <a:off x="8633669" y="2623602"/>
              <a:ext cx="2990246" cy="307778"/>
            </a:xfrm>
            <a:prstGeom prst="rect">
              <a:avLst/>
            </a:prstGeom>
          </p:spPr>
          <p:txBody>
            <a:bodyPr wrap="square" lIns="0" tIns="0" rIns="0" bIns="0">
              <a:spAutoFit/>
            </a:bodyPr>
            <a:lstStyle/>
            <a:p>
              <a:pPr>
                <a:lnSpc>
                  <a:spcPct val="120000"/>
                </a:lnSpc>
              </a:pPr>
              <a:r>
                <a:rPr lang="en-US" altLang="zh-CN" sz="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endParaRPr lang="en-GB" altLang="zh-CN"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1" name="TextBox 29"/>
            <p:cNvSpPr txBox="1"/>
            <p:nvPr/>
          </p:nvSpPr>
          <p:spPr>
            <a:xfrm>
              <a:off x="8633669" y="2306010"/>
              <a:ext cx="1279218" cy="282293"/>
            </a:xfrm>
            <a:prstGeom prst="rect">
              <a:avLst/>
            </a:prstGeom>
            <a:noFill/>
          </p:spPr>
          <p:txBody>
            <a:bodyPr wrap="square" lIns="0" tIns="0" rIns="0" bIns="0" rtlCol="0">
              <a:spAutoFit/>
            </a:bodyPr>
            <a:lstStyle/>
            <a:p>
              <a:pPr>
                <a:lnSpc>
                  <a:spcPct val="120000"/>
                </a:lnSpc>
              </a:pPr>
              <a:r>
                <a:rPr lang="zh-CN" altLang="en-US" sz="140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GB" sz="14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sp>
        <p:nvSpPr>
          <p:cNvPr id="32" name="TextBox 1"/>
          <p:cNvSpPr txBox="1"/>
          <p:nvPr/>
        </p:nvSpPr>
        <p:spPr>
          <a:xfrm>
            <a:off x="5080287" y="159941"/>
            <a:ext cx="2698175" cy="564898"/>
          </a:xfrm>
          <a:prstGeom prst="rect">
            <a:avLst/>
          </a:prstGeom>
          <a:noFill/>
        </p:spPr>
        <p:txBody>
          <a:bodyPr wrap="none" rtlCol="0">
            <a:spAutoFit/>
          </a:bodyPr>
          <a:lstStyle/>
          <a:p>
            <a:pPr lvl="0" algn="ctr">
              <a:lnSpc>
                <a:spcPct val="120000"/>
              </a:lnSpc>
              <a:defRPr sz="1800">
                <a:solidFill>
                  <a:srgbClr val="000000"/>
                </a:solidFill>
              </a:defRPr>
            </a:pPr>
            <a:r>
              <a:rPr lang="zh-CN" altLang="en-US" sz="2800" dirty="0">
                <a:latin typeface="Arial" panose="020B0604020202020204" pitchFamily="34" charset="0"/>
                <a:ea typeface="微软雅黑" panose="020B0503020204020204" pitchFamily="34" charset="-122"/>
                <a:sym typeface="Arial" panose="020B0604020202020204" pitchFamily="34" charset="0"/>
              </a:rPr>
              <a:t>请替换文字内容</a:t>
            </a:r>
          </a:p>
        </p:txBody>
      </p:sp>
    </p:spTree>
    <p:extLst>
      <p:ext uri="{BB962C8B-B14F-4D97-AF65-F5344CB8AC3E}">
        <p14:creationId xmlns:p14="http://schemas.microsoft.com/office/powerpoint/2010/main" val="3115608716"/>
      </p:ext>
    </p:extLst>
  </p:cSld>
  <p:clrMapOvr>
    <a:masterClrMapping/>
  </p:clrMapOvr>
  <mc:AlternateContent xmlns:mc="http://schemas.openxmlformats.org/markup-compatibility/2006" xmlns:p14="http://schemas.microsoft.com/office/powerpoint/2010/main">
    <mc:Choice Requires="p14">
      <p:transition spd="slow" p14:dur="1600" advTm="0">
        <p14:gallery dir="l"/>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nodeType="after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wheel(1)">
                                      <p:cBhvr>
                                        <p:cTn id="7" dur="1500"/>
                                        <p:tgtEl>
                                          <p:spTgt spid="12"/>
                                        </p:tgtEl>
                                      </p:cBhvr>
                                    </p:animEffect>
                                  </p:childTnLst>
                                </p:cTn>
                              </p:par>
                            </p:childTnLst>
                          </p:cTn>
                        </p:par>
                        <p:par>
                          <p:cTn id="8" fill="hold">
                            <p:stCondLst>
                              <p:cond delay="1500"/>
                            </p:stCondLst>
                            <p:childTnLst>
                              <p:par>
                                <p:cTn id="9" presetID="10" presetClass="entr" presetSubtype="0" fill="hold" nodeType="afterEffect">
                                  <p:stCondLst>
                                    <p:cond delay="0"/>
                                  </p:stCondLst>
                                  <p:childTnLst>
                                    <p:set>
                                      <p:cBhvr>
                                        <p:cTn id="10" dur="1" fill="hold">
                                          <p:stCondLst>
                                            <p:cond delay="0"/>
                                          </p:stCondLst>
                                        </p:cTn>
                                        <p:tgtEl>
                                          <p:spTgt spid="29"/>
                                        </p:tgtEl>
                                        <p:attrNameLst>
                                          <p:attrName>style.visibility</p:attrName>
                                        </p:attrNameLst>
                                      </p:cBhvr>
                                      <p:to>
                                        <p:strVal val="visible"/>
                                      </p:to>
                                    </p:set>
                                    <p:animEffect transition="in" filter="fade">
                                      <p:cBhvr>
                                        <p:cTn id="11" dur="500"/>
                                        <p:tgtEl>
                                          <p:spTgt spid="29"/>
                                        </p:tgtEl>
                                      </p:cBhvr>
                                    </p:animEffect>
                                  </p:childTnLst>
                                </p:cTn>
                              </p:par>
                            </p:childTnLst>
                          </p:cTn>
                        </p:par>
                        <p:par>
                          <p:cTn id="12" fill="hold">
                            <p:stCondLst>
                              <p:cond delay="2000"/>
                            </p:stCondLst>
                            <p:childTnLst>
                              <p:par>
                                <p:cTn id="13" presetID="10" presetClass="entr" presetSubtype="0" fill="hold" nodeType="afterEffect">
                                  <p:stCondLst>
                                    <p:cond delay="0"/>
                                  </p:stCondLst>
                                  <p:childTnLst>
                                    <p:set>
                                      <p:cBhvr>
                                        <p:cTn id="14" dur="1" fill="hold">
                                          <p:stCondLst>
                                            <p:cond delay="0"/>
                                          </p:stCondLst>
                                        </p:cTn>
                                        <p:tgtEl>
                                          <p:spTgt spid="33"/>
                                        </p:tgtEl>
                                        <p:attrNameLst>
                                          <p:attrName>style.visibility</p:attrName>
                                        </p:attrNameLst>
                                      </p:cBhvr>
                                      <p:to>
                                        <p:strVal val="visible"/>
                                      </p:to>
                                    </p:set>
                                    <p:animEffect transition="in" filter="fade">
                                      <p:cBhvr>
                                        <p:cTn id="15" dur="500"/>
                                        <p:tgtEl>
                                          <p:spTgt spid="33"/>
                                        </p:tgtEl>
                                      </p:cBhvr>
                                    </p:animEffect>
                                  </p:childTnLst>
                                </p:cTn>
                              </p:par>
                            </p:childTnLst>
                          </p:cTn>
                        </p:par>
                        <p:par>
                          <p:cTn id="16" fill="hold">
                            <p:stCondLst>
                              <p:cond delay="2500"/>
                            </p:stCondLst>
                            <p:childTnLst>
                              <p:par>
                                <p:cTn id="17" presetID="10" presetClass="entr" presetSubtype="0" fill="hold" nodeType="afterEffect">
                                  <p:stCondLst>
                                    <p:cond delay="0"/>
                                  </p:stCondLst>
                                  <p:childTnLst>
                                    <p:set>
                                      <p:cBhvr>
                                        <p:cTn id="18" dur="1" fill="hold">
                                          <p:stCondLst>
                                            <p:cond delay="0"/>
                                          </p:stCondLst>
                                        </p:cTn>
                                        <p:tgtEl>
                                          <p:spTgt spid="36"/>
                                        </p:tgtEl>
                                        <p:attrNameLst>
                                          <p:attrName>style.visibility</p:attrName>
                                        </p:attrNameLst>
                                      </p:cBhvr>
                                      <p:to>
                                        <p:strVal val="visible"/>
                                      </p:to>
                                    </p:set>
                                    <p:animEffect transition="in" filter="fade">
                                      <p:cBhvr>
                                        <p:cTn id="19" dur="500"/>
                                        <p:tgtEl>
                                          <p:spTgt spid="36"/>
                                        </p:tgtEl>
                                      </p:cBhvr>
                                    </p:animEffect>
                                  </p:childTnLst>
                                </p:cTn>
                              </p:par>
                            </p:childTnLst>
                          </p:cTn>
                        </p:par>
                        <p:par>
                          <p:cTn id="20" fill="hold">
                            <p:stCondLst>
                              <p:cond delay="3000"/>
                            </p:stCondLst>
                            <p:childTnLst>
                              <p:par>
                                <p:cTn id="21" presetID="10" presetClass="entr" presetSubtype="0" fill="hold" nodeType="afterEffect">
                                  <p:stCondLst>
                                    <p:cond delay="0"/>
                                  </p:stCondLst>
                                  <p:childTnLst>
                                    <p:set>
                                      <p:cBhvr>
                                        <p:cTn id="22" dur="1" fill="hold">
                                          <p:stCondLst>
                                            <p:cond delay="0"/>
                                          </p:stCondLst>
                                        </p:cTn>
                                        <p:tgtEl>
                                          <p:spTgt spid="39"/>
                                        </p:tgtEl>
                                        <p:attrNameLst>
                                          <p:attrName>style.visibility</p:attrName>
                                        </p:attrNameLst>
                                      </p:cBhvr>
                                      <p:to>
                                        <p:strVal val="visible"/>
                                      </p:to>
                                    </p:set>
                                    <p:animEffect transition="in" filter="fade">
                                      <p:cBhvr>
                                        <p:cTn id="23" dur="500"/>
                                        <p:tgtEl>
                                          <p:spTgt spid="3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8" name="Group 97"/>
          <p:cNvGrpSpPr/>
          <p:nvPr/>
        </p:nvGrpSpPr>
        <p:grpSpPr>
          <a:xfrm>
            <a:off x="1686889" y="2353190"/>
            <a:ext cx="3383472" cy="2921863"/>
            <a:chOff x="647701" y="1282362"/>
            <a:chExt cx="2770687" cy="2392681"/>
          </a:xfrm>
        </p:grpSpPr>
        <p:grpSp>
          <p:nvGrpSpPr>
            <p:cNvPr id="97" name="Group 96"/>
            <p:cNvGrpSpPr/>
            <p:nvPr/>
          </p:nvGrpSpPr>
          <p:grpSpPr>
            <a:xfrm>
              <a:off x="647701" y="1845892"/>
              <a:ext cx="2770687" cy="1829151"/>
              <a:chOff x="647701" y="1845892"/>
              <a:chExt cx="2770687" cy="1829151"/>
            </a:xfrm>
          </p:grpSpPr>
          <p:grpSp>
            <p:nvGrpSpPr>
              <p:cNvPr id="7" name="Group 6"/>
              <p:cNvGrpSpPr/>
              <p:nvPr/>
            </p:nvGrpSpPr>
            <p:grpSpPr>
              <a:xfrm>
                <a:off x="647701" y="2428011"/>
                <a:ext cx="1402260" cy="1247032"/>
                <a:chOff x="647704" y="2190750"/>
                <a:chExt cx="1028697" cy="1405890"/>
              </a:xfrm>
            </p:grpSpPr>
            <p:sp>
              <p:nvSpPr>
                <p:cNvPr id="4" name="Rectangle 3"/>
                <p:cNvSpPr/>
                <p:nvPr/>
              </p:nvSpPr>
              <p:spPr>
                <a:xfrm>
                  <a:off x="647704" y="2190750"/>
                  <a:ext cx="1028697" cy="9144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1215">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 name="Down Arrow 4"/>
                <p:cNvSpPr/>
                <p:nvPr/>
              </p:nvSpPr>
              <p:spPr>
                <a:xfrm>
                  <a:off x="862697" y="3105150"/>
                  <a:ext cx="598711" cy="491490"/>
                </a:xfrm>
                <a:prstGeom prst="downArrow">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1215">
                    <a:latin typeface="Arial" panose="020B0604020202020204" pitchFamily="34" charset="0"/>
                    <a:ea typeface="微软雅黑" panose="020B0503020204020204" pitchFamily="34" charset="-122"/>
                    <a:cs typeface="+mn-ea"/>
                    <a:sym typeface="Arial" panose="020B0604020202020204" pitchFamily="34" charset="0"/>
                  </a:endParaRPr>
                </a:p>
              </p:txBody>
            </p:sp>
          </p:grpSp>
          <p:sp>
            <p:nvSpPr>
              <p:cNvPr id="36" name="Freeform 35"/>
              <p:cNvSpPr/>
              <p:nvPr/>
            </p:nvSpPr>
            <p:spPr>
              <a:xfrm>
                <a:off x="647701" y="1845892"/>
                <a:ext cx="2770687" cy="582118"/>
              </a:xfrm>
              <a:custGeom>
                <a:avLst/>
                <a:gdLst>
                  <a:gd name="connsiteX0" fmla="*/ 0 w 1402260"/>
                  <a:gd name="connsiteY0" fmla="*/ 0 h 1108710"/>
                  <a:gd name="connsiteX1" fmla="*/ 1402260 w 1402260"/>
                  <a:gd name="connsiteY1" fmla="*/ 0 h 1108710"/>
                  <a:gd name="connsiteX2" fmla="*/ 1402260 w 1402260"/>
                  <a:gd name="connsiteY2" fmla="*/ 1108710 h 1108710"/>
                  <a:gd name="connsiteX3" fmla="*/ 0 w 1402260"/>
                  <a:gd name="connsiteY3" fmla="*/ 1108710 h 1108710"/>
                  <a:gd name="connsiteX4" fmla="*/ 0 w 1402260"/>
                  <a:gd name="connsiteY4" fmla="*/ 0 h 1108710"/>
                  <a:gd name="connsiteX0" fmla="*/ 0 w 2049962"/>
                  <a:gd name="connsiteY0" fmla="*/ 0 h 1108710"/>
                  <a:gd name="connsiteX1" fmla="*/ 2049962 w 2049962"/>
                  <a:gd name="connsiteY1" fmla="*/ 133350 h 1108710"/>
                  <a:gd name="connsiteX2" fmla="*/ 1402260 w 2049962"/>
                  <a:gd name="connsiteY2" fmla="*/ 1108710 h 1108710"/>
                  <a:gd name="connsiteX3" fmla="*/ 0 w 2049962"/>
                  <a:gd name="connsiteY3" fmla="*/ 1108710 h 1108710"/>
                  <a:gd name="connsiteX4" fmla="*/ 0 w 2049962"/>
                  <a:gd name="connsiteY4" fmla="*/ 0 h 1108710"/>
                  <a:gd name="connsiteX0" fmla="*/ 1600200 w 2049962"/>
                  <a:gd name="connsiteY0" fmla="*/ 0 h 975360"/>
                  <a:gd name="connsiteX1" fmla="*/ 2049962 w 2049962"/>
                  <a:gd name="connsiteY1" fmla="*/ 0 h 975360"/>
                  <a:gd name="connsiteX2" fmla="*/ 1402260 w 2049962"/>
                  <a:gd name="connsiteY2" fmla="*/ 975360 h 975360"/>
                  <a:gd name="connsiteX3" fmla="*/ 0 w 2049962"/>
                  <a:gd name="connsiteY3" fmla="*/ 975360 h 975360"/>
                  <a:gd name="connsiteX4" fmla="*/ 1600200 w 2049962"/>
                  <a:gd name="connsiteY4" fmla="*/ 0 h 975360"/>
                  <a:gd name="connsiteX0" fmla="*/ 1600200 w 2811962"/>
                  <a:gd name="connsiteY0" fmla="*/ 0 h 975360"/>
                  <a:gd name="connsiteX1" fmla="*/ 2811962 w 2811962"/>
                  <a:gd name="connsiteY1" fmla="*/ 0 h 975360"/>
                  <a:gd name="connsiteX2" fmla="*/ 1402260 w 2811962"/>
                  <a:gd name="connsiteY2" fmla="*/ 975360 h 975360"/>
                  <a:gd name="connsiteX3" fmla="*/ 0 w 2811962"/>
                  <a:gd name="connsiteY3" fmla="*/ 975360 h 975360"/>
                  <a:gd name="connsiteX4" fmla="*/ 1600200 w 2811962"/>
                  <a:gd name="connsiteY4" fmla="*/ 0 h 975360"/>
                  <a:gd name="connsiteX0" fmla="*/ 1600200 w 2770687"/>
                  <a:gd name="connsiteY0" fmla="*/ 4753 h 980113"/>
                  <a:gd name="connsiteX1" fmla="*/ 2770687 w 2770687"/>
                  <a:gd name="connsiteY1" fmla="*/ 0 h 980113"/>
                  <a:gd name="connsiteX2" fmla="*/ 1402260 w 2770687"/>
                  <a:gd name="connsiteY2" fmla="*/ 980113 h 980113"/>
                  <a:gd name="connsiteX3" fmla="*/ 0 w 2770687"/>
                  <a:gd name="connsiteY3" fmla="*/ 980113 h 980113"/>
                  <a:gd name="connsiteX4" fmla="*/ 1600200 w 2770687"/>
                  <a:gd name="connsiteY4" fmla="*/ 4753 h 980113"/>
                  <a:gd name="connsiteX0" fmla="*/ 2362200 w 2770687"/>
                  <a:gd name="connsiteY0" fmla="*/ 4753 h 980113"/>
                  <a:gd name="connsiteX1" fmla="*/ 2770687 w 2770687"/>
                  <a:gd name="connsiteY1" fmla="*/ 0 h 980113"/>
                  <a:gd name="connsiteX2" fmla="*/ 1402260 w 2770687"/>
                  <a:gd name="connsiteY2" fmla="*/ 980113 h 980113"/>
                  <a:gd name="connsiteX3" fmla="*/ 0 w 2770687"/>
                  <a:gd name="connsiteY3" fmla="*/ 980113 h 980113"/>
                  <a:gd name="connsiteX4" fmla="*/ 2362200 w 2770687"/>
                  <a:gd name="connsiteY4" fmla="*/ 4753 h 980113"/>
                  <a:gd name="connsiteX0" fmla="*/ 2319337 w 2770687"/>
                  <a:gd name="connsiteY0" fmla="*/ 4753 h 980113"/>
                  <a:gd name="connsiteX1" fmla="*/ 2770687 w 2770687"/>
                  <a:gd name="connsiteY1" fmla="*/ 0 h 980113"/>
                  <a:gd name="connsiteX2" fmla="*/ 1402260 w 2770687"/>
                  <a:gd name="connsiteY2" fmla="*/ 980113 h 980113"/>
                  <a:gd name="connsiteX3" fmla="*/ 0 w 2770687"/>
                  <a:gd name="connsiteY3" fmla="*/ 980113 h 980113"/>
                  <a:gd name="connsiteX4" fmla="*/ 2319337 w 2770687"/>
                  <a:gd name="connsiteY4" fmla="*/ 4753 h 980113"/>
                  <a:gd name="connsiteX0" fmla="*/ 2319337 w 2770687"/>
                  <a:gd name="connsiteY0" fmla="*/ 0 h 982490"/>
                  <a:gd name="connsiteX1" fmla="*/ 2770687 w 2770687"/>
                  <a:gd name="connsiteY1" fmla="*/ 2377 h 982490"/>
                  <a:gd name="connsiteX2" fmla="*/ 1402260 w 2770687"/>
                  <a:gd name="connsiteY2" fmla="*/ 982490 h 982490"/>
                  <a:gd name="connsiteX3" fmla="*/ 0 w 2770687"/>
                  <a:gd name="connsiteY3" fmla="*/ 982490 h 982490"/>
                  <a:gd name="connsiteX4" fmla="*/ 2319337 w 2770687"/>
                  <a:gd name="connsiteY4" fmla="*/ 0 h 98249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770687" h="982490">
                    <a:moveTo>
                      <a:pt x="2319337" y="0"/>
                    </a:moveTo>
                    <a:lnTo>
                      <a:pt x="2770687" y="2377"/>
                    </a:lnTo>
                    <a:lnTo>
                      <a:pt x="1402260" y="982490"/>
                    </a:lnTo>
                    <a:lnTo>
                      <a:pt x="0" y="982490"/>
                    </a:lnTo>
                    <a:lnTo>
                      <a:pt x="2319337" y="0"/>
                    </a:lnTo>
                    <a:close/>
                  </a:path>
                </a:pathLst>
              </a:cu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1215">
                  <a:latin typeface="Arial" panose="020B0604020202020204" pitchFamily="34" charset="0"/>
                  <a:ea typeface="微软雅黑" panose="020B0503020204020204" pitchFamily="34" charset="-122"/>
                  <a:cs typeface="+mn-ea"/>
                  <a:sym typeface="Arial" panose="020B0604020202020204" pitchFamily="34" charset="0"/>
                </a:endParaRPr>
              </a:p>
            </p:txBody>
          </p:sp>
        </p:grpSp>
        <p:sp>
          <p:nvSpPr>
            <p:cNvPr id="38" name="Rectangle 37"/>
            <p:cNvSpPr/>
            <p:nvPr/>
          </p:nvSpPr>
          <p:spPr>
            <a:xfrm>
              <a:off x="2965450" y="1282362"/>
              <a:ext cx="450577" cy="56775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r>
                <a:rPr lang="en-US" sz="1215" dirty="0">
                  <a:latin typeface="Arial" panose="020B0604020202020204" pitchFamily="34" charset="0"/>
                  <a:ea typeface="微软雅黑" panose="020B0503020204020204" pitchFamily="34" charset="-122"/>
                  <a:cs typeface="+mn-ea"/>
                  <a:sym typeface="Arial" panose="020B0604020202020204" pitchFamily="34" charset="0"/>
                </a:rPr>
                <a:t>01</a:t>
              </a:r>
            </a:p>
          </p:txBody>
        </p:sp>
      </p:grpSp>
      <p:grpSp>
        <p:nvGrpSpPr>
          <p:cNvPr id="99" name="Group 98"/>
          <p:cNvGrpSpPr/>
          <p:nvPr/>
        </p:nvGrpSpPr>
        <p:grpSpPr>
          <a:xfrm>
            <a:off x="3646178" y="2353190"/>
            <a:ext cx="2266393" cy="2921863"/>
            <a:chOff x="2252141" y="1282362"/>
            <a:chExt cx="1855924" cy="2392681"/>
          </a:xfrm>
        </p:grpSpPr>
        <p:grpSp>
          <p:nvGrpSpPr>
            <p:cNvPr id="23" name="Group 22"/>
            <p:cNvGrpSpPr/>
            <p:nvPr/>
          </p:nvGrpSpPr>
          <p:grpSpPr>
            <a:xfrm>
              <a:off x="2252142" y="2428011"/>
              <a:ext cx="1402260" cy="1247032"/>
              <a:chOff x="647704" y="2190750"/>
              <a:chExt cx="1028697" cy="1405890"/>
            </a:xfrm>
            <a:solidFill>
              <a:schemeClr val="accent2"/>
            </a:solidFill>
          </p:grpSpPr>
          <p:sp>
            <p:nvSpPr>
              <p:cNvPr id="24" name="Rectangle 23"/>
              <p:cNvSpPr/>
              <p:nvPr/>
            </p:nvSpPr>
            <p:spPr>
              <a:xfrm>
                <a:off x="647704" y="2190750"/>
                <a:ext cx="1028697" cy="91440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1215">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5" name="Down Arrow 24"/>
              <p:cNvSpPr/>
              <p:nvPr/>
            </p:nvSpPr>
            <p:spPr>
              <a:xfrm>
                <a:off x="862697" y="3105150"/>
                <a:ext cx="598711" cy="491490"/>
              </a:xfrm>
              <a:prstGeom prst="downArrow">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1215">
                  <a:latin typeface="Arial" panose="020B0604020202020204" pitchFamily="34" charset="0"/>
                  <a:ea typeface="微软雅黑" panose="020B0503020204020204" pitchFamily="34" charset="-122"/>
                  <a:cs typeface="+mn-ea"/>
                  <a:sym typeface="Arial" panose="020B0604020202020204" pitchFamily="34" charset="0"/>
                </a:endParaRPr>
              </a:p>
            </p:txBody>
          </p:sp>
        </p:grpSp>
        <p:sp>
          <p:nvSpPr>
            <p:cNvPr id="44" name="Freeform 43"/>
            <p:cNvSpPr/>
            <p:nvPr/>
          </p:nvSpPr>
          <p:spPr>
            <a:xfrm>
              <a:off x="2252141" y="1846597"/>
              <a:ext cx="1852591" cy="581414"/>
            </a:xfrm>
            <a:custGeom>
              <a:avLst/>
              <a:gdLst>
                <a:gd name="connsiteX0" fmla="*/ 0 w 1402260"/>
                <a:gd name="connsiteY0" fmla="*/ 0 h 1108710"/>
                <a:gd name="connsiteX1" fmla="*/ 1402260 w 1402260"/>
                <a:gd name="connsiteY1" fmla="*/ 0 h 1108710"/>
                <a:gd name="connsiteX2" fmla="*/ 1402260 w 1402260"/>
                <a:gd name="connsiteY2" fmla="*/ 1108710 h 1108710"/>
                <a:gd name="connsiteX3" fmla="*/ 0 w 1402260"/>
                <a:gd name="connsiteY3" fmla="*/ 1108710 h 1108710"/>
                <a:gd name="connsiteX4" fmla="*/ 0 w 1402260"/>
                <a:gd name="connsiteY4" fmla="*/ 0 h 1108710"/>
                <a:gd name="connsiteX0" fmla="*/ 0 w 2049962"/>
                <a:gd name="connsiteY0" fmla="*/ 0 h 1108710"/>
                <a:gd name="connsiteX1" fmla="*/ 2049962 w 2049962"/>
                <a:gd name="connsiteY1" fmla="*/ 133350 h 1108710"/>
                <a:gd name="connsiteX2" fmla="*/ 1402260 w 2049962"/>
                <a:gd name="connsiteY2" fmla="*/ 1108710 h 1108710"/>
                <a:gd name="connsiteX3" fmla="*/ 0 w 2049962"/>
                <a:gd name="connsiteY3" fmla="*/ 1108710 h 1108710"/>
                <a:gd name="connsiteX4" fmla="*/ 0 w 2049962"/>
                <a:gd name="connsiteY4" fmla="*/ 0 h 1108710"/>
                <a:gd name="connsiteX0" fmla="*/ 1600200 w 2049962"/>
                <a:gd name="connsiteY0" fmla="*/ 0 h 975360"/>
                <a:gd name="connsiteX1" fmla="*/ 2049962 w 2049962"/>
                <a:gd name="connsiteY1" fmla="*/ 0 h 975360"/>
                <a:gd name="connsiteX2" fmla="*/ 1402260 w 2049962"/>
                <a:gd name="connsiteY2" fmla="*/ 975360 h 975360"/>
                <a:gd name="connsiteX3" fmla="*/ 0 w 2049962"/>
                <a:gd name="connsiteY3" fmla="*/ 975360 h 975360"/>
                <a:gd name="connsiteX4" fmla="*/ 1600200 w 2049962"/>
                <a:gd name="connsiteY4" fmla="*/ 0 h 975360"/>
                <a:gd name="connsiteX0" fmla="*/ 609600 w 2049962"/>
                <a:gd name="connsiteY0" fmla="*/ 0 h 975360"/>
                <a:gd name="connsiteX1" fmla="*/ 2049962 w 2049962"/>
                <a:gd name="connsiteY1" fmla="*/ 0 h 975360"/>
                <a:gd name="connsiteX2" fmla="*/ 1402260 w 2049962"/>
                <a:gd name="connsiteY2" fmla="*/ 975360 h 975360"/>
                <a:gd name="connsiteX3" fmla="*/ 0 w 2049962"/>
                <a:gd name="connsiteY3" fmla="*/ 975360 h 975360"/>
                <a:gd name="connsiteX4" fmla="*/ 609600 w 2049962"/>
                <a:gd name="connsiteY4" fmla="*/ 0 h 975360"/>
                <a:gd name="connsiteX0" fmla="*/ 609600 w 1402260"/>
                <a:gd name="connsiteY0" fmla="*/ 0 h 975360"/>
                <a:gd name="connsiteX1" fmla="*/ 1211762 w 1402260"/>
                <a:gd name="connsiteY1" fmla="*/ 0 h 975360"/>
                <a:gd name="connsiteX2" fmla="*/ 1402260 w 1402260"/>
                <a:gd name="connsiteY2" fmla="*/ 975360 h 975360"/>
                <a:gd name="connsiteX3" fmla="*/ 0 w 1402260"/>
                <a:gd name="connsiteY3" fmla="*/ 975360 h 975360"/>
                <a:gd name="connsiteX4" fmla="*/ 609600 w 1402260"/>
                <a:gd name="connsiteY4" fmla="*/ 0 h 975360"/>
                <a:gd name="connsiteX0" fmla="*/ 609600 w 1402260"/>
                <a:gd name="connsiteY0" fmla="*/ 0 h 975360"/>
                <a:gd name="connsiteX1" fmla="*/ 1059362 w 1402260"/>
                <a:gd name="connsiteY1" fmla="*/ 0 h 975360"/>
                <a:gd name="connsiteX2" fmla="*/ 1402260 w 1402260"/>
                <a:gd name="connsiteY2" fmla="*/ 975360 h 975360"/>
                <a:gd name="connsiteX3" fmla="*/ 0 w 1402260"/>
                <a:gd name="connsiteY3" fmla="*/ 975360 h 975360"/>
                <a:gd name="connsiteX4" fmla="*/ 609600 w 1402260"/>
                <a:gd name="connsiteY4" fmla="*/ 0 h 975360"/>
                <a:gd name="connsiteX0" fmla="*/ 609600 w 1862116"/>
                <a:gd name="connsiteY0" fmla="*/ 15447 h 990807"/>
                <a:gd name="connsiteX1" fmla="*/ 1862116 w 1862116"/>
                <a:gd name="connsiteY1" fmla="*/ 0 h 990807"/>
                <a:gd name="connsiteX2" fmla="*/ 1402260 w 1862116"/>
                <a:gd name="connsiteY2" fmla="*/ 990807 h 990807"/>
                <a:gd name="connsiteX3" fmla="*/ 0 w 1862116"/>
                <a:gd name="connsiteY3" fmla="*/ 990807 h 990807"/>
                <a:gd name="connsiteX4" fmla="*/ 609600 w 1862116"/>
                <a:gd name="connsiteY4" fmla="*/ 15447 h 990807"/>
                <a:gd name="connsiteX0" fmla="*/ 1425575 w 1862116"/>
                <a:gd name="connsiteY0" fmla="*/ 5940 h 990807"/>
                <a:gd name="connsiteX1" fmla="*/ 1862116 w 1862116"/>
                <a:gd name="connsiteY1" fmla="*/ 0 h 990807"/>
                <a:gd name="connsiteX2" fmla="*/ 1402260 w 1862116"/>
                <a:gd name="connsiteY2" fmla="*/ 990807 h 990807"/>
                <a:gd name="connsiteX3" fmla="*/ 0 w 1862116"/>
                <a:gd name="connsiteY3" fmla="*/ 990807 h 990807"/>
                <a:gd name="connsiteX4" fmla="*/ 1425575 w 1862116"/>
                <a:gd name="connsiteY4" fmla="*/ 5940 h 990807"/>
                <a:gd name="connsiteX0" fmla="*/ 1408906 w 1862116"/>
                <a:gd name="connsiteY0" fmla="*/ 5940 h 990807"/>
                <a:gd name="connsiteX1" fmla="*/ 1862116 w 1862116"/>
                <a:gd name="connsiteY1" fmla="*/ 0 h 990807"/>
                <a:gd name="connsiteX2" fmla="*/ 1402260 w 1862116"/>
                <a:gd name="connsiteY2" fmla="*/ 990807 h 990807"/>
                <a:gd name="connsiteX3" fmla="*/ 0 w 1862116"/>
                <a:gd name="connsiteY3" fmla="*/ 990807 h 990807"/>
                <a:gd name="connsiteX4" fmla="*/ 1408906 w 1862116"/>
                <a:gd name="connsiteY4" fmla="*/ 5940 h 990807"/>
                <a:gd name="connsiteX0" fmla="*/ 1411287 w 1862116"/>
                <a:gd name="connsiteY0" fmla="*/ 16636 h 990807"/>
                <a:gd name="connsiteX1" fmla="*/ 1862116 w 1862116"/>
                <a:gd name="connsiteY1" fmla="*/ 0 h 990807"/>
                <a:gd name="connsiteX2" fmla="*/ 1402260 w 1862116"/>
                <a:gd name="connsiteY2" fmla="*/ 990807 h 990807"/>
                <a:gd name="connsiteX3" fmla="*/ 0 w 1862116"/>
                <a:gd name="connsiteY3" fmla="*/ 990807 h 990807"/>
                <a:gd name="connsiteX4" fmla="*/ 1411287 w 1862116"/>
                <a:gd name="connsiteY4" fmla="*/ 16636 h 990807"/>
                <a:gd name="connsiteX0" fmla="*/ 1411287 w 1852591"/>
                <a:gd name="connsiteY0" fmla="*/ 2376 h 976547"/>
                <a:gd name="connsiteX1" fmla="*/ 1852591 w 1852591"/>
                <a:gd name="connsiteY1" fmla="*/ 0 h 976547"/>
                <a:gd name="connsiteX2" fmla="*/ 1402260 w 1852591"/>
                <a:gd name="connsiteY2" fmla="*/ 976547 h 976547"/>
                <a:gd name="connsiteX3" fmla="*/ 0 w 1852591"/>
                <a:gd name="connsiteY3" fmla="*/ 976547 h 976547"/>
                <a:gd name="connsiteX4" fmla="*/ 1411287 w 1852591"/>
                <a:gd name="connsiteY4" fmla="*/ 2376 h 976547"/>
                <a:gd name="connsiteX0" fmla="*/ 1282699 w 1852591"/>
                <a:gd name="connsiteY0" fmla="*/ 0 h 1073989"/>
                <a:gd name="connsiteX1" fmla="*/ 1852591 w 1852591"/>
                <a:gd name="connsiteY1" fmla="*/ 97442 h 1073989"/>
                <a:gd name="connsiteX2" fmla="*/ 1402260 w 1852591"/>
                <a:gd name="connsiteY2" fmla="*/ 1073989 h 1073989"/>
                <a:gd name="connsiteX3" fmla="*/ 0 w 1852591"/>
                <a:gd name="connsiteY3" fmla="*/ 1073989 h 1073989"/>
                <a:gd name="connsiteX4" fmla="*/ 1282699 w 1852591"/>
                <a:gd name="connsiteY4" fmla="*/ 0 h 1073989"/>
                <a:gd name="connsiteX0" fmla="*/ 1411286 w 1852591"/>
                <a:gd name="connsiteY0" fmla="*/ 0 h 981302"/>
                <a:gd name="connsiteX1" fmla="*/ 1852591 w 1852591"/>
                <a:gd name="connsiteY1" fmla="*/ 4755 h 981302"/>
                <a:gd name="connsiteX2" fmla="*/ 1402260 w 1852591"/>
                <a:gd name="connsiteY2" fmla="*/ 981302 h 981302"/>
                <a:gd name="connsiteX3" fmla="*/ 0 w 1852591"/>
                <a:gd name="connsiteY3" fmla="*/ 981302 h 981302"/>
                <a:gd name="connsiteX4" fmla="*/ 1411286 w 1852591"/>
                <a:gd name="connsiteY4" fmla="*/ 0 h 98130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52591" h="981302">
                  <a:moveTo>
                    <a:pt x="1411286" y="0"/>
                  </a:moveTo>
                  <a:lnTo>
                    <a:pt x="1852591" y="4755"/>
                  </a:lnTo>
                  <a:lnTo>
                    <a:pt x="1402260" y="981302"/>
                  </a:lnTo>
                  <a:lnTo>
                    <a:pt x="0" y="981302"/>
                  </a:lnTo>
                  <a:lnTo>
                    <a:pt x="1411286" y="0"/>
                  </a:ln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1215">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6" name="Rectangle 45"/>
            <p:cNvSpPr/>
            <p:nvPr/>
          </p:nvSpPr>
          <p:spPr>
            <a:xfrm>
              <a:off x="3657488" y="1282362"/>
              <a:ext cx="450577" cy="56353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r>
                <a:rPr lang="en-US" sz="1215" dirty="0">
                  <a:latin typeface="Arial" panose="020B0604020202020204" pitchFamily="34" charset="0"/>
                  <a:ea typeface="微软雅黑" panose="020B0503020204020204" pitchFamily="34" charset="-122"/>
                  <a:cs typeface="+mn-ea"/>
                  <a:sym typeface="Arial" panose="020B0604020202020204" pitchFamily="34" charset="0"/>
                </a:rPr>
                <a:t>02</a:t>
              </a:r>
            </a:p>
          </p:txBody>
        </p:sp>
      </p:grpSp>
      <p:grpSp>
        <p:nvGrpSpPr>
          <p:cNvPr id="100" name="Group 99"/>
          <p:cNvGrpSpPr/>
          <p:nvPr/>
        </p:nvGrpSpPr>
        <p:grpSpPr>
          <a:xfrm>
            <a:off x="5605470" y="2353190"/>
            <a:ext cx="1712393" cy="2921863"/>
            <a:chOff x="3856583" y="1282362"/>
            <a:chExt cx="1402260" cy="2392681"/>
          </a:xfrm>
        </p:grpSpPr>
        <p:grpSp>
          <p:nvGrpSpPr>
            <p:cNvPr id="26" name="Group 25"/>
            <p:cNvGrpSpPr/>
            <p:nvPr/>
          </p:nvGrpSpPr>
          <p:grpSpPr>
            <a:xfrm>
              <a:off x="3856583" y="2428011"/>
              <a:ext cx="1402260" cy="1247032"/>
              <a:chOff x="647704" y="2190750"/>
              <a:chExt cx="1028697" cy="1405890"/>
            </a:xfrm>
            <a:solidFill>
              <a:schemeClr val="accent3"/>
            </a:solidFill>
          </p:grpSpPr>
          <p:sp>
            <p:nvSpPr>
              <p:cNvPr id="27" name="Rectangle 26"/>
              <p:cNvSpPr/>
              <p:nvPr/>
            </p:nvSpPr>
            <p:spPr>
              <a:xfrm>
                <a:off x="647704" y="2190750"/>
                <a:ext cx="1028697" cy="91440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1215">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8" name="Down Arrow 27"/>
              <p:cNvSpPr/>
              <p:nvPr/>
            </p:nvSpPr>
            <p:spPr>
              <a:xfrm>
                <a:off x="862697" y="3105150"/>
                <a:ext cx="598711" cy="491490"/>
              </a:xfrm>
              <a:prstGeom prst="downArrow">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1215">
                  <a:latin typeface="Arial" panose="020B0604020202020204" pitchFamily="34" charset="0"/>
                  <a:ea typeface="微软雅黑" panose="020B0503020204020204" pitchFamily="34" charset="-122"/>
                  <a:cs typeface="+mn-ea"/>
                  <a:sym typeface="Arial" panose="020B0604020202020204" pitchFamily="34" charset="0"/>
                </a:endParaRPr>
              </a:p>
            </p:txBody>
          </p:sp>
        </p:grpSp>
        <p:sp>
          <p:nvSpPr>
            <p:cNvPr id="52" name="Freeform 51"/>
            <p:cNvSpPr/>
            <p:nvPr/>
          </p:nvSpPr>
          <p:spPr>
            <a:xfrm>
              <a:off x="3856583" y="1848005"/>
              <a:ext cx="1402260" cy="580005"/>
            </a:xfrm>
            <a:custGeom>
              <a:avLst/>
              <a:gdLst>
                <a:gd name="connsiteX0" fmla="*/ 0 w 1402260"/>
                <a:gd name="connsiteY0" fmla="*/ 0 h 1108710"/>
                <a:gd name="connsiteX1" fmla="*/ 1402260 w 1402260"/>
                <a:gd name="connsiteY1" fmla="*/ 0 h 1108710"/>
                <a:gd name="connsiteX2" fmla="*/ 1402260 w 1402260"/>
                <a:gd name="connsiteY2" fmla="*/ 1108710 h 1108710"/>
                <a:gd name="connsiteX3" fmla="*/ 0 w 1402260"/>
                <a:gd name="connsiteY3" fmla="*/ 1108710 h 1108710"/>
                <a:gd name="connsiteX4" fmla="*/ 0 w 1402260"/>
                <a:gd name="connsiteY4" fmla="*/ 0 h 1108710"/>
                <a:gd name="connsiteX0" fmla="*/ 0 w 2049962"/>
                <a:gd name="connsiteY0" fmla="*/ 0 h 1108710"/>
                <a:gd name="connsiteX1" fmla="*/ 2049962 w 2049962"/>
                <a:gd name="connsiteY1" fmla="*/ 133350 h 1108710"/>
                <a:gd name="connsiteX2" fmla="*/ 1402260 w 2049962"/>
                <a:gd name="connsiteY2" fmla="*/ 1108710 h 1108710"/>
                <a:gd name="connsiteX3" fmla="*/ 0 w 2049962"/>
                <a:gd name="connsiteY3" fmla="*/ 1108710 h 1108710"/>
                <a:gd name="connsiteX4" fmla="*/ 0 w 2049962"/>
                <a:gd name="connsiteY4" fmla="*/ 0 h 1108710"/>
                <a:gd name="connsiteX0" fmla="*/ 1600200 w 2049962"/>
                <a:gd name="connsiteY0" fmla="*/ 0 h 975360"/>
                <a:gd name="connsiteX1" fmla="*/ 2049962 w 2049962"/>
                <a:gd name="connsiteY1" fmla="*/ 0 h 975360"/>
                <a:gd name="connsiteX2" fmla="*/ 1402260 w 2049962"/>
                <a:gd name="connsiteY2" fmla="*/ 975360 h 975360"/>
                <a:gd name="connsiteX3" fmla="*/ 0 w 2049962"/>
                <a:gd name="connsiteY3" fmla="*/ 975360 h 975360"/>
                <a:gd name="connsiteX4" fmla="*/ 1600200 w 2049962"/>
                <a:gd name="connsiteY4" fmla="*/ 0 h 975360"/>
                <a:gd name="connsiteX0" fmla="*/ 609600 w 2049962"/>
                <a:gd name="connsiteY0" fmla="*/ 0 h 975360"/>
                <a:gd name="connsiteX1" fmla="*/ 2049962 w 2049962"/>
                <a:gd name="connsiteY1" fmla="*/ 0 h 975360"/>
                <a:gd name="connsiteX2" fmla="*/ 1402260 w 2049962"/>
                <a:gd name="connsiteY2" fmla="*/ 975360 h 975360"/>
                <a:gd name="connsiteX3" fmla="*/ 0 w 2049962"/>
                <a:gd name="connsiteY3" fmla="*/ 975360 h 975360"/>
                <a:gd name="connsiteX4" fmla="*/ 609600 w 2049962"/>
                <a:gd name="connsiteY4" fmla="*/ 0 h 975360"/>
                <a:gd name="connsiteX0" fmla="*/ 609600 w 1402260"/>
                <a:gd name="connsiteY0" fmla="*/ 0 h 975360"/>
                <a:gd name="connsiteX1" fmla="*/ 1211762 w 1402260"/>
                <a:gd name="connsiteY1" fmla="*/ 0 h 975360"/>
                <a:gd name="connsiteX2" fmla="*/ 1402260 w 1402260"/>
                <a:gd name="connsiteY2" fmla="*/ 975360 h 975360"/>
                <a:gd name="connsiteX3" fmla="*/ 0 w 1402260"/>
                <a:gd name="connsiteY3" fmla="*/ 975360 h 975360"/>
                <a:gd name="connsiteX4" fmla="*/ 609600 w 1402260"/>
                <a:gd name="connsiteY4" fmla="*/ 0 h 975360"/>
                <a:gd name="connsiteX0" fmla="*/ 609600 w 1402260"/>
                <a:gd name="connsiteY0" fmla="*/ 0 h 975360"/>
                <a:gd name="connsiteX1" fmla="*/ 1059362 w 1402260"/>
                <a:gd name="connsiteY1" fmla="*/ 0 h 975360"/>
                <a:gd name="connsiteX2" fmla="*/ 1402260 w 1402260"/>
                <a:gd name="connsiteY2" fmla="*/ 975360 h 975360"/>
                <a:gd name="connsiteX3" fmla="*/ 0 w 1402260"/>
                <a:gd name="connsiteY3" fmla="*/ 975360 h 975360"/>
                <a:gd name="connsiteX4" fmla="*/ 609600 w 1402260"/>
                <a:gd name="connsiteY4" fmla="*/ 0 h 975360"/>
                <a:gd name="connsiteX0" fmla="*/ 457200 w 1402260"/>
                <a:gd name="connsiteY0" fmla="*/ 0 h 975360"/>
                <a:gd name="connsiteX1" fmla="*/ 1059362 w 1402260"/>
                <a:gd name="connsiteY1" fmla="*/ 0 h 975360"/>
                <a:gd name="connsiteX2" fmla="*/ 1402260 w 1402260"/>
                <a:gd name="connsiteY2" fmla="*/ 975360 h 975360"/>
                <a:gd name="connsiteX3" fmla="*/ 0 w 1402260"/>
                <a:gd name="connsiteY3" fmla="*/ 975360 h 975360"/>
                <a:gd name="connsiteX4" fmla="*/ 457200 w 1402260"/>
                <a:gd name="connsiteY4" fmla="*/ 0 h 975360"/>
                <a:gd name="connsiteX0" fmla="*/ 481012 w 1402260"/>
                <a:gd name="connsiteY0" fmla="*/ 0 h 975360"/>
                <a:gd name="connsiteX1" fmla="*/ 1059362 w 1402260"/>
                <a:gd name="connsiteY1" fmla="*/ 0 h 975360"/>
                <a:gd name="connsiteX2" fmla="*/ 1402260 w 1402260"/>
                <a:gd name="connsiteY2" fmla="*/ 975360 h 975360"/>
                <a:gd name="connsiteX3" fmla="*/ 0 w 1402260"/>
                <a:gd name="connsiteY3" fmla="*/ 975360 h 975360"/>
                <a:gd name="connsiteX4" fmla="*/ 481012 w 1402260"/>
                <a:gd name="connsiteY4" fmla="*/ 0 h 975360"/>
                <a:gd name="connsiteX0" fmla="*/ 481012 w 1402260"/>
                <a:gd name="connsiteY0" fmla="*/ 3565 h 978925"/>
                <a:gd name="connsiteX1" fmla="*/ 930775 w 1402260"/>
                <a:gd name="connsiteY1" fmla="*/ 0 h 978925"/>
                <a:gd name="connsiteX2" fmla="*/ 1402260 w 1402260"/>
                <a:gd name="connsiteY2" fmla="*/ 978925 h 978925"/>
                <a:gd name="connsiteX3" fmla="*/ 0 w 1402260"/>
                <a:gd name="connsiteY3" fmla="*/ 978925 h 978925"/>
                <a:gd name="connsiteX4" fmla="*/ 481012 w 1402260"/>
                <a:gd name="connsiteY4" fmla="*/ 3565 h 9789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2260" h="978925">
                  <a:moveTo>
                    <a:pt x="481012" y="3565"/>
                  </a:moveTo>
                  <a:lnTo>
                    <a:pt x="930775" y="0"/>
                  </a:lnTo>
                  <a:lnTo>
                    <a:pt x="1402260" y="978925"/>
                  </a:lnTo>
                  <a:lnTo>
                    <a:pt x="0" y="978925"/>
                  </a:lnTo>
                  <a:lnTo>
                    <a:pt x="481012" y="3565"/>
                  </a:ln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1215">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3" name="Rectangle 52"/>
            <p:cNvSpPr/>
            <p:nvPr/>
          </p:nvSpPr>
          <p:spPr>
            <a:xfrm>
              <a:off x="4337187" y="1282362"/>
              <a:ext cx="450577" cy="567755"/>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r>
                <a:rPr lang="en-US" sz="1215" dirty="0">
                  <a:latin typeface="Arial" panose="020B0604020202020204" pitchFamily="34" charset="0"/>
                  <a:ea typeface="微软雅黑" panose="020B0503020204020204" pitchFamily="34" charset="-122"/>
                  <a:cs typeface="+mn-ea"/>
                  <a:sym typeface="Arial" panose="020B0604020202020204" pitchFamily="34" charset="0"/>
                </a:rPr>
                <a:t>03</a:t>
              </a:r>
            </a:p>
          </p:txBody>
        </p:sp>
      </p:grpSp>
      <p:grpSp>
        <p:nvGrpSpPr>
          <p:cNvPr id="102" name="Group 101"/>
          <p:cNvGrpSpPr/>
          <p:nvPr/>
        </p:nvGrpSpPr>
        <p:grpSpPr>
          <a:xfrm>
            <a:off x="7861032" y="2353190"/>
            <a:ext cx="3383472" cy="2921863"/>
            <a:chOff x="5703637" y="1282362"/>
            <a:chExt cx="2770687" cy="2392681"/>
          </a:xfrm>
        </p:grpSpPr>
        <p:grpSp>
          <p:nvGrpSpPr>
            <p:cNvPr id="77" name="Group 62"/>
            <p:cNvGrpSpPr/>
            <p:nvPr/>
          </p:nvGrpSpPr>
          <p:grpSpPr>
            <a:xfrm flipH="1">
              <a:off x="7072064" y="2428011"/>
              <a:ext cx="1402260" cy="1247032"/>
              <a:chOff x="647704" y="2190750"/>
              <a:chExt cx="1028697" cy="1405890"/>
            </a:xfrm>
            <a:solidFill>
              <a:schemeClr val="accent5"/>
            </a:solidFill>
          </p:grpSpPr>
          <p:sp>
            <p:nvSpPr>
              <p:cNvPr id="84" name="Rectangle 83"/>
              <p:cNvSpPr/>
              <p:nvPr/>
            </p:nvSpPr>
            <p:spPr>
              <a:xfrm>
                <a:off x="647704" y="2190750"/>
                <a:ext cx="1028697" cy="91440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1215">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85" name="Down Arrow 84"/>
              <p:cNvSpPr/>
              <p:nvPr/>
            </p:nvSpPr>
            <p:spPr>
              <a:xfrm>
                <a:off x="862697" y="3105150"/>
                <a:ext cx="598711" cy="491490"/>
              </a:xfrm>
              <a:prstGeom prst="downArrow">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1215">
                  <a:latin typeface="Arial" panose="020B0604020202020204" pitchFamily="34" charset="0"/>
                  <a:ea typeface="微软雅黑" panose="020B0503020204020204" pitchFamily="34" charset="-122"/>
                  <a:cs typeface="+mn-ea"/>
                  <a:sym typeface="Arial" panose="020B0604020202020204" pitchFamily="34" charset="0"/>
                </a:endParaRPr>
              </a:p>
            </p:txBody>
          </p:sp>
        </p:grpSp>
        <p:sp>
          <p:nvSpPr>
            <p:cNvPr id="80" name="Freeform 79"/>
            <p:cNvSpPr/>
            <p:nvPr/>
          </p:nvSpPr>
          <p:spPr>
            <a:xfrm flipH="1">
              <a:off x="5703637" y="1845892"/>
              <a:ext cx="2770687" cy="582118"/>
            </a:xfrm>
            <a:custGeom>
              <a:avLst/>
              <a:gdLst>
                <a:gd name="connsiteX0" fmla="*/ 0 w 1402260"/>
                <a:gd name="connsiteY0" fmla="*/ 0 h 1108710"/>
                <a:gd name="connsiteX1" fmla="*/ 1402260 w 1402260"/>
                <a:gd name="connsiteY1" fmla="*/ 0 h 1108710"/>
                <a:gd name="connsiteX2" fmla="*/ 1402260 w 1402260"/>
                <a:gd name="connsiteY2" fmla="*/ 1108710 h 1108710"/>
                <a:gd name="connsiteX3" fmla="*/ 0 w 1402260"/>
                <a:gd name="connsiteY3" fmla="*/ 1108710 h 1108710"/>
                <a:gd name="connsiteX4" fmla="*/ 0 w 1402260"/>
                <a:gd name="connsiteY4" fmla="*/ 0 h 1108710"/>
                <a:gd name="connsiteX0" fmla="*/ 0 w 2049962"/>
                <a:gd name="connsiteY0" fmla="*/ 0 h 1108710"/>
                <a:gd name="connsiteX1" fmla="*/ 2049962 w 2049962"/>
                <a:gd name="connsiteY1" fmla="*/ 133350 h 1108710"/>
                <a:gd name="connsiteX2" fmla="*/ 1402260 w 2049962"/>
                <a:gd name="connsiteY2" fmla="*/ 1108710 h 1108710"/>
                <a:gd name="connsiteX3" fmla="*/ 0 w 2049962"/>
                <a:gd name="connsiteY3" fmla="*/ 1108710 h 1108710"/>
                <a:gd name="connsiteX4" fmla="*/ 0 w 2049962"/>
                <a:gd name="connsiteY4" fmla="*/ 0 h 1108710"/>
                <a:gd name="connsiteX0" fmla="*/ 1600200 w 2049962"/>
                <a:gd name="connsiteY0" fmla="*/ 0 h 975360"/>
                <a:gd name="connsiteX1" fmla="*/ 2049962 w 2049962"/>
                <a:gd name="connsiteY1" fmla="*/ 0 h 975360"/>
                <a:gd name="connsiteX2" fmla="*/ 1402260 w 2049962"/>
                <a:gd name="connsiteY2" fmla="*/ 975360 h 975360"/>
                <a:gd name="connsiteX3" fmla="*/ 0 w 2049962"/>
                <a:gd name="connsiteY3" fmla="*/ 975360 h 975360"/>
                <a:gd name="connsiteX4" fmla="*/ 1600200 w 2049962"/>
                <a:gd name="connsiteY4" fmla="*/ 0 h 975360"/>
                <a:gd name="connsiteX0" fmla="*/ 1600200 w 2811962"/>
                <a:gd name="connsiteY0" fmla="*/ 0 h 975360"/>
                <a:gd name="connsiteX1" fmla="*/ 2811962 w 2811962"/>
                <a:gd name="connsiteY1" fmla="*/ 0 h 975360"/>
                <a:gd name="connsiteX2" fmla="*/ 1402260 w 2811962"/>
                <a:gd name="connsiteY2" fmla="*/ 975360 h 975360"/>
                <a:gd name="connsiteX3" fmla="*/ 0 w 2811962"/>
                <a:gd name="connsiteY3" fmla="*/ 975360 h 975360"/>
                <a:gd name="connsiteX4" fmla="*/ 1600200 w 2811962"/>
                <a:gd name="connsiteY4" fmla="*/ 0 h 975360"/>
                <a:gd name="connsiteX0" fmla="*/ 1600200 w 2770687"/>
                <a:gd name="connsiteY0" fmla="*/ 4753 h 980113"/>
                <a:gd name="connsiteX1" fmla="*/ 2770687 w 2770687"/>
                <a:gd name="connsiteY1" fmla="*/ 0 h 980113"/>
                <a:gd name="connsiteX2" fmla="*/ 1402260 w 2770687"/>
                <a:gd name="connsiteY2" fmla="*/ 980113 h 980113"/>
                <a:gd name="connsiteX3" fmla="*/ 0 w 2770687"/>
                <a:gd name="connsiteY3" fmla="*/ 980113 h 980113"/>
                <a:gd name="connsiteX4" fmla="*/ 1600200 w 2770687"/>
                <a:gd name="connsiteY4" fmla="*/ 4753 h 980113"/>
                <a:gd name="connsiteX0" fmla="*/ 2362200 w 2770687"/>
                <a:gd name="connsiteY0" fmla="*/ 4753 h 980113"/>
                <a:gd name="connsiteX1" fmla="*/ 2770687 w 2770687"/>
                <a:gd name="connsiteY1" fmla="*/ 0 h 980113"/>
                <a:gd name="connsiteX2" fmla="*/ 1402260 w 2770687"/>
                <a:gd name="connsiteY2" fmla="*/ 980113 h 980113"/>
                <a:gd name="connsiteX3" fmla="*/ 0 w 2770687"/>
                <a:gd name="connsiteY3" fmla="*/ 980113 h 980113"/>
                <a:gd name="connsiteX4" fmla="*/ 2362200 w 2770687"/>
                <a:gd name="connsiteY4" fmla="*/ 4753 h 980113"/>
                <a:gd name="connsiteX0" fmla="*/ 2319337 w 2770687"/>
                <a:gd name="connsiteY0" fmla="*/ 4753 h 980113"/>
                <a:gd name="connsiteX1" fmla="*/ 2770687 w 2770687"/>
                <a:gd name="connsiteY1" fmla="*/ 0 h 980113"/>
                <a:gd name="connsiteX2" fmla="*/ 1402260 w 2770687"/>
                <a:gd name="connsiteY2" fmla="*/ 980113 h 980113"/>
                <a:gd name="connsiteX3" fmla="*/ 0 w 2770687"/>
                <a:gd name="connsiteY3" fmla="*/ 980113 h 980113"/>
                <a:gd name="connsiteX4" fmla="*/ 2319337 w 2770687"/>
                <a:gd name="connsiteY4" fmla="*/ 4753 h 980113"/>
                <a:gd name="connsiteX0" fmla="*/ 2319337 w 2770687"/>
                <a:gd name="connsiteY0" fmla="*/ 0 h 982490"/>
                <a:gd name="connsiteX1" fmla="*/ 2770687 w 2770687"/>
                <a:gd name="connsiteY1" fmla="*/ 2377 h 982490"/>
                <a:gd name="connsiteX2" fmla="*/ 1402260 w 2770687"/>
                <a:gd name="connsiteY2" fmla="*/ 982490 h 982490"/>
                <a:gd name="connsiteX3" fmla="*/ 0 w 2770687"/>
                <a:gd name="connsiteY3" fmla="*/ 982490 h 982490"/>
                <a:gd name="connsiteX4" fmla="*/ 2319337 w 2770687"/>
                <a:gd name="connsiteY4" fmla="*/ 0 h 98249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770687" h="982490">
                  <a:moveTo>
                    <a:pt x="2319337" y="0"/>
                  </a:moveTo>
                  <a:lnTo>
                    <a:pt x="2770687" y="2377"/>
                  </a:lnTo>
                  <a:lnTo>
                    <a:pt x="1402260" y="982490"/>
                  </a:lnTo>
                  <a:lnTo>
                    <a:pt x="0" y="982490"/>
                  </a:lnTo>
                  <a:lnTo>
                    <a:pt x="2319337" y="0"/>
                  </a:lnTo>
                  <a:close/>
                </a:path>
              </a:pathLst>
            </a:cu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1215">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81" name="Rectangle 80"/>
            <p:cNvSpPr/>
            <p:nvPr/>
          </p:nvSpPr>
          <p:spPr>
            <a:xfrm flipH="1">
              <a:off x="5705998" y="1282362"/>
              <a:ext cx="450577" cy="567755"/>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r>
                <a:rPr lang="en-US" sz="1215" dirty="0">
                  <a:latin typeface="Arial" panose="020B0604020202020204" pitchFamily="34" charset="0"/>
                  <a:ea typeface="微软雅黑" panose="020B0503020204020204" pitchFamily="34" charset="-122"/>
                  <a:cs typeface="+mn-ea"/>
                  <a:sym typeface="Arial" panose="020B0604020202020204" pitchFamily="34" charset="0"/>
                </a:rPr>
                <a:t>05</a:t>
              </a:r>
            </a:p>
          </p:txBody>
        </p:sp>
      </p:grpSp>
      <p:grpSp>
        <p:nvGrpSpPr>
          <p:cNvPr id="101" name="Group 100"/>
          <p:cNvGrpSpPr/>
          <p:nvPr/>
        </p:nvGrpSpPr>
        <p:grpSpPr>
          <a:xfrm>
            <a:off x="7018820" y="2353190"/>
            <a:ext cx="2266393" cy="2921863"/>
            <a:chOff x="5013960" y="1282362"/>
            <a:chExt cx="1855924" cy="2392681"/>
          </a:xfrm>
        </p:grpSpPr>
        <p:grpSp>
          <p:nvGrpSpPr>
            <p:cNvPr id="78" name="Group 63"/>
            <p:cNvGrpSpPr/>
            <p:nvPr/>
          </p:nvGrpSpPr>
          <p:grpSpPr>
            <a:xfrm flipH="1">
              <a:off x="5467623" y="2428011"/>
              <a:ext cx="1402260" cy="1247032"/>
              <a:chOff x="647704" y="2190750"/>
              <a:chExt cx="1028697" cy="1405890"/>
            </a:xfrm>
            <a:solidFill>
              <a:schemeClr val="accent4"/>
            </a:solidFill>
          </p:grpSpPr>
          <p:sp>
            <p:nvSpPr>
              <p:cNvPr id="82" name="Rectangle 81"/>
              <p:cNvSpPr/>
              <p:nvPr/>
            </p:nvSpPr>
            <p:spPr>
              <a:xfrm>
                <a:off x="647704" y="2190750"/>
                <a:ext cx="1028697" cy="91440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1215">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83" name="Down Arrow 82"/>
              <p:cNvSpPr/>
              <p:nvPr/>
            </p:nvSpPr>
            <p:spPr>
              <a:xfrm>
                <a:off x="862697" y="3105150"/>
                <a:ext cx="598711" cy="491490"/>
              </a:xfrm>
              <a:prstGeom prst="downArrow">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1215">
                  <a:latin typeface="Arial" panose="020B0604020202020204" pitchFamily="34" charset="0"/>
                  <a:ea typeface="微软雅黑" panose="020B0503020204020204" pitchFamily="34" charset="-122"/>
                  <a:cs typeface="+mn-ea"/>
                  <a:sym typeface="Arial" panose="020B0604020202020204" pitchFamily="34" charset="0"/>
                </a:endParaRPr>
              </a:p>
            </p:txBody>
          </p:sp>
        </p:grpSp>
        <p:sp>
          <p:nvSpPr>
            <p:cNvPr id="75" name="Freeform 74"/>
            <p:cNvSpPr/>
            <p:nvPr/>
          </p:nvSpPr>
          <p:spPr>
            <a:xfrm flipH="1">
              <a:off x="5017293" y="1846597"/>
              <a:ext cx="1852591" cy="581414"/>
            </a:xfrm>
            <a:custGeom>
              <a:avLst/>
              <a:gdLst>
                <a:gd name="connsiteX0" fmla="*/ 0 w 1402260"/>
                <a:gd name="connsiteY0" fmla="*/ 0 h 1108710"/>
                <a:gd name="connsiteX1" fmla="*/ 1402260 w 1402260"/>
                <a:gd name="connsiteY1" fmla="*/ 0 h 1108710"/>
                <a:gd name="connsiteX2" fmla="*/ 1402260 w 1402260"/>
                <a:gd name="connsiteY2" fmla="*/ 1108710 h 1108710"/>
                <a:gd name="connsiteX3" fmla="*/ 0 w 1402260"/>
                <a:gd name="connsiteY3" fmla="*/ 1108710 h 1108710"/>
                <a:gd name="connsiteX4" fmla="*/ 0 w 1402260"/>
                <a:gd name="connsiteY4" fmla="*/ 0 h 1108710"/>
                <a:gd name="connsiteX0" fmla="*/ 0 w 2049962"/>
                <a:gd name="connsiteY0" fmla="*/ 0 h 1108710"/>
                <a:gd name="connsiteX1" fmla="*/ 2049962 w 2049962"/>
                <a:gd name="connsiteY1" fmla="*/ 133350 h 1108710"/>
                <a:gd name="connsiteX2" fmla="*/ 1402260 w 2049962"/>
                <a:gd name="connsiteY2" fmla="*/ 1108710 h 1108710"/>
                <a:gd name="connsiteX3" fmla="*/ 0 w 2049962"/>
                <a:gd name="connsiteY3" fmla="*/ 1108710 h 1108710"/>
                <a:gd name="connsiteX4" fmla="*/ 0 w 2049962"/>
                <a:gd name="connsiteY4" fmla="*/ 0 h 1108710"/>
                <a:gd name="connsiteX0" fmla="*/ 1600200 w 2049962"/>
                <a:gd name="connsiteY0" fmla="*/ 0 h 975360"/>
                <a:gd name="connsiteX1" fmla="*/ 2049962 w 2049962"/>
                <a:gd name="connsiteY1" fmla="*/ 0 h 975360"/>
                <a:gd name="connsiteX2" fmla="*/ 1402260 w 2049962"/>
                <a:gd name="connsiteY2" fmla="*/ 975360 h 975360"/>
                <a:gd name="connsiteX3" fmla="*/ 0 w 2049962"/>
                <a:gd name="connsiteY3" fmla="*/ 975360 h 975360"/>
                <a:gd name="connsiteX4" fmla="*/ 1600200 w 2049962"/>
                <a:gd name="connsiteY4" fmla="*/ 0 h 975360"/>
                <a:gd name="connsiteX0" fmla="*/ 609600 w 2049962"/>
                <a:gd name="connsiteY0" fmla="*/ 0 h 975360"/>
                <a:gd name="connsiteX1" fmla="*/ 2049962 w 2049962"/>
                <a:gd name="connsiteY1" fmla="*/ 0 h 975360"/>
                <a:gd name="connsiteX2" fmla="*/ 1402260 w 2049962"/>
                <a:gd name="connsiteY2" fmla="*/ 975360 h 975360"/>
                <a:gd name="connsiteX3" fmla="*/ 0 w 2049962"/>
                <a:gd name="connsiteY3" fmla="*/ 975360 h 975360"/>
                <a:gd name="connsiteX4" fmla="*/ 609600 w 2049962"/>
                <a:gd name="connsiteY4" fmla="*/ 0 h 975360"/>
                <a:gd name="connsiteX0" fmla="*/ 609600 w 1402260"/>
                <a:gd name="connsiteY0" fmla="*/ 0 h 975360"/>
                <a:gd name="connsiteX1" fmla="*/ 1211762 w 1402260"/>
                <a:gd name="connsiteY1" fmla="*/ 0 h 975360"/>
                <a:gd name="connsiteX2" fmla="*/ 1402260 w 1402260"/>
                <a:gd name="connsiteY2" fmla="*/ 975360 h 975360"/>
                <a:gd name="connsiteX3" fmla="*/ 0 w 1402260"/>
                <a:gd name="connsiteY3" fmla="*/ 975360 h 975360"/>
                <a:gd name="connsiteX4" fmla="*/ 609600 w 1402260"/>
                <a:gd name="connsiteY4" fmla="*/ 0 h 975360"/>
                <a:gd name="connsiteX0" fmla="*/ 609600 w 1402260"/>
                <a:gd name="connsiteY0" fmla="*/ 0 h 975360"/>
                <a:gd name="connsiteX1" fmla="*/ 1059362 w 1402260"/>
                <a:gd name="connsiteY1" fmla="*/ 0 h 975360"/>
                <a:gd name="connsiteX2" fmla="*/ 1402260 w 1402260"/>
                <a:gd name="connsiteY2" fmla="*/ 975360 h 975360"/>
                <a:gd name="connsiteX3" fmla="*/ 0 w 1402260"/>
                <a:gd name="connsiteY3" fmla="*/ 975360 h 975360"/>
                <a:gd name="connsiteX4" fmla="*/ 609600 w 1402260"/>
                <a:gd name="connsiteY4" fmla="*/ 0 h 975360"/>
                <a:gd name="connsiteX0" fmla="*/ 609600 w 1862116"/>
                <a:gd name="connsiteY0" fmla="*/ 15447 h 990807"/>
                <a:gd name="connsiteX1" fmla="*/ 1862116 w 1862116"/>
                <a:gd name="connsiteY1" fmla="*/ 0 h 990807"/>
                <a:gd name="connsiteX2" fmla="*/ 1402260 w 1862116"/>
                <a:gd name="connsiteY2" fmla="*/ 990807 h 990807"/>
                <a:gd name="connsiteX3" fmla="*/ 0 w 1862116"/>
                <a:gd name="connsiteY3" fmla="*/ 990807 h 990807"/>
                <a:gd name="connsiteX4" fmla="*/ 609600 w 1862116"/>
                <a:gd name="connsiteY4" fmla="*/ 15447 h 990807"/>
                <a:gd name="connsiteX0" fmla="*/ 1425575 w 1862116"/>
                <a:gd name="connsiteY0" fmla="*/ 5940 h 990807"/>
                <a:gd name="connsiteX1" fmla="*/ 1862116 w 1862116"/>
                <a:gd name="connsiteY1" fmla="*/ 0 h 990807"/>
                <a:gd name="connsiteX2" fmla="*/ 1402260 w 1862116"/>
                <a:gd name="connsiteY2" fmla="*/ 990807 h 990807"/>
                <a:gd name="connsiteX3" fmla="*/ 0 w 1862116"/>
                <a:gd name="connsiteY3" fmla="*/ 990807 h 990807"/>
                <a:gd name="connsiteX4" fmla="*/ 1425575 w 1862116"/>
                <a:gd name="connsiteY4" fmla="*/ 5940 h 990807"/>
                <a:gd name="connsiteX0" fmla="*/ 1408906 w 1862116"/>
                <a:gd name="connsiteY0" fmla="*/ 5940 h 990807"/>
                <a:gd name="connsiteX1" fmla="*/ 1862116 w 1862116"/>
                <a:gd name="connsiteY1" fmla="*/ 0 h 990807"/>
                <a:gd name="connsiteX2" fmla="*/ 1402260 w 1862116"/>
                <a:gd name="connsiteY2" fmla="*/ 990807 h 990807"/>
                <a:gd name="connsiteX3" fmla="*/ 0 w 1862116"/>
                <a:gd name="connsiteY3" fmla="*/ 990807 h 990807"/>
                <a:gd name="connsiteX4" fmla="*/ 1408906 w 1862116"/>
                <a:gd name="connsiteY4" fmla="*/ 5940 h 990807"/>
                <a:gd name="connsiteX0" fmla="*/ 1411287 w 1862116"/>
                <a:gd name="connsiteY0" fmla="*/ 16636 h 990807"/>
                <a:gd name="connsiteX1" fmla="*/ 1862116 w 1862116"/>
                <a:gd name="connsiteY1" fmla="*/ 0 h 990807"/>
                <a:gd name="connsiteX2" fmla="*/ 1402260 w 1862116"/>
                <a:gd name="connsiteY2" fmla="*/ 990807 h 990807"/>
                <a:gd name="connsiteX3" fmla="*/ 0 w 1862116"/>
                <a:gd name="connsiteY3" fmla="*/ 990807 h 990807"/>
                <a:gd name="connsiteX4" fmla="*/ 1411287 w 1862116"/>
                <a:gd name="connsiteY4" fmla="*/ 16636 h 990807"/>
                <a:gd name="connsiteX0" fmla="*/ 1411287 w 1852591"/>
                <a:gd name="connsiteY0" fmla="*/ 2376 h 976547"/>
                <a:gd name="connsiteX1" fmla="*/ 1852591 w 1852591"/>
                <a:gd name="connsiteY1" fmla="*/ 0 h 976547"/>
                <a:gd name="connsiteX2" fmla="*/ 1402260 w 1852591"/>
                <a:gd name="connsiteY2" fmla="*/ 976547 h 976547"/>
                <a:gd name="connsiteX3" fmla="*/ 0 w 1852591"/>
                <a:gd name="connsiteY3" fmla="*/ 976547 h 976547"/>
                <a:gd name="connsiteX4" fmla="*/ 1411287 w 1852591"/>
                <a:gd name="connsiteY4" fmla="*/ 2376 h 976547"/>
                <a:gd name="connsiteX0" fmla="*/ 1282699 w 1852591"/>
                <a:gd name="connsiteY0" fmla="*/ 0 h 1073989"/>
                <a:gd name="connsiteX1" fmla="*/ 1852591 w 1852591"/>
                <a:gd name="connsiteY1" fmla="*/ 97442 h 1073989"/>
                <a:gd name="connsiteX2" fmla="*/ 1402260 w 1852591"/>
                <a:gd name="connsiteY2" fmla="*/ 1073989 h 1073989"/>
                <a:gd name="connsiteX3" fmla="*/ 0 w 1852591"/>
                <a:gd name="connsiteY3" fmla="*/ 1073989 h 1073989"/>
                <a:gd name="connsiteX4" fmla="*/ 1282699 w 1852591"/>
                <a:gd name="connsiteY4" fmla="*/ 0 h 1073989"/>
                <a:gd name="connsiteX0" fmla="*/ 1411286 w 1852591"/>
                <a:gd name="connsiteY0" fmla="*/ 0 h 981302"/>
                <a:gd name="connsiteX1" fmla="*/ 1852591 w 1852591"/>
                <a:gd name="connsiteY1" fmla="*/ 4755 h 981302"/>
                <a:gd name="connsiteX2" fmla="*/ 1402260 w 1852591"/>
                <a:gd name="connsiteY2" fmla="*/ 981302 h 981302"/>
                <a:gd name="connsiteX3" fmla="*/ 0 w 1852591"/>
                <a:gd name="connsiteY3" fmla="*/ 981302 h 981302"/>
                <a:gd name="connsiteX4" fmla="*/ 1411286 w 1852591"/>
                <a:gd name="connsiteY4" fmla="*/ 0 h 98130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52591" h="981302">
                  <a:moveTo>
                    <a:pt x="1411286" y="0"/>
                  </a:moveTo>
                  <a:lnTo>
                    <a:pt x="1852591" y="4755"/>
                  </a:lnTo>
                  <a:lnTo>
                    <a:pt x="1402260" y="981302"/>
                  </a:lnTo>
                  <a:lnTo>
                    <a:pt x="0" y="981302"/>
                  </a:lnTo>
                  <a:lnTo>
                    <a:pt x="1411286" y="0"/>
                  </a:lnTo>
                  <a:close/>
                </a:path>
              </a:pathLst>
            </a:cu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1215">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76" name="Rectangle 75"/>
            <p:cNvSpPr/>
            <p:nvPr/>
          </p:nvSpPr>
          <p:spPr>
            <a:xfrm flipH="1">
              <a:off x="5013960" y="1282362"/>
              <a:ext cx="450577" cy="567755"/>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r>
                <a:rPr lang="en-US" sz="1215" dirty="0">
                  <a:latin typeface="Arial" panose="020B0604020202020204" pitchFamily="34" charset="0"/>
                  <a:ea typeface="微软雅黑" panose="020B0503020204020204" pitchFamily="34" charset="-122"/>
                  <a:cs typeface="+mn-ea"/>
                  <a:sym typeface="Arial" panose="020B0604020202020204" pitchFamily="34" charset="0"/>
                </a:rPr>
                <a:t>04</a:t>
              </a:r>
            </a:p>
          </p:txBody>
        </p:sp>
      </p:grpSp>
      <p:sp>
        <p:nvSpPr>
          <p:cNvPr id="87" name="Freeform 144"/>
          <p:cNvSpPr>
            <a:spLocks noEditPoints="1"/>
          </p:cNvSpPr>
          <p:nvPr/>
        </p:nvSpPr>
        <p:spPr bwMode="auto">
          <a:xfrm>
            <a:off x="2276963" y="4022405"/>
            <a:ext cx="532245" cy="461560"/>
          </a:xfrm>
          <a:custGeom>
            <a:avLst/>
            <a:gdLst/>
            <a:ahLst/>
            <a:cxnLst>
              <a:cxn ang="0">
                <a:pos x="59" y="26"/>
              </a:cxn>
              <a:cxn ang="0">
                <a:pos x="57" y="28"/>
              </a:cxn>
              <a:cxn ang="0">
                <a:pos x="20" y="32"/>
              </a:cxn>
              <a:cxn ang="0">
                <a:pos x="20" y="35"/>
              </a:cxn>
              <a:cxn ang="0">
                <a:pos x="19" y="37"/>
              </a:cxn>
              <a:cxn ang="0">
                <a:pos x="52" y="37"/>
              </a:cxn>
              <a:cxn ang="0">
                <a:pos x="55" y="39"/>
              </a:cxn>
              <a:cxn ang="0">
                <a:pos x="52" y="42"/>
              </a:cxn>
              <a:cxn ang="0">
                <a:pos x="16" y="42"/>
              </a:cxn>
              <a:cxn ang="0">
                <a:pos x="13" y="39"/>
              </a:cxn>
              <a:cxn ang="0">
                <a:pos x="16" y="34"/>
              </a:cxn>
              <a:cxn ang="0">
                <a:pos x="9" y="5"/>
              </a:cxn>
              <a:cxn ang="0">
                <a:pos x="2" y="5"/>
              </a:cxn>
              <a:cxn ang="0">
                <a:pos x="0" y="3"/>
              </a:cxn>
              <a:cxn ang="0">
                <a:pos x="2" y="0"/>
              </a:cxn>
              <a:cxn ang="0">
                <a:pos x="11" y="0"/>
              </a:cxn>
              <a:cxn ang="0">
                <a:pos x="14" y="5"/>
              </a:cxn>
              <a:cxn ang="0">
                <a:pos x="57" y="5"/>
              </a:cxn>
              <a:cxn ang="0">
                <a:pos x="59" y="7"/>
              </a:cxn>
              <a:cxn ang="0">
                <a:pos x="59" y="26"/>
              </a:cxn>
              <a:cxn ang="0">
                <a:pos x="18" y="51"/>
              </a:cxn>
              <a:cxn ang="0">
                <a:pos x="13" y="46"/>
              </a:cxn>
              <a:cxn ang="0">
                <a:pos x="18" y="42"/>
              </a:cxn>
              <a:cxn ang="0">
                <a:pos x="23" y="46"/>
              </a:cxn>
              <a:cxn ang="0">
                <a:pos x="18" y="51"/>
              </a:cxn>
              <a:cxn ang="0">
                <a:pos x="50" y="51"/>
              </a:cxn>
              <a:cxn ang="0">
                <a:pos x="45" y="46"/>
              </a:cxn>
              <a:cxn ang="0">
                <a:pos x="50" y="42"/>
              </a:cxn>
              <a:cxn ang="0">
                <a:pos x="55" y="46"/>
              </a:cxn>
              <a:cxn ang="0">
                <a:pos x="50" y="51"/>
              </a:cxn>
            </a:cxnLst>
            <a:rect l="0" t="0" r="r" b="b"/>
            <a:pathLst>
              <a:path w="59" h="51">
                <a:moveTo>
                  <a:pt x="59" y="26"/>
                </a:moveTo>
                <a:cubicBezTo>
                  <a:pt x="59" y="27"/>
                  <a:pt x="58" y="28"/>
                  <a:pt x="57" y="28"/>
                </a:cubicBezTo>
                <a:cubicBezTo>
                  <a:pt x="20" y="32"/>
                  <a:pt x="20" y="32"/>
                  <a:pt x="20" y="32"/>
                </a:cubicBezTo>
                <a:cubicBezTo>
                  <a:pt x="20" y="33"/>
                  <a:pt x="20" y="34"/>
                  <a:pt x="20" y="35"/>
                </a:cubicBezTo>
                <a:cubicBezTo>
                  <a:pt x="20" y="36"/>
                  <a:pt x="20" y="36"/>
                  <a:pt x="19" y="37"/>
                </a:cubicBezTo>
                <a:cubicBezTo>
                  <a:pt x="52" y="37"/>
                  <a:pt x="52" y="37"/>
                  <a:pt x="52" y="37"/>
                </a:cubicBezTo>
                <a:cubicBezTo>
                  <a:pt x="54" y="37"/>
                  <a:pt x="55" y="38"/>
                  <a:pt x="55" y="39"/>
                </a:cubicBezTo>
                <a:cubicBezTo>
                  <a:pt x="55" y="41"/>
                  <a:pt x="54" y="42"/>
                  <a:pt x="52" y="42"/>
                </a:cubicBezTo>
                <a:cubicBezTo>
                  <a:pt x="16" y="42"/>
                  <a:pt x="16" y="42"/>
                  <a:pt x="16" y="42"/>
                </a:cubicBezTo>
                <a:cubicBezTo>
                  <a:pt x="15" y="42"/>
                  <a:pt x="13" y="41"/>
                  <a:pt x="13" y="39"/>
                </a:cubicBezTo>
                <a:cubicBezTo>
                  <a:pt x="13" y="38"/>
                  <a:pt x="15" y="35"/>
                  <a:pt x="16" y="34"/>
                </a:cubicBezTo>
                <a:cubicBezTo>
                  <a:pt x="9" y="5"/>
                  <a:pt x="9" y="5"/>
                  <a:pt x="9" y="5"/>
                </a:cubicBezTo>
                <a:cubicBezTo>
                  <a:pt x="2" y="5"/>
                  <a:pt x="2" y="5"/>
                  <a:pt x="2" y="5"/>
                </a:cubicBezTo>
                <a:cubicBezTo>
                  <a:pt x="1" y="5"/>
                  <a:pt x="0" y="4"/>
                  <a:pt x="0" y="3"/>
                </a:cubicBezTo>
                <a:cubicBezTo>
                  <a:pt x="0" y="2"/>
                  <a:pt x="1" y="0"/>
                  <a:pt x="2" y="0"/>
                </a:cubicBezTo>
                <a:cubicBezTo>
                  <a:pt x="11" y="0"/>
                  <a:pt x="11" y="0"/>
                  <a:pt x="11" y="0"/>
                </a:cubicBezTo>
                <a:cubicBezTo>
                  <a:pt x="14" y="0"/>
                  <a:pt x="14" y="3"/>
                  <a:pt x="14" y="5"/>
                </a:cubicBezTo>
                <a:cubicBezTo>
                  <a:pt x="57" y="5"/>
                  <a:pt x="57" y="5"/>
                  <a:pt x="57" y="5"/>
                </a:cubicBezTo>
                <a:cubicBezTo>
                  <a:pt x="58" y="5"/>
                  <a:pt x="59" y="6"/>
                  <a:pt x="59" y="7"/>
                </a:cubicBezTo>
                <a:lnTo>
                  <a:pt x="59" y="26"/>
                </a:lnTo>
                <a:close/>
                <a:moveTo>
                  <a:pt x="18" y="51"/>
                </a:moveTo>
                <a:cubicBezTo>
                  <a:pt x="16" y="51"/>
                  <a:pt x="13" y="49"/>
                  <a:pt x="13" y="46"/>
                </a:cubicBezTo>
                <a:cubicBezTo>
                  <a:pt x="13" y="44"/>
                  <a:pt x="16" y="42"/>
                  <a:pt x="18" y="42"/>
                </a:cubicBezTo>
                <a:cubicBezTo>
                  <a:pt x="21" y="42"/>
                  <a:pt x="23" y="44"/>
                  <a:pt x="23" y="46"/>
                </a:cubicBezTo>
                <a:cubicBezTo>
                  <a:pt x="23" y="49"/>
                  <a:pt x="21" y="51"/>
                  <a:pt x="18" y="51"/>
                </a:cubicBezTo>
                <a:close/>
                <a:moveTo>
                  <a:pt x="50" y="51"/>
                </a:moveTo>
                <a:cubicBezTo>
                  <a:pt x="47" y="51"/>
                  <a:pt x="45" y="49"/>
                  <a:pt x="45" y="46"/>
                </a:cubicBezTo>
                <a:cubicBezTo>
                  <a:pt x="45" y="44"/>
                  <a:pt x="47" y="42"/>
                  <a:pt x="50" y="42"/>
                </a:cubicBezTo>
                <a:cubicBezTo>
                  <a:pt x="53" y="42"/>
                  <a:pt x="55" y="44"/>
                  <a:pt x="55" y="46"/>
                </a:cubicBezTo>
                <a:cubicBezTo>
                  <a:pt x="55" y="49"/>
                  <a:pt x="53" y="51"/>
                  <a:pt x="50" y="51"/>
                </a:cubicBezTo>
                <a:close/>
              </a:path>
            </a:pathLst>
          </a:custGeom>
          <a:solidFill>
            <a:schemeClr val="bg1"/>
          </a:solidFill>
          <a:ln w="9525">
            <a:noFill/>
            <a:round/>
            <a:headEnd/>
            <a:tailEnd/>
          </a:ln>
        </p:spPr>
        <p:txBody>
          <a:bodyPr vert="horz" wrap="square" lIns="111664" tIns="55832" rIns="111664" bIns="55832" numCol="1" anchor="t" anchorCtr="0" compatLnSpc="1">
            <a:prstTxWarp prst="textNoShape">
              <a:avLst/>
            </a:prstTxWarp>
          </a:bodyPr>
          <a:lstStyle/>
          <a:p>
            <a:pPr>
              <a:lnSpc>
                <a:spcPct val="120000"/>
              </a:lnSpc>
            </a:pPr>
            <a:endParaRPr lang="en-US" sz="695">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88" name="Freeform 145"/>
          <p:cNvSpPr>
            <a:spLocks/>
          </p:cNvSpPr>
          <p:nvPr/>
        </p:nvSpPr>
        <p:spPr bwMode="auto">
          <a:xfrm>
            <a:off x="4215462" y="4005773"/>
            <a:ext cx="573829" cy="494824"/>
          </a:xfrm>
          <a:custGeom>
            <a:avLst/>
            <a:gdLst/>
            <a:ahLst/>
            <a:cxnLst>
              <a:cxn ang="0">
                <a:pos x="64" y="51"/>
              </a:cxn>
              <a:cxn ang="0">
                <a:pos x="60" y="55"/>
              </a:cxn>
              <a:cxn ang="0">
                <a:pos x="49" y="55"/>
              </a:cxn>
              <a:cxn ang="0">
                <a:pos x="45" y="51"/>
              </a:cxn>
              <a:cxn ang="0">
                <a:pos x="45" y="40"/>
              </a:cxn>
              <a:cxn ang="0">
                <a:pos x="49" y="36"/>
              </a:cxn>
              <a:cxn ang="0">
                <a:pos x="52" y="36"/>
              </a:cxn>
              <a:cxn ang="0">
                <a:pos x="52" y="30"/>
              </a:cxn>
              <a:cxn ang="0">
                <a:pos x="34" y="30"/>
              </a:cxn>
              <a:cxn ang="0">
                <a:pos x="34" y="36"/>
              </a:cxn>
              <a:cxn ang="0">
                <a:pos x="37" y="36"/>
              </a:cxn>
              <a:cxn ang="0">
                <a:pos x="41" y="40"/>
              </a:cxn>
              <a:cxn ang="0">
                <a:pos x="41" y="51"/>
              </a:cxn>
              <a:cxn ang="0">
                <a:pos x="37" y="55"/>
              </a:cxn>
              <a:cxn ang="0">
                <a:pos x="26" y="55"/>
              </a:cxn>
              <a:cxn ang="0">
                <a:pos x="23" y="51"/>
              </a:cxn>
              <a:cxn ang="0">
                <a:pos x="23" y="40"/>
              </a:cxn>
              <a:cxn ang="0">
                <a:pos x="26" y="36"/>
              </a:cxn>
              <a:cxn ang="0">
                <a:pos x="29" y="36"/>
              </a:cxn>
              <a:cxn ang="0">
                <a:pos x="29" y="30"/>
              </a:cxn>
              <a:cxn ang="0">
                <a:pos x="11" y="30"/>
              </a:cxn>
              <a:cxn ang="0">
                <a:pos x="11" y="36"/>
              </a:cxn>
              <a:cxn ang="0">
                <a:pos x="15" y="36"/>
              </a:cxn>
              <a:cxn ang="0">
                <a:pos x="18" y="40"/>
              </a:cxn>
              <a:cxn ang="0">
                <a:pos x="18" y="51"/>
              </a:cxn>
              <a:cxn ang="0">
                <a:pos x="15" y="55"/>
              </a:cxn>
              <a:cxn ang="0">
                <a:pos x="3" y="55"/>
              </a:cxn>
              <a:cxn ang="0">
                <a:pos x="0" y="51"/>
              </a:cxn>
              <a:cxn ang="0">
                <a:pos x="0" y="40"/>
              </a:cxn>
              <a:cxn ang="0">
                <a:pos x="3" y="36"/>
              </a:cxn>
              <a:cxn ang="0">
                <a:pos x="7" y="36"/>
              </a:cxn>
              <a:cxn ang="0">
                <a:pos x="7" y="30"/>
              </a:cxn>
              <a:cxn ang="0">
                <a:pos x="11" y="25"/>
              </a:cxn>
              <a:cxn ang="0">
                <a:pos x="29" y="25"/>
              </a:cxn>
              <a:cxn ang="0">
                <a:pos x="29" y="18"/>
              </a:cxn>
              <a:cxn ang="0">
                <a:pos x="26" y="18"/>
              </a:cxn>
              <a:cxn ang="0">
                <a:pos x="23" y="15"/>
              </a:cxn>
              <a:cxn ang="0">
                <a:pos x="23" y="3"/>
              </a:cxn>
              <a:cxn ang="0">
                <a:pos x="26" y="0"/>
              </a:cxn>
              <a:cxn ang="0">
                <a:pos x="37" y="0"/>
              </a:cxn>
              <a:cxn ang="0">
                <a:pos x="41" y="3"/>
              </a:cxn>
              <a:cxn ang="0">
                <a:pos x="41" y="15"/>
              </a:cxn>
              <a:cxn ang="0">
                <a:pos x="37" y="18"/>
              </a:cxn>
              <a:cxn ang="0">
                <a:pos x="34" y="18"/>
              </a:cxn>
              <a:cxn ang="0">
                <a:pos x="34" y="25"/>
              </a:cxn>
              <a:cxn ang="0">
                <a:pos x="52" y="25"/>
              </a:cxn>
              <a:cxn ang="0">
                <a:pos x="57" y="30"/>
              </a:cxn>
              <a:cxn ang="0">
                <a:pos x="57" y="36"/>
              </a:cxn>
              <a:cxn ang="0">
                <a:pos x="60" y="36"/>
              </a:cxn>
              <a:cxn ang="0">
                <a:pos x="64" y="40"/>
              </a:cxn>
              <a:cxn ang="0">
                <a:pos x="64" y="51"/>
              </a:cxn>
            </a:cxnLst>
            <a:rect l="0" t="0" r="r" b="b"/>
            <a:pathLst>
              <a:path w="64" h="55">
                <a:moveTo>
                  <a:pt x="64" y="51"/>
                </a:moveTo>
                <a:cubicBezTo>
                  <a:pt x="64" y="53"/>
                  <a:pt x="62" y="55"/>
                  <a:pt x="60" y="55"/>
                </a:cubicBezTo>
                <a:cubicBezTo>
                  <a:pt x="49" y="55"/>
                  <a:pt x="49" y="55"/>
                  <a:pt x="49" y="55"/>
                </a:cubicBezTo>
                <a:cubicBezTo>
                  <a:pt x="47" y="55"/>
                  <a:pt x="45" y="53"/>
                  <a:pt x="45" y="51"/>
                </a:cubicBezTo>
                <a:cubicBezTo>
                  <a:pt x="45" y="40"/>
                  <a:pt x="45" y="40"/>
                  <a:pt x="45" y="40"/>
                </a:cubicBezTo>
                <a:cubicBezTo>
                  <a:pt x="45" y="38"/>
                  <a:pt x="47" y="36"/>
                  <a:pt x="49" y="36"/>
                </a:cubicBezTo>
                <a:cubicBezTo>
                  <a:pt x="52" y="36"/>
                  <a:pt x="52" y="36"/>
                  <a:pt x="52" y="36"/>
                </a:cubicBezTo>
                <a:cubicBezTo>
                  <a:pt x="52" y="30"/>
                  <a:pt x="52" y="30"/>
                  <a:pt x="52" y="30"/>
                </a:cubicBezTo>
                <a:cubicBezTo>
                  <a:pt x="34" y="30"/>
                  <a:pt x="34" y="30"/>
                  <a:pt x="34" y="30"/>
                </a:cubicBezTo>
                <a:cubicBezTo>
                  <a:pt x="34" y="36"/>
                  <a:pt x="34" y="36"/>
                  <a:pt x="34" y="36"/>
                </a:cubicBezTo>
                <a:cubicBezTo>
                  <a:pt x="37" y="36"/>
                  <a:pt x="37" y="36"/>
                  <a:pt x="37" y="36"/>
                </a:cubicBezTo>
                <a:cubicBezTo>
                  <a:pt x="39" y="36"/>
                  <a:pt x="41" y="38"/>
                  <a:pt x="41" y="40"/>
                </a:cubicBezTo>
                <a:cubicBezTo>
                  <a:pt x="41" y="51"/>
                  <a:pt x="41" y="51"/>
                  <a:pt x="41" y="51"/>
                </a:cubicBezTo>
                <a:cubicBezTo>
                  <a:pt x="41" y="53"/>
                  <a:pt x="39" y="55"/>
                  <a:pt x="37" y="55"/>
                </a:cubicBezTo>
                <a:cubicBezTo>
                  <a:pt x="26" y="55"/>
                  <a:pt x="26" y="55"/>
                  <a:pt x="26" y="55"/>
                </a:cubicBezTo>
                <a:cubicBezTo>
                  <a:pt x="24" y="55"/>
                  <a:pt x="23" y="53"/>
                  <a:pt x="23" y="51"/>
                </a:cubicBezTo>
                <a:cubicBezTo>
                  <a:pt x="23" y="40"/>
                  <a:pt x="23" y="40"/>
                  <a:pt x="23" y="40"/>
                </a:cubicBezTo>
                <a:cubicBezTo>
                  <a:pt x="23" y="38"/>
                  <a:pt x="24" y="36"/>
                  <a:pt x="26" y="36"/>
                </a:cubicBezTo>
                <a:cubicBezTo>
                  <a:pt x="29" y="36"/>
                  <a:pt x="29" y="36"/>
                  <a:pt x="29" y="36"/>
                </a:cubicBezTo>
                <a:cubicBezTo>
                  <a:pt x="29" y="30"/>
                  <a:pt x="29" y="30"/>
                  <a:pt x="29" y="30"/>
                </a:cubicBezTo>
                <a:cubicBezTo>
                  <a:pt x="11" y="30"/>
                  <a:pt x="11" y="30"/>
                  <a:pt x="11" y="30"/>
                </a:cubicBezTo>
                <a:cubicBezTo>
                  <a:pt x="11" y="36"/>
                  <a:pt x="11" y="36"/>
                  <a:pt x="11" y="36"/>
                </a:cubicBezTo>
                <a:cubicBezTo>
                  <a:pt x="15" y="36"/>
                  <a:pt x="15" y="36"/>
                  <a:pt x="15" y="36"/>
                </a:cubicBezTo>
                <a:cubicBezTo>
                  <a:pt x="17" y="36"/>
                  <a:pt x="18" y="38"/>
                  <a:pt x="18" y="40"/>
                </a:cubicBezTo>
                <a:cubicBezTo>
                  <a:pt x="18" y="51"/>
                  <a:pt x="18" y="51"/>
                  <a:pt x="18" y="51"/>
                </a:cubicBezTo>
                <a:cubicBezTo>
                  <a:pt x="18" y="53"/>
                  <a:pt x="17" y="55"/>
                  <a:pt x="15" y="55"/>
                </a:cubicBezTo>
                <a:cubicBezTo>
                  <a:pt x="3" y="55"/>
                  <a:pt x="3" y="55"/>
                  <a:pt x="3" y="55"/>
                </a:cubicBezTo>
                <a:cubicBezTo>
                  <a:pt x="1" y="55"/>
                  <a:pt x="0" y="53"/>
                  <a:pt x="0" y="51"/>
                </a:cubicBezTo>
                <a:cubicBezTo>
                  <a:pt x="0" y="40"/>
                  <a:pt x="0" y="40"/>
                  <a:pt x="0" y="40"/>
                </a:cubicBezTo>
                <a:cubicBezTo>
                  <a:pt x="0" y="38"/>
                  <a:pt x="1" y="36"/>
                  <a:pt x="3" y="36"/>
                </a:cubicBezTo>
                <a:cubicBezTo>
                  <a:pt x="7" y="36"/>
                  <a:pt x="7" y="36"/>
                  <a:pt x="7" y="36"/>
                </a:cubicBezTo>
                <a:cubicBezTo>
                  <a:pt x="7" y="30"/>
                  <a:pt x="7" y="30"/>
                  <a:pt x="7" y="30"/>
                </a:cubicBezTo>
                <a:cubicBezTo>
                  <a:pt x="7" y="27"/>
                  <a:pt x="9" y="25"/>
                  <a:pt x="11" y="25"/>
                </a:cubicBezTo>
                <a:cubicBezTo>
                  <a:pt x="29" y="25"/>
                  <a:pt x="29" y="25"/>
                  <a:pt x="29" y="25"/>
                </a:cubicBezTo>
                <a:cubicBezTo>
                  <a:pt x="29" y="18"/>
                  <a:pt x="29" y="18"/>
                  <a:pt x="29" y="18"/>
                </a:cubicBezTo>
                <a:cubicBezTo>
                  <a:pt x="26" y="18"/>
                  <a:pt x="26" y="18"/>
                  <a:pt x="26" y="18"/>
                </a:cubicBezTo>
                <a:cubicBezTo>
                  <a:pt x="24" y="18"/>
                  <a:pt x="23" y="17"/>
                  <a:pt x="23" y="15"/>
                </a:cubicBezTo>
                <a:cubicBezTo>
                  <a:pt x="23" y="3"/>
                  <a:pt x="23" y="3"/>
                  <a:pt x="23" y="3"/>
                </a:cubicBezTo>
                <a:cubicBezTo>
                  <a:pt x="23" y="1"/>
                  <a:pt x="24" y="0"/>
                  <a:pt x="26" y="0"/>
                </a:cubicBezTo>
                <a:cubicBezTo>
                  <a:pt x="37" y="0"/>
                  <a:pt x="37" y="0"/>
                  <a:pt x="37" y="0"/>
                </a:cubicBezTo>
                <a:cubicBezTo>
                  <a:pt x="39" y="0"/>
                  <a:pt x="41" y="1"/>
                  <a:pt x="41" y="3"/>
                </a:cubicBezTo>
                <a:cubicBezTo>
                  <a:pt x="41" y="15"/>
                  <a:pt x="41" y="15"/>
                  <a:pt x="41" y="15"/>
                </a:cubicBezTo>
                <a:cubicBezTo>
                  <a:pt x="41" y="17"/>
                  <a:pt x="39" y="18"/>
                  <a:pt x="37" y="18"/>
                </a:cubicBezTo>
                <a:cubicBezTo>
                  <a:pt x="34" y="18"/>
                  <a:pt x="34" y="18"/>
                  <a:pt x="34" y="18"/>
                </a:cubicBezTo>
                <a:cubicBezTo>
                  <a:pt x="34" y="25"/>
                  <a:pt x="34" y="25"/>
                  <a:pt x="34" y="25"/>
                </a:cubicBezTo>
                <a:cubicBezTo>
                  <a:pt x="52" y="25"/>
                  <a:pt x="52" y="25"/>
                  <a:pt x="52" y="25"/>
                </a:cubicBezTo>
                <a:cubicBezTo>
                  <a:pt x="55" y="25"/>
                  <a:pt x="57" y="27"/>
                  <a:pt x="57" y="30"/>
                </a:cubicBezTo>
                <a:cubicBezTo>
                  <a:pt x="57" y="36"/>
                  <a:pt x="57" y="36"/>
                  <a:pt x="57" y="36"/>
                </a:cubicBezTo>
                <a:cubicBezTo>
                  <a:pt x="60" y="36"/>
                  <a:pt x="60" y="36"/>
                  <a:pt x="60" y="36"/>
                </a:cubicBezTo>
                <a:cubicBezTo>
                  <a:pt x="62" y="36"/>
                  <a:pt x="64" y="38"/>
                  <a:pt x="64" y="40"/>
                </a:cubicBezTo>
                <a:lnTo>
                  <a:pt x="64" y="51"/>
                </a:lnTo>
                <a:close/>
              </a:path>
            </a:pathLst>
          </a:custGeom>
          <a:solidFill>
            <a:schemeClr val="bg1"/>
          </a:solidFill>
          <a:ln w="9525">
            <a:noFill/>
            <a:round/>
            <a:headEnd/>
            <a:tailEnd/>
          </a:ln>
        </p:spPr>
        <p:txBody>
          <a:bodyPr vert="horz" wrap="square" lIns="111664" tIns="55832" rIns="111664" bIns="55832" numCol="1" anchor="t" anchorCtr="0" compatLnSpc="1">
            <a:prstTxWarp prst="textNoShape">
              <a:avLst/>
            </a:prstTxWarp>
          </a:bodyPr>
          <a:lstStyle/>
          <a:p>
            <a:pPr>
              <a:lnSpc>
                <a:spcPct val="120000"/>
              </a:lnSpc>
            </a:pPr>
            <a:endParaRPr lang="en-US" sz="695">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89" name="Freeform 113"/>
          <p:cNvSpPr>
            <a:spLocks noEditPoints="1"/>
          </p:cNvSpPr>
          <p:nvPr/>
        </p:nvSpPr>
        <p:spPr bwMode="auto">
          <a:xfrm>
            <a:off x="6172673" y="4026565"/>
            <a:ext cx="577988" cy="453241"/>
          </a:xfrm>
          <a:custGeom>
            <a:avLst/>
            <a:gdLst/>
            <a:ahLst/>
            <a:cxnLst>
              <a:cxn ang="0">
                <a:pos x="63" y="20"/>
              </a:cxn>
              <a:cxn ang="0">
                <a:pos x="44" y="43"/>
              </a:cxn>
              <a:cxn ang="0">
                <a:pos x="28" y="47"/>
              </a:cxn>
              <a:cxn ang="0">
                <a:pos x="18" y="46"/>
              </a:cxn>
              <a:cxn ang="0">
                <a:pos x="11" y="43"/>
              </a:cxn>
              <a:cxn ang="0">
                <a:pos x="4" y="50"/>
              </a:cxn>
              <a:cxn ang="0">
                <a:pos x="0" y="47"/>
              </a:cxn>
              <a:cxn ang="0">
                <a:pos x="0" y="46"/>
              </a:cxn>
              <a:cxn ang="0">
                <a:pos x="7" y="37"/>
              </a:cxn>
              <a:cxn ang="0">
                <a:pos x="6" y="34"/>
              </a:cxn>
              <a:cxn ang="0">
                <a:pos x="5" y="30"/>
              </a:cxn>
              <a:cxn ang="0">
                <a:pos x="25" y="8"/>
              </a:cxn>
              <a:cxn ang="0">
                <a:pos x="52" y="3"/>
              </a:cxn>
              <a:cxn ang="0">
                <a:pos x="58" y="0"/>
              </a:cxn>
              <a:cxn ang="0">
                <a:pos x="64" y="13"/>
              </a:cxn>
              <a:cxn ang="0">
                <a:pos x="63" y="20"/>
              </a:cxn>
              <a:cxn ang="0">
                <a:pos x="43" y="18"/>
              </a:cxn>
              <a:cxn ang="0">
                <a:pos x="14" y="32"/>
              </a:cxn>
              <a:cxn ang="0">
                <a:pos x="13" y="34"/>
              </a:cxn>
              <a:cxn ang="0">
                <a:pos x="16" y="36"/>
              </a:cxn>
              <a:cxn ang="0">
                <a:pos x="17" y="36"/>
              </a:cxn>
              <a:cxn ang="0">
                <a:pos x="22" y="31"/>
              </a:cxn>
              <a:cxn ang="0">
                <a:pos x="43" y="23"/>
              </a:cxn>
              <a:cxn ang="0">
                <a:pos x="45" y="20"/>
              </a:cxn>
              <a:cxn ang="0">
                <a:pos x="43" y="18"/>
              </a:cxn>
            </a:cxnLst>
            <a:rect l="0" t="0" r="r" b="b"/>
            <a:pathLst>
              <a:path w="64" h="50">
                <a:moveTo>
                  <a:pt x="63" y="20"/>
                </a:moveTo>
                <a:cubicBezTo>
                  <a:pt x="61" y="31"/>
                  <a:pt x="54" y="38"/>
                  <a:pt x="44" y="43"/>
                </a:cubicBezTo>
                <a:cubicBezTo>
                  <a:pt x="39" y="46"/>
                  <a:pt x="33" y="47"/>
                  <a:pt x="28" y="47"/>
                </a:cubicBezTo>
                <a:cubicBezTo>
                  <a:pt x="25" y="47"/>
                  <a:pt x="21" y="47"/>
                  <a:pt x="18" y="46"/>
                </a:cubicBezTo>
                <a:cubicBezTo>
                  <a:pt x="16" y="45"/>
                  <a:pt x="13" y="43"/>
                  <a:pt x="11" y="43"/>
                </a:cubicBezTo>
                <a:cubicBezTo>
                  <a:pt x="9" y="43"/>
                  <a:pt x="7" y="50"/>
                  <a:pt x="4" y="50"/>
                </a:cubicBezTo>
                <a:cubicBezTo>
                  <a:pt x="2" y="50"/>
                  <a:pt x="1" y="49"/>
                  <a:pt x="0" y="47"/>
                </a:cubicBezTo>
                <a:cubicBezTo>
                  <a:pt x="0" y="47"/>
                  <a:pt x="0" y="46"/>
                  <a:pt x="0" y="46"/>
                </a:cubicBezTo>
                <a:cubicBezTo>
                  <a:pt x="0" y="42"/>
                  <a:pt x="7" y="39"/>
                  <a:pt x="7" y="37"/>
                </a:cubicBezTo>
                <a:cubicBezTo>
                  <a:pt x="7" y="37"/>
                  <a:pt x="6" y="35"/>
                  <a:pt x="6" y="34"/>
                </a:cubicBezTo>
                <a:cubicBezTo>
                  <a:pt x="6" y="33"/>
                  <a:pt x="5" y="32"/>
                  <a:pt x="5" y="30"/>
                </a:cubicBezTo>
                <a:cubicBezTo>
                  <a:pt x="5" y="19"/>
                  <a:pt x="14" y="11"/>
                  <a:pt x="25" y="8"/>
                </a:cubicBezTo>
                <a:cubicBezTo>
                  <a:pt x="32" y="5"/>
                  <a:pt x="47" y="8"/>
                  <a:pt x="52" y="3"/>
                </a:cubicBezTo>
                <a:cubicBezTo>
                  <a:pt x="54" y="1"/>
                  <a:pt x="55" y="0"/>
                  <a:pt x="58" y="0"/>
                </a:cubicBezTo>
                <a:cubicBezTo>
                  <a:pt x="62" y="0"/>
                  <a:pt x="64" y="10"/>
                  <a:pt x="64" y="13"/>
                </a:cubicBezTo>
                <a:cubicBezTo>
                  <a:pt x="64" y="16"/>
                  <a:pt x="63" y="18"/>
                  <a:pt x="63" y="20"/>
                </a:cubicBezTo>
                <a:close/>
                <a:moveTo>
                  <a:pt x="43" y="18"/>
                </a:moveTo>
                <a:cubicBezTo>
                  <a:pt x="31" y="18"/>
                  <a:pt x="22" y="23"/>
                  <a:pt x="14" y="32"/>
                </a:cubicBezTo>
                <a:cubicBezTo>
                  <a:pt x="14" y="33"/>
                  <a:pt x="13" y="33"/>
                  <a:pt x="13" y="34"/>
                </a:cubicBezTo>
                <a:cubicBezTo>
                  <a:pt x="13" y="35"/>
                  <a:pt x="15" y="36"/>
                  <a:pt x="16" y="36"/>
                </a:cubicBezTo>
                <a:cubicBezTo>
                  <a:pt x="16" y="36"/>
                  <a:pt x="17" y="36"/>
                  <a:pt x="17" y="36"/>
                </a:cubicBezTo>
                <a:cubicBezTo>
                  <a:pt x="19" y="34"/>
                  <a:pt x="21" y="32"/>
                  <a:pt x="22" y="31"/>
                </a:cubicBezTo>
                <a:cubicBezTo>
                  <a:pt x="29" y="25"/>
                  <a:pt x="34" y="23"/>
                  <a:pt x="43" y="23"/>
                </a:cubicBezTo>
                <a:cubicBezTo>
                  <a:pt x="44" y="23"/>
                  <a:pt x="45" y="22"/>
                  <a:pt x="45" y="20"/>
                </a:cubicBezTo>
                <a:cubicBezTo>
                  <a:pt x="45" y="19"/>
                  <a:pt x="44" y="18"/>
                  <a:pt x="43" y="18"/>
                </a:cubicBezTo>
                <a:close/>
              </a:path>
            </a:pathLst>
          </a:custGeom>
          <a:solidFill>
            <a:schemeClr val="bg1"/>
          </a:solidFill>
          <a:ln w="9525">
            <a:noFill/>
            <a:round/>
            <a:headEnd/>
            <a:tailEnd/>
          </a:ln>
        </p:spPr>
        <p:txBody>
          <a:bodyPr vert="horz" wrap="square" lIns="111664" tIns="55832" rIns="111664" bIns="55832" numCol="1" anchor="t" anchorCtr="0" compatLnSpc="1">
            <a:prstTxWarp prst="textNoShape">
              <a:avLst/>
            </a:prstTxWarp>
          </a:bodyPr>
          <a:lstStyle/>
          <a:p>
            <a:pPr>
              <a:lnSpc>
                <a:spcPct val="120000"/>
              </a:lnSpc>
            </a:pPr>
            <a:endParaRPr lang="en-US" sz="695">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90" name="Freeform 55"/>
          <p:cNvSpPr>
            <a:spLocks noEditPoints="1"/>
          </p:cNvSpPr>
          <p:nvPr/>
        </p:nvSpPr>
        <p:spPr bwMode="auto">
          <a:xfrm>
            <a:off x="8133785" y="4032801"/>
            <a:ext cx="590461" cy="440768"/>
          </a:xfrm>
          <a:custGeom>
            <a:avLst/>
            <a:gdLst/>
            <a:ahLst/>
            <a:cxnLst>
              <a:cxn ang="0">
                <a:pos x="19" y="42"/>
              </a:cxn>
              <a:cxn ang="0">
                <a:pos x="17" y="42"/>
              </a:cxn>
              <a:cxn ang="0">
                <a:pos x="1" y="25"/>
              </a:cxn>
              <a:cxn ang="0">
                <a:pos x="1" y="24"/>
              </a:cxn>
              <a:cxn ang="0">
                <a:pos x="17" y="7"/>
              </a:cxn>
              <a:cxn ang="0">
                <a:pos x="19" y="7"/>
              </a:cxn>
              <a:cxn ang="0">
                <a:pos x="21" y="9"/>
              </a:cxn>
              <a:cxn ang="0">
                <a:pos x="21" y="11"/>
              </a:cxn>
              <a:cxn ang="0">
                <a:pos x="7" y="25"/>
              </a:cxn>
              <a:cxn ang="0">
                <a:pos x="21" y="39"/>
              </a:cxn>
              <a:cxn ang="0">
                <a:pos x="21" y="40"/>
              </a:cxn>
              <a:cxn ang="0">
                <a:pos x="19" y="42"/>
              </a:cxn>
              <a:cxn ang="0">
                <a:pos x="29" y="48"/>
              </a:cxn>
              <a:cxn ang="0">
                <a:pos x="27" y="49"/>
              </a:cxn>
              <a:cxn ang="0">
                <a:pos x="25" y="48"/>
              </a:cxn>
              <a:cxn ang="0">
                <a:pos x="24" y="47"/>
              </a:cxn>
              <a:cxn ang="0">
                <a:pos x="38" y="1"/>
              </a:cxn>
              <a:cxn ang="0">
                <a:pos x="39" y="0"/>
              </a:cxn>
              <a:cxn ang="0">
                <a:pos x="41" y="1"/>
              </a:cxn>
              <a:cxn ang="0">
                <a:pos x="42" y="2"/>
              </a:cxn>
              <a:cxn ang="0">
                <a:pos x="29" y="48"/>
              </a:cxn>
              <a:cxn ang="0">
                <a:pos x="49" y="42"/>
              </a:cxn>
              <a:cxn ang="0">
                <a:pos x="47" y="42"/>
              </a:cxn>
              <a:cxn ang="0">
                <a:pos x="45" y="40"/>
              </a:cxn>
              <a:cxn ang="0">
                <a:pos x="45" y="39"/>
              </a:cxn>
              <a:cxn ang="0">
                <a:pos x="59" y="25"/>
              </a:cxn>
              <a:cxn ang="0">
                <a:pos x="45" y="11"/>
              </a:cxn>
              <a:cxn ang="0">
                <a:pos x="45" y="9"/>
              </a:cxn>
              <a:cxn ang="0">
                <a:pos x="47" y="7"/>
              </a:cxn>
              <a:cxn ang="0">
                <a:pos x="49" y="7"/>
              </a:cxn>
              <a:cxn ang="0">
                <a:pos x="65" y="24"/>
              </a:cxn>
              <a:cxn ang="0">
                <a:pos x="65" y="25"/>
              </a:cxn>
              <a:cxn ang="0">
                <a:pos x="49" y="42"/>
              </a:cxn>
            </a:cxnLst>
            <a:rect l="0" t="0" r="r" b="b"/>
            <a:pathLst>
              <a:path w="66" h="49">
                <a:moveTo>
                  <a:pt x="19" y="42"/>
                </a:moveTo>
                <a:cubicBezTo>
                  <a:pt x="19" y="43"/>
                  <a:pt x="18" y="43"/>
                  <a:pt x="17" y="42"/>
                </a:cubicBezTo>
                <a:cubicBezTo>
                  <a:pt x="1" y="25"/>
                  <a:pt x="1" y="25"/>
                  <a:pt x="1" y="25"/>
                </a:cubicBezTo>
                <a:cubicBezTo>
                  <a:pt x="0" y="25"/>
                  <a:pt x="0" y="24"/>
                  <a:pt x="1" y="24"/>
                </a:cubicBezTo>
                <a:cubicBezTo>
                  <a:pt x="17" y="7"/>
                  <a:pt x="17" y="7"/>
                  <a:pt x="17" y="7"/>
                </a:cubicBezTo>
                <a:cubicBezTo>
                  <a:pt x="18" y="7"/>
                  <a:pt x="19" y="7"/>
                  <a:pt x="19" y="7"/>
                </a:cubicBezTo>
                <a:cubicBezTo>
                  <a:pt x="21" y="9"/>
                  <a:pt x="21" y="9"/>
                  <a:pt x="21" y="9"/>
                </a:cubicBezTo>
                <a:cubicBezTo>
                  <a:pt x="21" y="9"/>
                  <a:pt x="21" y="10"/>
                  <a:pt x="21" y="11"/>
                </a:cubicBezTo>
                <a:cubicBezTo>
                  <a:pt x="7" y="25"/>
                  <a:pt x="7" y="25"/>
                  <a:pt x="7" y="25"/>
                </a:cubicBezTo>
                <a:cubicBezTo>
                  <a:pt x="21" y="39"/>
                  <a:pt x="21" y="39"/>
                  <a:pt x="21" y="39"/>
                </a:cubicBezTo>
                <a:cubicBezTo>
                  <a:pt x="21" y="39"/>
                  <a:pt x="21" y="40"/>
                  <a:pt x="21" y="40"/>
                </a:cubicBezTo>
                <a:lnTo>
                  <a:pt x="19" y="42"/>
                </a:lnTo>
                <a:close/>
                <a:moveTo>
                  <a:pt x="29" y="48"/>
                </a:moveTo>
                <a:cubicBezTo>
                  <a:pt x="28" y="49"/>
                  <a:pt x="28" y="49"/>
                  <a:pt x="27" y="49"/>
                </a:cubicBezTo>
                <a:cubicBezTo>
                  <a:pt x="25" y="48"/>
                  <a:pt x="25" y="48"/>
                  <a:pt x="25" y="48"/>
                </a:cubicBezTo>
                <a:cubicBezTo>
                  <a:pt x="24" y="48"/>
                  <a:pt x="24" y="48"/>
                  <a:pt x="24" y="47"/>
                </a:cubicBezTo>
                <a:cubicBezTo>
                  <a:pt x="38" y="1"/>
                  <a:pt x="38" y="1"/>
                  <a:pt x="38" y="1"/>
                </a:cubicBezTo>
                <a:cubicBezTo>
                  <a:pt x="38" y="0"/>
                  <a:pt x="38" y="0"/>
                  <a:pt x="39" y="0"/>
                </a:cubicBezTo>
                <a:cubicBezTo>
                  <a:pt x="41" y="1"/>
                  <a:pt x="41" y="1"/>
                  <a:pt x="41" y="1"/>
                </a:cubicBezTo>
                <a:cubicBezTo>
                  <a:pt x="42" y="1"/>
                  <a:pt x="42" y="2"/>
                  <a:pt x="42" y="2"/>
                </a:cubicBezTo>
                <a:lnTo>
                  <a:pt x="29" y="48"/>
                </a:lnTo>
                <a:close/>
                <a:moveTo>
                  <a:pt x="49" y="42"/>
                </a:moveTo>
                <a:cubicBezTo>
                  <a:pt x="48" y="43"/>
                  <a:pt x="48" y="43"/>
                  <a:pt x="47" y="42"/>
                </a:cubicBezTo>
                <a:cubicBezTo>
                  <a:pt x="45" y="40"/>
                  <a:pt x="45" y="40"/>
                  <a:pt x="45" y="40"/>
                </a:cubicBezTo>
                <a:cubicBezTo>
                  <a:pt x="45" y="40"/>
                  <a:pt x="45" y="39"/>
                  <a:pt x="45" y="39"/>
                </a:cubicBezTo>
                <a:cubicBezTo>
                  <a:pt x="59" y="25"/>
                  <a:pt x="59" y="25"/>
                  <a:pt x="59" y="25"/>
                </a:cubicBezTo>
                <a:cubicBezTo>
                  <a:pt x="45" y="11"/>
                  <a:pt x="45" y="11"/>
                  <a:pt x="45" y="11"/>
                </a:cubicBezTo>
                <a:cubicBezTo>
                  <a:pt x="45" y="10"/>
                  <a:pt x="45" y="9"/>
                  <a:pt x="45" y="9"/>
                </a:cubicBezTo>
                <a:cubicBezTo>
                  <a:pt x="47" y="7"/>
                  <a:pt x="47" y="7"/>
                  <a:pt x="47" y="7"/>
                </a:cubicBezTo>
                <a:cubicBezTo>
                  <a:pt x="48" y="7"/>
                  <a:pt x="48" y="7"/>
                  <a:pt x="49" y="7"/>
                </a:cubicBezTo>
                <a:cubicBezTo>
                  <a:pt x="65" y="24"/>
                  <a:pt x="65" y="24"/>
                  <a:pt x="65" y="24"/>
                </a:cubicBezTo>
                <a:cubicBezTo>
                  <a:pt x="66" y="24"/>
                  <a:pt x="66" y="25"/>
                  <a:pt x="65" y="25"/>
                </a:cubicBezTo>
                <a:lnTo>
                  <a:pt x="49" y="42"/>
                </a:lnTo>
                <a:close/>
              </a:path>
            </a:pathLst>
          </a:custGeom>
          <a:solidFill>
            <a:schemeClr val="bg1"/>
          </a:solidFill>
          <a:ln w="9525">
            <a:noFill/>
            <a:round/>
            <a:headEnd/>
            <a:tailEnd/>
          </a:ln>
        </p:spPr>
        <p:txBody>
          <a:bodyPr vert="horz" wrap="square" lIns="111664" tIns="55832" rIns="111664" bIns="55832" numCol="1" anchor="t" anchorCtr="0" compatLnSpc="1">
            <a:prstTxWarp prst="textNoShape">
              <a:avLst/>
            </a:prstTxWarp>
          </a:bodyPr>
          <a:lstStyle/>
          <a:p>
            <a:pPr>
              <a:lnSpc>
                <a:spcPct val="120000"/>
              </a:lnSpc>
            </a:pPr>
            <a:endParaRPr lang="en-US" sz="695">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91" name="Freeform 105"/>
          <p:cNvSpPr>
            <a:spLocks noEditPoints="1"/>
          </p:cNvSpPr>
          <p:nvPr/>
        </p:nvSpPr>
        <p:spPr bwMode="auto">
          <a:xfrm>
            <a:off x="10101391" y="3970430"/>
            <a:ext cx="573829" cy="565511"/>
          </a:xfrm>
          <a:custGeom>
            <a:avLst/>
            <a:gdLst/>
            <a:ahLst/>
            <a:cxnLst>
              <a:cxn ang="0">
                <a:pos x="59" y="63"/>
              </a:cxn>
              <a:cxn ang="0">
                <a:pos x="55" y="61"/>
              </a:cxn>
              <a:cxn ang="0">
                <a:pos x="42" y="48"/>
              </a:cxn>
              <a:cxn ang="0">
                <a:pos x="27" y="53"/>
              </a:cxn>
              <a:cxn ang="0">
                <a:pos x="0" y="26"/>
              </a:cxn>
              <a:cxn ang="0">
                <a:pos x="27" y="0"/>
              </a:cxn>
              <a:cxn ang="0">
                <a:pos x="54" y="26"/>
              </a:cxn>
              <a:cxn ang="0">
                <a:pos x="49" y="41"/>
              </a:cxn>
              <a:cxn ang="0">
                <a:pos x="62" y="54"/>
              </a:cxn>
              <a:cxn ang="0">
                <a:pos x="64" y="58"/>
              </a:cxn>
              <a:cxn ang="0">
                <a:pos x="59" y="63"/>
              </a:cxn>
              <a:cxn ang="0">
                <a:pos x="27" y="9"/>
              </a:cxn>
              <a:cxn ang="0">
                <a:pos x="10" y="26"/>
              </a:cxn>
              <a:cxn ang="0">
                <a:pos x="27" y="43"/>
              </a:cxn>
              <a:cxn ang="0">
                <a:pos x="44" y="26"/>
              </a:cxn>
              <a:cxn ang="0">
                <a:pos x="27" y="9"/>
              </a:cxn>
            </a:cxnLst>
            <a:rect l="0" t="0" r="r" b="b"/>
            <a:pathLst>
              <a:path w="64" h="63">
                <a:moveTo>
                  <a:pt x="59" y="63"/>
                </a:moveTo>
                <a:cubicBezTo>
                  <a:pt x="57" y="63"/>
                  <a:pt x="56" y="62"/>
                  <a:pt x="55" y="61"/>
                </a:cubicBezTo>
                <a:cubicBezTo>
                  <a:pt x="42" y="48"/>
                  <a:pt x="42" y="48"/>
                  <a:pt x="42" y="48"/>
                </a:cubicBezTo>
                <a:cubicBezTo>
                  <a:pt x="38" y="51"/>
                  <a:pt x="33" y="53"/>
                  <a:pt x="27" y="53"/>
                </a:cubicBezTo>
                <a:cubicBezTo>
                  <a:pt x="12" y="53"/>
                  <a:pt x="0" y="41"/>
                  <a:pt x="0" y="26"/>
                </a:cubicBezTo>
                <a:cubicBezTo>
                  <a:pt x="0" y="12"/>
                  <a:pt x="12" y="0"/>
                  <a:pt x="27" y="0"/>
                </a:cubicBezTo>
                <a:cubicBezTo>
                  <a:pt x="42" y="0"/>
                  <a:pt x="54" y="12"/>
                  <a:pt x="54" y="26"/>
                </a:cubicBezTo>
                <a:cubicBezTo>
                  <a:pt x="54" y="32"/>
                  <a:pt x="52" y="37"/>
                  <a:pt x="49" y="41"/>
                </a:cubicBezTo>
                <a:cubicBezTo>
                  <a:pt x="62" y="54"/>
                  <a:pt x="62" y="54"/>
                  <a:pt x="62" y="54"/>
                </a:cubicBezTo>
                <a:cubicBezTo>
                  <a:pt x="63" y="55"/>
                  <a:pt x="64" y="57"/>
                  <a:pt x="64" y="58"/>
                </a:cubicBezTo>
                <a:cubicBezTo>
                  <a:pt x="64" y="61"/>
                  <a:pt x="61" y="63"/>
                  <a:pt x="59" y="63"/>
                </a:cubicBezTo>
                <a:close/>
                <a:moveTo>
                  <a:pt x="27" y="9"/>
                </a:moveTo>
                <a:cubicBezTo>
                  <a:pt x="18" y="9"/>
                  <a:pt x="10" y="17"/>
                  <a:pt x="10" y="26"/>
                </a:cubicBezTo>
                <a:cubicBezTo>
                  <a:pt x="10" y="36"/>
                  <a:pt x="18" y="43"/>
                  <a:pt x="27" y="43"/>
                </a:cubicBezTo>
                <a:cubicBezTo>
                  <a:pt x="37" y="43"/>
                  <a:pt x="44" y="36"/>
                  <a:pt x="44" y="26"/>
                </a:cubicBezTo>
                <a:cubicBezTo>
                  <a:pt x="44" y="17"/>
                  <a:pt x="37" y="9"/>
                  <a:pt x="27" y="9"/>
                </a:cubicBezTo>
                <a:close/>
              </a:path>
            </a:pathLst>
          </a:custGeom>
          <a:solidFill>
            <a:schemeClr val="bg1"/>
          </a:solidFill>
          <a:ln w="9525">
            <a:noFill/>
            <a:round/>
            <a:headEnd/>
            <a:tailEnd/>
          </a:ln>
        </p:spPr>
        <p:txBody>
          <a:bodyPr vert="horz" wrap="square" lIns="111664" tIns="55832" rIns="111664" bIns="55832" numCol="1" anchor="t" anchorCtr="0" compatLnSpc="1">
            <a:prstTxWarp prst="textNoShape">
              <a:avLst/>
            </a:prstTxWarp>
          </a:bodyPr>
          <a:lstStyle/>
          <a:p>
            <a:pPr>
              <a:lnSpc>
                <a:spcPct val="120000"/>
              </a:lnSpc>
            </a:pPr>
            <a:endParaRPr lang="en-US" sz="695">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92" name="Text Placeholder 3"/>
          <p:cNvSpPr txBox="1">
            <a:spLocks/>
          </p:cNvSpPr>
          <p:nvPr/>
        </p:nvSpPr>
        <p:spPr>
          <a:xfrm>
            <a:off x="1676577" y="5368106"/>
            <a:ext cx="1761484" cy="578235"/>
          </a:xfrm>
          <a:prstGeom prst="rect">
            <a:avLst/>
          </a:prstGeom>
        </p:spPr>
        <p:txBody>
          <a:bodyPr wrap="square" lIns="0" tIns="0" rIns="0" bIns="0" anchor="t"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l" defTabSz="1116686">
              <a:lnSpc>
                <a:spcPct val="120000"/>
              </a:lnSpc>
              <a:spcBef>
                <a:spcPct val="20000"/>
              </a:spcBef>
              <a:defRPr/>
            </a:pPr>
            <a:r>
              <a:rPr lang="en-US" altLang="zh-CN" sz="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r>
              <a:rPr lang="zh-CN" altLang="en-US" sz="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a:t>
            </a:r>
            <a:endParaRPr lang="en-US"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93" name="Text Placeholder 3"/>
          <p:cNvSpPr txBox="1">
            <a:spLocks/>
          </p:cNvSpPr>
          <p:nvPr/>
        </p:nvSpPr>
        <p:spPr>
          <a:xfrm>
            <a:off x="3632835" y="5368106"/>
            <a:ext cx="1761484" cy="590931"/>
          </a:xfrm>
          <a:prstGeom prst="rect">
            <a:avLst/>
          </a:prstGeom>
        </p:spPr>
        <p:txBody>
          <a:bodyPr wrap="square" lIns="0" tIns="0" rIns="0" bIns="0" anchor="t"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l" defTabSz="1116686">
              <a:lnSpc>
                <a:spcPct val="120000"/>
              </a:lnSpc>
              <a:spcBef>
                <a:spcPct val="20000"/>
              </a:spcBef>
              <a:defRPr/>
            </a:pPr>
            <a:r>
              <a:rPr lang="en-US" altLang="zh-CN" sz="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r>
              <a:rPr lang="zh-CN" altLang="en-US" sz="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a:t>
            </a:r>
            <a:endParaRPr lang="en-US" altLang="zh-CN"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94" name="Text Placeholder 3"/>
          <p:cNvSpPr txBox="1">
            <a:spLocks/>
          </p:cNvSpPr>
          <p:nvPr/>
        </p:nvSpPr>
        <p:spPr>
          <a:xfrm>
            <a:off x="5589092" y="5368106"/>
            <a:ext cx="1761484" cy="590931"/>
          </a:xfrm>
          <a:prstGeom prst="rect">
            <a:avLst/>
          </a:prstGeom>
        </p:spPr>
        <p:txBody>
          <a:bodyPr wrap="square" lIns="0" tIns="0" rIns="0" bIns="0" anchor="t"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l" defTabSz="1116686">
              <a:lnSpc>
                <a:spcPct val="120000"/>
              </a:lnSpc>
              <a:spcBef>
                <a:spcPct val="20000"/>
              </a:spcBef>
              <a:defRPr/>
            </a:pPr>
            <a:r>
              <a:rPr lang="en-US" altLang="zh-CN" sz="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r>
              <a:rPr lang="zh-CN" altLang="en-US" sz="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a:t>
            </a:r>
            <a:endParaRPr lang="en-US" altLang="zh-CN"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95" name="Text Placeholder 3"/>
          <p:cNvSpPr txBox="1">
            <a:spLocks/>
          </p:cNvSpPr>
          <p:nvPr/>
        </p:nvSpPr>
        <p:spPr>
          <a:xfrm>
            <a:off x="7545348" y="5368106"/>
            <a:ext cx="1761484" cy="578235"/>
          </a:xfrm>
          <a:prstGeom prst="rect">
            <a:avLst/>
          </a:prstGeom>
        </p:spPr>
        <p:txBody>
          <a:bodyPr wrap="square" lIns="0" tIns="0" rIns="0" bIns="0" anchor="t"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l" defTabSz="1116686">
              <a:lnSpc>
                <a:spcPct val="120000"/>
              </a:lnSpc>
              <a:spcBef>
                <a:spcPct val="20000"/>
              </a:spcBef>
              <a:defRPr/>
            </a:pPr>
            <a:r>
              <a:rPr lang="en-US" altLang="zh-CN" sz="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r>
              <a:rPr lang="zh-CN" altLang="en-US" sz="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a:t>
            </a:r>
            <a:endParaRPr lang="en-US" altLang="zh-CN"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96" name="Text Placeholder 3"/>
          <p:cNvSpPr txBox="1">
            <a:spLocks/>
          </p:cNvSpPr>
          <p:nvPr/>
        </p:nvSpPr>
        <p:spPr>
          <a:xfrm>
            <a:off x="9501602" y="5368106"/>
            <a:ext cx="1761484" cy="590931"/>
          </a:xfrm>
          <a:prstGeom prst="rect">
            <a:avLst/>
          </a:prstGeom>
        </p:spPr>
        <p:txBody>
          <a:bodyPr wrap="square" lIns="0" tIns="0" rIns="0" bIns="0" anchor="t"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l" defTabSz="1116686">
              <a:lnSpc>
                <a:spcPct val="120000"/>
              </a:lnSpc>
              <a:spcBef>
                <a:spcPct val="20000"/>
              </a:spcBef>
              <a:defRPr/>
            </a:pPr>
            <a:r>
              <a:rPr lang="en-US" altLang="zh-CN" sz="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r>
              <a:rPr lang="zh-CN" altLang="en-US" sz="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a:t>
            </a:r>
            <a:endParaRPr lang="en-US" altLang="zh-CN"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3" name="TextBox 1"/>
          <p:cNvSpPr txBox="1"/>
          <p:nvPr/>
        </p:nvSpPr>
        <p:spPr>
          <a:xfrm>
            <a:off x="5080287" y="159941"/>
            <a:ext cx="2698175" cy="564898"/>
          </a:xfrm>
          <a:prstGeom prst="rect">
            <a:avLst/>
          </a:prstGeom>
          <a:noFill/>
        </p:spPr>
        <p:txBody>
          <a:bodyPr wrap="none" rtlCol="0">
            <a:spAutoFit/>
          </a:bodyPr>
          <a:lstStyle/>
          <a:p>
            <a:pPr lvl="0" algn="ctr">
              <a:lnSpc>
                <a:spcPct val="120000"/>
              </a:lnSpc>
              <a:defRPr sz="1800">
                <a:solidFill>
                  <a:srgbClr val="000000"/>
                </a:solidFill>
              </a:defRPr>
            </a:pPr>
            <a:r>
              <a:rPr lang="zh-CN" altLang="en-US" sz="2800" dirty="0">
                <a:latin typeface="Arial" panose="020B0604020202020204" pitchFamily="34" charset="0"/>
                <a:ea typeface="微软雅黑" panose="020B0503020204020204" pitchFamily="34" charset="-122"/>
                <a:sym typeface="Arial" panose="020B0604020202020204" pitchFamily="34" charset="0"/>
              </a:rPr>
              <a:t>请替换文字内容</a:t>
            </a:r>
          </a:p>
        </p:txBody>
      </p:sp>
    </p:spTree>
    <p:extLst>
      <p:ext uri="{BB962C8B-B14F-4D97-AF65-F5344CB8AC3E}">
        <p14:creationId xmlns:p14="http://schemas.microsoft.com/office/powerpoint/2010/main" val="1084141159"/>
      </p:ext>
    </p:extLst>
  </p:cSld>
  <p:clrMapOvr>
    <a:masterClrMapping/>
  </p:clrMapOvr>
  <mc:AlternateContent xmlns:mc="http://schemas.openxmlformats.org/markup-compatibility/2006" xmlns:p14="http://schemas.microsoft.com/office/powerpoint/2010/main">
    <mc:Choice Requires="p14">
      <p:transition spd="slow" p14:dur="1600" advTm="0">
        <p14:gallery dir="l"/>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nodeType="afterEffect">
                                  <p:stCondLst>
                                    <p:cond delay="0"/>
                                  </p:stCondLst>
                                  <p:childTnLst>
                                    <p:set>
                                      <p:cBhvr>
                                        <p:cTn id="6" dur="1" fill="hold">
                                          <p:stCondLst>
                                            <p:cond delay="0"/>
                                          </p:stCondLst>
                                        </p:cTn>
                                        <p:tgtEl>
                                          <p:spTgt spid="98"/>
                                        </p:tgtEl>
                                        <p:attrNameLst>
                                          <p:attrName>style.visibility</p:attrName>
                                        </p:attrNameLst>
                                      </p:cBhvr>
                                      <p:to>
                                        <p:strVal val="visible"/>
                                      </p:to>
                                    </p:set>
                                    <p:animEffect transition="in" filter="wipe(up)">
                                      <p:cBhvr>
                                        <p:cTn id="7" dur="500"/>
                                        <p:tgtEl>
                                          <p:spTgt spid="98"/>
                                        </p:tgtEl>
                                      </p:cBhvr>
                                    </p:animEffect>
                                  </p:childTnLst>
                                </p:cTn>
                              </p:par>
                            </p:childTnLst>
                          </p:cTn>
                        </p:par>
                        <p:par>
                          <p:cTn id="8" fill="hold">
                            <p:stCondLst>
                              <p:cond delay="500"/>
                            </p:stCondLst>
                            <p:childTnLst>
                              <p:par>
                                <p:cTn id="9" presetID="53" presetClass="entr" presetSubtype="0" fill="hold" grpId="0" nodeType="afterEffect">
                                  <p:stCondLst>
                                    <p:cond delay="0"/>
                                  </p:stCondLst>
                                  <p:childTnLst>
                                    <p:set>
                                      <p:cBhvr>
                                        <p:cTn id="10" dur="1" fill="hold">
                                          <p:stCondLst>
                                            <p:cond delay="0"/>
                                          </p:stCondLst>
                                        </p:cTn>
                                        <p:tgtEl>
                                          <p:spTgt spid="87"/>
                                        </p:tgtEl>
                                        <p:attrNameLst>
                                          <p:attrName>style.visibility</p:attrName>
                                        </p:attrNameLst>
                                      </p:cBhvr>
                                      <p:to>
                                        <p:strVal val="visible"/>
                                      </p:to>
                                    </p:set>
                                    <p:anim calcmode="lin" valueType="num">
                                      <p:cBhvr>
                                        <p:cTn id="11" dur="500" fill="hold"/>
                                        <p:tgtEl>
                                          <p:spTgt spid="87"/>
                                        </p:tgtEl>
                                        <p:attrNameLst>
                                          <p:attrName>ppt_w</p:attrName>
                                        </p:attrNameLst>
                                      </p:cBhvr>
                                      <p:tavLst>
                                        <p:tav tm="0">
                                          <p:val>
                                            <p:fltVal val="0"/>
                                          </p:val>
                                        </p:tav>
                                        <p:tav tm="100000">
                                          <p:val>
                                            <p:strVal val="#ppt_w"/>
                                          </p:val>
                                        </p:tav>
                                      </p:tavLst>
                                    </p:anim>
                                    <p:anim calcmode="lin" valueType="num">
                                      <p:cBhvr>
                                        <p:cTn id="12" dur="500" fill="hold"/>
                                        <p:tgtEl>
                                          <p:spTgt spid="87"/>
                                        </p:tgtEl>
                                        <p:attrNameLst>
                                          <p:attrName>ppt_h</p:attrName>
                                        </p:attrNameLst>
                                      </p:cBhvr>
                                      <p:tavLst>
                                        <p:tav tm="0">
                                          <p:val>
                                            <p:fltVal val="0"/>
                                          </p:val>
                                        </p:tav>
                                        <p:tav tm="100000">
                                          <p:val>
                                            <p:strVal val="#ppt_h"/>
                                          </p:val>
                                        </p:tav>
                                      </p:tavLst>
                                    </p:anim>
                                    <p:animEffect transition="in" filter="fade">
                                      <p:cBhvr>
                                        <p:cTn id="13" dur="500"/>
                                        <p:tgtEl>
                                          <p:spTgt spid="87"/>
                                        </p:tgtEl>
                                      </p:cBhvr>
                                    </p:animEffect>
                                  </p:childTnLst>
                                </p:cTn>
                              </p:par>
                              <p:par>
                                <p:cTn id="14" presetID="2" presetClass="entr" presetSubtype="4" accel="50000" decel="50000" fill="hold" grpId="0" nodeType="withEffect">
                                  <p:stCondLst>
                                    <p:cond delay="0"/>
                                  </p:stCondLst>
                                  <p:childTnLst>
                                    <p:set>
                                      <p:cBhvr>
                                        <p:cTn id="15" dur="1" fill="hold">
                                          <p:stCondLst>
                                            <p:cond delay="0"/>
                                          </p:stCondLst>
                                        </p:cTn>
                                        <p:tgtEl>
                                          <p:spTgt spid="92"/>
                                        </p:tgtEl>
                                        <p:attrNameLst>
                                          <p:attrName>style.visibility</p:attrName>
                                        </p:attrNameLst>
                                      </p:cBhvr>
                                      <p:to>
                                        <p:strVal val="visible"/>
                                      </p:to>
                                    </p:set>
                                    <p:anim calcmode="lin" valueType="num">
                                      <p:cBhvr additive="base">
                                        <p:cTn id="16" dur="500" fill="hold"/>
                                        <p:tgtEl>
                                          <p:spTgt spid="92"/>
                                        </p:tgtEl>
                                        <p:attrNameLst>
                                          <p:attrName>ppt_x</p:attrName>
                                        </p:attrNameLst>
                                      </p:cBhvr>
                                      <p:tavLst>
                                        <p:tav tm="0">
                                          <p:val>
                                            <p:strVal val="#ppt_x"/>
                                          </p:val>
                                        </p:tav>
                                        <p:tav tm="100000">
                                          <p:val>
                                            <p:strVal val="#ppt_x"/>
                                          </p:val>
                                        </p:tav>
                                      </p:tavLst>
                                    </p:anim>
                                    <p:anim calcmode="lin" valueType="num">
                                      <p:cBhvr additive="base">
                                        <p:cTn id="17" dur="500" fill="hold"/>
                                        <p:tgtEl>
                                          <p:spTgt spid="92"/>
                                        </p:tgtEl>
                                        <p:attrNameLst>
                                          <p:attrName>ppt_y</p:attrName>
                                        </p:attrNameLst>
                                      </p:cBhvr>
                                      <p:tavLst>
                                        <p:tav tm="0">
                                          <p:val>
                                            <p:strVal val="1+#ppt_h/2"/>
                                          </p:val>
                                        </p:tav>
                                        <p:tav tm="100000">
                                          <p:val>
                                            <p:strVal val="#ppt_y"/>
                                          </p:val>
                                        </p:tav>
                                      </p:tavLst>
                                    </p:anim>
                                  </p:childTnLst>
                                </p:cTn>
                              </p:par>
                            </p:childTnLst>
                          </p:cTn>
                        </p:par>
                        <p:par>
                          <p:cTn id="18" fill="hold">
                            <p:stCondLst>
                              <p:cond delay="1000"/>
                            </p:stCondLst>
                            <p:childTnLst>
                              <p:par>
                                <p:cTn id="19" presetID="22" presetClass="entr" presetSubtype="1" fill="hold" nodeType="afterEffect">
                                  <p:stCondLst>
                                    <p:cond delay="0"/>
                                  </p:stCondLst>
                                  <p:childTnLst>
                                    <p:set>
                                      <p:cBhvr>
                                        <p:cTn id="20" dur="1" fill="hold">
                                          <p:stCondLst>
                                            <p:cond delay="0"/>
                                          </p:stCondLst>
                                        </p:cTn>
                                        <p:tgtEl>
                                          <p:spTgt spid="99"/>
                                        </p:tgtEl>
                                        <p:attrNameLst>
                                          <p:attrName>style.visibility</p:attrName>
                                        </p:attrNameLst>
                                      </p:cBhvr>
                                      <p:to>
                                        <p:strVal val="visible"/>
                                      </p:to>
                                    </p:set>
                                    <p:animEffect transition="in" filter="wipe(up)">
                                      <p:cBhvr>
                                        <p:cTn id="21" dur="500"/>
                                        <p:tgtEl>
                                          <p:spTgt spid="99"/>
                                        </p:tgtEl>
                                      </p:cBhvr>
                                    </p:animEffect>
                                  </p:childTnLst>
                                </p:cTn>
                              </p:par>
                            </p:childTnLst>
                          </p:cTn>
                        </p:par>
                        <p:par>
                          <p:cTn id="22" fill="hold">
                            <p:stCondLst>
                              <p:cond delay="1500"/>
                            </p:stCondLst>
                            <p:childTnLst>
                              <p:par>
                                <p:cTn id="23" presetID="53" presetClass="entr" presetSubtype="0" fill="hold" grpId="0" nodeType="afterEffect">
                                  <p:stCondLst>
                                    <p:cond delay="0"/>
                                  </p:stCondLst>
                                  <p:childTnLst>
                                    <p:set>
                                      <p:cBhvr>
                                        <p:cTn id="24" dur="1" fill="hold">
                                          <p:stCondLst>
                                            <p:cond delay="0"/>
                                          </p:stCondLst>
                                        </p:cTn>
                                        <p:tgtEl>
                                          <p:spTgt spid="88"/>
                                        </p:tgtEl>
                                        <p:attrNameLst>
                                          <p:attrName>style.visibility</p:attrName>
                                        </p:attrNameLst>
                                      </p:cBhvr>
                                      <p:to>
                                        <p:strVal val="visible"/>
                                      </p:to>
                                    </p:set>
                                    <p:anim calcmode="lin" valueType="num">
                                      <p:cBhvr>
                                        <p:cTn id="25" dur="500" fill="hold"/>
                                        <p:tgtEl>
                                          <p:spTgt spid="88"/>
                                        </p:tgtEl>
                                        <p:attrNameLst>
                                          <p:attrName>ppt_w</p:attrName>
                                        </p:attrNameLst>
                                      </p:cBhvr>
                                      <p:tavLst>
                                        <p:tav tm="0">
                                          <p:val>
                                            <p:fltVal val="0"/>
                                          </p:val>
                                        </p:tav>
                                        <p:tav tm="100000">
                                          <p:val>
                                            <p:strVal val="#ppt_w"/>
                                          </p:val>
                                        </p:tav>
                                      </p:tavLst>
                                    </p:anim>
                                    <p:anim calcmode="lin" valueType="num">
                                      <p:cBhvr>
                                        <p:cTn id="26" dur="500" fill="hold"/>
                                        <p:tgtEl>
                                          <p:spTgt spid="88"/>
                                        </p:tgtEl>
                                        <p:attrNameLst>
                                          <p:attrName>ppt_h</p:attrName>
                                        </p:attrNameLst>
                                      </p:cBhvr>
                                      <p:tavLst>
                                        <p:tav tm="0">
                                          <p:val>
                                            <p:fltVal val="0"/>
                                          </p:val>
                                        </p:tav>
                                        <p:tav tm="100000">
                                          <p:val>
                                            <p:strVal val="#ppt_h"/>
                                          </p:val>
                                        </p:tav>
                                      </p:tavLst>
                                    </p:anim>
                                    <p:animEffect transition="in" filter="fade">
                                      <p:cBhvr>
                                        <p:cTn id="27" dur="500"/>
                                        <p:tgtEl>
                                          <p:spTgt spid="88"/>
                                        </p:tgtEl>
                                      </p:cBhvr>
                                    </p:animEffect>
                                  </p:childTnLst>
                                </p:cTn>
                              </p:par>
                              <p:par>
                                <p:cTn id="28" presetID="2" presetClass="entr" presetSubtype="4" accel="50000" decel="50000" fill="hold" grpId="0" nodeType="withEffect">
                                  <p:stCondLst>
                                    <p:cond delay="0"/>
                                  </p:stCondLst>
                                  <p:childTnLst>
                                    <p:set>
                                      <p:cBhvr>
                                        <p:cTn id="29" dur="1" fill="hold">
                                          <p:stCondLst>
                                            <p:cond delay="0"/>
                                          </p:stCondLst>
                                        </p:cTn>
                                        <p:tgtEl>
                                          <p:spTgt spid="93"/>
                                        </p:tgtEl>
                                        <p:attrNameLst>
                                          <p:attrName>style.visibility</p:attrName>
                                        </p:attrNameLst>
                                      </p:cBhvr>
                                      <p:to>
                                        <p:strVal val="visible"/>
                                      </p:to>
                                    </p:set>
                                    <p:anim calcmode="lin" valueType="num">
                                      <p:cBhvr additive="base">
                                        <p:cTn id="30" dur="500" fill="hold"/>
                                        <p:tgtEl>
                                          <p:spTgt spid="93"/>
                                        </p:tgtEl>
                                        <p:attrNameLst>
                                          <p:attrName>ppt_x</p:attrName>
                                        </p:attrNameLst>
                                      </p:cBhvr>
                                      <p:tavLst>
                                        <p:tav tm="0">
                                          <p:val>
                                            <p:strVal val="#ppt_x"/>
                                          </p:val>
                                        </p:tav>
                                        <p:tav tm="100000">
                                          <p:val>
                                            <p:strVal val="#ppt_x"/>
                                          </p:val>
                                        </p:tav>
                                      </p:tavLst>
                                    </p:anim>
                                    <p:anim calcmode="lin" valueType="num">
                                      <p:cBhvr additive="base">
                                        <p:cTn id="31" dur="500" fill="hold"/>
                                        <p:tgtEl>
                                          <p:spTgt spid="93"/>
                                        </p:tgtEl>
                                        <p:attrNameLst>
                                          <p:attrName>ppt_y</p:attrName>
                                        </p:attrNameLst>
                                      </p:cBhvr>
                                      <p:tavLst>
                                        <p:tav tm="0">
                                          <p:val>
                                            <p:strVal val="1+#ppt_h/2"/>
                                          </p:val>
                                        </p:tav>
                                        <p:tav tm="100000">
                                          <p:val>
                                            <p:strVal val="#ppt_y"/>
                                          </p:val>
                                        </p:tav>
                                      </p:tavLst>
                                    </p:anim>
                                  </p:childTnLst>
                                </p:cTn>
                              </p:par>
                            </p:childTnLst>
                          </p:cTn>
                        </p:par>
                        <p:par>
                          <p:cTn id="32" fill="hold">
                            <p:stCondLst>
                              <p:cond delay="2000"/>
                            </p:stCondLst>
                            <p:childTnLst>
                              <p:par>
                                <p:cTn id="33" presetID="22" presetClass="entr" presetSubtype="1" fill="hold" nodeType="afterEffect">
                                  <p:stCondLst>
                                    <p:cond delay="0"/>
                                  </p:stCondLst>
                                  <p:childTnLst>
                                    <p:set>
                                      <p:cBhvr>
                                        <p:cTn id="34" dur="1" fill="hold">
                                          <p:stCondLst>
                                            <p:cond delay="0"/>
                                          </p:stCondLst>
                                        </p:cTn>
                                        <p:tgtEl>
                                          <p:spTgt spid="100"/>
                                        </p:tgtEl>
                                        <p:attrNameLst>
                                          <p:attrName>style.visibility</p:attrName>
                                        </p:attrNameLst>
                                      </p:cBhvr>
                                      <p:to>
                                        <p:strVal val="visible"/>
                                      </p:to>
                                    </p:set>
                                    <p:animEffect transition="in" filter="wipe(up)">
                                      <p:cBhvr>
                                        <p:cTn id="35" dur="500"/>
                                        <p:tgtEl>
                                          <p:spTgt spid="100"/>
                                        </p:tgtEl>
                                      </p:cBhvr>
                                    </p:animEffect>
                                  </p:childTnLst>
                                </p:cTn>
                              </p:par>
                            </p:childTnLst>
                          </p:cTn>
                        </p:par>
                        <p:par>
                          <p:cTn id="36" fill="hold">
                            <p:stCondLst>
                              <p:cond delay="2500"/>
                            </p:stCondLst>
                            <p:childTnLst>
                              <p:par>
                                <p:cTn id="37" presetID="53" presetClass="entr" presetSubtype="0" fill="hold" grpId="0" nodeType="afterEffect">
                                  <p:stCondLst>
                                    <p:cond delay="0"/>
                                  </p:stCondLst>
                                  <p:childTnLst>
                                    <p:set>
                                      <p:cBhvr>
                                        <p:cTn id="38" dur="1" fill="hold">
                                          <p:stCondLst>
                                            <p:cond delay="0"/>
                                          </p:stCondLst>
                                        </p:cTn>
                                        <p:tgtEl>
                                          <p:spTgt spid="89"/>
                                        </p:tgtEl>
                                        <p:attrNameLst>
                                          <p:attrName>style.visibility</p:attrName>
                                        </p:attrNameLst>
                                      </p:cBhvr>
                                      <p:to>
                                        <p:strVal val="visible"/>
                                      </p:to>
                                    </p:set>
                                    <p:anim calcmode="lin" valueType="num">
                                      <p:cBhvr>
                                        <p:cTn id="39" dur="500" fill="hold"/>
                                        <p:tgtEl>
                                          <p:spTgt spid="89"/>
                                        </p:tgtEl>
                                        <p:attrNameLst>
                                          <p:attrName>ppt_w</p:attrName>
                                        </p:attrNameLst>
                                      </p:cBhvr>
                                      <p:tavLst>
                                        <p:tav tm="0">
                                          <p:val>
                                            <p:fltVal val="0"/>
                                          </p:val>
                                        </p:tav>
                                        <p:tav tm="100000">
                                          <p:val>
                                            <p:strVal val="#ppt_w"/>
                                          </p:val>
                                        </p:tav>
                                      </p:tavLst>
                                    </p:anim>
                                    <p:anim calcmode="lin" valueType="num">
                                      <p:cBhvr>
                                        <p:cTn id="40" dur="500" fill="hold"/>
                                        <p:tgtEl>
                                          <p:spTgt spid="89"/>
                                        </p:tgtEl>
                                        <p:attrNameLst>
                                          <p:attrName>ppt_h</p:attrName>
                                        </p:attrNameLst>
                                      </p:cBhvr>
                                      <p:tavLst>
                                        <p:tav tm="0">
                                          <p:val>
                                            <p:fltVal val="0"/>
                                          </p:val>
                                        </p:tav>
                                        <p:tav tm="100000">
                                          <p:val>
                                            <p:strVal val="#ppt_h"/>
                                          </p:val>
                                        </p:tav>
                                      </p:tavLst>
                                    </p:anim>
                                    <p:animEffect transition="in" filter="fade">
                                      <p:cBhvr>
                                        <p:cTn id="41" dur="500"/>
                                        <p:tgtEl>
                                          <p:spTgt spid="89"/>
                                        </p:tgtEl>
                                      </p:cBhvr>
                                    </p:animEffect>
                                  </p:childTnLst>
                                </p:cTn>
                              </p:par>
                              <p:par>
                                <p:cTn id="42" presetID="2" presetClass="entr" presetSubtype="4" accel="50000" decel="50000" fill="hold" grpId="0" nodeType="withEffect">
                                  <p:stCondLst>
                                    <p:cond delay="0"/>
                                  </p:stCondLst>
                                  <p:childTnLst>
                                    <p:set>
                                      <p:cBhvr>
                                        <p:cTn id="43" dur="1" fill="hold">
                                          <p:stCondLst>
                                            <p:cond delay="0"/>
                                          </p:stCondLst>
                                        </p:cTn>
                                        <p:tgtEl>
                                          <p:spTgt spid="94"/>
                                        </p:tgtEl>
                                        <p:attrNameLst>
                                          <p:attrName>style.visibility</p:attrName>
                                        </p:attrNameLst>
                                      </p:cBhvr>
                                      <p:to>
                                        <p:strVal val="visible"/>
                                      </p:to>
                                    </p:set>
                                    <p:anim calcmode="lin" valueType="num">
                                      <p:cBhvr additive="base">
                                        <p:cTn id="44" dur="500" fill="hold"/>
                                        <p:tgtEl>
                                          <p:spTgt spid="94"/>
                                        </p:tgtEl>
                                        <p:attrNameLst>
                                          <p:attrName>ppt_x</p:attrName>
                                        </p:attrNameLst>
                                      </p:cBhvr>
                                      <p:tavLst>
                                        <p:tav tm="0">
                                          <p:val>
                                            <p:strVal val="#ppt_x"/>
                                          </p:val>
                                        </p:tav>
                                        <p:tav tm="100000">
                                          <p:val>
                                            <p:strVal val="#ppt_x"/>
                                          </p:val>
                                        </p:tav>
                                      </p:tavLst>
                                    </p:anim>
                                    <p:anim calcmode="lin" valueType="num">
                                      <p:cBhvr additive="base">
                                        <p:cTn id="45" dur="500" fill="hold"/>
                                        <p:tgtEl>
                                          <p:spTgt spid="94"/>
                                        </p:tgtEl>
                                        <p:attrNameLst>
                                          <p:attrName>ppt_y</p:attrName>
                                        </p:attrNameLst>
                                      </p:cBhvr>
                                      <p:tavLst>
                                        <p:tav tm="0">
                                          <p:val>
                                            <p:strVal val="1+#ppt_h/2"/>
                                          </p:val>
                                        </p:tav>
                                        <p:tav tm="100000">
                                          <p:val>
                                            <p:strVal val="#ppt_y"/>
                                          </p:val>
                                        </p:tav>
                                      </p:tavLst>
                                    </p:anim>
                                  </p:childTnLst>
                                </p:cTn>
                              </p:par>
                            </p:childTnLst>
                          </p:cTn>
                        </p:par>
                        <p:par>
                          <p:cTn id="46" fill="hold">
                            <p:stCondLst>
                              <p:cond delay="3000"/>
                            </p:stCondLst>
                            <p:childTnLst>
                              <p:par>
                                <p:cTn id="47" presetID="22" presetClass="entr" presetSubtype="1" fill="hold" nodeType="afterEffect">
                                  <p:stCondLst>
                                    <p:cond delay="0"/>
                                  </p:stCondLst>
                                  <p:childTnLst>
                                    <p:set>
                                      <p:cBhvr>
                                        <p:cTn id="48" dur="1" fill="hold">
                                          <p:stCondLst>
                                            <p:cond delay="0"/>
                                          </p:stCondLst>
                                        </p:cTn>
                                        <p:tgtEl>
                                          <p:spTgt spid="101"/>
                                        </p:tgtEl>
                                        <p:attrNameLst>
                                          <p:attrName>style.visibility</p:attrName>
                                        </p:attrNameLst>
                                      </p:cBhvr>
                                      <p:to>
                                        <p:strVal val="visible"/>
                                      </p:to>
                                    </p:set>
                                    <p:animEffect transition="in" filter="wipe(up)">
                                      <p:cBhvr>
                                        <p:cTn id="49" dur="500"/>
                                        <p:tgtEl>
                                          <p:spTgt spid="101"/>
                                        </p:tgtEl>
                                      </p:cBhvr>
                                    </p:animEffect>
                                  </p:childTnLst>
                                </p:cTn>
                              </p:par>
                            </p:childTnLst>
                          </p:cTn>
                        </p:par>
                        <p:par>
                          <p:cTn id="50" fill="hold">
                            <p:stCondLst>
                              <p:cond delay="3500"/>
                            </p:stCondLst>
                            <p:childTnLst>
                              <p:par>
                                <p:cTn id="51" presetID="53" presetClass="entr" presetSubtype="0" fill="hold" grpId="0" nodeType="afterEffect">
                                  <p:stCondLst>
                                    <p:cond delay="0"/>
                                  </p:stCondLst>
                                  <p:childTnLst>
                                    <p:set>
                                      <p:cBhvr>
                                        <p:cTn id="52" dur="1" fill="hold">
                                          <p:stCondLst>
                                            <p:cond delay="0"/>
                                          </p:stCondLst>
                                        </p:cTn>
                                        <p:tgtEl>
                                          <p:spTgt spid="90"/>
                                        </p:tgtEl>
                                        <p:attrNameLst>
                                          <p:attrName>style.visibility</p:attrName>
                                        </p:attrNameLst>
                                      </p:cBhvr>
                                      <p:to>
                                        <p:strVal val="visible"/>
                                      </p:to>
                                    </p:set>
                                    <p:anim calcmode="lin" valueType="num">
                                      <p:cBhvr>
                                        <p:cTn id="53" dur="500" fill="hold"/>
                                        <p:tgtEl>
                                          <p:spTgt spid="90"/>
                                        </p:tgtEl>
                                        <p:attrNameLst>
                                          <p:attrName>ppt_w</p:attrName>
                                        </p:attrNameLst>
                                      </p:cBhvr>
                                      <p:tavLst>
                                        <p:tav tm="0">
                                          <p:val>
                                            <p:fltVal val="0"/>
                                          </p:val>
                                        </p:tav>
                                        <p:tav tm="100000">
                                          <p:val>
                                            <p:strVal val="#ppt_w"/>
                                          </p:val>
                                        </p:tav>
                                      </p:tavLst>
                                    </p:anim>
                                    <p:anim calcmode="lin" valueType="num">
                                      <p:cBhvr>
                                        <p:cTn id="54" dur="500" fill="hold"/>
                                        <p:tgtEl>
                                          <p:spTgt spid="90"/>
                                        </p:tgtEl>
                                        <p:attrNameLst>
                                          <p:attrName>ppt_h</p:attrName>
                                        </p:attrNameLst>
                                      </p:cBhvr>
                                      <p:tavLst>
                                        <p:tav tm="0">
                                          <p:val>
                                            <p:fltVal val="0"/>
                                          </p:val>
                                        </p:tav>
                                        <p:tav tm="100000">
                                          <p:val>
                                            <p:strVal val="#ppt_h"/>
                                          </p:val>
                                        </p:tav>
                                      </p:tavLst>
                                    </p:anim>
                                    <p:animEffect transition="in" filter="fade">
                                      <p:cBhvr>
                                        <p:cTn id="55" dur="500"/>
                                        <p:tgtEl>
                                          <p:spTgt spid="90"/>
                                        </p:tgtEl>
                                      </p:cBhvr>
                                    </p:animEffect>
                                  </p:childTnLst>
                                </p:cTn>
                              </p:par>
                              <p:par>
                                <p:cTn id="56" presetID="2" presetClass="entr" presetSubtype="4" accel="50000" decel="50000" fill="hold" grpId="0" nodeType="withEffect">
                                  <p:stCondLst>
                                    <p:cond delay="0"/>
                                  </p:stCondLst>
                                  <p:childTnLst>
                                    <p:set>
                                      <p:cBhvr>
                                        <p:cTn id="57" dur="1" fill="hold">
                                          <p:stCondLst>
                                            <p:cond delay="0"/>
                                          </p:stCondLst>
                                        </p:cTn>
                                        <p:tgtEl>
                                          <p:spTgt spid="95"/>
                                        </p:tgtEl>
                                        <p:attrNameLst>
                                          <p:attrName>style.visibility</p:attrName>
                                        </p:attrNameLst>
                                      </p:cBhvr>
                                      <p:to>
                                        <p:strVal val="visible"/>
                                      </p:to>
                                    </p:set>
                                    <p:anim calcmode="lin" valueType="num">
                                      <p:cBhvr additive="base">
                                        <p:cTn id="58" dur="500" fill="hold"/>
                                        <p:tgtEl>
                                          <p:spTgt spid="95"/>
                                        </p:tgtEl>
                                        <p:attrNameLst>
                                          <p:attrName>ppt_x</p:attrName>
                                        </p:attrNameLst>
                                      </p:cBhvr>
                                      <p:tavLst>
                                        <p:tav tm="0">
                                          <p:val>
                                            <p:strVal val="#ppt_x"/>
                                          </p:val>
                                        </p:tav>
                                        <p:tav tm="100000">
                                          <p:val>
                                            <p:strVal val="#ppt_x"/>
                                          </p:val>
                                        </p:tav>
                                      </p:tavLst>
                                    </p:anim>
                                    <p:anim calcmode="lin" valueType="num">
                                      <p:cBhvr additive="base">
                                        <p:cTn id="59" dur="500" fill="hold"/>
                                        <p:tgtEl>
                                          <p:spTgt spid="95"/>
                                        </p:tgtEl>
                                        <p:attrNameLst>
                                          <p:attrName>ppt_y</p:attrName>
                                        </p:attrNameLst>
                                      </p:cBhvr>
                                      <p:tavLst>
                                        <p:tav tm="0">
                                          <p:val>
                                            <p:strVal val="1+#ppt_h/2"/>
                                          </p:val>
                                        </p:tav>
                                        <p:tav tm="100000">
                                          <p:val>
                                            <p:strVal val="#ppt_y"/>
                                          </p:val>
                                        </p:tav>
                                      </p:tavLst>
                                    </p:anim>
                                  </p:childTnLst>
                                </p:cTn>
                              </p:par>
                            </p:childTnLst>
                          </p:cTn>
                        </p:par>
                        <p:par>
                          <p:cTn id="60" fill="hold">
                            <p:stCondLst>
                              <p:cond delay="4000"/>
                            </p:stCondLst>
                            <p:childTnLst>
                              <p:par>
                                <p:cTn id="61" presetID="22" presetClass="entr" presetSubtype="1" fill="hold" nodeType="afterEffect">
                                  <p:stCondLst>
                                    <p:cond delay="0"/>
                                  </p:stCondLst>
                                  <p:childTnLst>
                                    <p:set>
                                      <p:cBhvr>
                                        <p:cTn id="62" dur="1" fill="hold">
                                          <p:stCondLst>
                                            <p:cond delay="0"/>
                                          </p:stCondLst>
                                        </p:cTn>
                                        <p:tgtEl>
                                          <p:spTgt spid="102"/>
                                        </p:tgtEl>
                                        <p:attrNameLst>
                                          <p:attrName>style.visibility</p:attrName>
                                        </p:attrNameLst>
                                      </p:cBhvr>
                                      <p:to>
                                        <p:strVal val="visible"/>
                                      </p:to>
                                    </p:set>
                                    <p:animEffect transition="in" filter="wipe(up)">
                                      <p:cBhvr>
                                        <p:cTn id="63" dur="500"/>
                                        <p:tgtEl>
                                          <p:spTgt spid="102"/>
                                        </p:tgtEl>
                                      </p:cBhvr>
                                    </p:animEffect>
                                  </p:childTnLst>
                                </p:cTn>
                              </p:par>
                            </p:childTnLst>
                          </p:cTn>
                        </p:par>
                        <p:par>
                          <p:cTn id="64" fill="hold">
                            <p:stCondLst>
                              <p:cond delay="4500"/>
                            </p:stCondLst>
                            <p:childTnLst>
                              <p:par>
                                <p:cTn id="65" presetID="53" presetClass="entr" presetSubtype="0" fill="hold" grpId="0" nodeType="afterEffect">
                                  <p:stCondLst>
                                    <p:cond delay="0"/>
                                  </p:stCondLst>
                                  <p:childTnLst>
                                    <p:set>
                                      <p:cBhvr>
                                        <p:cTn id="66" dur="1" fill="hold">
                                          <p:stCondLst>
                                            <p:cond delay="0"/>
                                          </p:stCondLst>
                                        </p:cTn>
                                        <p:tgtEl>
                                          <p:spTgt spid="91"/>
                                        </p:tgtEl>
                                        <p:attrNameLst>
                                          <p:attrName>style.visibility</p:attrName>
                                        </p:attrNameLst>
                                      </p:cBhvr>
                                      <p:to>
                                        <p:strVal val="visible"/>
                                      </p:to>
                                    </p:set>
                                    <p:anim calcmode="lin" valueType="num">
                                      <p:cBhvr>
                                        <p:cTn id="67" dur="500" fill="hold"/>
                                        <p:tgtEl>
                                          <p:spTgt spid="91"/>
                                        </p:tgtEl>
                                        <p:attrNameLst>
                                          <p:attrName>ppt_w</p:attrName>
                                        </p:attrNameLst>
                                      </p:cBhvr>
                                      <p:tavLst>
                                        <p:tav tm="0">
                                          <p:val>
                                            <p:fltVal val="0"/>
                                          </p:val>
                                        </p:tav>
                                        <p:tav tm="100000">
                                          <p:val>
                                            <p:strVal val="#ppt_w"/>
                                          </p:val>
                                        </p:tav>
                                      </p:tavLst>
                                    </p:anim>
                                    <p:anim calcmode="lin" valueType="num">
                                      <p:cBhvr>
                                        <p:cTn id="68" dur="500" fill="hold"/>
                                        <p:tgtEl>
                                          <p:spTgt spid="91"/>
                                        </p:tgtEl>
                                        <p:attrNameLst>
                                          <p:attrName>ppt_h</p:attrName>
                                        </p:attrNameLst>
                                      </p:cBhvr>
                                      <p:tavLst>
                                        <p:tav tm="0">
                                          <p:val>
                                            <p:fltVal val="0"/>
                                          </p:val>
                                        </p:tav>
                                        <p:tav tm="100000">
                                          <p:val>
                                            <p:strVal val="#ppt_h"/>
                                          </p:val>
                                        </p:tav>
                                      </p:tavLst>
                                    </p:anim>
                                    <p:animEffect transition="in" filter="fade">
                                      <p:cBhvr>
                                        <p:cTn id="69" dur="500"/>
                                        <p:tgtEl>
                                          <p:spTgt spid="91"/>
                                        </p:tgtEl>
                                      </p:cBhvr>
                                    </p:animEffect>
                                  </p:childTnLst>
                                </p:cTn>
                              </p:par>
                              <p:par>
                                <p:cTn id="70" presetID="2" presetClass="entr" presetSubtype="4" accel="50000" decel="50000" fill="hold" grpId="0" nodeType="withEffect">
                                  <p:stCondLst>
                                    <p:cond delay="0"/>
                                  </p:stCondLst>
                                  <p:childTnLst>
                                    <p:set>
                                      <p:cBhvr>
                                        <p:cTn id="71" dur="1" fill="hold">
                                          <p:stCondLst>
                                            <p:cond delay="0"/>
                                          </p:stCondLst>
                                        </p:cTn>
                                        <p:tgtEl>
                                          <p:spTgt spid="96"/>
                                        </p:tgtEl>
                                        <p:attrNameLst>
                                          <p:attrName>style.visibility</p:attrName>
                                        </p:attrNameLst>
                                      </p:cBhvr>
                                      <p:to>
                                        <p:strVal val="visible"/>
                                      </p:to>
                                    </p:set>
                                    <p:anim calcmode="lin" valueType="num">
                                      <p:cBhvr additive="base">
                                        <p:cTn id="72" dur="500" fill="hold"/>
                                        <p:tgtEl>
                                          <p:spTgt spid="96"/>
                                        </p:tgtEl>
                                        <p:attrNameLst>
                                          <p:attrName>ppt_x</p:attrName>
                                        </p:attrNameLst>
                                      </p:cBhvr>
                                      <p:tavLst>
                                        <p:tav tm="0">
                                          <p:val>
                                            <p:strVal val="#ppt_x"/>
                                          </p:val>
                                        </p:tav>
                                        <p:tav tm="100000">
                                          <p:val>
                                            <p:strVal val="#ppt_x"/>
                                          </p:val>
                                        </p:tav>
                                      </p:tavLst>
                                    </p:anim>
                                    <p:anim calcmode="lin" valueType="num">
                                      <p:cBhvr additive="base">
                                        <p:cTn id="73" dur="500" fill="hold"/>
                                        <p:tgtEl>
                                          <p:spTgt spid="9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7" grpId="0" animBg="1"/>
      <p:bldP spid="88" grpId="0" animBg="1"/>
      <p:bldP spid="89" grpId="0" animBg="1"/>
      <p:bldP spid="90" grpId="0" animBg="1"/>
      <p:bldP spid="91" grpId="0" animBg="1"/>
      <p:bldP spid="92" grpId="0"/>
      <p:bldP spid="93" grpId="0"/>
      <p:bldP spid="94" grpId="0"/>
      <p:bldP spid="95" grpId="0"/>
      <p:bldP spid="96"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p:cNvGrpSpPr/>
          <p:nvPr/>
        </p:nvGrpSpPr>
        <p:grpSpPr>
          <a:xfrm>
            <a:off x="5271593" y="3126909"/>
            <a:ext cx="439544" cy="566711"/>
            <a:chOff x="787010" y="2176759"/>
            <a:chExt cx="359937" cy="464074"/>
          </a:xfrm>
        </p:grpSpPr>
        <p:sp>
          <p:nvSpPr>
            <p:cNvPr id="5" name="Freeform 7"/>
            <p:cNvSpPr>
              <a:spLocks noEditPoints="1"/>
            </p:cNvSpPr>
            <p:nvPr/>
          </p:nvSpPr>
          <p:spPr bwMode="auto">
            <a:xfrm>
              <a:off x="829066" y="2176759"/>
              <a:ext cx="272155" cy="464074"/>
            </a:xfrm>
            <a:custGeom>
              <a:avLst/>
              <a:gdLst>
                <a:gd name="T0" fmla="*/ 53 w 106"/>
                <a:gd name="T1" fmla="*/ 0 h 181"/>
                <a:gd name="T2" fmla="*/ 0 w 106"/>
                <a:gd name="T3" fmla="*/ 53 h 181"/>
                <a:gd name="T4" fmla="*/ 53 w 106"/>
                <a:gd name="T5" fmla="*/ 181 h 181"/>
                <a:gd name="T6" fmla="*/ 106 w 106"/>
                <a:gd name="T7" fmla="*/ 53 h 181"/>
                <a:gd name="T8" fmla="*/ 53 w 106"/>
                <a:gd name="T9" fmla="*/ 0 h 181"/>
                <a:gd name="T10" fmla="*/ 53 w 106"/>
                <a:gd name="T11" fmla="*/ 90 h 181"/>
                <a:gd name="T12" fmla="*/ 15 w 106"/>
                <a:gd name="T13" fmla="*/ 52 h 181"/>
                <a:gd name="T14" fmla="*/ 53 w 106"/>
                <a:gd name="T15" fmla="*/ 13 h 181"/>
                <a:gd name="T16" fmla="*/ 92 w 106"/>
                <a:gd name="T17" fmla="*/ 52 h 181"/>
                <a:gd name="T18" fmla="*/ 53 w 106"/>
                <a:gd name="T19" fmla="*/ 90 h 1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06" h="181">
                  <a:moveTo>
                    <a:pt x="53" y="0"/>
                  </a:moveTo>
                  <a:cubicBezTo>
                    <a:pt x="24" y="0"/>
                    <a:pt x="0" y="24"/>
                    <a:pt x="0" y="53"/>
                  </a:cubicBezTo>
                  <a:cubicBezTo>
                    <a:pt x="0" y="83"/>
                    <a:pt x="53" y="181"/>
                    <a:pt x="53" y="181"/>
                  </a:cubicBezTo>
                  <a:cubicBezTo>
                    <a:pt x="53" y="181"/>
                    <a:pt x="106" y="83"/>
                    <a:pt x="106" y="53"/>
                  </a:cubicBezTo>
                  <a:cubicBezTo>
                    <a:pt x="106" y="24"/>
                    <a:pt x="82" y="0"/>
                    <a:pt x="53" y="0"/>
                  </a:cubicBezTo>
                  <a:close/>
                  <a:moveTo>
                    <a:pt x="53" y="90"/>
                  </a:moveTo>
                  <a:cubicBezTo>
                    <a:pt x="32" y="90"/>
                    <a:pt x="15" y="73"/>
                    <a:pt x="15" y="52"/>
                  </a:cubicBezTo>
                  <a:cubicBezTo>
                    <a:pt x="15" y="30"/>
                    <a:pt x="32" y="13"/>
                    <a:pt x="53" y="13"/>
                  </a:cubicBezTo>
                  <a:cubicBezTo>
                    <a:pt x="75" y="13"/>
                    <a:pt x="92" y="30"/>
                    <a:pt x="92" y="52"/>
                  </a:cubicBezTo>
                  <a:cubicBezTo>
                    <a:pt x="92" y="73"/>
                    <a:pt x="75" y="90"/>
                    <a:pt x="53" y="90"/>
                  </a:cubicBezTo>
                  <a:close/>
                </a:path>
              </a:pathLst>
            </a:custGeom>
            <a:solidFill>
              <a:schemeClr val="accent4"/>
            </a:solidFill>
            <a:ln>
              <a:noFill/>
            </a:ln>
          </p:spPr>
          <p:txBody>
            <a:bodyPr vert="horz" wrap="square" lIns="111664" tIns="55832" rIns="111664" bIns="55832" numCol="1" anchor="t" anchorCtr="0" compatLnSpc="1">
              <a:prstTxWarp prst="textNoShape">
                <a:avLst/>
              </a:prstTxWarp>
            </a:bodyPr>
            <a:lstStyle/>
            <a:p>
              <a:pPr algn="ctr">
                <a:lnSpc>
                  <a:spcPct val="120000"/>
                </a:lnSpc>
              </a:pPr>
              <a:endParaRPr lang="en-US" sz="10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 name="TextBox 5"/>
            <p:cNvSpPr txBox="1"/>
            <p:nvPr/>
          </p:nvSpPr>
          <p:spPr>
            <a:xfrm>
              <a:off x="787010" y="2216099"/>
              <a:ext cx="359937" cy="226832"/>
            </a:xfrm>
            <a:prstGeom prst="rect">
              <a:avLst/>
            </a:prstGeom>
            <a:noFill/>
          </p:spPr>
          <p:txBody>
            <a:bodyPr wrap="none" rtlCol="0">
              <a:spAutoFit/>
            </a:bodyPr>
            <a:lstStyle/>
            <a:p>
              <a:pPr algn="ctr">
                <a:lnSpc>
                  <a:spcPct val="120000"/>
                </a:lnSpc>
              </a:pPr>
              <a:r>
                <a:rPr lang="en-US" sz="10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26%</a:t>
              </a:r>
            </a:p>
          </p:txBody>
        </p:sp>
      </p:grpSp>
      <p:grpSp>
        <p:nvGrpSpPr>
          <p:cNvPr id="7" name="Group 6"/>
          <p:cNvGrpSpPr/>
          <p:nvPr/>
        </p:nvGrpSpPr>
        <p:grpSpPr>
          <a:xfrm>
            <a:off x="3296637" y="2385319"/>
            <a:ext cx="439544" cy="566711"/>
            <a:chOff x="787010" y="2176759"/>
            <a:chExt cx="359936" cy="464074"/>
          </a:xfrm>
        </p:grpSpPr>
        <p:sp>
          <p:nvSpPr>
            <p:cNvPr id="8" name="Freeform 7"/>
            <p:cNvSpPr>
              <a:spLocks noEditPoints="1"/>
            </p:cNvSpPr>
            <p:nvPr/>
          </p:nvSpPr>
          <p:spPr bwMode="auto">
            <a:xfrm>
              <a:off x="829066" y="2176759"/>
              <a:ext cx="272155" cy="464074"/>
            </a:xfrm>
            <a:custGeom>
              <a:avLst/>
              <a:gdLst>
                <a:gd name="T0" fmla="*/ 53 w 106"/>
                <a:gd name="T1" fmla="*/ 0 h 181"/>
                <a:gd name="T2" fmla="*/ 0 w 106"/>
                <a:gd name="T3" fmla="*/ 53 h 181"/>
                <a:gd name="T4" fmla="*/ 53 w 106"/>
                <a:gd name="T5" fmla="*/ 181 h 181"/>
                <a:gd name="T6" fmla="*/ 106 w 106"/>
                <a:gd name="T7" fmla="*/ 53 h 181"/>
                <a:gd name="T8" fmla="*/ 53 w 106"/>
                <a:gd name="T9" fmla="*/ 0 h 181"/>
                <a:gd name="T10" fmla="*/ 53 w 106"/>
                <a:gd name="T11" fmla="*/ 90 h 181"/>
                <a:gd name="T12" fmla="*/ 15 w 106"/>
                <a:gd name="T13" fmla="*/ 52 h 181"/>
                <a:gd name="T14" fmla="*/ 53 w 106"/>
                <a:gd name="T15" fmla="*/ 13 h 181"/>
                <a:gd name="T16" fmla="*/ 92 w 106"/>
                <a:gd name="T17" fmla="*/ 52 h 181"/>
                <a:gd name="T18" fmla="*/ 53 w 106"/>
                <a:gd name="T19" fmla="*/ 90 h 1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06" h="181">
                  <a:moveTo>
                    <a:pt x="53" y="0"/>
                  </a:moveTo>
                  <a:cubicBezTo>
                    <a:pt x="24" y="0"/>
                    <a:pt x="0" y="24"/>
                    <a:pt x="0" y="53"/>
                  </a:cubicBezTo>
                  <a:cubicBezTo>
                    <a:pt x="0" y="83"/>
                    <a:pt x="53" y="181"/>
                    <a:pt x="53" y="181"/>
                  </a:cubicBezTo>
                  <a:cubicBezTo>
                    <a:pt x="53" y="181"/>
                    <a:pt x="106" y="83"/>
                    <a:pt x="106" y="53"/>
                  </a:cubicBezTo>
                  <a:cubicBezTo>
                    <a:pt x="106" y="24"/>
                    <a:pt x="82" y="0"/>
                    <a:pt x="53" y="0"/>
                  </a:cubicBezTo>
                  <a:close/>
                  <a:moveTo>
                    <a:pt x="53" y="90"/>
                  </a:moveTo>
                  <a:cubicBezTo>
                    <a:pt x="32" y="90"/>
                    <a:pt x="15" y="73"/>
                    <a:pt x="15" y="52"/>
                  </a:cubicBezTo>
                  <a:cubicBezTo>
                    <a:pt x="15" y="30"/>
                    <a:pt x="32" y="13"/>
                    <a:pt x="53" y="13"/>
                  </a:cubicBezTo>
                  <a:cubicBezTo>
                    <a:pt x="75" y="13"/>
                    <a:pt x="92" y="30"/>
                    <a:pt x="92" y="52"/>
                  </a:cubicBezTo>
                  <a:cubicBezTo>
                    <a:pt x="92" y="73"/>
                    <a:pt x="75" y="90"/>
                    <a:pt x="53" y="90"/>
                  </a:cubicBezTo>
                  <a:close/>
                </a:path>
              </a:pathLst>
            </a:custGeom>
            <a:solidFill>
              <a:schemeClr val="accent2"/>
            </a:solidFill>
            <a:ln>
              <a:noFill/>
            </a:ln>
          </p:spPr>
          <p:txBody>
            <a:bodyPr vert="horz" wrap="square" lIns="111664" tIns="55832" rIns="111664" bIns="55832" numCol="1" anchor="t" anchorCtr="0" compatLnSpc="1">
              <a:prstTxWarp prst="textNoShape">
                <a:avLst/>
              </a:prstTxWarp>
            </a:bodyPr>
            <a:lstStyle/>
            <a:p>
              <a:pPr algn="ctr">
                <a:lnSpc>
                  <a:spcPct val="120000"/>
                </a:lnSpc>
              </a:pPr>
              <a:endParaRPr lang="en-US" sz="10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9" name="TextBox 8"/>
            <p:cNvSpPr txBox="1"/>
            <p:nvPr/>
          </p:nvSpPr>
          <p:spPr>
            <a:xfrm>
              <a:off x="787010" y="2216099"/>
              <a:ext cx="359936" cy="226832"/>
            </a:xfrm>
            <a:prstGeom prst="rect">
              <a:avLst/>
            </a:prstGeom>
            <a:noFill/>
          </p:spPr>
          <p:txBody>
            <a:bodyPr wrap="none" rtlCol="0">
              <a:spAutoFit/>
            </a:bodyPr>
            <a:lstStyle/>
            <a:p>
              <a:pPr algn="ctr">
                <a:lnSpc>
                  <a:spcPct val="120000"/>
                </a:lnSpc>
              </a:pPr>
              <a:r>
                <a:rPr lang="en-US" sz="10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56%</a:t>
              </a:r>
            </a:p>
          </p:txBody>
        </p:sp>
      </p:grpSp>
      <p:grpSp>
        <p:nvGrpSpPr>
          <p:cNvPr id="10" name="Group 9"/>
          <p:cNvGrpSpPr/>
          <p:nvPr/>
        </p:nvGrpSpPr>
        <p:grpSpPr>
          <a:xfrm>
            <a:off x="4332292" y="2778720"/>
            <a:ext cx="439544" cy="566711"/>
            <a:chOff x="787010" y="2176759"/>
            <a:chExt cx="359936" cy="464074"/>
          </a:xfrm>
        </p:grpSpPr>
        <p:sp>
          <p:nvSpPr>
            <p:cNvPr id="11" name="Freeform 7"/>
            <p:cNvSpPr>
              <a:spLocks noEditPoints="1"/>
            </p:cNvSpPr>
            <p:nvPr/>
          </p:nvSpPr>
          <p:spPr bwMode="auto">
            <a:xfrm>
              <a:off x="829066" y="2176759"/>
              <a:ext cx="272155" cy="464074"/>
            </a:xfrm>
            <a:custGeom>
              <a:avLst/>
              <a:gdLst>
                <a:gd name="T0" fmla="*/ 53 w 106"/>
                <a:gd name="T1" fmla="*/ 0 h 181"/>
                <a:gd name="T2" fmla="*/ 0 w 106"/>
                <a:gd name="T3" fmla="*/ 53 h 181"/>
                <a:gd name="T4" fmla="*/ 53 w 106"/>
                <a:gd name="T5" fmla="*/ 181 h 181"/>
                <a:gd name="T6" fmla="*/ 106 w 106"/>
                <a:gd name="T7" fmla="*/ 53 h 181"/>
                <a:gd name="T8" fmla="*/ 53 w 106"/>
                <a:gd name="T9" fmla="*/ 0 h 181"/>
                <a:gd name="T10" fmla="*/ 53 w 106"/>
                <a:gd name="T11" fmla="*/ 90 h 181"/>
                <a:gd name="T12" fmla="*/ 15 w 106"/>
                <a:gd name="T13" fmla="*/ 52 h 181"/>
                <a:gd name="T14" fmla="*/ 53 w 106"/>
                <a:gd name="T15" fmla="*/ 13 h 181"/>
                <a:gd name="T16" fmla="*/ 92 w 106"/>
                <a:gd name="T17" fmla="*/ 52 h 181"/>
                <a:gd name="T18" fmla="*/ 53 w 106"/>
                <a:gd name="T19" fmla="*/ 90 h 1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06" h="181">
                  <a:moveTo>
                    <a:pt x="53" y="0"/>
                  </a:moveTo>
                  <a:cubicBezTo>
                    <a:pt x="24" y="0"/>
                    <a:pt x="0" y="24"/>
                    <a:pt x="0" y="53"/>
                  </a:cubicBezTo>
                  <a:cubicBezTo>
                    <a:pt x="0" y="83"/>
                    <a:pt x="53" y="181"/>
                    <a:pt x="53" y="181"/>
                  </a:cubicBezTo>
                  <a:cubicBezTo>
                    <a:pt x="53" y="181"/>
                    <a:pt x="106" y="83"/>
                    <a:pt x="106" y="53"/>
                  </a:cubicBezTo>
                  <a:cubicBezTo>
                    <a:pt x="106" y="24"/>
                    <a:pt x="82" y="0"/>
                    <a:pt x="53" y="0"/>
                  </a:cubicBezTo>
                  <a:close/>
                  <a:moveTo>
                    <a:pt x="53" y="90"/>
                  </a:moveTo>
                  <a:cubicBezTo>
                    <a:pt x="32" y="90"/>
                    <a:pt x="15" y="73"/>
                    <a:pt x="15" y="52"/>
                  </a:cubicBezTo>
                  <a:cubicBezTo>
                    <a:pt x="15" y="30"/>
                    <a:pt x="32" y="13"/>
                    <a:pt x="53" y="13"/>
                  </a:cubicBezTo>
                  <a:cubicBezTo>
                    <a:pt x="75" y="13"/>
                    <a:pt x="92" y="30"/>
                    <a:pt x="92" y="52"/>
                  </a:cubicBezTo>
                  <a:cubicBezTo>
                    <a:pt x="92" y="73"/>
                    <a:pt x="75" y="90"/>
                    <a:pt x="53" y="90"/>
                  </a:cubicBezTo>
                  <a:close/>
                </a:path>
              </a:pathLst>
            </a:custGeom>
            <a:solidFill>
              <a:schemeClr val="accent3"/>
            </a:solidFill>
            <a:ln>
              <a:noFill/>
            </a:ln>
          </p:spPr>
          <p:txBody>
            <a:bodyPr vert="horz" wrap="square" lIns="111664" tIns="55832" rIns="111664" bIns="55832" numCol="1" anchor="t" anchorCtr="0" compatLnSpc="1">
              <a:prstTxWarp prst="textNoShape">
                <a:avLst/>
              </a:prstTxWarp>
            </a:bodyPr>
            <a:lstStyle/>
            <a:p>
              <a:pPr algn="ctr">
                <a:lnSpc>
                  <a:spcPct val="120000"/>
                </a:lnSpc>
              </a:pPr>
              <a:endParaRPr lang="en-US" sz="10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2" name="TextBox 11"/>
            <p:cNvSpPr txBox="1"/>
            <p:nvPr/>
          </p:nvSpPr>
          <p:spPr>
            <a:xfrm>
              <a:off x="787010" y="2216099"/>
              <a:ext cx="359936" cy="226832"/>
            </a:xfrm>
            <a:prstGeom prst="rect">
              <a:avLst/>
            </a:prstGeom>
            <a:noFill/>
          </p:spPr>
          <p:txBody>
            <a:bodyPr wrap="none" rtlCol="0">
              <a:spAutoFit/>
            </a:bodyPr>
            <a:lstStyle/>
            <a:p>
              <a:pPr algn="ctr">
                <a:lnSpc>
                  <a:spcPct val="120000"/>
                </a:lnSpc>
              </a:pPr>
              <a:r>
                <a:rPr lang="en-US" sz="10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45%</a:t>
              </a:r>
            </a:p>
          </p:txBody>
        </p:sp>
      </p:grpSp>
      <p:grpSp>
        <p:nvGrpSpPr>
          <p:cNvPr id="13" name="Group 12"/>
          <p:cNvGrpSpPr/>
          <p:nvPr/>
        </p:nvGrpSpPr>
        <p:grpSpPr>
          <a:xfrm>
            <a:off x="2436722" y="2945465"/>
            <a:ext cx="439544" cy="566711"/>
            <a:chOff x="787010" y="2176759"/>
            <a:chExt cx="359936" cy="464074"/>
          </a:xfrm>
        </p:grpSpPr>
        <p:sp>
          <p:nvSpPr>
            <p:cNvPr id="14" name="Freeform 7"/>
            <p:cNvSpPr>
              <a:spLocks noEditPoints="1"/>
            </p:cNvSpPr>
            <p:nvPr/>
          </p:nvSpPr>
          <p:spPr bwMode="auto">
            <a:xfrm>
              <a:off x="829066" y="2176759"/>
              <a:ext cx="272155" cy="464074"/>
            </a:xfrm>
            <a:custGeom>
              <a:avLst/>
              <a:gdLst>
                <a:gd name="T0" fmla="*/ 53 w 106"/>
                <a:gd name="T1" fmla="*/ 0 h 181"/>
                <a:gd name="T2" fmla="*/ 0 w 106"/>
                <a:gd name="T3" fmla="*/ 53 h 181"/>
                <a:gd name="T4" fmla="*/ 53 w 106"/>
                <a:gd name="T5" fmla="*/ 181 h 181"/>
                <a:gd name="T6" fmla="*/ 106 w 106"/>
                <a:gd name="T7" fmla="*/ 53 h 181"/>
                <a:gd name="T8" fmla="*/ 53 w 106"/>
                <a:gd name="T9" fmla="*/ 0 h 181"/>
                <a:gd name="T10" fmla="*/ 53 w 106"/>
                <a:gd name="T11" fmla="*/ 90 h 181"/>
                <a:gd name="T12" fmla="*/ 15 w 106"/>
                <a:gd name="T13" fmla="*/ 52 h 181"/>
                <a:gd name="T14" fmla="*/ 53 w 106"/>
                <a:gd name="T15" fmla="*/ 13 h 181"/>
                <a:gd name="T16" fmla="*/ 92 w 106"/>
                <a:gd name="T17" fmla="*/ 52 h 181"/>
                <a:gd name="T18" fmla="*/ 53 w 106"/>
                <a:gd name="T19" fmla="*/ 90 h 1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06" h="181">
                  <a:moveTo>
                    <a:pt x="53" y="0"/>
                  </a:moveTo>
                  <a:cubicBezTo>
                    <a:pt x="24" y="0"/>
                    <a:pt x="0" y="24"/>
                    <a:pt x="0" y="53"/>
                  </a:cubicBezTo>
                  <a:cubicBezTo>
                    <a:pt x="0" y="83"/>
                    <a:pt x="53" y="181"/>
                    <a:pt x="53" y="181"/>
                  </a:cubicBezTo>
                  <a:cubicBezTo>
                    <a:pt x="53" y="181"/>
                    <a:pt x="106" y="83"/>
                    <a:pt x="106" y="53"/>
                  </a:cubicBezTo>
                  <a:cubicBezTo>
                    <a:pt x="106" y="24"/>
                    <a:pt x="82" y="0"/>
                    <a:pt x="53" y="0"/>
                  </a:cubicBezTo>
                  <a:close/>
                  <a:moveTo>
                    <a:pt x="53" y="90"/>
                  </a:moveTo>
                  <a:cubicBezTo>
                    <a:pt x="32" y="90"/>
                    <a:pt x="15" y="73"/>
                    <a:pt x="15" y="52"/>
                  </a:cubicBezTo>
                  <a:cubicBezTo>
                    <a:pt x="15" y="30"/>
                    <a:pt x="32" y="13"/>
                    <a:pt x="53" y="13"/>
                  </a:cubicBezTo>
                  <a:cubicBezTo>
                    <a:pt x="75" y="13"/>
                    <a:pt x="92" y="30"/>
                    <a:pt x="92" y="52"/>
                  </a:cubicBezTo>
                  <a:cubicBezTo>
                    <a:pt x="92" y="73"/>
                    <a:pt x="75" y="90"/>
                    <a:pt x="53" y="90"/>
                  </a:cubicBezTo>
                  <a:close/>
                </a:path>
              </a:pathLst>
            </a:custGeom>
            <a:solidFill>
              <a:schemeClr val="accent1"/>
            </a:solidFill>
            <a:ln>
              <a:noFill/>
            </a:ln>
          </p:spPr>
          <p:txBody>
            <a:bodyPr vert="horz" wrap="square" lIns="111664" tIns="55832" rIns="111664" bIns="55832" numCol="1" anchor="t" anchorCtr="0" compatLnSpc="1">
              <a:prstTxWarp prst="textNoShape">
                <a:avLst/>
              </a:prstTxWarp>
            </a:bodyPr>
            <a:lstStyle/>
            <a:p>
              <a:pPr algn="ctr">
                <a:lnSpc>
                  <a:spcPct val="120000"/>
                </a:lnSpc>
              </a:pPr>
              <a:endParaRPr lang="en-US" sz="10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5" name="TextBox 14"/>
            <p:cNvSpPr txBox="1"/>
            <p:nvPr/>
          </p:nvSpPr>
          <p:spPr>
            <a:xfrm>
              <a:off x="787010" y="2216099"/>
              <a:ext cx="359936" cy="226832"/>
            </a:xfrm>
            <a:prstGeom prst="rect">
              <a:avLst/>
            </a:prstGeom>
            <a:noFill/>
          </p:spPr>
          <p:txBody>
            <a:bodyPr wrap="none" rtlCol="0">
              <a:spAutoFit/>
            </a:bodyPr>
            <a:lstStyle/>
            <a:p>
              <a:pPr algn="ctr">
                <a:lnSpc>
                  <a:spcPct val="120000"/>
                </a:lnSpc>
              </a:pPr>
              <a:r>
                <a:rPr lang="en-US" sz="10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39%</a:t>
              </a:r>
            </a:p>
          </p:txBody>
        </p:sp>
      </p:grpSp>
      <p:grpSp>
        <p:nvGrpSpPr>
          <p:cNvPr id="16" name="Group 15"/>
          <p:cNvGrpSpPr/>
          <p:nvPr/>
        </p:nvGrpSpPr>
        <p:grpSpPr>
          <a:xfrm>
            <a:off x="10103348" y="2745617"/>
            <a:ext cx="439544" cy="566711"/>
            <a:chOff x="787010" y="2176759"/>
            <a:chExt cx="359936" cy="464074"/>
          </a:xfrm>
        </p:grpSpPr>
        <p:sp>
          <p:nvSpPr>
            <p:cNvPr id="17" name="Freeform 7"/>
            <p:cNvSpPr>
              <a:spLocks noEditPoints="1"/>
            </p:cNvSpPr>
            <p:nvPr/>
          </p:nvSpPr>
          <p:spPr bwMode="auto">
            <a:xfrm>
              <a:off x="829066" y="2176759"/>
              <a:ext cx="272155" cy="464074"/>
            </a:xfrm>
            <a:custGeom>
              <a:avLst/>
              <a:gdLst>
                <a:gd name="T0" fmla="*/ 53 w 106"/>
                <a:gd name="T1" fmla="*/ 0 h 181"/>
                <a:gd name="T2" fmla="*/ 0 w 106"/>
                <a:gd name="T3" fmla="*/ 53 h 181"/>
                <a:gd name="T4" fmla="*/ 53 w 106"/>
                <a:gd name="T5" fmla="*/ 181 h 181"/>
                <a:gd name="T6" fmla="*/ 106 w 106"/>
                <a:gd name="T7" fmla="*/ 53 h 181"/>
                <a:gd name="T8" fmla="*/ 53 w 106"/>
                <a:gd name="T9" fmla="*/ 0 h 181"/>
                <a:gd name="T10" fmla="*/ 53 w 106"/>
                <a:gd name="T11" fmla="*/ 90 h 181"/>
                <a:gd name="T12" fmla="*/ 15 w 106"/>
                <a:gd name="T13" fmla="*/ 52 h 181"/>
                <a:gd name="T14" fmla="*/ 53 w 106"/>
                <a:gd name="T15" fmla="*/ 13 h 181"/>
                <a:gd name="T16" fmla="*/ 92 w 106"/>
                <a:gd name="T17" fmla="*/ 52 h 181"/>
                <a:gd name="T18" fmla="*/ 53 w 106"/>
                <a:gd name="T19" fmla="*/ 90 h 1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06" h="181">
                  <a:moveTo>
                    <a:pt x="53" y="0"/>
                  </a:moveTo>
                  <a:cubicBezTo>
                    <a:pt x="24" y="0"/>
                    <a:pt x="0" y="24"/>
                    <a:pt x="0" y="53"/>
                  </a:cubicBezTo>
                  <a:cubicBezTo>
                    <a:pt x="0" y="83"/>
                    <a:pt x="53" y="181"/>
                    <a:pt x="53" y="181"/>
                  </a:cubicBezTo>
                  <a:cubicBezTo>
                    <a:pt x="53" y="181"/>
                    <a:pt x="106" y="83"/>
                    <a:pt x="106" y="53"/>
                  </a:cubicBezTo>
                  <a:cubicBezTo>
                    <a:pt x="106" y="24"/>
                    <a:pt x="82" y="0"/>
                    <a:pt x="53" y="0"/>
                  </a:cubicBezTo>
                  <a:close/>
                  <a:moveTo>
                    <a:pt x="53" y="90"/>
                  </a:moveTo>
                  <a:cubicBezTo>
                    <a:pt x="32" y="90"/>
                    <a:pt x="15" y="73"/>
                    <a:pt x="15" y="52"/>
                  </a:cubicBezTo>
                  <a:cubicBezTo>
                    <a:pt x="15" y="30"/>
                    <a:pt x="32" y="13"/>
                    <a:pt x="53" y="13"/>
                  </a:cubicBezTo>
                  <a:cubicBezTo>
                    <a:pt x="75" y="13"/>
                    <a:pt x="92" y="30"/>
                    <a:pt x="92" y="52"/>
                  </a:cubicBezTo>
                  <a:cubicBezTo>
                    <a:pt x="92" y="73"/>
                    <a:pt x="75" y="90"/>
                    <a:pt x="53" y="90"/>
                  </a:cubicBezTo>
                  <a:close/>
                </a:path>
              </a:pathLst>
            </a:custGeom>
            <a:solidFill>
              <a:schemeClr val="accent4"/>
            </a:solidFill>
            <a:ln>
              <a:noFill/>
            </a:ln>
          </p:spPr>
          <p:txBody>
            <a:bodyPr vert="horz" wrap="square" lIns="111664" tIns="55832" rIns="111664" bIns="55832" numCol="1" anchor="t" anchorCtr="0" compatLnSpc="1">
              <a:prstTxWarp prst="textNoShape">
                <a:avLst/>
              </a:prstTxWarp>
            </a:bodyPr>
            <a:lstStyle/>
            <a:p>
              <a:pPr algn="ctr">
                <a:lnSpc>
                  <a:spcPct val="120000"/>
                </a:lnSpc>
              </a:pPr>
              <a:endParaRPr lang="en-US" sz="10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8" name="TextBox 17"/>
            <p:cNvSpPr txBox="1"/>
            <p:nvPr/>
          </p:nvSpPr>
          <p:spPr>
            <a:xfrm>
              <a:off x="787010" y="2216099"/>
              <a:ext cx="359936" cy="226832"/>
            </a:xfrm>
            <a:prstGeom prst="rect">
              <a:avLst/>
            </a:prstGeom>
            <a:noFill/>
          </p:spPr>
          <p:txBody>
            <a:bodyPr wrap="none" rtlCol="0">
              <a:spAutoFit/>
            </a:bodyPr>
            <a:lstStyle/>
            <a:p>
              <a:pPr algn="ctr">
                <a:lnSpc>
                  <a:spcPct val="120000"/>
                </a:lnSpc>
              </a:pPr>
              <a:r>
                <a:rPr lang="en-US" sz="10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26%</a:t>
              </a:r>
            </a:p>
          </p:txBody>
        </p:sp>
      </p:grpSp>
      <p:grpSp>
        <p:nvGrpSpPr>
          <p:cNvPr id="19" name="Group 18"/>
          <p:cNvGrpSpPr/>
          <p:nvPr/>
        </p:nvGrpSpPr>
        <p:grpSpPr>
          <a:xfrm>
            <a:off x="8630082" y="3121640"/>
            <a:ext cx="439544" cy="566711"/>
            <a:chOff x="787010" y="2176759"/>
            <a:chExt cx="359936" cy="464074"/>
          </a:xfrm>
        </p:grpSpPr>
        <p:sp>
          <p:nvSpPr>
            <p:cNvPr id="20" name="Freeform 7"/>
            <p:cNvSpPr>
              <a:spLocks noEditPoints="1"/>
            </p:cNvSpPr>
            <p:nvPr/>
          </p:nvSpPr>
          <p:spPr bwMode="auto">
            <a:xfrm>
              <a:off x="829066" y="2176759"/>
              <a:ext cx="272155" cy="464074"/>
            </a:xfrm>
            <a:custGeom>
              <a:avLst/>
              <a:gdLst>
                <a:gd name="T0" fmla="*/ 53 w 106"/>
                <a:gd name="T1" fmla="*/ 0 h 181"/>
                <a:gd name="T2" fmla="*/ 0 w 106"/>
                <a:gd name="T3" fmla="*/ 53 h 181"/>
                <a:gd name="T4" fmla="*/ 53 w 106"/>
                <a:gd name="T5" fmla="*/ 181 h 181"/>
                <a:gd name="T6" fmla="*/ 106 w 106"/>
                <a:gd name="T7" fmla="*/ 53 h 181"/>
                <a:gd name="T8" fmla="*/ 53 w 106"/>
                <a:gd name="T9" fmla="*/ 0 h 181"/>
                <a:gd name="T10" fmla="*/ 53 w 106"/>
                <a:gd name="T11" fmla="*/ 90 h 181"/>
                <a:gd name="T12" fmla="*/ 15 w 106"/>
                <a:gd name="T13" fmla="*/ 52 h 181"/>
                <a:gd name="T14" fmla="*/ 53 w 106"/>
                <a:gd name="T15" fmla="*/ 13 h 181"/>
                <a:gd name="T16" fmla="*/ 92 w 106"/>
                <a:gd name="T17" fmla="*/ 52 h 181"/>
                <a:gd name="T18" fmla="*/ 53 w 106"/>
                <a:gd name="T19" fmla="*/ 90 h 1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06" h="181">
                  <a:moveTo>
                    <a:pt x="53" y="0"/>
                  </a:moveTo>
                  <a:cubicBezTo>
                    <a:pt x="24" y="0"/>
                    <a:pt x="0" y="24"/>
                    <a:pt x="0" y="53"/>
                  </a:cubicBezTo>
                  <a:cubicBezTo>
                    <a:pt x="0" y="83"/>
                    <a:pt x="53" y="181"/>
                    <a:pt x="53" y="181"/>
                  </a:cubicBezTo>
                  <a:cubicBezTo>
                    <a:pt x="53" y="181"/>
                    <a:pt x="106" y="83"/>
                    <a:pt x="106" y="53"/>
                  </a:cubicBezTo>
                  <a:cubicBezTo>
                    <a:pt x="106" y="24"/>
                    <a:pt x="82" y="0"/>
                    <a:pt x="53" y="0"/>
                  </a:cubicBezTo>
                  <a:close/>
                  <a:moveTo>
                    <a:pt x="53" y="90"/>
                  </a:moveTo>
                  <a:cubicBezTo>
                    <a:pt x="32" y="90"/>
                    <a:pt x="15" y="73"/>
                    <a:pt x="15" y="52"/>
                  </a:cubicBezTo>
                  <a:cubicBezTo>
                    <a:pt x="15" y="30"/>
                    <a:pt x="32" y="13"/>
                    <a:pt x="53" y="13"/>
                  </a:cubicBezTo>
                  <a:cubicBezTo>
                    <a:pt x="75" y="13"/>
                    <a:pt x="92" y="30"/>
                    <a:pt x="92" y="52"/>
                  </a:cubicBezTo>
                  <a:cubicBezTo>
                    <a:pt x="92" y="73"/>
                    <a:pt x="75" y="90"/>
                    <a:pt x="53" y="90"/>
                  </a:cubicBezTo>
                  <a:close/>
                </a:path>
              </a:pathLst>
            </a:custGeom>
            <a:solidFill>
              <a:schemeClr val="accent2"/>
            </a:solidFill>
            <a:ln>
              <a:noFill/>
            </a:ln>
          </p:spPr>
          <p:txBody>
            <a:bodyPr vert="horz" wrap="square" lIns="111664" tIns="55832" rIns="111664" bIns="55832" numCol="1" anchor="t" anchorCtr="0" compatLnSpc="1">
              <a:prstTxWarp prst="textNoShape">
                <a:avLst/>
              </a:prstTxWarp>
            </a:bodyPr>
            <a:lstStyle/>
            <a:p>
              <a:pPr algn="ctr">
                <a:lnSpc>
                  <a:spcPct val="120000"/>
                </a:lnSpc>
              </a:pPr>
              <a:endParaRPr lang="en-US" sz="10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1" name="TextBox 20"/>
            <p:cNvSpPr txBox="1"/>
            <p:nvPr/>
          </p:nvSpPr>
          <p:spPr>
            <a:xfrm>
              <a:off x="787010" y="2216099"/>
              <a:ext cx="359936" cy="226832"/>
            </a:xfrm>
            <a:prstGeom prst="rect">
              <a:avLst/>
            </a:prstGeom>
            <a:noFill/>
          </p:spPr>
          <p:txBody>
            <a:bodyPr wrap="none" rtlCol="0">
              <a:spAutoFit/>
            </a:bodyPr>
            <a:lstStyle/>
            <a:p>
              <a:pPr algn="ctr">
                <a:lnSpc>
                  <a:spcPct val="120000"/>
                </a:lnSpc>
              </a:pPr>
              <a:r>
                <a:rPr lang="en-US" sz="10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56%</a:t>
              </a:r>
            </a:p>
          </p:txBody>
        </p:sp>
      </p:grpSp>
      <p:grpSp>
        <p:nvGrpSpPr>
          <p:cNvPr id="22" name="Group 21"/>
          <p:cNvGrpSpPr/>
          <p:nvPr/>
        </p:nvGrpSpPr>
        <p:grpSpPr>
          <a:xfrm>
            <a:off x="9399119" y="2940629"/>
            <a:ext cx="439544" cy="566711"/>
            <a:chOff x="787010" y="2176759"/>
            <a:chExt cx="359936" cy="464074"/>
          </a:xfrm>
        </p:grpSpPr>
        <p:sp>
          <p:nvSpPr>
            <p:cNvPr id="23" name="Freeform 7"/>
            <p:cNvSpPr>
              <a:spLocks noEditPoints="1"/>
            </p:cNvSpPr>
            <p:nvPr/>
          </p:nvSpPr>
          <p:spPr bwMode="auto">
            <a:xfrm>
              <a:off x="829066" y="2176759"/>
              <a:ext cx="272155" cy="464074"/>
            </a:xfrm>
            <a:custGeom>
              <a:avLst/>
              <a:gdLst>
                <a:gd name="T0" fmla="*/ 53 w 106"/>
                <a:gd name="T1" fmla="*/ 0 h 181"/>
                <a:gd name="T2" fmla="*/ 0 w 106"/>
                <a:gd name="T3" fmla="*/ 53 h 181"/>
                <a:gd name="T4" fmla="*/ 53 w 106"/>
                <a:gd name="T5" fmla="*/ 181 h 181"/>
                <a:gd name="T6" fmla="*/ 106 w 106"/>
                <a:gd name="T7" fmla="*/ 53 h 181"/>
                <a:gd name="T8" fmla="*/ 53 w 106"/>
                <a:gd name="T9" fmla="*/ 0 h 181"/>
                <a:gd name="T10" fmla="*/ 53 w 106"/>
                <a:gd name="T11" fmla="*/ 90 h 181"/>
                <a:gd name="T12" fmla="*/ 15 w 106"/>
                <a:gd name="T13" fmla="*/ 52 h 181"/>
                <a:gd name="T14" fmla="*/ 53 w 106"/>
                <a:gd name="T15" fmla="*/ 13 h 181"/>
                <a:gd name="T16" fmla="*/ 92 w 106"/>
                <a:gd name="T17" fmla="*/ 52 h 181"/>
                <a:gd name="T18" fmla="*/ 53 w 106"/>
                <a:gd name="T19" fmla="*/ 90 h 1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06" h="181">
                  <a:moveTo>
                    <a:pt x="53" y="0"/>
                  </a:moveTo>
                  <a:cubicBezTo>
                    <a:pt x="24" y="0"/>
                    <a:pt x="0" y="24"/>
                    <a:pt x="0" y="53"/>
                  </a:cubicBezTo>
                  <a:cubicBezTo>
                    <a:pt x="0" y="83"/>
                    <a:pt x="53" y="181"/>
                    <a:pt x="53" y="181"/>
                  </a:cubicBezTo>
                  <a:cubicBezTo>
                    <a:pt x="53" y="181"/>
                    <a:pt x="106" y="83"/>
                    <a:pt x="106" y="53"/>
                  </a:cubicBezTo>
                  <a:cubicBezTo>
                    <a:pt x="106" y="24"/>
                    <a:pt x="82" y="0"/>
                    <a:pt x="53" y="0"/>
                  </a:cubicBezTo>
                  <a:close/>
                  <a:moveTo>
                    <a:pt x="53" y="90"/>
                  </a:moveTo>
                  <a:cubicBezTo>
                    <a:pt x="32" y="90"/>
                    <a:pt x="15" y="73"/>
                    <a:pt x="15" y="52"/>
                  </a:cubicBezTo>
                  <a:cubicBezTo>
                    <a:pt x="15" y="30"/>
                    <a:pt x="32" y="13"/>
                    <a:pt x="53" y="13"/>
                  </a:cubicBezTo>
                  <a:cubicBezTo>
                    <a:pt x="75" y="13"/>
                    <a:pt x="92" y="30"/>
                    <a:pt x="92" y="52"/>
                  </a:cubicBezTo>
                  <a:cubicBezTo>
                    <a:pt x="92" y="73"/>
                    <a:pt x="75" y="90"/>
                    <a:pt x="53" y="90"/>
                  </a:cubicBezTo>
                  <a:close/>
                </a:path>
              </a:pathLst>
            </a:custGeom>
            <a:solidFill>
              <a:schemeClr val="accent3"/>
            </a:solidFill>
            <a:ln>
              <a:noFill/>
            </a:ln>
          </p:spPr>
          <p:txBody>
            <a:bodyPr vert="horz" wrap="square" lIns="111664" tIns="55832" rIns="111664" bIns="55832" numCol="1" anchor="t" anchorCtr="0" compatLnSpc="1">
              <a:prstTxWarp prst="textNoShape">
                <a:avLst/>
              </a:prstTxWarp>
            </a:bodyPr>
            <a:lstStyle/>
            <a:p>
              <a:pPr algn="ctr">
                <a:lnSpc>
                  <a:spcPct val="120000"/>
                </a:lnSpc>
              </a:pPr>
              <a:endParaRPr lang="en-US" sz="10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4" name="TextBox 23"/>
            <p:cNvSpPr txBox="1"/>
            <p:nvPr/>
          </p:nvSpPr>
          <p:spPr>
            <a:xfrm>
              <a:off x="787010" y="2216099"/>
              <a:ext cx="359936" cy="226832"/>
            </a:xfrm>
            <a:prstGeom prst="rect">
              <a:avLst/>
            </a:prstGeom>
            <a:noFill/>
          </p:spPr>
          <p:txBody>
            <a:bodyPr wrap="none" rtlCol="0">
              <a:spAutoFit/>
            </a:bodyPr>
            <a:lstStyle/>
            <a:p>
              <a:pPr algn="ctr">
                <a:lnSpc>
                  <a:spcPct val="120000"/>
                </a:lnSpc>
              </a:pPr>
              <a:r>
                <a:rPr lang="en-US" sz="10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45%</a:t>
              </a:r>
            </a:p>
          </p:txBody>
        </p:sp>
      </p:grpSp>
      <p:grpSp>
        <p:nvGrpSpPr>
          <p:cNvPr id="25" name="Group 24"/>
          <p:cNvGrpSpPr/>
          <p:nvPr/>
        </p:nvGrpSpPr>
        <p:grpSpPr>
          <a:xfrm>
            <a:off x="7840973" y="2192472"/>
            <a:ext cx="439544" cy="566711"/>
            <a:chOff x="787011" y="2176759"/>
            <a:chExt cx="359937" cy="464074"/>
          </a:xfrm>
        </p:grpSpPr>
        <p:sp>
          <p:nvSpPr>
            <p:cNvPr id="26" name="Freeform 7"/>
            <p:cNvSpPr>
              <a:spLocks noEditPoints="1"/>
            </p:cNvSpPr>
            <p:nvPr/>
          </p:nvSpPr>
          <p:spPr bwMode="auto">
            <a:xfrm>
              <a:off x="829066" y="2176759"/>
              <a:ext cx="272155" cy="464074"/>
            </a:xfrm>
            <a:custGeom>
              <a:avLst/>
              <a:gdLst>
                <a:gd name="T0" fmla="*/ 53 w 106"/>
                <a:gd name="T1" fmla="*/ 0 h 181"/>
                <a:gd name="T2" fmla="*/ 0 w 106"/>
                <a:gd name="T3" fmla="*/ 53 h 181"/>
                <a:gd name="T4" fmla="*/ 53 w 106"/>
                <a:gd name="T5" fmla="*/ 181 h 181"/>
                <a:gd name="T6" fmla="*/ 106 w 106"/>
                <a:gd name="T7" fmla="*/ 53 h 181"/>
                <a:gd name="T8" fmla="*/ 53 w 106"/>
                <a:gd name="T9" fmla="*/ 0 h 181"/>
                <a:gd name="T10" fmla="*/ 53 w 106"/>
                <a:gd name="T11" fmla="*/ 90 h 181"/>
                <a:gd name="T12" fmla="*/ 15 w 106"/>
                <a:gd name="T13" fmla="*/ 52 h 181"/>
                <a:gd name="T14" fmla="*/ 53 w 106"/>
                <a:gd name="T15" fmla="*/ 13 h 181"/>
                <a:gd name="T16" fmla="*/ 92 w 106"/>
                <a:gd name="T17" fmla="*/ 52 h 181"/>
                <a:gd name="T18" fmla="*/ 53 w 106"/>
                <a:gd name="T19" fmla="*/ 90 h 1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06" h="181">
                  <a:moveTo>
                    <a:pt x="53" y="0"/>
                  </a:moveTo>
                  <a:cubicBezTo>
                    <a:pt x="24" y="0"/>
                    <a:pt x="0" y="24"/>
                    <a:pt x="0" y="53"/>
                  </a:cubicBezTo>
                  <a:cubicBezTo>
                    <a:pt x="0" y="83"/>
                    <a:pt x="53" y="181"/>
                    <a:pt x="53" y="181"/>
                  </a:cubicBezTo>
                  <a:cubicBezTo>
                    <a:pt x="53" y="181"/>
                    <a:pt x="106" y="83"/>
                    <a:pt x="106" y="53"/>
                  </a:cubicBezTo>
                  <a:cubicBezTo>
                    <a:pt x="106" y="24"/>
                    <a:pt x="82" y="0"/>
                    <a:pt x="53" y="0"/>
                  </a:cubicBezTo>
                  <a:close/>
                  <a:moveTo>
                    <a:pt x="53" y="90"/>
                  </a:moveTo>
                  <a:cubicBezTo>
                    <a:pt x="32" y="90"/>
                    <a:pt x="15" y="73"/>
                    <a:pt x="15" y="52"/>
                  </a:cubicBezTo>
                  <a:cubicBezTo>
                    <a:pt x="15" y="30"/>
                    <a:pt x="32" y="13"/>
                    <a:pt x="53" y="13"/>
                  </a:cubicBezTo>
                  <a:cubicBezTo>
                    <a:pt x="75" y="13"/>
                    <a:pt x="92" y="30"/>
                    <a:pt x="92" y="52"/>
                  </a:cubicBezTo>
                  <a:cubicBezTo>
                    <a:pt x="92" y="73"/>
                    <a:pt x="75" y="90"/>
                    <a:pt x="53" y="90"/>
                  </a:cubicBezTo>
                  <a:close/>
                </a:path>
              </a:pathLst>
            </a:custGeom>
            <a:solidFill>
              <a:schemeClr val="accent1"/>
            </a:solidFill>
            <a:ln>
              <a:noFill/>
            </a:ln>
          </p:spPr>
          <p:txBody>
            <a:bodyPr vert="horz" wrap="square" lIns="111664" tIns="55832" rIns="111664" bIns="55832" numCol="1" anchor="t" anchorCtr="0" compatLnSpc="1">
              <a:prstTxWarp prst="textNoShape">
                <a:avLst/>
              </a:prstTxWarp>
            </a:bodyPr>
            <a:lstStyle/>
            <a:p>
              <a:pPr algn="ctr">
                <a:lnSpc>
                  <a:spcPct val="120000"/>
                </a:lnSpc>
              </a:pPr>
              <a:endParaRPr lang="en-US" sz="10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7" name="TextBox 26"/>
            <p:cNvSpPr txBox="1"/>
            <p:nvPr/>
          </p:nvSpPr>
          <p:spPr>
            <a:xfrm>
              <a:off x="787011" y="2216099"/>
              <a:ext cx="359937" cy="226832"/>
            </a:xfrm>
            <a:prstGeom prst="rect">
              <a:avLst/>
            </a:prstGeom>
            <a:noFill/>
          </p:spPr>
          <p:txBody>
            <a:bodyPr wrap="none" rtlCol="0">
              <a:spAutoFit/>
            </a:bodyPr>
            <a:lstStyle/>
            <a:p>
              <a:pPr algn="ctr">
                <a:lnSpc>
                  <a:spcPct val="120000"/>
                </a:lnSpc>
              </a:pPr>
              <a:r>
                <a:rPr lang="en-US" sz="10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39%</a:t>
              </a:r>
            </a:p>
          </p:txBody>
        </p:sp>
      </p:grpSp>
      <p:grpSp>
        <p:nvGrpSpPr>
          <p:cNvPr id="28" name="Group 27"/>
          <p:cNvGrpSpPr/>
          <p:nvPr/>
        </p:nvGrpSpPr>
        <p:grpSpPr>
          <a:xfrm>
            <a:off x="6195743" y="2929466"/>
            <a:ext cx="439544" cy="566711"/>
            <a:chOff x="787010" y="2176759"/>
            <a:chExt cx="359936" cy="464074"/>
          </a:xfrm>
        </p:grpSpPr>
        <p:sp>
          <p:nvSpPr>
            <p:cNvPr id="29" name="Freeform 7"/>
            <p:cNvSpPr>
              <a:spLocks noEditPoints="1"/>
            </p:cNvSpPr>
            <p:nvPr/>
          </p:nvSpPr>
          <p:spPr bwMode="auto">
            <a:xfrm>
              <a:off x="829066" y="2176759"/>
              <a:ext cx="272155" cy="464074"/>
            </a:xfrm>
            <a:custGeom>
              <a:avLst/>
              <a:gdLst>
                <a:gd name="T0" fmla="*/ 53 w 106"/>
                <a:gd name="T1" fmla="*/ 0 h 181"/>
                <a:gd name="T2" fmla="*/ 0 w 106"/>
                <a:gd name="T3" fmla="*/ 53 h 181"/>
                <a:gd name="T4" fmla="*/ 53 w 106"/>
                <a:gd name="T5" fmla="*/ 181 h 181"/>
                <a:gd name="T6" fmla="*/ 106 w 106"/>
                <a:gd name="T7" fmla="*/ 53 h 181"/>
                <a:gd name="T8" fmla="*/ 53 w 106"/>
                <a:gd name="T9" fmla="*/ 0 h 181"/>
                <a:gd name="T10" fmla="*/ 53 w 106"/>
                <a:gd name="T11" fmla="*/ 90 h 181"/>
                <a:gd name="T12" fmla="*/ 15 w 106"/>
                <a:gd name="T13" fmla="*/ 52 h 181"/>
                <a:gd name="T14" fmla="*/ 53 w 106"/>
                <a:gd name="T15" fmla="*/ 13 h 181"/>
                <a:gd name="T16" fmla="*/ 92 w 106"/>
                <a:gd name="T17" fmla="*/ 52 h 181"/>
                <a:gd name="T18" fmla="*/ 53 w 106"/>
                <a:gd name="T19" fmla="*/ 90 h 1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06" h="181">
                  <a:moveTo>
                    <a:pt x="53" y="0"/>
                  </a:moveTo>
                  <a:cubicBezTo>
                    <a:pt x="24" y="0"/>
                    <a:pt x="0" y="24"/>
                    <a:pt x="0" y="53"/>
                  </a:cubicBezTo>
                  <a:cubicBezTo>
                    <a:pt x="0" y="83"/>
                    <a:pt x="53" y="181"/>
                    <a:pt x="53" y="181"/>
                  </a:cubicBezTo>
                  <a:cubicBezTo>
                    <a:pt x="53" y="181"/>
                    <a:pt x="106" y="83"/>
                    <a:pt x="106" y="53"/>
                  </a:cubicBezTo>
                  <a:cubicBezTo>
                    <a:pt x="106" y="24"/>
                    <a:pt x="82" y="0"/>
                    <a:pt x="53" y="0"/>
                  </a:cubicBezTo>
                  <a:close/>
                  <a:moveTo>
                    <a:pt x="53" y="90"/>
                  </a:moveTo>
                  <a:cubicBezTo>
                    <a:pt x="32" y="90"/>
                    <a:pt x="15" y="73"/>
                    <a:pt x="15" y="52"/>
                  </a:cubicBezTo>
                  <a:cubicBezTo>
                    <a:pt x="15" y="30"/>
                    <a:pt x="32" y="13"/>
                    <a:pt x="53" y="13"/>
                  </a:cubicBezTo>
                  <a:cubicBezTo>
                    <a:pt x="75" y="13"/>
                    <a:pt x="92" y="30"/>
                    <a:pt x="92" y="52"/>
                  </a:cubicBezTo>
                  <a:cubicBezTo>
                    <a:pt x="92" y="73"/>
                    <a:pt x="75" y="90"/>
                    <a:pt x="53" y="90"/>
                  </a:cubicBezTo>
                  <a:close/>
                </a:path>
              </a:pathLst>
            </a:custGeom>
            <a:solidFill>
              <a:schemeClr val="accent5"/>
            </a:solidFill>
            <a:ln>
              <a:noFill/>
            </a:ln>
          </p:spPr>
          <p:txBody>
            <a:bodyPr vert="horz" wrap="square" lIns="111664" tIns="55832" rIns="111664" bIns="55832" numCol="1" anchor="t" anchorCtr="0" compatLnSpc="1">
              <a:prstTxWarp prst="textNoShape">
                <a:avLst/>
              </a:prstTxWarp>
            </a:bodyPr>
            <a:lstStyle/>
            <a:p>
              <a:pPr algn="ctr">
                <a:lnSpc>
                  <a:spcPct val="120000"/>
                </a:lnSpc>
              </a:pPr>
              <a:endParaRPr lang="en-US" sz="10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0" name="TextBox 29"/>
            <p:cNvSpPr txBox="1"/>
            <p:nvPr/>
          </p:nvSpPr>
          <p:spPr>
            <a:xfrm>
              <a:off x="787010" y="2216099"/>
              <a:ext cx="359936" cy="226832"/>
            </a:xfrm>
            <a:prstGeom prst="rect">
              <a:avLst/>
            </a:prstGeom>
            <a:noFill/>
          </p:spPr>
          <p:txBody>
            <a:bodyPr wrap="none" rtlCol="0">
              <a:spAutoFit/>
            </a:bodyPr>
            <a:lstStyle/>
            <a:p>
              <a:pPr algn="ctr">
                <a:lnSpc>
                  <a:spcPct val="120000"/>
                </a:lnSpc>
              </a:pPr>
              <a:r>
                <a:rPr lang="en-US" sz="10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26%</a:t>
              </a:r>
            </a:p>
          </p:txBody>
        </p:sp>
      </p:grpSp>
      <p:grpSp>
        <p:nvGrpSpPr>
          <p:cNvPr id="31" name="Group 30"/>
          <p:cNvGrpSpPr/>
          <p:nvPr/>
        </p:nvGrpSpPr>
        <p:grpSpPr>
          <a:xfrm>
            <a:off x="7055656" y="3352590"/>
            <a:ext cx="439544" cy="566711"/>
            <a:chOff x="787010" y="2176759"/>
            <a:chExt cx="359936" cy="464074"/>
          </a:xfrm>
        </p:grpSpPr>
        <p:sp>
          <p:nvSpPr>
            <p:cNvPr id="32" name="Freeform 7"/>
            <p:cNvSpPr>
              <a:spLocks noEditPoints="1"/>
            </p:cNvSpPr>
            <p:nvPr/>
          </p:nvSpPr>
          <p:spPr bwMode="auto">
            <a:xfrm>
              <a:off x="829066" y="2176759"/>
              <a:ext cx="272155" cy="464074"/>
            </a:xfrm>
            <a:custGeom>
              <a:avLst/>
              <a:gdLst>
                <a:gd name="T0" fmla="*/ 53 w 106"/>
                <a:gd name="T1" fmla="*/ 0 h 181"/>
                <a:gd name="T2" fmla="*/ 0 w 106"/>
                <a:gd name="T3" fmla="*/ 53 h 181"/>
                <a:gd name="T4" fmla="*/ 53 w 106"/>
                <a:gd name="T5" fmla="*/ 181 h 181"/>
                <a:gd name="T6" fmla="*/ 106 w 106"/>
                <a:gd name="T7" fmla="*/ 53 h 181"/>
                <a:gd name="T8" fmla="*/ 53 w 106"/>
                <a:gd name="T9" fmla="*/ 0 h 181"/>
                <a:gd name="T10" fmla="*/ 53 w 106"/>
                <a:gd name="T11" fmla="*/ 90 h 181"/>
                <a:gd name="T12" fmla="*/ 15 w 106"/>
                <a:gd name="T13" fmla="*/ 52 h 181"/>
                <a:gd name="T14" fmla="*/ 53 w 106"/>
                <a:gd name="T15" fmla="*/ 13 h 181"/>
                <a:gd name="T16" fmla="*/ 92 w 106"/>
                <a:gd name="T17" fmla="*/ 52 h 181"/>
                <a:gd name="T18" fmla="*/ 53 w 106"/>
                <a:gd name="T19" fmla="*/ 90 h 1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06" h="181">
                  <a:moveTo>
                    <a:pt x="53" y="0"/>
                  </a:moveTo>
                  <a:cubicBezTo>
                    <a:pt x="24" y="0"/>
                    <a:pt x="0" y="24"/>
                    <a:pt x="0" y="53"/>
                  </a:cubicBezTo>
                  <a:cubicBezTo>
                    <a:pt x="0" y="83"/>
                    <a:pt x="53" y="181"/>
                    <a:pt x="53" y="181"/>
                  </a:cubicBezTo>
                  <a:cubicBezTo>
                    <a:pt x="53" y="181"/>
                    <a:pt x="106" y="83"/>
                    <a:pt x="106" y="53"/>
                  </a:cubicBezTo>
                  <a:cubicBezTo>
                    <a:pt x="106" y="24"/>
                    <a:pt x="82" y="0"/>
                    <a:pt x="53" y="0"/>
                  </a:cubicBezTo>
                  <a:close/>
                  <a:moveTo>
                    <a:pt x="53" y="90"/>
                  </a:moveTo>
                  <a:cubicBezTo>
                    <a:pt x="32" y="90"/>
                    <a:pt x="15" y="73"/>
                    <a:pt x="15" y="52"/>
                  </a:cubicBezTo>
                  <a:cubicBezTo>
                    <a:pt x="15" y="30"/>
                    <a:pt x="32" y="13"/>
                    <a:pt x="53" y="13"/>
                  </a:cubicBezTo>
                  <a:cubicBezTo>
                    <a:pt x="75" y="13"/>
                    <a:pt x="92" y="30"/>
                    <a:pt x="92" y="52"/>
                  </a:cubicBezTo>
                  <a:cubicBezTo>
                    <a:pt x="92" y="73"/>
                    <a:pt x="75" y="90"/>
                    <a:pt x="53" y="90"/>
                  </a:cubicBezTo>
                  <a:close/>
                </a:path>
              </a:pathLst>
            </a:custGeom>
            <a:solidFill>
              <a:schemeClr val="accent6"/>
            </a:solidFill>
            <a:ln>
              <a:noFill/>
            </a:ln>
          </p:spPr>
          <p:txBody>
            <a:bodyPr vert="horz" wrap="square" lIns="111664" tIns="55832" rIns="111664" bIns="55832" numCol="1" anchor="t" anchorCtr="0" compatLnSpc="1">
              <a:prstTxWarp prst="textNoShape">
                <a:avLst/>
              </a:prstTxWarp>
            </a:bodyPr>
            <a:lstStyle/>
            <a:p>
              <a:pPr algn="ctr">
                <a:lnSpc>
                  <a:spcPct val="120000"/>
                </a:lnSpc>
              </a:pPr>
              <a:endParaRPr lang="en-US" sz="10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3" name="TextBox 32"/>
            <p:cNvSpPr txBox="1"/>
            <p:nvPr/>
          </p:nvSpPr>
          <p:spPr>
            <a:xfrm>
              <a:off x="787010" y="2216099"/>
              <a:ext cx="359936" cy="226832"/>
            </a:xfrm>
            <a:prstGeom prst="rect">
              <a:avLst/>
            </a:prstGeom>
            <a:noFill/>
          </p:spPr>
          <p:txBody>
            <a:bodyPr wrap="none" rtlCol="0">
              <a:spAutoFit/>
            </a:bodyPr>
            <a:lstStyle/>
            <a:p>
              <a:pPr algn="ctr">
                <a:lnSpc>
                  <a:spcPct val="120000"/>
                </a:lnSpc>
              </a:pPr>
              <a:r>
                <a:rPr lang="en-US" sz="10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26%</a:t>
              </a:r>
            </a:p>
          </p:txBody>
        </p:sp>
      </p:grpSp>
      <p:sp>
        <p:nvSpPr>
          <p:cNvPr id="34" name="Content Placeholder 2"/>
          <p:cNvSpPr txBox="1">
            <a:spLocks/>
          </p:cNvSpPr>
          <p:nvPr/>
        </p:nvSpPr>
        <p:spPr>
          <a:xfrm>
            <a:off x="1770876" y="5440728"/>
            <a:ext cx="9368352" cy="443198"/>
          </a:xfrm>
          <a:prstGeom prst="rect">
            <a:avLst/>
          </a:prstGeom>
        </p:spPr>
        <p:txBody>
          <a:bodyPr vert="horz" lIns="0" tIns="0" rIns="0" bIns="0" rtlCol="0">
            <a:spAutoFit/>
          </a:bodyPr>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just">
              <a:lnSpc>
                <a:spcPct val="120000"/>
              </a:lnSpc>
              <a:spcBef>
                <a:spcPts val="0"/>
              </a:spcBef>
              <a:buNone/>
            </a:pPr>
            <a:r>
              <a:rPr lang="en-US" altLang="zh-CN" sz="800" dirty="0" smtClean="0">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 Please replace text, click add relevant headline, modify the text content, also can copy your content to this directly. Please replace text, click add relevant headline, modify the text content, also can copy your content to this directly. Please replace text, click add relevant headline, modify the text content, also can copy your content to this directly.</a:t>
            </a:r>
            <a:endParaRPr lang="en-GB" altLang="zh-CN" sz="8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5" name="Title 13"/>
          <p:cNvSpPr txBox="1">
            <a:spLocks/>
          </p:cNvSpPr>
          <p:nvPr/>
        </p:nvSpPr>
        <p:spPr>
          <a:xfrm>
            <a:off x="1770877" y="5153027"/>
            <a:ext cx="1310451" cy="258532"/>
          </a:xfrm>
          <a:prstGeom prst="rect">
            <a:avLst/>
          </a:prstGeom>
        </p:spPr>
        <p:txBody>
          <a:bodyPr vert="horz" lIns="0" tIns="0" rIns="0" bIns="0" rtlCol="0" anchor="ctr">
            <a:spAutoFit/>
          </a:bodyPr>
          <a:lstStyle>
            <a:lvl1pPr algn="l" defTabSz="914400" rtl="0" eaLnBrk="1" latinLnBrk="0" hangingPunct="1">
              <a:spcBef>
                <a:spcPct val="0"/>
              </a:spcBef>
              <a:buNone/>
              <a:defRPr sz="3200" b="0" kern="1200">
                <a:solidFill>
                  <a:schemeClr val="tx1">
                    <a:lumMod val="65000"/>
                    <a:lumOff val="35000"/>
                  </a:schemeClr>
                </a:solidFill>
                <a:latin typeface="Source Sans Pro Light" pitchFamily="34" charset="0"/>
                <a:ea typeface="+mj-ea"/>
                <a:cs typeface="+mj-cs"/>
              </a:defRPr>
            </a:lvl1pPr>
          </a:lstStyle>
          <a:p>
            <a:pPr algn="just">
              <a:lnSpc>
                <a:spcPct val="120000"/>
              </a:lnSpc>
              <a:spcBef>
                <a:spcPts val="0"/>
              </a:spcBef>
            </a:pPr>
            <a:r>
              <a:rPr lang="zh-CN" altLang="en-US" sz="14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US" sz="14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nvGrpSpPr>
          <p:cNvPr id="36" name="Group 35"/>
          <p:cNvGrpSpPr/>
          <p:nvPr/>
        </p:nvGrpSpPr>
        <p:grpSpPr>
          <a:xfrm>
            <a:off x="1946744" y="3577150"/>
            <a:ext cx="1419492" cy="1285724"/>
            <a:chOff x="755576" y="2395604"/>
            <a:chExt cx="1162406" cy="1052867"/>
          </a:xfrm>
        </p:grpSpPr>
        <p:sp>
          <p:nvSpPr>
            <p:cNvPr id="37" name="Isosceles Triangle 2"/>
            <p:cNvSpPr/>
            <p:nvPr/>
          </p:nvSpPr>
          <p:spPr>
            <a:xfrm>
              <a:off x="755576" y="2395604"/>
              <a:ext cx="1162406" cy="828163"/>
            </a:xfrm>
            <a:custGeom>
              <a:avLst/>
              <a:gdLst>
                <a:gd name="connsiteX0" fmla="*/ 0 w 1278647"/>
                <a:gd name="connsiteY0" fmla="*/ 1102282 h 1102282"/>
                <a:gd name="connsiteX1" fmla="*/ 639324 w 1278647"/>
                <a:gd name="connsiteY1" fmla="*/ 0 h 1102282"/>
                <a:gd name="connsiteX2" fmla="*/ 1278647 w 1278647"/>
                <a:gd name="connsiteY2" fmla="*/ 1102282 h 1102282"/>
                <a:gd name="connsiteX3" fmla="*/ 0 w 1278647"/>
                <a:gd name="connsiteY3" fmla="*/ 1102282 h 1102282"/>
                <a:gd name="connsiteX0" fmla="*/ 0 w 1278647"/>
                <a:gd name="connsiteY0" fmla="*/ 1102282 h 1102282"/>
                <a:gd name="connsiteX1" fmla="*/ 639324 w 1278647"/>
                <a:gd name="connsiteY1" fmla="*/ 0 h 1102282"/>
                <a:gd name="connsiteX2" fmla="*/ 1278647 w 1278647"/>
                <a:gd name="connsiteY2" fmla="*/ 1102282 h 1102282"/>
                <a:gd name="connsiteX3" fmla="*/ 0 w 1278647"/>
                <a:gd name="connsiteY3" fmla="*/ 1102282 h 1102282"/>
                <a:gd name="connsiteX0" fmla="*/ 0 w 1278647"/>
                <a:gd name="connsiteY0" fmla="*/ 1102284 h 1102284"/>
                <a:gd name="connsiteX1" fmla="*/ 639324 w 1278647"/>
                <a:gd name="connsiteY1" fmla="*/ 2 h 1102284"/>
                <a:gd name="connsiteX2" fmla="*/ 1278647 w 1278647"/>
                <a:gd name="connsiteY2" fmla="*/ 1102284 h 1102284"/>
                <a:gd name="connsiteX3" fmla="*/ 0 w 1278647"/>
                <a:gd name="connsiteY3" fmla="*/ 1102284 h 1102284"/>
              </a:gdLst>
              <a:ahLst/>
              <a:cxnLst>
                <a:cxn ang="0">
                  <a:pos x="connsiteX0" y="connsiteY0"/>
                </a:cxn>
                <a:cxn ang="0">
                  <a:pos x="connsiteX1" y="connsiteY1"/>
                </a:cxn>
                <a:cxn ang="0">
                  <a:pos x="connsiteX2" y="connsiteY2"/>
                </a:cxn>
                <a:cxn ang="0">
                  <a:pos x="connsiteX3" y="connsiteY3"/>
                </a:cxn>
              </a:cxnLst>
              <a:rect l="l" t="t" r="r" b="b"/>
              <a:pathLst>
                <a:path w="1278647" h="1102284">
                  <a:moveTo>
                    <a:pt x="0" y="1102284"/>
                  </a:moveTo>
                  <a:cubicBezTo>
                    <a:pt x="213108" y="734857"/>
                    <a:pt x="133608" y="-1665"/>
                    <a:pt x="639324" y="2"/>
                  </a:cubicBezTo>
                  <a:cubicBezTo>
                    <a:pt x="1145040" y="1669"/>
                    <a:pt x="1065539" y="734857"/>
                    <a:pt x="1278647" y="1102284"/>
                  </a:cubicBezTo>
                  <a:lnTo>
                    <a:pt x="0" y="1102284"/>
                  </a:lnTo>
                  <a:close/>
                </a:path>
              </a:pathLst>
            </a:custGeom>
            <a:solidFill>
              <a:schemeClr val="accent1">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8" name="Content Placeholder 2"/>
            <p:cNvSpPr txBox="1">
              <a:spLocks/>
            </p:cNvSpPr>
            <p:nvPr/>
          </p:nvSpPr>
          <p:spPr>
            <a:xfrm>
              <a:off x="988884" y="3235161"/>
              <a:ext cx="695790" cy="213310"/>
            </a:xfrm>
            <a:prstGeom prst="rect">
              <a:avLst/>
            </a:prstGeom>
          </p:spPr>
          <p:txBody>
            <a:bodyPr vert="horz" wrap="square" lIns="111664" tIns="55832" rIns="111664" bIns="55832" rtlCol="0">
              <a:spAutoFit/>
            </a:bodyPr>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lnSpc>
                  <a:spcPct val="120000"/>
                </a:lnSpc>
                <a:spcBef>
                  <a:spcPts val="0"/>
                </a:spcBef>
                <a:buNone/>
              </a:pPr>
              <a:r>
                <a:rPr lang="zh-CN" altLang="en-US" sz="800" dirty="0" smtClean="0">
                  <a:latin typeface="Arial" panose="020B0604020202020204" pitchFamily="34" charset="0"/>
                  <a:ea typeface="微软雅黑" panose="020B0503020204020204" pitchFamily="34" charset="-122"/>
                  <a:cs typeface="+mn-ea"/>
                  <a:sym typeface="Arial" panose="020B0604020202020204" pitchFamily="34" charset="0"/>
                </a:rPr>
                <a:t>文字</a:t>
              </a:r>
              <a:r>
                <a:rPr lang="zh-CN" altLang="en-US" sz="800" dirty="0">
                  <a:latin typeface="Arial" panose="020B0604020202020204" pitchFamily="34" charset="0"/>
                  <a:ea typeface="微软雅黑" panose="020B0503020204020204" pitchFamily="34" charset="-122"/>
                  <a:cs typeface="+mn-ea"/>
                  <a:sym typeface="Arial" panose="020B0604020202020204" pitchFamily="34" charset="0"/>
                </a:rPr>
                <a:t>内容</a:t>
              </a:r>
              <a:endParaRPr lang="en-US" sz="800" dirty="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39" name="Group 38"/>
          <p:cNvGrpSpPr/>
          <p:nvPr/>
        </p:nvGrpSpPr>
        <p:grpSpPr>
          <a:xfrm>
            <a:off x="2806658" y="3042518"/>
            <a:ext cx="1419492" cy="1807659"/>
            <a:chOff x="1459750" y="1957798"/>
            <a:chExt cx="1162406" cy="1480273"/>
          </a:xfrm>
        </p:grpSpPr>
        <p:sp>
          <p:nvSpPr>
            <p:cNvPr id="40" name="Isosceles Triangle 2"/>
            <p:cNvSpPr/>
            <p:nvPr/>
          </p:nvSpPr>
          <p:spPr>
            <a:xfrm>
              <a:off x="1459750" y="1957798"/>
              <a:ext cx="1162406" cy="1265969"/>
            </a:xfrm>
            <a:custGeom>
              <a:avLst/>
              <a:gdLst>
                <a:gd name="connsiteX0" fmla="*/ 0 w 1278647"/>
                <a:gd name="connsiteY0" fmla="*/ 1102282 h 1102282"/>
                <a:gd name="connsiteX1" fmla="*/ 639324 w 1278647"/>
                <a:gd name="connsiteY1" fmla="*/ 0 h 1102282"/>
                <a:gd name="connsiteX2" fmla="*/ 1278647 w 1278647"/>
                <a:gd name="connsiteY2" fmla="*/ 1102282 h 1102282"/>
                <a:gd name="connsiteX3" fmla="*/ 0 w 1278647"/>
                <a:gd name="connsiteY3" fmla="*/ 1102282 h 1102282"/>
                <a:gd name="connsiteX0" fmla="*/ 0 w 1278647"/>
                <a:gd name="connsiteY0" fmla="*/ 1102282 h 1102282"/>
                <a:gd name="connsiteX1" fmla="*/ 639324 w 1278647"/>
                <a:gd name="connsiteY1" fmla="*/ 0 h 1102282"/>
                <a:gd name="connsiteX2" fmla="*/ 1278647 w 1278647"/>
                <a:gd name="connsiteY2" fmla="*/ 1102282 h 1102282"/>
                <a:gd name="connsiteX3" fmla="*/ 0 w 1278647"/>
                <a:gd name="connsiteY3" fmla="*/ 1102282 h 1102282"/>
                <a:gd name="connsiteX0" fmla="*/ 0 w 1278647"/>
                <a:gd name="connsiteY0" fmla="*/ 1102284 h 1102284"/>
                <a:gd name="connsiteX1" fmla="*/ 639324 w 1278647"/>
                <a:gd name="connsiteY1" fmla="*/ 2 h 1102284"/>
                <a:gd name="connsiteX2" fmla="*/ 1278647 w 1278647"/>
                <a:gd name="connsiteY2" fmla="*/ 1102284 h 1102284"/>
                <a:gd name="connsiteX3" fmla="*/ 0 w 1278647"/>
                <a:gd name="connsiteY3" fmla="*/ 1102284 h 1102284"/>
              </a:gdLst>
              <a:ahLst/>
              <a:cxnLst>
                <a:cxn ang="0">
                  <a:pos x="connsiteX0" y="connsiteY0"/>
                </a:cxn>
                <a:cxn ang="0">
                  <a:pos x="connsiteX1" y="connsiteY1"/>
                </a:cxn>
                <a:cxn ang="0">
                  <a:pos x="connsiteX2" y="connsiteY2"/>
                </a:cxn>
                <a:cxn ang="0">
                  <a:pos x="connsiteX3" y="connsiteY3"/>
                </a:cxn>
              </a:cxnLst>
              <a:rect l="l" t="t" r="r" b="b"/>
              <a:pathLst>
                <a:path w="1278647" h="1102284">
                  <a:moveTo>
                    <a:pt x="0" y="1102284"/>
                  </a:moveTo>
                  <a:cubicBezTo>
                    <a:pt x="213108" y="734857"/>
                    <a:pt x="133608" y="-1665"/>
                    <a:pt x="639324" y="2"/>
                  </a:cubicBezTo>
                  <a:cubicBezTo>
                    <a:pt x="1145040" y="1669"/>
                    <a:pt x="1065539" y="734857"/>
                    <a:pt x="1278647" y="1102284"/>
                  </a:cubicBezTo>
                  <a:lnTo>
                    <a:pt x="0" y="1102284"/>
                  </a:lnTo>
                  <a:close/>
                </a:path>
              </a:pathLst>
            </a:custGeom>
            <a:solidFill>
              <a:schemeClr val="accent2">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1" name="Content Placeholder 2"/>
            <p:cNvSpPr txBox="1">
              <a:spLocks/>
            </p:cNvSpPr>
            <p:nvPr/>
          </p:nvSpPr>
          <p:spPr>
            <a:xfrm>
              <a:off x="1691223" y="3235158"/>
              <a:ext cx="695790" cy="202913"/>
            </a:xfrm>
            <a:prstGeom prst="rect">
              <a:avLst/>
            </a:prstGeom>
          </p:spPr>
          <p:txBody>
            <a:bodyPr vert="horz" wrap="square" lIns="111664" tIns="55832" rIns="111664" bIns="55832" rtlCol="0">
              <a:spAutoFit/>
            </a:bodyPr>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lnSpc>
                  <a:spcPct val="120000"/>
                </a:lnSpc>
                <a:spcBef>
                  <a:spcPts val="0"/>
                </a:spcBef>
                <a:buNone/>
              </a:pPr>
              <a:r>
                <a:rPr lang="zh-CN" altLang="en-US" sz="800" dirty="0">
                  <a:latin typeface="Arial" panose="020B0604020202020204" pitchFamily="34" charset="0"/>
                  <a:ea typeface="微软雅黑" panose="020B0503020204020204" pitchFamily="34" charset="-122"/>
                  <a:cs typeface="+mn-ea"/>
                  <a:sym typeface="Arial" panose="020B0604020202020204" pitchFamily="34" charset="0"/>
                </a:rPr>
                <a:t>文字内容</a:t>
              </a:r>
              <a:endParaRPr lang="en-US" altLang="zh-CN" sz="800" dirty="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42" name="Group 41"/>
          <p:cNvGrpSpPr/>
          <p:nvPr/>
        </p:nvGrpSpPr>
        <p:grpSpPr>
          <a:xfrm>
            <a:off x="3899267" y="3410259"/>
            <a:ext cx="1305584" cy="1439918"/>
            <a:chOff x="2354476" y="2258939"/>
            <a:chExt cx="1069128" cy="1179134"/>
          </a:xfrm>
        </p:grpSpPr>
        <p:sp>
          <p:nvSpPr>
            <p:cNvPr id="43" name="Isosceles Triangle 2"/>
            <p:cNvSpPr/>
            <p:nvPr/>
          </p:nvSpPr>
          <p:spPr>
            <a:xfrm>
              <a:off x="2354476" y="2258939"/>
              <a:ext cx="1069128" cy="964828"/>
            </a:xfrm>
            <a:custGeom>
              <a:avLst/>
              <a:gdLst>
                <a:gd name="connsiteX0" fmla="*/ 0 w 1278647"/>
                <a:gd name="connsiteY0" fmla="*/ 1102282 h 1102282"/>
                <a:gd name="connsiteX1" fmla="*/ 639324 w 1278647"/>
                <a:gd name="connsiteY1" fmla="*/ 0 h 1102282"/>
                <a:gd name="connsiteX2" fmla="*/ 1278647 w 1278647"/>
                <a:gd name="connsiteY2" fmla="*/ 1102282 h 1102282"/>
                <a:gd name="connsiteX3" fmla="*/ 0 w 1278647"/>
                <a:gd name="connsiteY3" fmla="*/ 1102282 h 1102282"/>
                <a:gd name="connsiteX0" fmla="*/ 0 w 1278647"/>
                <a:gd name="connsiteY0" fmla="*/ 1102282 h 1102282"/>
                <a:gd name="connsiteX1" fmla="*/ 639324 w 1278647"/>
                <a:gd name="connsiteY1" fmla="*/ 0 h 1102282"/>
                <a:gd name="connsiteX2" fmla="*/ 1278647 w 1278647"/>
                <a:gd name="connsiteY2" fmla="*/ 1102282 h 1102282"/>
                <a:gd name="connsiteX3" fmla="*/ 0 w 1278647"/>
                <a:gd name="connsiteY3" fmla="*/ 1102282 h 1102282"/>
                <a:gd name="connsiteX0" fmla="*/ 0 w 1278647"/>
                <a:gd name="connsiteY0" fmla="*/ 1102284 h 1102284"/>
                <a:gd name="connsiteX1" fmla="*/ 639324 w 1278647"/>
                <a:gd name="connsiteY1" fmla="*/ 2 h 1102284"/>
                <a:gd name="connsiteX2" fmla="*/ 1278647 w 1278647"/>
                <a:gd name="connsiteY2" fmla="*/ 1102284 h 1102284"/>
                <a:gd name="connsiteX3" fmla="*/ 0 w 1278647"/>
                <a:gd name="connsiteY3" fmla="*/ 1102284 h 1102284"/>
              </a:gdLst>
              <a:ahLst/>
              <a:cxnLst>
                <a:cxn ang="0">
                  <a:pos x="connsiteX0" y="connsiteY0"/>
                </a:cxn>
                <a:cxn ang="0">
                  <a:pos x="connsiteX1" y="connsiteY1"/>
                </a:cxn>
                <a:cxn ang="0">
                  <a:pos x="connsiteX2" y="connsiteY2"/>
                </a:cxn>
                <a:cxn ang="0">
                  <a:pos x="connsiteX3" y="connsiteY3"/>
                </a:cxn>
              </a:cxnLst>
              <a:rect l="l" t="t" r="r" b="b"/>
              <a:pathLst>
                <a:path w="1278647" h="1102284">
                  <a:moveTo>
                    <a:pt x="0" y="1102284"/>
                  </a:moveTo>
                  <a:cubicBezTo>
                    <a:pt x="213108" y="734857"/>
                    <a:pt x="133608" y="-1665"/>
                    <a:pt x="639324" y="2"/>
                  </a:cubicBezTo>
                  <a:cubicBezTo>
                    <a:pt x="1145040" y="1669"/>
                    <a:pt x="1065539" y="734857"/>
                    <a:pt x="1278647" y="1102284"/>
                  </a:cubicBezTo>
                  <a:lnTo>
                    <a:pt x="0" y="1102284"/>
                  </a:lnTo>
                  <a:close/>
                </a:path>
              </a:pathLst>
            </a:custGeom>
            <a:solidFill>
              <a:schemeClr val="accent3">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4" name="Content Placeholder 2"/>
            <p:cNvSpPr txBox="1">
              <a:spLocks/>
            </p:cNvSpPr>
            <p:nvPr/>
          </p:nvSpPr>
          <p:spPr>
            <a:xfrm>
              <a:off x="2539310" y="3235159"/>
              <a:ext cx="695790" cy="202914"/>
            </a:xfrm>
            <a:prstGeom prst="rect">
              <a:avLst/>
            </a:prstGeom>
          </p:spPr>
          <p:txBody>
            <a:bodyPr vert="horz" wrap="square" lIns="111664" tIns="55832" rIns="111664" bIns="55832" rtlCol="0">
              <a:spAutoFit/>
            </a:bodyPr>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lnSpc>
                  <a:spcPct val="120000"/>
                </a:lnSpc>
                <a:spcBef>
                  <a:spcPts val="0"/>
                </a:spcBef>
                <a:buNone/>
              </a:pPr>
              <a:r>
                <a:rPr lang="zh-CN" altLang="en-US" sz="800" dirty="0">
                  <a:latin typeface="Arial" panose="020B0604020202020204" pitchFamily="34" charset="0"/>
                  <a:ea typeface="微软雅黑" panose="020B0503020204020204" pitchFamily="34" charset="-122"/>
                  <a:cs typeface="+mn-ea"/>
                  <a:sym typeface="Arial" panose="020B0604020202020204" pitchFamily="34" charset="0"/>
                </a:rPr>
                <a:t>文字内容</a:t>
              </a:r>
              <a:endParaRPr lang="en-US" altLang="zh-CN" sz="800" dirty="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45" name="Group 44"/>
          <p:cNvGrpSpPr/>
          <p:nvPr/>
        </p:nvGrpSpPr>
        <p:grpSpPr>
          <a:xfrm>
            <a:off x="4882639" y="3775355"/>
            <a:ext cx="1217447" cy="1074825"/>
            <a:chOff x="3159748" y="2557908"/>
            <a:chExt cx="996954" cy="880163"/>
          </a:xfrm>
        </p:grpSpPr>
        <p:sp>
          <p:nvSpPr>
            <p:cNvPr id="46" name="Isosceles Triangle 2"/>
            <p:cNvSpPr/>
            <p:nvPr/>
          </p:nvSpPr>
          <p:spPr>
            <a:xfrm>
              <a:off x="3159748" y="2557908"/>
              <a:ext cx="996954" cy="665859"/>
            </a:xfrm>
            <a:custGeom>
              <a:avLst/>
              <a:gdLst>
                <a:gd name="connsiteX0" fmla="*/ 0 w 1278647"/>
                <a:gd name="connsiteY0" fmla="*/ 1102282 h 1102282"/>
                <a:gd name="connsiteX1" fmla="*/ 639324 w 1278647"/>
                <a:gd name="connsiteY1" fmla="*/ 0 h 1102282"/>
                <a:gd name="connsiteX2" fmla="*/ 1278647 w 1278647"/>
                <a:gd name="connsiteY2" fmla="*/ 1102282 h 1102282"/>
                <a:gd name="connsiteX3" fmla="*/ 0 w 1278647"/>
                <a:gd name="connsiteY3" fmla="*/ 1102282 h 1102282"/>
                <a:gd name="connsiteX0" fmla="*/ 0 w 1278647"/>
                <a:gd name="connsiteY0" fmla="*/ 1102282 h 1102282"/>
                <a:gd name="connsiteX1" fmla="*/ 639324 w 1278647"/>
                <a:gd name="connsiteY1" fmla="*/ 0 h 1102282"/>
                <a:gd name="connsiteX2" fmla="*/ 1278647 w 1278647"/>
                <a:gd name="connsiteY2" fmla="*/ 1102282 h 1102282"/>
                <a:gd name="connsiteX3" fmla="*/ 0 w 1278647"/>
                <a:gd name="connsiteY3" fmla="*/ 1102282 h 1102282"/>
                <a:gd name="connsiteX0" fmla="*/ 0 w 1278647"/>
                <a:gd name="connsiteY0" fmla="*/ 1102284 h 1102284"/>
                <a:gd name="connsiteX1" fmla="*/ 639324 w 1278647"/>
                <a:gd name="connsiteY1" fmla="*/ 2 h 1102284"/>
                <a:gd name="connsiteX2" fmla="*/ 1278647 w 1278647"/>
                <a:gd name="connsiteY2" fmla="*/ 1102284 h 1102284"/>
                <a:gd name="connsiteX3" fmla="*/ 0 w 1278647"/>
                <a:gd name="connsiteY3" fmla="*/ 1102284 h 1102284"/>
              </a:gdLst>
              <a:ahLst/>
              <a:cxnLst>
                <a:cxn ang="0">
                  <a:pos x="connsiteX0" y="connsiteY0"/>
                </a:cxn>
                <a:cxn ang="0">
                  <a:pos x="connsiteX1" y="connsiteY1"/>
                </a:cxn>
                <a:cxn ang="0">
                  <a:pos x="connsiteX2" y="connsiteY2"/>
                </a:cxn>
                <a:cxn ang="0">
                  <a:pos x="connsiteX3" y="connsiteY3"/>
                </a:cxn>
              </a:cxnLst>
              <a:rect l="l" t="t" r="r" b="b"/>
              <a:pathLst>
                <a:path w="1278647" h="1102284">
                  <a:moveTo>
                    <a:pt x="0" y="1102284"/>
                  </a:moveTo>
                  <a:cubicBezTo>
                    <a:pt x="213108" y="734857"/>
                    <a:pt x="133608" y="-1665"/>
                    <a:pt x="639324" y="2"/>
                  </a:cubicBezTo>
                  <a:cubicBezTo>
                    <a:pt x="1145040" y="1669"/>
                    <a:pt x="1065539" y="734857"/>
                    <a:pt x="1278647" y="1102284"/>
                  </a:cubicBezTo>
                  <a:lnTo>
                    <a:pt x="0" y="1102284"/>
                  </a:lnTo>
                  <a:close/>
                </a:path>
              </a:pathLst>
            </a:custGeom>
            <a:solidFill>
              <a:schemeClr val="accent4">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7" name="Content Placeholder 2"/>
            <p:cNvSpPr txBox="1">
              <a:spLocks/>
            </p:cNvSpPr>
            <p:nvPr/>
          </p:nvSpPr>
          <p:spPr>
            <a:xfrm>
              <a:off x="3308495" y="3235158"/>
              <a:ext cx="695790" cy="202913"/>
            </a:xfrm>
            <a:prstGeom prst="rect">
              <a:avLst/>
            </a:prstGeom>
          </p:spPr>
          <p:txBody>
            <a:bodyPr vert="horz" wrap="square" lIns="111664" tIns="55832" rIns="111664" bIns="55832" rtlCol="0">
              <a:spAutoFit/>
            </a:bodyPr>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lnSpc>
                  <a:spcPct val="120000"/>
                </a:lnSpc>
                <a:spcBef>
                  <a:spcPts val="0"/>
                </a:spcBef>
                <a:buNone/>
              </a:pPr>
              <a:r>
                <a:rPr lang="zh-CN" altLang="en-US" sz="800" dirty="0">
                  <a:latin typeface="Arial" panose="020B0604020202020204" pitchFamily="34" charset="0"/>
                  <a:ea typeface="微软雅黑" panose="020B0503020204020204" pitchFamily="34" charset="-122"/>
                  <a:cs typeface="+mn-ea"/>
                  <a:sym typeface="Arial" panose="020B0604020202020204" pitchFamily="34" charset="0"/>
                </a:rPr>
                <a:t>文字内容</a:t>
              </a:r>
              <a:endParaRPr lang="en-US" altLang="zh-CN" sz="800" dirty="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48" name="Group 47"/>
          <p:cNvGrpSpPr/>
          <p:nvPr/>
        </p:nvGrpSpPr>
        <p:grpSpPr>
          <a:xfrm>
            <a:off x="5705764" y="3577150"/>
            <a:ext cx="1419492" cy="1273029"/>
            <a:chOff x="3833796" y="2395604"/>
            <a:chExt cx="1162406" cy="1042471"/>
          </a:xfrm>
        </p:grpSpPr>
        <p:sp>
          <p:nvSpPr>
            <p:cNvPr id="49" name="Isosceles Triangle 2"/>
            <p:cNvSpPr/>
            <p:nvPr/>
          </p:nvSpPr>
          <p:spPr>
            <a:xfrm>
              <a:off x="3833796" y="2395604"/>
              <a:ext cx="1162406" cy="828163"/>
            </a:xfrm>
            <a:custGeom>
              <a:avLst/>
              <a:gdLst>
                <a:gd name="connsiteX0" fmla="*/ 0 w 1278647"/>
                <a:gd name="connsiteY0" fmla="*/ 1102282 h 1102282"/>
                <a:gd name="connsiteX1" fmla="*/ 639324 w 1278647"/>
                <a:gd name="connsiteY1" fmla="*/ 0 h 1102282"/>
                <a:gd name="connsiteX2" fmla="*/ 1278647 w 1278647"/>
                <a:gd name="connsiteY2" fmla="*/ 1102282 h 1102282"/>
                <a:gd name="connsiteX3" fmla="*/ 0 w 1278647"/>
                <a:gd name="connsiteY3" fmla="*/ 1102282 h 1102282"/>
                <a:gd name="connsiteX0" fmla="*/ 0 w 1278647"/>
                <a:gd name="connsiteY0" fmla="*/ 1102282 h 1102282"/>
                <a:gd name="connsiteX1" fmla="*/ 639324 w 1278647"/>
                <a:gd name="connsiteY1" fmla="*/ 0 h 1102282"/>
                <a:gd name="connsiteX2" fmla="*/ 1278647 w 1278647"/>
                <a:gd name="connsiteY2" fmla="*/ 1102282 h 1102282"/>
                <a:gd name="connsiteX3" fmla="*/ 0 w 1278647"/>
                <a:gd name="connsiteY3" fmla="*/ 1102282 h 1102282"/>
                <a:gd name="connsiteX0" fmla="*/ 0 w 1278647"/>
                <a:gd name="connsiteY0" fmla="*/ 1102284 h 1102284"/>
                <a:gd name="connsiteX1" fmla="*/ 639324 w 1278647"/>
                <a:gd name="connsiteY1" fmla="*/ 2 h 1102284"/>
                <a:gd name="connsiteX2" fmla="*/ 1278647 w 1278647"/>
                <a:gd name="connsiteY2" fmla="*/ 1102284 h 1102284"/>
                <a:gd name="connsiteX3" fmla="*/ 0 w 1278647"/>
                <a:gd name="connsiteY3" fmla="*/ 1102284 h 1102284"/>
              </a:gdLst>
              <a:ahLst/>
              <a:cxnLst>
                <a:cxn ang="0">
                  <a:pos x="connsiteX0" y="connsiteY0"/>
                </a:cxn>
                <a:cxn ang="0">
                  <a:pos x="connsiteX1" y="connsiteY1"/>
                </a:cxn>
                <a:cxn ang="0">
                  <a:pos x="connsiteX2" y="connsiteY2"/>
                </a:cxn>
                <a:cxn ang="0">
                  <a:pos x="connsiteX3" y="connsiteY3"/>
                </a:cxn>
              </a:cxnLst>
              <a:rect l="l" t="t" r="r" b="b"/>
              <a:pathLst>
                <a:path w="1278647" h="1102284">
                  <a:moveTo>
                    <a:pt x="0" y="1102284"/>
                  </a:moveTo>
                  <a:cubicBezTo>
                    <a:pt x="213108" y="734857"/>
                    <a:pt x="133608" y="-1665"/>
                    <a:pt x="639324" y="2"/>
                  </a:cubicBezTo>
                  <a:cubicBezTo>
                    <a:pt x="1145040" y="1669"/>
                    <a:pt x="1065539" y="734857"/>
                    <a:pt x="1278647" y="1102284"/>
                  </a:cubicBezTo>
                  <a:lnTo>
                    <a:pt x="0" y="1102284"/>
                  </a:lnTo>
                  <a:close/>
                </a:path>
              </a:pathLst>
            </a:custGeom>
            <a:solidFill>
              <a:schemeClr val="accent5">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0" name="Content Placeholder 2"/>
            <p:cNvSpPr txBox="1">
              <a:spLocks/>
            </p:cNvSpPr>
            <p:nvPr/>
          </p:nvSpPr>
          <p:spPr>
            <a:xfrm>
              <a:off x="4065269" y="3235161"/>
              <a:ext cx="695790" cy="202914"/>
            </a:xfrm>
            <a:prstGeom prst="rect">
              <a:avLst/>
            </a:prstGeom>
          </p:spPr>
          <p:txBody>
            <a:bodyPr vert="horz" wrap="square" lIns="111664" tIns="55832" rIns="111664" bIns="55832" rtlCol="0">
              <a:spAutoFit/>
            </a:bodyPr>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lnSpc>
                  <a:spcPct val="120000"/>
                </a:lnSpc>
                <a:spcBef>
                  <a:spcPts val="0"/>
                </a:spcBef>
                <a:buNone/>
              </a:pPr>
              <a:r>
                <a:rPr lang="zh-CN" altLang="en-US" sz="800" dirty="0">
                  <a:latin typeface="Arial" panose="020B0604020202020204" pitchFamily="34" charset="0"/>
                  <a:ea typeface="微软雅黑" panose="020B0503020204020204" pitchFamily="34" charset="-122"/>
                  <a:cs typeface="+mn-ea"/>
                  <a:sym typeface="Arial" panose="020B0604020202020204" pitchFamily="34" charset="0"/>
                </a:rPr>
                <a:t>文字内容</a:t>
              </a:r>
              <a:endParaRPr lang="en-US" altLang="zh-CN" sz="800" dirty="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51" name="Group 50"/>
          <p:cNvGrpSpPr/>
          <p:nvPr/>
        </p:nvGrpSpPr>
        <p:grpSpPr>
          <a:xfrm>
            <a:off x="6565680" y="3999372"/>
            <a:ext cx="1419492" cy="850807"/>
            <a:chOff x="4537970" y="2741353"/>
            <a:chExt cx="1162406" cy="696717"/>
          </a:xfrm>
        </p:grpSpPr>
        <p:sp>
          <p:nvSpPr>
            <p:cNvPr id="52" name="Isosceles Triangle 2"/>
            <p:cNvSpPr/>
            <p:nvPr/>
          </p:nvSpPr>
          <p:spPr>
            <a:xfrm>
              <a:off x="4537970" y="2741353"/>
              <a:ext cx="1162406" cy="482414"/>
            </a:xfrm>
            <a:custGeom>
              <a:avLst/>
              <a:gdLst>
                <a:gd name="connsiteX0" fmla="*/ 0 w 1278647"/>
                <a:gd name="connsiteY0" fmla="*/ 1102282 h 1102282"/>
                <a:gd name="connsiteX1" fmla="*/ 639324 w 1278647"/>
                <a:gd name="connsiteY1" fmla="*/ 0 h 1102282"/>
                <a:gd name="connsiteX2" fmla="*/ 1278647 w 1278647"/>
                <a:gd name="connsiteY2" fmla="*/ 1102282 h 1102282"/>
                <a:gd name="connsiteX3" fmla="*/ 0 w 1278647"/>
                <a:gd name="connsiteY3" fmla="*/ 1102282 h 1102282"/>
                <a:gd name="connsiteX0" fmla="*/ 0 w 1278647"/>
                <a:gd name="connsiteY0" fmla="*/ 1102282 h 1102282"/>
                <a:gd name="connsiteX1" fmla="*/ 639324 w 1278647"/>
                <a:gd name="connsiteY1" fmla="*/ 0 h 1102282"/>
                <a:gd name="connsiteX2" fmla="*/ 1278647 w 1278647"/>
                <a:gd name="connsiteY2" fmla="*/ 1102282 h 1102282"/>
                <a:gd name="connsiteX3" fmla="*/ 0 w 1278647"/>
                <a:gd name="connsiteY3" fmla="*/ 1102282 h 1102282"/>
                <a:gd name="connsiteX0" fmla="*/ 0 w 1278647"/>
                <a:gd name="connsiteY0" fmla="*/ 1102284 h 1102284"/>
                <a:gd name="connsiteX1" fmla="*/ 639324 w 1278647"/>
                <a:gd name="connsiteY1" fmla="*/ 2 h 1102284"/>
                <a:gd name="connsiteX2" fmla="*/ 1278647 w 1278647"/>
                <a:gd name="connsiteY2" fmla="*/ 1102284 h 1102284"/>
                <a:gd name="connsiteX3" fmla="*/ 0 w 1278647"/>
                <a:gd name="connsiteY3" fmla="*/ 1102284 h 1102284"/>
              </a:gdLst>
              <a:ahLst/>
              <a:cxnLst>
                <a:cxn ang="0">
                  <a:pos x="connsiteX0" y="connsiteY0"/>
                </a:cxn>
                <a:cxn ang="0">
                  <a:pos x="connsiteX1" y="connsiteY1"/>
                </a:cxn>
                <a:cxn ang="0">
                  <a:pos x="connsiteX2" y="connsiteY2"/>
                </a:cxn>
                <a:cxn ang="0">
                  <a:pos x="connsiteX3" y="connsiteY3"/>
                </a:cxn>
              </a:cxnLst>
              <a:rect l="l" t="t" r="r" b="b"/>
              <a:pathLst>
                <a:path w="1278647" h="1102284">
                  <a:moveTo>
                    <a:pt x="0" y="1102284"/>
                  </a:moveTo>
                  <a:cubicBezTo>
                    <a:pt x="213108" y="734857"/>
                    <a:pt x="133608" y="-1665"/>
                    <a:pt x="639324" y="2"/>
                  </a:cubicBezTo>
                  <a:cubicBezTo>
                    <a:pt x="1145040" y="1669"/>
                    <a:pt x="1065539" y="734857"/>
                    <a:pt x="1278647" y="1102284"/>
                  </a:cubicBezTo>
                  <a:lnTo>
                    <a:pt x="0" y="1102284"/>
                  </a:lnTo>
                  <a:close/>
                </a:path>
              </a:pathLst>
            </a:custGeom>
            <a:solidFill>
              <a:schemeClr val="accent6">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3" name="Content Placeholder 2"/>
            <p:cNvSpPr txBox="1">
              <a:spLocks/>
            </p:cNvSpPr>
            <p:nvPr/>
          </p:nvSpPr>
          <p:spPr>
            <a:xfrm>
              <a:off x="4771278" y="3235157"/>
              <a:ext cx="695790" cy="202913"/>
            </a:xfrm>
            <a:prstGeom prst="rect">
              <a:avLst/>
            </a:prstGeom>
          </p:spPr>
          <p:txBody>
            <a:bodyPr vert="horz" wrap="square" lIns="111664" tIns="55832" rIns="111664" bIns="55832" rtlCol="0">
              <a:spAutoFit/>
            </a:bodyPr>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lnSpc>
                  <a:spcPct val="120000"/>
                </a:lnSpc>
                <a:spcBef>
                  <a:spcPts val="0"/>
                </a:spcBef>
                <a:buNone/>
              </a:pPr>
              <a:r>
                <a:rPr lang="zh-CN" altLang="en-US" sz="800" dirty="0">
                  <a:latin typeface="Arial" panose="020B0604020202020204" pitchFamily="34" charset="0"/>
                  <a:ea typeface="微软雅黑" panose="020B0503020204020204" pitchFamily="34" charset="-122"/>
                  <a:cs typeface="+mn-ea"/>
                  <a:sym typeface="Arial" panose="020B0604020202020204" pitchFamily="34" charset="0"/>
                </a:rPr>
                <a:t>文字内容</a:t>
              </a:r>
              <a:endParaRPr lang="en-US" altLang="zh-CN" sz="800" dirty="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54" name="Group 53"/>
          <p:cNvGrpSpPr/>
          <p:nvPr/>
        </p:nvGrpSpPr>
        <p:grpSpPr>
          <a:xfrm>
            <a:off x="7310705" y="2826760"/>
            <a:ext cx="1510426" cy="2023422"/>
            <a:chOff x="5148063" y="1781113"/>
            <a:chExt cx="1236871" cy="1656959"/>
          </a:xfrm>
        </p:grpSpPr>
        <p:sp>
          <p:nvSpPr>
            <p:cNvPr id="55" name="Isosceles Triangle 2"/>
            <p:cNvSpPr/>
            <p:nvPr/>
          </p:nvSpPr>
          <p:spPr>
            <a:xfrm>
              <a:off x="5148063" y="1781113"/>
              <a:ext cx="1236871" cy="1442653"/>
            </a:xfrm>
            <a:custGeom>
              <a:avLst/>
              <a:gdLst>
                <a:gd name="connsiteX0" fmla="*/ 0 w 1278647"/>
                <a:gd name="connsiteY0" fmla="*/ 1102282 h 1102282"/>
                <a:gd name="connsiteX1" fmla="*/ 639324 w 1278647"/>
                <a:gd name="connsiteY1" fmla="*/ 0 h 1102282"/>
                <a:gd name="connsiteX2" fmla="*/ 1278647 w 1278647"/>
                <a:gd name="connsiteY2" fmla="*/ 1102282 h 1102282"/>
                <a:gd name="connsiteX3" fmla="*/ 0 w 1278647"/>
                <a:gd name="connsiteY3" fmla="*/ 1102282 h 1102282"/>
                <a:gd name="connsiteX0" fmla="*/ 0 w 1278647"/>
                <a:gd name="connsiteY0" fmla="*/ 1102282 h 1102282"/>
                <a:gd name="connsiteX1" fmla="*/ 639324 w 1278647"/>
                <a:gd name="connsiteY1" fmla="*/ 0 h 1102282"/>
                <a:gd name="connsiteX2" fmla="*/ 1278647 w 1278647"/>
                <a:gd name="connsiteY2" fmla="*/ 1102282 h 1102282"/>
                <a:gd name="connsiteX3" fmla="*/ 0 w 1278647"/>
                <a:gd name="connsiteY3" fmla="*/ 1102282 h 1102282"/>
                <a:gd name="connsiteX0" fmla="*/ 0 w 1278647"/>
                <a:gd name="connsiteY0" fmla="*/ 1102284 h 1102284"/>
                <a:gd name="connsiteX1" fmla="*/ 639324 w 1278647"/>
                <a:gd name="connsiteY1" fmla="*/ 2 h 1102284"/>
                <a:gd name="connsiteX2" fmla="*/ 1278647 w 1278647"/>
                <a:gd name="connsiteY2" fmla="*/ 1102284 h 1102284"/>
                <a:gd name="connsiteX3" fmla="*/ 0 w 1278647"/>
                <a:gd name="connsiteY3" fmla="*/ 1102284 h 1102284"/>
              </a:gdLst>
              <a:ahLst/>
              <a:cxnLst>
                <a:cxn ang="0">
                  <a:pos x="connsiteX0" y="connsiteY0"/>
                </a:cxn>
                <a:cxn ang="0">
                  <a:pos x="connsiteX1" y="connsiteY1"/>
                </a:cxn>
                <a:cxn ang="0">
                  <a:pos x="connsiteX2" y="connsiteY2"/>
                </a:cxn>
                <a:cxn ang="0">
                  <a:pos x="connsiteX3" y="connsiteY3"/>
                </a:cxn>
              </a:cxnLst>
              <a:rect l="l" t="t" r="r" b="b"/>
              <a:pathLst>
                <a:path w="1278647" h="1102284">
                  <a:moveTo>
                    <a:pt x="0" y="1102284"/>
                  </a:moveTo>
                  <a:cubicBezTo>
                    <a:pt x="213108" y="734857"/>
                    <a:pt x="133608" y="-1665"/>
                    <a:pt x="639324" y="2"/>
                  </a:cubicBezTo>
                  <a:cubicBezTo>
                    <a:pt x="1145040" y="1669"/>
                    <a:pt x="1065539" y="734857"/>
                    <a:pt x="1278647" y="1102284"/>
                  </a:cubicBezTo>
                  <a:lnTo>
                    <a:pt x="0" y="1102284"/>
                  </a:lnTo>
                  <a:close/>
                </a:path>
              </a:pathLst>
            </a:custGeom>
            <a:solidFill>
              <a:schemeClr val="accent1">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6" name="Content Placeholder 2"/>
            <p:cNvSpPr txBox="1">
              <a:spLocks/>
            </p:cNvSpPr>
            <p:nvPr/>
          </p:nvSpPr>
          <p:spPr>
            <a:xfrm>
              <a:off x="5414366" y="3235159"/>
              <a:ext cx="695790" cy="202913"/>
            </a:xfrm>
            <a:prstGeom prst="rect">
              <a:avLst/>
            </a:prstGeom>
          </p:spPr>
          <p:txBody>
            <a:bodyPr vert="horz" wrap="square" lIns="111664" tIns="55832" rIns="111664" bIns="55832" rtlCol="0">
              <a:spAutoFit/>
            </a:bodyPr>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lnSpc>
                  <a:spcPct val="120000"/>
                </a:lnSpc>
                <a:spcBef>
                  <a:spcPts val="0"/>
                </a:spcBef>
                <a:buNone/>
              </a:pPr>
              <a:r>
                <a:rPr lang="zh-CN" altLang="en-US" sz="800" dirty="0">
                  <a:latin typeface="Arial" panose="020B0604020202020204" pitchFamily="34" charset="0"/>
                  <a:ea typeface="微软雅黑" panose="020B0503020204020204" pitchFamily="34" charset="-122"/>
                  <a:cs typeface="+mn-ea"/>
                  <a:sym typeface="Arial" panose="020B0604020202020204" pitchFamily="34" charset="0"/>
                </a:rPr>
                <a:t>文字内容</a:t>
              </a:r>
              <a:endParaRPr lang="en-US" altLang="zh-CN" sz="800" dirty="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57" name="Group 56"/>
          <p:cNvGrpSpPr/>
          <p:nvPr/>
        </p:nvGrpSpPr>
        <p:grpSpPr>
          <a:xfrm>
            <a:off x="8106261" y="3775353"/>
            <a:ext cx="1408461" cy="1074825"/>
            <a:chOff x="5799535" y="2557908"/>
            <a:chExt cx="1153373" cy="880163"/>
          </a:xfrm>
        </p:grpSpPr>
        <p:sp>
          <p:nvSpPr>
            <p:cNvPr id="58" name="Isosceles Triangle 2"/>
            <p:cNvSpPr/>
            <p:nvPr/>
          </p:nvSpPr>
          <p:spPr>
            <a:xfrm>
              <a:off x="5799535" y="2557908"/>
              <a:ext cx="1153373" cy="665859"/>
            </a:xfrm>
            <a:custGeom>
              <a:avLst/>
              <a:gdLst>
                <a:gd name="connsiteX0" fmla="*/ 0 w 1278647"/>
                <a:gd name="connsiteY0" fmla="*/ 1102282 h 1102282"/>
                <a:gd name="connsiteX1" fmla="*/ 639324 w 1278647"/>
                <a:gd name="connsiteY1" fmla="*/ 0 h 1102282"/>
                <a:gd name="connsiteX2" fmla="*/ 1278647 w 1278647"/>
                <a:gd name="connsiteY2" fmla="*/ 1102282 h 1102282"/>
                <a:gd name="connsiteX3" fmla="*/ 0 w 1278647"/>
                <a:gd name="connsiteY3" fmla="*/ 1102282 h 1102282"/>
                <a:gd name="connsiteX0" fmla="*/ 0 w 1278647"/>
                <a:gd name="connsiteY0" fmla="*/ 1102282 h 1102282"/>
                <a:gd name="connsiteX1" fmla="*/ 639324 w 1278647"/>
                <a:gd name="connsiteY1" fmla="*/ 0 h 1102282"/>
                <a:gd name="connsiteX2" fmla="*/ 1278647 w 1278647"/>
                <a:gd name="connsiteY2" fmla="*/ 1102282 h 1102282"/>
                <a:gd name="connsiteX3" fmla="*/ 0 w 1278647"/>
                <a:gd name="connsiteY3" fmla="*/ 1102282 h 1102282"/>
                <a:gd name="connsiteX0" fmla="*/ 0 w 1278647"/>
                <a:gd name="connsiteY0" fmla="*/ 1102284 h 1102284"/>
                <a:gd name="connsiteX1" fmla="*/ 639324 w 1278647"/>
                <a:gd name="connsiteY1" fmla="*/ 2 h 1102284"/>
                <a:gd name="connsiteX2" fmla="*/ 1278647 w 1278647"/>
                <a:gd name="connsiteY2" fmla="*/ 1102284 h 1102284"/>
                <a:gd name="connsiteX3" fmla="*/ 0 w 1278647"/>
                <a:gd name="connsiteY3" fmla="*/ 1102284 h 1102284"/>
              </a:gdLst>
              <a:ahLst/>
              <a:cxnLst>
                <a:cxn ang="0">
                  <a:pos x="connsiteX0" y="connsiteY0"/>
                </a:cxn>
                <a:cxn ang="0">
                  <a:pos x="connsiteX1" y="connsiteY1"/>
                </a:cxn>
                <a:cxn ang="0">
                  <a:pos x="connsiteX2" y="connsiteY2"/>
                </a:cxn>
                <a:cxn ang="0">
                  <a:pos x="connsiteX3" y="connsiteY3"/>
                </a:cxn>
              </a:cxnLst>
              <a:rect l="l" t="t" r="r" b="b"/>
              <a:pathLst>
                <a:path w="1278647" h="1102284">
                  <a:moveTo>
                    <a:pt x="0" y="1102284"/>
                  </a:moveTo>
                  <a:cubicBezTo>
                    <a:pt x="213108" y="734857"/>
                    <a:pt x="133608" y="-1665"/>
                    <a:pt x="639324" y="2"/>
                  </a:cubicBezTo>
                  <a:cubicBezTo>
                    <a:pt x="1145040" y="1669"/>
                    <a:pt x="1065539" y="734857"/>
                    <a:pt x="1278647" y="1102284"/>
                  </a:cubicBezTo>
                  <a:lnTo>
                    <a:pt x="0" y="1102284"/>
                  </a:lnTo>
                  <a:close/>
                </a:path>
              </a:pathLst>
            </a:custGeom>
            <a:solidFill>
              <a:schemeClr val="accent2">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9" name="Content Placeholder 2"/>
            <p:cNvSpPr txBox="1">
              <a:spLocks/>
            </p:cNvSpPr>
            <p:nvPr/>
          </p:nvSpPr>
          <p:spPr>
            <a:xfrm>
              <a:off x="6060556" y="3235158"/>
              <a:ext cx="695790" cy="202913"/>
            </a:xfrm>
            <a:prstGeom prst="rect">
              <a:avLst/>
            </a:prstGeom>
          </p:spPr>
          <p:txBody>
            <a:bodyPr vert="horz" wrap="square" lIns="111664" tIns="55832" rIns="111664" bIns="55832" rtlCol="0">
              <a:spAutoFit/>
            </a:bodyPr>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lnSpc>
                  <a:spcPct val="120000"/>
                </a:lnSpc>
                <a:spcBef>
                  <a:spcPts val="0"/>
                </a:spcBef>
                <a:buNone/>
              </a:pPr>
              <a:r>
                <a:rPr lang="zh-CN" altLang="en-US" sz="800" dirty="0">
                  <a:latin typeface="Arial" panose="020B0604020202020204" pitchFamily="34" charset="0"/>
                  <a:ea typeface="微软雅黑" panose="020B0503020204020204" pitchFamily="34" charset="-122"/>
                  <a:cs typeface="+mn-ea"/>
                  <a:sym typeface="Arial" panose="020B0604020202020204" pitchFamily="34" charset="0"/>
                </a:rPr>
                <a:t>文字内容</a:t>
              </a:r>
              <a:endParaRPr lang="en-US" altLang="zh-CN" sz="800" dirty="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60" name="Group 59"/>
          <p:cNvGrpSpPr/>
          <p:nvPr/>
        </p:nvGrpSpPr>
        <p:grpSpPr>
          <a:xfrm>
            <a:off x="8797784" y="3577150"/>
            <a:ext cx="1642205" cy="1273029"/>
            <a:chOff x="6365816" y="2395604"/>
            <a:chExt cx="1344784" cy="1042471"/>
          </a:xfrm>
        </p:grpSpPr>
        <p:sp>
          <p:nvSpPr>
            <p:cNvPr id="61" name="Isosceles Triangle 2"/>
            <p:cNvSpPr/>
            <p:nvPr/>
          </p:nvSpPr>
          <p:spPr>
            <a:xfrm>
              <a:off x="6365816" y="2395604"/>
              <a:ext cx="1344784" cy="828163"/>
            </a:xfrm>
            <a:custGeom>
              <a:avLst/>
              <a:gdLst>
                <a:gd name="connsiteX0" fmla="*/ 0 w 1278647"/>
                <a:gd name="connsiteY0" fmla="*/ 1102282 h 1102282"/>
                <a:gd name="connsiteX1" fmla="*/ 639324 w 1278647"/>
                <a:gd name="connsiteY1" fmla="*/ 0 h 1102282"/>
                <a:gd name="connsiteX2" fmla="*/ 1278647 w 1278647"/>
                <a:gd name="connsiteY2" fmla="*/ 1102282 h 1102282"/>
                <a:gd name="connsiteX3" fmla="*/ 0 w 1278647"/>
                <a:gd name="connsiteY3" fmla="*/ 1102282 h 1102282"/>
                <a:gd name="connsiteX0" fmla="*/ 0 w 1278647"/>
                <a:gd name="connsiteY0" fmla="*/ 1102282 h 1102282"/>
                <a:gd name="connsiteX1" fmla="*/ 639324 w 1278647"/>
                <a:gd name="connsiteY1" fmla="*/ 0 h 1102282"/>
                <a:gd name="connsiteX2" fmla="*/ 1278647 w 1278647"/>
                <a:gd name="connsiteY2" fmla="*/ 1102282 h 1102282"/>
                <a:gd name="connsiteX3" fmla="*/ 0 w 1278647"/>
                <a:gd name="connsiteY3" fmla="*/ 1102282 h 1102282"/>
                <a:gd name="connsiteX0" fmla="*/ 0 w 1278647"/>
                <a:gd name="connsiteY0" fmla="*/ 1102284 h 1102284"/>
                <a:gd name="connsiteX1" fmla="*/ 639324 w 1278647"/>
                <a:gd name="connsiteY1" fmla="*/ 2 h 1102284"/>
                <a:gd name="connsiteX2" fmla="*/ 1278647 w 1278647"/>
                <a:gd name="connsiteY2" fmla="*/ 1102284 h 1102284"/>
                <a:gd name="connsiteX3" fmla="*/ 0 w 1278647"/>
                <a:gd name="connsiteY3" fmla="*/ 1102284 h 1102284"/>
              </a:gdLst>
              <a:ahLst/>
              <a:cxnLst>
                <a:cxn ang="0">
                  <a:pos x="connsiteX0" y="connsiteY0"/>
                </a:cxn>
                <a:cxn ang="0">
                  <a:pos x="connsiteX1" y="connsiteY1"/>
                </a:cxn>
                <a:cxn ang="0">
                  <a:pos x="connsiteX2" y="connsiteY2"/>
                </a:cxn>
                <a:cxn ang="0">
                  <a:pos x="connsiteX3" y="connsiteY3"/>
                </a:cxn>
              </a:cxnLst>
              <a:rect l="l" t="t" r="r" b="b"/>
              <a:pathLst>
                <a:path w="1278647" h="1102284">
                  <a:moveTo>
                    <a:pt x="0" y="1102284"/>
                  </a:moveTo>
                  <a:cubicBezTo>
                    <a:pt x="213108" y="734857"/>
                    <a:pt x="133608" y="-1665"/>
                    <a:pt x="639324" y="2"/>
                  </a:cubicBezTo>
                  <a:cubicBezTo>
                    <a:pt x="1145040" y="1669"/>
                    <a:pt x="1065539" y="734857"/>
                    <a:pt x="1278647" y="1102284"/>
                  </a:cubicBezTo>
                  <a:lnTo>
                    <a:pt x="0" y="1102284"/>
                  </a:lnTo>
                  <a:close/>
                </a:path>
              </a:pathLst>
            </a:custGeom>
            <a:solidFill>
              <a:schemeClr val="accent3">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2" name="Content Placeholder 2"/>
            <p:cNvSpPr txBox="1">
              <a:spLocks/>
            </p:cNvSpPr>
            <p:nvPr/>
          </p:nvSpPr>
          <p:spPr>
            <a:xfrm>
              <a:off x="6690313" y="3235161"/>
              <a:ext cx="695790" cy="202914"/>
            </a:xfrm>
            <a:prstGeom prst="rect">
              <a:avLst/>
            </a:prstGeom>
          </p:spPr>
          <p:txBody>
            <a:bodyPr vert="horz" wrap="square" lIns="111664" tIns="55832" rIns="111664" bIns="55832" rtlCol="0">
              <a:spAutoFit/>
            </a:bodyPr>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lnSpc>
                  <a:spcPct val="120000"/>
                </a:lnSpc>
                <a:spcBef>
                  <a:spcPts val="0"/>
                </a:spcBef>
                <a:buNone/>
              </a:pPr>
              <a:r>
                <a:rPr lang="zh-CN" altLang="en-US" sz="800" dirty="0">
                  <a:latin typeface="Arial" panose="020B0604020202020204" pitchFamily="34" charset="0"/>
                  <a:ea typeface="微软雅黑" panose="020B0503020204020204" pitchFamily="34" charset="-122"/>
                  <a:cs typeface="+mn-ea"/>
                  <a:sym typeface="Arial" panose="020B0604020202020204" pitchFamily="34" charset="0"/>
                </a:rPr>
                <a:t>文字内容</a:t>
              </a:r>
              <a:endParaRPr lang="en-US" altLang="zh-CN" sz="800" dirty="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63" name="Group 62"/>
          <p:cNvGrpSpPr/>
          <p:nvPr/>
        </p:nvGrpSpPr>
        <p:grpSpPr>
          <a:xfrm>
            <a:off x="9618888" y="3419246"/>
            <a:ext cx="1408461" cy="1430930"/>
            <a:chOff x="7038208" y="2266298"/>
            <a:chExt cx="1153373" cy="1171773"/>
          </a:xfrm>
        </p:grpSpPr>
        <p:sp>
          <p:nvSpPr>
            <p:cNvPr id="64" name="Isosceles Triangle 2"/>
            <p:cNvSpPr/>
            <p:nvPr/>
          </p:nvSpPr>
          <p:spPr>
            <a:xfrm>
              <a:off x="7038208" y="2266298"/>
              <a:ext cx="1153373" cy="957470"/>
            </a:xfrm>
            <a:custGeom>
              <a:avLst/>
              <a:gdLst>
                <a:gd name="connsiteX0" fmla="*/ 0 w 1278647"/>
                <a:gd name="connsiteY0" fmla="*/ 1102282 h 1102282"/>
                <a:gd name="connsiteX1" fmla="*/ 639324 w 1278647"/>
                <a:gd name="connsiteY1" fmla="*/ 0 h 1102282"/>
                <a:gd name="connsiteX2" fmla="*/ 1278647 w 1278647"/>
                <a:gd name="connsiteY2" fmla="*/ 1102282 h 1102282"/>
                <a:gd name="connsiteX3" fmla="*/ 0 w 1278647"/>
                <a:gd name="connsiteY3" fmla="*/ 1102282 h 1102282"/>
                <a:gd name="connsiteX0" fmla="*/ 0 w 1278647"/>
                <a:gd name="connsiteY0" fmla="*/ 1102282 h 1102282"/>
                <a:gd name="connsiteX1" fmla="*/ 639324 w 1278647"/>
                <a:gd name="connsiteY1" fmla="*/ 0 h 1102282"/>
                <a:gd name="connsiteX2" fmla="*/ 1278647 w 1278647"/>
                <a:gd name="connsiteY2" fmla="*/ 1102282 h 1102282"/>
                <a:gd name="connsiteX3" fmla="*/ 0 w 1278647"/>
                <a:gd name="connsiteY3" fmla="*/ 1102282 h 1102282"/>
                <a:gd name="connsiteX0" fmla="*/ 0 w 1278647"/>
                <a:gd name="connsiteY0" fmla="*/ 1102284 h 1102284"/>
                <a:gd name="connsiteX1" fmla="*/ 639324 w 1278647"/>
                <a:gd name="connsiteY1" fmla="*/ 2 h 1102284"/>
                <a:gd name="connsiteX2" fmla="*/ 1278647 w 1278647"/>
                <a:gd name="connsiteY2" fmla="*/ 1102284 h 1102284"/>
                <a:gd name="connsiteX3" fmla="*/ 0 w 1278647"/>
                <a:gd name="connsiteY3" fmla="*/ 1102284 h 1102284"/>
              </a:gdLst>
              <a:ahLst/>
              <a:cxnLst>
                <a:cxn ang="0">
                  <a:pos x="connsiteX0" y="connsiteY0"/>
                </a:cxn>
                <a:cxn ang="0">
                  <a:pos x="connsiteX1" y="connsiteY1"/>
                </a:cxn>
                <a:cxn ang="0">
                  <a:pos x="connsiteX2" y="connsiteY2"/>
                </a:cxn>
                <a:cxn ang="0">
                  <a:pos x="connsiteX3" y="connsiteY3"/>
                </a:cxn>
              </a:cxnLst>
              <a:rect l="l" t="t" r="r" b="b"/>
              <a:pathLst>
                <a:path w="1278647" h="1102284">
                  <a:moveTo>
                    <a:pt x="0" y="1102284"/>
                  </a:moveTo>
                  <a:cubicBezTo>
                    <a:pt x="213108" y="734857"/>
                    <a:pt x="133608" y="-1665"/>
                    <a:pt x="639324" y="2"/>
                  </a:cubicBezTo>
                  <a:cubicBezTo>
                    <a:pt x="1145040" y="1669"/>
                    <a:pt x="1065539" y="734857"/>
                    <a:pt x="1278647" y="1102284"/>
                  </a:cubicBezTo>
                  <a:lnTo>
                    <a:pt x="0" y="1102284"/>
                  </a:lnTo>
                  <a:close/>
                </a:path>
              </a:pathLst>
            </a:custGeom>
            <a:solidFill>
              <a:schemeClr val="accent4">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5" name="Content Placeholder 2"/>
            <p:cNvSpPr txBox="1">
              <a:spLocks/>
            </p:cNvSpPr>
            <p:nvPr/>
          </p:nvSpPr>
          <p:spPr>
            <a:xfrm>
              <a:off x="7266999" y="3235158"/>
              <a:ext cx="695790" cy="202913"/>
            </a:xfrm>
            <a:prstGeom prst="rect">
              <a:avLst/>
            </a:prstGeom>
          </p:spPr>
          <p:txBody>
            <a:bodyPr vert="horz" wrap="square" lIns="111664" tIns="55832" rIns="111664" bIns="55832" rtlCol="0">
              <a:spAutoFit/>
            </a:bodyPr>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lnSpc>
                  <a:spcPct val="120000"/>
                </a:lnSpc>
                <a:spcBef>
                  <a:spcPts val="0"/>
                </a:spcBef>
                <a:buNone/>
              </a:pPr>
              <a:r>
                <a:rPr lang="zh-CN" altLang="en-US" sz="800" dirty="0">
                  <a:latin typeface="Arial" panose="020B0604020202020204" pitchFamily="34" charset="0"/>
                  <a:ea typeface="微软雅黑" panose="020B0503020204020204" pitchFamily="34" charset="-122"/>
                  <a:cs typeface="+mn-ea"/>
                  <a:sym typeface="Arial" panose="020B0604020202020204" pitchFamily="34" charset="0"/>
                </a:rPr>
                <a:t>文字内容</a:t>
              </a:r>
              <a:endParaRPr lang="en-US" altLang="zh-CN" sz="800" dirty="0">
                <a:latin typeface="Arial" panose="020B0604020202020204" pitchFamily="34" charset="0"/>
                <a:ea typeface="微软雅黑" panose="020B0503020204020204" pitchFamily="34" charset="-122"/>
                <a:cs typeface="+mn-ea"/>
                <a:sym typeface="Arial" panose="020B0604020202020204" pitchFamily="34" charset="0"/>
              </a:endParaRPr>
            </a:p>
          </p:txBody>
        </p:sp>
      </p:grpSp>
      <p:sp>
        <p:nvSpPr>
          <p:cNvPr id="66" name="TextBox 1"/>
          <p:cNvSpPr txBox="1"/>
          <p:nvPr/>
        </p:nvSpPr>
        <p:spPr>
          <a:xfrm>
            <a:off x="5080287" y="159941"/>
            <a:ext cx="2698175" cy="564898"/>
          </a:xfrm>
          <a:prstGeom prst="rect">
            <a:avLst/>
          </a:prstGeom>
          <a:noFill/>
        </p:spPr>
        <p:txBody>
          <a:bodyPr wrap="none" rtlCol="0">
            <a:spAutoFit/>
          </a:bodyPr>
          <a:lstStyle/>
          <a:p>
            <a:pPr lvl="0" algn="ctr">
              <a:lnSpc>
                <a:spcPct val="120000"/>
              </a:lnSpc>
              <a:defRPr sz="1800">
                <a:solidFill>
                  <a:srgbClr val="000000"/>
                </a:solidFill>
              </a:defRPr>
            </a:pPr>
            <a:r>
              <a:rPr lang="zh-CN" altLang="en-US" sz="2800" dirty="0">
                <a:latin typeface="Arial" panose="020B0604020202020204" pitchFamily="34" charset="0"/>
                <a:ea typeface="微软雅黑" panose="020B0503020204020204" pitchFamily="34" charset="-122"/>
                <a:sym typeface="Arial" panose="020B0604020202020204" pitchFamily="34" charset="0"/>
              </a:rPr>
              <a:t>请替换文字内容</a:t>
            </a:r>
          </a:p>
        </p:txBody>
      </p:sp>
    </p:spTree>
    <p:extLst>
      <p:ext uri="{BB962C8B-B14F-4D97-AF65-F5344CB8AC3E}">
        <p14:creationId xmlns:p14="http://schemas.microsoft.com/office/powerpoint/2010/main" val="3938208198"/>
      </p:ext>
    </p:extLst>
  </p:cSld>
  <p:clrMapOvr>
    <a:masterClrMapping/>
  </p:clrMapOvr>
  <mc:AlternateContent xmlns:mc="http://schemas.openxmlformats.org/markup-compatibility/2006" xmlns:p14="http://schemas.microsoft.com/office/powerpoint/2010/main">
    <mc:Choice Requires="p14">
      <p:transition spd="slow" p14:dur="1600" advTm="0">
        <p14:gallery dir="l"/>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0"/>
                                  </p:stCondLst>
                                  <p:childTnLst>
                                    <p:set>
                                      <p:cBhvr>
                                        <p:cTn id="6" dur="1" fill="hold">
                                          <p:stCondLst>
                                            <p:cond delay="0"/>
                                          </p:stCondLst>
                                        </p:cTn>
                                        <p:tgtEl>
                                          <p:spTgt spid="36"/>
                                        </p:tgtEl>
                                        <p:attrNameLst>
                                          <p:attrName>style.visibility</p:attrName>
                                        </p:attrNameLst>
                                      </p:cBhvr>
                                      <p:to>
                                        <p:strVal val="visible"/>
                                      </p:to>
                                    </p:set>
                                    <p:animEffect transition="in" filter="wipe(down)">
                                      <p:cBhvr>
                                        <p:cTn id="7" dur="500"/>
                                        <p:tgtEl>
                                          <p:spTgt spid="36"/>
                                        </p:tgtEl>
                                      </p:cBhvr>
                                    </p:animEffect>
                                  </p:childTnLst>
                                </p:cTn>
                              </p:par>
                            </p:childTnLst>
                          </p:cTn>
                        </p:par>
                        <p:par>
                          <p:cTn id="8" fill="hold">
                            <p:stCondLst>
                              <p:cond delay="500"/>
                            </p:stCondLst>
                            <p:childTnLst>
                              <p:par>
                                <p:cTn id="9" presetID="22" presetClass="entr" presetSubtype="4" fill="hold" nodeType="afterEffect">
                                  <p:stCondLst>
                                    <p:cond delay="0"/>
                                  </p:stCondLst>
                                  <p:childTnLst>
                                    <p:set>
                                      <p:cBhvr>
                                        <p:cTn id="10" dur="1" fill="hold">
                                          <p:stCondLst>
                                            <p:cond delay="0"/>
                                          </p:stCondLst>
                                        </p:cTn>
                                        <p:tgtEl>
                                          <p:spTgt spid="13"/>
                                        </p:tgtEl>
                                        <p:attrNameLst>
                                          <p:attrName>style.visibility</p:attrName>
                                        </p:attrNameLst>
                                      </p:cBhvr>
                                      <p:to>
                                        <p:strVal val="visible"/>
                                      </p:to>
                                    </p:set>
                                    <p:animEffect transition="in" filter="wipe(down)">
                                      <p:cBhvr>
                                        <p:cTn id="11" dur="500"/>
                                        <p:tgtEl>
                                          <p:spTgt spid="13"/>
                                        </p:tgtEl>
                                      </p:cBhvr>
                                    </p:animEffect>
                                  </p:childTnLst>
                                </p:cTn>
                              </p:par>
                            </p:childTnLst>
                          </p:cTn>
                        </p:par>
                        <p:par>
                          <p:cTn id="12" fill="hold">
                            <p:stCondLst>
                              <p:cond delay="1000"/>
                            </p:stCondLst>
                            <p:childTnLst>
                              <p:par>
                                <p:cTn id="13" presetID="22" presetClass="entr" presetSubtype="4" fill="hold" nodeType="afterEffect">
                                  <p:stCondLst>
                                    <p:cond delay="0"/>
                                  </p:stCondLst>
                                  <p:childTnLst>
                                    <p:set>
                                      <p:cBhvr>
                                        <p:cTn id="14" dur="1" fill="hold">
                                          <p:stCondLst>
                                            <p:cond delay="0"/>
                                          </p:stCondLst>
                                        </p:cTn>
                                        <p:tgtEl>
                                          <p:spTgt spid="39"/>
                                        </p:tgtEl>
                                        <p:attrNameLst>
                                          <p:attrName>style.visibility</p:attrName>
                                        </p:attrNameLst>
                                      </p:cBhvr>
                                      <p:to>
                                        <p:strVal val="visible"/>
                                      </p:to>
                                    </p:set>
                                    <p:animEffect transition="in" filter="wipe(down)">
                                      <p:cBhvr>
                                        <p:cTn id="15" dur="500"/>
                                        <p:tgtEl>
                                          <p:spTgt spid="39"/>
                                        </p:tgtEl>
                                      </p:cBhvr>
                                    </p:animEffect>
                                  </p:childTnLst>
                                </p:cTn>
                              </p:par>
                            </p:childTnLst>
                          </p:cTn>
                        </p:par>
                        <p:par>
                          <p:cTn id="16" fill="hold">
                            <p:stCondLst>
                              <p:cond delay="1500"/>
                            </p:stCondLst>
                            <p:childTnLst>
                              <p:par>
                                <p:cTn id="17" presetID="22" presetClass="entr" presetSubtype="4" fill="hold" nodeType="afterEffect">
                                  <p:stCondLst>
                                    <p:cond delay="0"/>
                                  </p:stCondLst>
                                  <p:childTnLst>
                                    <p:set>
                                      <p:cBhvr>
                                        <p:cTn id="18" dur="1" fill="hold">
                                          <p:stCondLst>
                                            <p:cond delay="0"/>
                                          </p:stCondLst>
                                        </p:cTn>
                                        <p:tgtEl>
                                          <p:spTgt spid="7"/>
                                        </p:tgtEl>
                                        <p:attrNameLst>
                                          <p:attrName>style.visibility</p:attrName>
                                        </p:attrNameLst>
                                      </p:cBhvr>
                                      <p:to>
                                        <p:strVal val="visible"/>
                                      </p:to>
                                    </p:set>
                                    <p:animEffect transition="in" filter="wipe(down)">
                                      <p:cBhvr>
                                        <p:cTn id="19" dur="500"/>
                                        <p:tgtEl>
                                          <p:spTgt spid="7"/>
                                        </p:tgtEl>
                                      </p:cBhvr>
                                    </p:animEffect>
                                  </p:childTnLst>
                                </p:cTn>
                              </p:par>
                            </p:childTnLst>
                          </p:cTn>
                        </p:par>
                        <p:par>
                          <p:cTn id="20" fill="hold">
                            <p:stCondLst>
                              <p:cond delay="2000"/>
                            </p:stCondLst>
                            <p:childTnLst>
                              <p:par>
                                <p:cTn id="21" presetID="22" presetClass="entr" presetSubtype="4" fill="hold" nodeType="afterEffect">
                                  <p:stCondLst>
                                    <p:cond delay="0"/>
                                  </p:stCondLst>
                                  <p:childTnLst>
                                    <p:set>
                                      <p:cBhvr>
                                        <p:cTn id="22" dur="1" fill="hold">
                                          <p:stCondLst>
                                            <p:cond delay="0"/>
                                          </p:stCondLst>
                                        </p:cTn>
                                        <p:tgtEl>
                                          <p:spTgt spid="42"/>
                                        </p:tgtEl>
                                        <p:attrNameLst>
                                          <p:attrName>style.visibility</p:attrName>
                                        </p:attrNameLst>
                                      </p:cBhvr>
                                      <p:to>
                                        <p:strVal val="visible"/>
                                      </p:to>
                                    </p:set>
                                    <p:animEffect transition="in" filter="wipe(down)">
                                      <p:cBhvr>
                                        <p:cTn id="23" dur="500"/>
                                        <p:tgtEl>
                                          <p:spTgt spid="42"/>
                                        </p:tgtEl>
                                      </p:cBhvr>
                                    </p:animEffect>
                                  </p:childTnLst>
                                </p:cTn>
                              </p:par>
                            </p:childTnLst>
                          </p:cTn>
                        </p:par>
                        <p:par>
                          <p:cTn id="24" fill="hold">
                            <p:stCondLst>
                              <p:cond delay="2500"/>
                            </p:stCondLst>
                            <p:childTnLst>
                              <p:par>
                                <p:cTn id="25" presetID="22" presetClass="entr" presetSubtype="4" fill="hold" nodeType="afterEffect">
                                  <p:stCondLst>
                                    <p:cond delay="0"/>
                                  </p:stCondLst>
                                  <p:childTnLst>
                                    <p:set>
                                      <p:cBhvr>
                                        <p:cTn id="26" dur="1" fill="hold">
                                          <p:stCondLst>
                                            <p:cond delay="0"/>
                                          </p:stCondLst>
                                        </p:cTn>
                                        <p:tgtEl>
                                          <p:spTgt spid="10"/>
                                        </p:tgtEl>
                                        <p:attrNameLst>
                                          <p:attrName>style.visibility</p:attrName>
                                        </p:attrNameLst>
                                      </p:cBhvr>
                                      <p:to>
                                        <p:strVal val="visible"/>
                                      </p:to>
                                    </p:set>
                                    <p:animEffect transition="in" filter="wipe(down)">
                                      <p:cBhvr>
                                        <p:cTn id="27" dur="500"/>
                                        <p:tgtEl>
                                          <p:spTgt spid="10"/>
                                        </p:tgtEl>
                                      </p:cBhvr>
                                    </p:animEffect>
                                  </p:childTnLst>
                                </p:cTn>
                              </p:par>
                            </p:childTnLst>
                          </p:cTn>
                        </p:par>
                        <p:par>
                          <p:cTn id="28" fill="hold">
                            <p:stCondLst>
                              <p:cond delay="3000"/>
                            </p:stCondLst>
                            <p:childTnLst>
                              <p:par>
                                <p:cTn id="29" presetID="22" presetClass="entr" presetSubtype="4" fill="hold" nodeType="afterEffect">
                                  <p:stCondLst>
                                    <p:cond delay="0"/>
                                  </p:stCondLst>
                                  <p:childTnLst>
                                    <p:set>
                                      <p:cBhvr>
                                        <p:cTn id="30" dur="1" fill="hold">
                                          <p:stCondLst>
                                            <p:cond delay="0"/>
                                          </p:stCondLst>
                                        </p:cTn>
                                        <p:tgtEl>
                                          <p:spTgt spid="45"/>
                                        </p:tgtEl>
                                        <p:attrNameLst>
                                          <p:attrName>style.visibility</p:attrName>
                                        </p:attrNameLst>
                                      </p:cBhvr>
                                      <p:to>
                                        <p:strVal val="visible"/>
                                      </p:to>
                                    </p:set>
                                    <p:animEffect transition="in" filter="wipe(down)">
                                      <p:cBhvr>
                                        <p:cTn id="31" dur="500"/>
                                        <p:tgtEl>
                                          <p:spTgt spid="45"/>
                                        </p:tgtEl>
                                      </p:cBhvr>
                                    </p:animEffect>
                                  </p:childTnLst>
                                </p:cTn>
                              </p:par>
                            </p:childTnLst>
                          </p:cTn>
                        </p:par>
                        <p:par>
                          <p:cTn id="32" fill="hold">
                            <p:stCondLst>
                              <p:cond delay="3500"/>
                            </p:stCondLst>
                            <p:childTnLst>
                              <p:par>
                                <p:cTn id="33" presetID="22" presetClass="entr" presetSubtype="4" fill="hold" nodeType="afterEffect">
                                  <p:stCondLst>
                                    <p:cond delay="0"/>
                                  </p:stCondLst>
                                  <p:childTnLst>
                                    <p:set>
                                      <p:cBhvr>
                                        <p:cTn id="34" dur="1" fill="hold">
                                          <p:stCondLst>
                                            <p:cond delay="0"/>
                                          </p:stCondLst>
                                        </p:cTn>
                                        <p:tgtEl>
                                          <p:spTgt spid="4"/>
                                        </p:tgtEl>
                                        <p:attrNameLst>
                                          <p:attrName>style.visibility</p:attrName>
                                        </p:attrNameLst>
                                      </p:cBhvr>
                                      <p:to>
                                        <p:strVal val="visible"/>
                                      </p:to>
                                    </p:set>
                                    <p:animEffect transition="in" filter="wipe(down)">
                                      <p:cBhvr>
                                        <p:cTn id="35" dur="500"/>
                                        <p:tgtEl>
                                          <p:spTgt spid="4"/>
                                        </p:tgtEl>
                                      </p:cBhvr>
                                    </p:animEffect>
                                  </p:childTnLst>
                                </p:cTn>
                              </p:par>
                            </p:childTnLst>
                          </p:cTn>
                        </p:par>
                        <p:par>
                          <p:cTn id="36" fill="hold">
                            <p:stCondLst>
                              <p:cond delay="4000"/>
                            </p:stCondLst>
                            <p:childTnLst>
                              <p:par>
                                <p:cTn id="37" presetID="22" presetClass="entr" presetSubtype="4" fill="hold" nodeType="afterEffect">
                                  <p:stCondLst>
                                    <p:cond delay="0"/>
                                  </p:stCondLst>
                                  <p:childTnLst>
                                    <p:set>
                                      <p:cBhvr>
                                        <p:cTn id="38" dur="1" fill="hold">
                                          <p:stCondLst>
                                            <p:cond delay="0"/>
                                          </p:stCondLst>
                                        </p:cTn>
                                        <p:tgtEl>
                                          <p:spTgt spid="48"/>
                                        </p:tgtEl>
                                        <p:attrNameLst>
                                          <p:attrName>style.visibility</p:attrName>
                                        </p:attrNameLst>
                                      </p:cBhvr>
                                      <p:to>
                                        <p:strVal val="visible"/>
                                      </p:to>
                                    </p:set>
                                    <p:animEffect transition="in" filter="wipe(down)">
                                      <p:cBhvr>
                                        <p:cTn id="39" dur="500"/>
                                        <p:tgtEl>
                                          <p:spTgt spid="48"/>
                                        </p:tgtEl>
                                      </p:cBhvr>
                                    </p:animEffect>
                                  </p:childTnLst>
                                </p:cTn>
                              </p:par>
                            </p:childTnLst>
                          </p:cTn>
                        </p:par>
                        <p:par>
                          <p:cTn id="40" fill="hold">
                            <p:stCondLst>
                              <p:cond delay="4500"/>
                            </p:stCondLst>
                            <p:childTnLst>
                              <p:par>
                                <p:cTn id="41" presetID="22" presetClass="entr" presetSubtype="4" fill="hold" nodeType="afterEffect">
                                  <p:stCondLst>
                                    <p:cond delay="0"/>
                                  </p:stCondLst>
                                  <p:childTnLst>
                                    <p:set>
                                      <p:cBhvr>
                                        <p:cTn id="42" dur="1" fill="hold">
                                          <p:stCondLst>
                                            <p:cond delay="0"/>
                                          </p:stCondLst>
                                        </p:cTn>
                                        <p:tgtEl>
                                          <p:spTgt spid="28"/>
                                        </p:tgtEl>
                                        <p:attrNameLst>
                                          <p:attrName>style.visibility</p:attrName>
                                        </p:attrNameLst>
                                      </p:cBhvr>
                                      <p:to>
                                        <p:strVal val="visible"/>
                                      </p:to>
                                    </p:set>
                                    <p:animEffect transition="in" filter="wipe(down)">
                                      <p:cBhvr>
                                        <p:cTn id="43" dur="500"/>
                                        <p:tgtEl>
                                          <p:spTgt spid="28"/>
                                        </p:tgtEl>
                                      </p:cBhvr>
                                    </p:animEffect>
                                  </p:childTnLst>
                                </p:cTn>
                              </p:par>
                            </p:childTnLst>
                          </p:cTn>
                        </p:par>
                        <p:par>
                          <p:cTn id="44" fill="hold">
                            <p:stCondLst>
                              <p:cond delay="5000"/>
                            </p:stCondLst>
                            <p:childTnLst>
                              <p:par>
                                <p:cTn id="45" presetID="22" presetClass="entr" presetSubtype="4" fill="hold" nodeType="afterEffect">
                                  <p:stCondLst>
                                    <p:cond delay="0"/>
                                  </p:stCondLst>
                                  <p:childTnLst>
                                    <p:set>
                                      <p:cBhvr>
                                        <p:cTn id="46" dur="1" fill="hold">
                                          <p:stCondLst>
                                            <p:cond delay="0"/>
                                          </p:stCondLst>
                                        </p:cTn>
                                        <p:tgtEl>
                                          <p:spTgt spid="51"/>
                                        </p:tgtEl>
                                        <p:attrNameLst>
                                          <p:attrName>style.visibility</p:attrName>
                                        </p:attrNameLst>
                                      </p:cBhvr>
                                      <p:to>
                                        <p:strVal val="visible"/>
                                      </p:to>
                                    </p:set>
                                    <p:animEffect transition="in" filter="wipe(down)">
                                      <p:cBhvr>
                                        <p:cTn id="47" dur="500"/>
                                        <p:tgtEl>
                                          <p:spTgt spid="51"/>
                                        </p:tgtEl>
                                      </p:cBhvr>
                                    </p:animEffect>
                                  </p:childTnLst>
                                </p:cTn>
                              </p:par>
                            </p:childTnLst>
                          </p:cTn>
                        </p:par>
                        <p:par>
                          <p:cTn id="48" fill="hold">
                            <p:stCondLst>
                              <p:cond delay="5500"/>
                            </p:stCondLst>
                            <p:childTnLst>
                              <p:par>
                                <p:cTn id="49" presetID="22" presetClass="entr" presetSubtype="4" fill="hold" nodeType="afterEffect">
                                  <p:stCondLst>
                                    <p:cond delay="0"/>
                                  </p:stCondLst>
                                  <p:childTnLst>
                                    <p:set>
                                      <p:cBhvr>
                                        <p:cTn id="50" dur="1" fill="hold">
                                          <p:stCondLst>
                                            <p:cond delay="0"/>
                                          </p:stCondLst>
                                        </p:cTn>
                                        <p:tgtEl>
                                          <p:spTgt spid="31"/>
                                        </p:tgtEl>
                                        <p:attrNameLst>
                                          <p:attrName>style.visibility</p:attrName>
                                        </p:attrNameLst>
                                      </p:cBhvr>
                                      <p:to>
                                        <p:strVal val="visible"/>
                                      </p:to>
                                    </p:set>
                                    <p:animEffect transition="in" filter="wipe(down)">
                                      <p:cBhvr>
                                        <p:cTn id="51" dur="500"/>
                                        <p:tgtEl>
                                          <p:spTgt spid="31"/>
                                        </p:tgtEl>
                                      </p:cBhvr>
                                    </p:animEffect>
                                  </p:childTnLst>
                                </p:cTn>
                              </p:par>
                            </p:childTnLst>
                          </p:cTn>
                        </p:par>
                        <p:par>
                          <p:cTn id="52" fill="hold">
                            <p:stCondLst>
                              <p:cond delay="6000"/>
                            </p:stCondLst>
                            <p:childTnLst>
                              <p:par>
                                <p:cTn id="53" presetID="22" presetClass="entr" presetSubtype="4" fill="hold" nodeType="afterEffect">
                                  <p:stCondLst>
                                    <p:cond delay="0"/>
                                  </p:stCondLst>
                                  <p:childTnLst>
                                    <p:set>
                                      <p:cBhvr>
                                        <p:cTn id="54" dur="1" fill="hold">
                                          <p:stCondLst>
                                            <p:cond delay="0"/>
                                          </p:stCondLst>
                                        </p:cTn>
                                        <p:tgtEl>
                                          <p:spTgt spid="54"/>
                                        </p:tgtEl>
                                        <p:attrNameLst>
                                          <p:attrName>style.visibility</p:attrName>
                                        </p:attrNameLst>
                                      </p:cBhvr>
                                      <p:to>
                                        <p:strVal val="visible"/>
                                      </p:to>
                                    </p:set>
                                    <p:animEffect transition="in" filter="wipe(down)">
                                      <p:cBhvr>
                                        <p:cTn id="55" dur="500"/>
                                        <p:tgtEl>
                                          <p:spTgt spid="54"/>
                                        </p:tgtEl>
                                      </p:cBhvr>
                                    </p:animEffect>
                                  </p:childTnLst>
                                </p:cTn>
                              </p:par>
                            </p:childTnLst>
                          </p:cTn>
                        </p:par>
                        <p:par>
                          <p:cTn id="56" fill="hold">
                            <p:stCondLst>
                              <p:cond delay="6500"/>
                            </p:stCondLst>
                            <p:childTnLst>
                              <p:par>
                                <p:cTn id="57" presetID="22" presetClass="entr" presetSubtype="4" fill="hold" nodeType="afterEffect">
                                  <p:stCondLst>
                                    <p:cond delay="0"/>
                                  </p:stCondLst>
                                  <p:childTnLst>
                                    <p:set>
                                      <p:cBhvr>
                                        <p:cTn id="58" dur="1" fill="hold">
                                          <p:stCondLst>
                                            <p:cond delay="0"/>
                                          </p:stCondLst>
                                        </p:cTn>
                                        <p:tgtEl>
                                          <p:spTgt spid="25"/>
                                        </p:tgtEl>
                                        <p:attrNameLst>
                                          <p:attrName>style.visibility</p:attrName>
                                        </p:attrNameLst>
                                      </p:cBhvr>
                                      <p:to>
                                        <p:strVal val="visible"/>
                                      </p:to>
                                    </p:set>
                                    <p:animEffect transition="in" filter="wipe(down)">
                                      <p:cBhvr>
                                        <p:cTn id="59" dur="500"/>
                                        <p:tgtEl>
                                          <p:spTgt spid="25"/>
                                        </p:tgtEl>
                                      </p:cBhvr>
                                    </p:animEffect>
                                  </p:childTnLst>
                                </p:cTn>
                              </p:par>
                            </p:childTnLst>
                          </p:cTn>
                        </p:par>
                        <p:par>
                          <p:cTn id="60" fill="hold">
                            <p:stCondLst>
                              <p:cond delay="7000"/>
                            </p:stCondLst>
                            <p:childTnLst>
                              <p:par>
                                <p:cTn id="61" presetID="22" presetClass="entr" presetSubtype="4" fill="hold" nodeType="afterEffect">
                                  <p:stCondLst>
                                    <p:cond delay="0"/>
                                  </p:stCondLst>
                                  <p:childTnLst>
                                    <p:set>
                                      <p:cBhvr>
                                        <p:cTn id="62" dur="1" fill="hold">
                                          <p:stCondLst>
                                            <p:cond delay="0"/>
                                          </p:stCondLst>
                                        </p:cTn>
                                        <p:tgtEl>
                                          <p:spTgt spid="57"/>
                                        </p:tgtEl>
                                        <p:attrNameLst>
                                          <p:attrName>style.visibility</p:attrName>
                                        </p:attrNameLst>
                                      </p:cBhvr>
                                      <p:to>
                                        <p:strVal val="visible"/>
                                      </p:to>
                                    </p:set>
                                    <p:animEffect transition="in" filter="wipe(down)">
                                      <p:cBhvr>
                                        <p:cTn id="63" dur="500"/>
                                        <p:tgtEl>
                                          <p:spTgt spid="57"/>
                                        </p:tgtEl>
                                      </p:cBhvr>
                                    </p:animEffect>
                                  </p:childTnLst>
                                </p:cTn>
                              </p:par>
                            </p:childTnLst>
                          </p:cTn>
                        </p:par>
                        <p:par>
                          <p:cTn id="64" fill="hold">
                            <p:stCondLst>
                              <p:cond delay="7500"/>
                            </p:stCondLst>
                            <p:childTnLst>
                              <p:par>
                                <p:cTn id="65" presetID="22" presetClass="entr" presetSubtype="4" fill="hold" nodeType="afterEffect">
                                  <p:stCondLst>
                                    <p:cond delay="0"/>
                                  </p:stCondLst>
                                  <p:childTnLst>
                                    <p:set>
                                      <p:cBhvr>
                                        <p:cTn id="66" dur="1" fill="hold">
                                          <p:stCondLst>
                                            <p:cond delay="0"/>
                                          </p:stCondLst>
                                        </p:cTn>
                                        <p:tgtEl>
                                          <p:spTgt spid="19"/>
                                        </p:tgtEl>
                                        <p:attrNameLst>
                                          <p:attrName>style.visibility</p:attrName>
                                        </p:attrNameLst>
                                      </p:cBhvr>
                                      <p:to>
                                        <p:strVal val="visible"/>
                                      </p:to>
                                    </p:set>
                                    <p:animEffect transition="in" filter="wipe(down)">
                                      <p:cBhvr>
                                        <p:cTn id="67" dur="500"/>
                                        <p:tgtEl>
                                          <p:spTgt spid="19"/>
                                        </p:tgtEl>
                                      </p:cBhvr>
                                    </p:animEffect>
                                  </p:childTnLst>
                                </p:cTn>
                              </p:par>
                            </p:childTnLst>
                          </p:cTn>
                        </p:par>
                        <p:par>
                          <p:cTn id="68" fill="hold">
                            <p:stCondLst>
                              <p:cond delay="8000"/>
                            </p:stCondLst>
                            <p:childTnLst>
                              <p:par>
                                <p:cTn id="69" presetID="22" presetClass="entr" presetSubtype="4" fill="hold" nodeType="afterEffect">
                                  <p:stCondLst>
                                    <p:cond delay="0"/>
                                  </p:stCondLst>
                                  <p:childTnLst>
                                    <p:set>
                                      <p:cBhvr>
                                        <p:cTn id="70" dur="1" fill="hold">
                                          <p:stCondLst>
                                            <p:cond delay="0"/>
                                          </p:stCondLst>
                                        </p:cTn>
                                        <p:tgtEl>
                                          <p:spTgt spid="60"/>
                                        </p:tgtEl>
                                        <p:attrNameLst>
                                          <p:attrName>style.visibility</p:attrName>
                                        </p:attrNameLst>
                                      </p:cBhvr>
                                      <p:to>
                                        <p:strVal val="visible"/>
                                      </p:to>
                                    </p:set>
                                    <p:animEffect transition="in" filter="wipe(down)">
                                      <p:cBhvr>
                                        <p:cTn id="71" dur="500"/>
                                        <p:tgtEl>
                                          <p:spTgt spid="60"/>
                                        </p:tgtEl>
                                      </p:cBhvr>
                                    </p:animEffect>
                                  </p:childTnLst>
                                </p:cTn>
                              </p:par>
                            </p:childTnLst>
                          </p:cTn>
                        </p:par>
                        <p:par>
                          <p:cTn id="72" fill="hold">
                            <p:stCondLst>
                              <p:cond delay="8500"/>
                            </p:stCondLst>
                            <p:childTnLst>
                              <p:par>
                                <p:cTn id="73" presetID="22" presetClass="entr" presetSubtype="4" fill="hold" nodeType="afterEffect">
                                  <p:stCondLst>
                                    <p:cond delay="0"/>
                                  </p:stCondLst>
                                  <p:childTnLst>
                                    <p:set>
                                      <p:cBhvr>
                                        <p:cTn id="74" dur="1" fill="hold">
                                          <p:stCondLst>
                                            <p:cond delay="0"/>
                                          </p:stCondLst>
                                        </p:cTn>
                                        <p:tgtEl>
                                          <p:spTgt spid="22"/>
                                        </p:tgtEl>
                                        <p:attrNameLst>
                                          <p:attrName>style.visibility</p:attrName>
                                        </p:attrNameLst>
                                      </p:cBhvr>
                                      <p:to>
                                        <p:strVal val="visible"/>
                                      </p:to>
                                    </p:set>
                                    <p:animEffect transition="in" filter="wipe(down)">
                                      <p:cBhvr>
                                        <p:cTn id="75" dur="500"/>
                                        <p:tgtEl>
                                          <p:spTgt spid="22"/>
                                        </p:tgtEl>
                                      </p:cBhvr>
                                    </p:animEffect>
                                  </p:childTnLst>
                                </p:cTn>
                              </p:par>
                            </p:childTnLst>
                          </p:cTn>
                        </p:par>
                        <p:par>
                          <p:cTn id="76" fill="hold">
                            <p:stCondLst>
                              <p:cond delay="9000"/>
                            </p:stCondLst>
                            <p:childTnLst>
                              <p:par>
                                <p:cTn id="77" presetID="22" presetClass="entr" presetSubtype="4" fill="hold" nodeType="afterEffect">
                                  <p:stCondLst>
                                    <p:cond delay="0"/>
                                  </p:stCondLst>
                                  <p:childTnLst>
                                    <p:set>
                                      <p:cBhvr>
                                        <p:cTn id="78" dur="1" fill="hold">
                                          <p:stCondLst>
                                            <p:cond delay="0"/>
                                          </p:stCondLst>
                                        </p:cTn>
                                        <p:tgtEl>
                                          <p:spTgt spid="63"/>
                                        </p:tgtEl>
                                        <p:attrNameLst>
                                          <p:attrName>style.visibility</p:attrName>
                                        </p:attrNameLst>
                                      </p:cBhvr>
                                      <p:to>
                                        <p:strVal val="visible"/>
                                      </p:to>
                                    </p:set>
                                    <p:animEffect transition="in" filter="wipe(down)">
                                      <p:cBhvr>
                                        <p:cTn id="79" dur="500"/>
                                        <p:tgtEl>
                                          <p:spTgt spid="63"/>
                                        </p:tgtEl>
                                      </p:cBhvr>
                                    </p:animEffect>
                                  </p:childTnLst>
                                </p:cTn>
                              </p:par>
                            </p:childTnLst>
                          </p:cTn>
                        </p:par>
                        <p:par>
                          <p:cTn id="80" fill="hold">
                            <p:stCondLst>
                              <p:cond delay="9500"/>
                            </p:stCondLst>
                            <p:childTnLst>
                              <p:par>
                                <p:cTn id="81" presetID="22" presetClass="entr" presetSubtype="4" fill="hold" nodeType="afterEffect">
                                  <p:stCondLst>
                                    <p:cond delay="0"/>
                                  </p:stCondLst>
                                  <p:childTnLst>
                                    <p:set>
                                      <p:cBhvr>
                                        <p:cTn id="82" dur="1" fill="hold">
                                          <p:stCondLst>
                                            <p:cond delay="0"/>
                                          </p:stCondLst>
                                        </p:cTn>
                                        <p:tgtEl>
                                          <p:spTgt spid="16"/>
                                        </p:tgtEl>
                                        <p:attrNameLst>
                                          <p:attrName>style.visibility</p:attrName>
                                        </p:attrNameLst>
                                      </p:cBhvr>
                                      <p:to>
                                        <p:strVal val="visible"/>
                                      </p:to>
                                    </p:set>
                                    <p:animEffect transition="in" filter="wipe(down)">
                                      <p:cBhvr>
                                        <p:cTn id="83" dur="500"/>
                                        <p:tgtEl>
                                          <p:spTgt spid="16"/>
                                        </p:tgtEl>
                                      </p:cBhvr>
                                    </p:animEffect>
                                  </p:childTnLst>
                                </p:cTn>
                              </p:par>
                            </p:childTnLst>
                          </p:cTn>
                        </p:par>
                        <p:par>
                          <p:cTn id="84" fill="hold">
                            <p:stCondLst>
                              <p:cond delay="10000"/>
                            </p:stCondLst>
                            <p:childTnLst>
                              <p:par>
                                <p:cTn id="85" presetID="10" presetClass="entr" presetSubtype="0" fill="hold" grpId="0" nodeType="afterEffect">
                                  <p:stCondLst>
                                    <p:cond delay="0"/>
                                  </p:stCondLst>
                                  <p:childTnLst>
                                    <p:set>
                                      <p:cBhvr>
                                        <p:cTn id="86" dur="1" fill="hold">
                                          <p:stCondLst>
                                            <p:cond delay="0"/>
                                          </p:stCondLst>
                                        </p:cTn>
                                        <p:tgtEl>
                                          <p:spTgt spid="35"/>
                                        </p:tgtEl>
                                        <p:attrNameLst>
                                          <p:attrName>style.visibility</p:attrName>
                                        </p:attrNameLst>
                                      </p:cBhvr>
                                      <p:to>
                                        <p:strVal val="visible"/>
                                      </p:to>
                                    </p:set>
                                    <p:animEffect transition="in" filter="fade">
                                      <p:cBhvr>
                                        <p:cTn id="87" dur="500"/>
                                        <p:tgtEl>
                                          <p:spTgt spid="35"/>
                                        </p:tgtEl>
                                      </p:cBhvr>
                                    </p:animEffect>
                                  </p:childTnLst>
                                </p:cTn>
                              </p:par>
                            </p:childTnLst>
                          </p:cTn>
                        </p:par>
                        <p:par>
                          <p:cTn id="88" fill="hold">
                            <p:stCondLst>
                              <p:cond delay="10500"/>
                            </p:stCondLst>
                            <p:childTnLst>
                              <p:par>
                                <p:cTn id="89" presetID="10" presetClass="entr" presetSubtype="0" fill="hold" grpId="0" nodeType="afterEffect">
                                  <p:stCondLst>
                                    <p:cond delay="0"/>
                                  </p:stCondLst>
                                  <p:childTnLst>
                                    <p:set>
                                      <p:cBhvr>
                                        <p:cTn id="90" dur="1" fill="hold">
                                          <p:stCondLst>
                                            <p:cond delay="0"/>
                                          </p:stCondLst>
                                        </p:cTn>
                                        <p:tgtEl>
                                          <p:spTgt spid="34"/>
                                        </p:tgtEl>
                                        <p:attrNameLst>
                                          <p:attrName>style.visibility</p:attrName>
                                        </p:attrNameLst>
                                      </p:cBhvr>
                                      <p:to>
                                        <p:strVal val="visible"/>
                                      </p:to>
                                    </p:set>
                                    <p:animEffect transition="in" filter="fade">
                                      <p:cBhvr>
                                        <p:cTn id="91" dur="500"/>
                                        <p:tgtEl>
                                          <p:spTgt spid="3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 grpId="0"/>
      <p:bldP spid="35"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Rectangle 17"/>
          <p:cNvSpPr/>
          <p:nvPr/>
        </p:nvSpPr>
        <p:spPr>
          <a:xfrm>
            <a:off x="7531433" y="2335700"/>
            <a:ext cx="5326612" cy="363397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endParaRPr lang="en-US" dirty="0">
              <a:latin typeface="Arial" panose="020B0604020202020204" pitchFamily="34" charset="0"/>
              <a:ea typeface="微软雅黑" panose="020B0503020204020204" pitchFamily="34" charset="-122"/>
              <a:sym typeface="Arial" panose="020B0604020202020204" pitchFamily="34" charset="0"/>
            </a:endParaRPr>
          </a:p>
        </p:txBody>
      </p:sp>
      <p:sp>
        <p:nvSpPr>
          <p:cNvPr id="19" name="Content Placeholder 2"/>
          <p:cNvSpPr txBox="1">
            <a:spLocks/>
          </p:cNvSpPr>
          <p:nvPr/>
        </p:nvSpPr>
        <p:spPr>
          <a:xfrm>
            <a:off x="8112510" y="3229409"/>
            <a:ext cx="4050148" cy="1844736"/>
          </a:xfrm>
          <a:prstGeom prst="rect">
            <a:avLst/>
          </a:prstGeom>
        </p:spPr>
        <p:txBody>
          <a:bodyPr vert="horz" wrap="square" lIns="0" tIns="0" rIns="0" bIns="0" rtlCol="0" anchor="t">
            <a:spAutoFit/>
          </a:bodyPr>
          <a:lstStyle>
            <a:lvl1pPr marL="0" indent="0" algn="r" defTabSz="457200" rtl="0" eaLnBrk="1" latinLnBrk="0" hangingPunct="1">
              <a:spcBef>
                <a:spcPct val="20000"/>
              </a:spcBef>
              <a:spcAft>
                <a:spcPts val="600"/>
              </a:spcAft>
              <a:buClr>
                <a:schemeClr val="accent1">
                  <a:lumMod val="75000"/>
                </a:schemeClr>
              </a:buClr>
              <a:buSzPct val="145000"/>
              <a:buFont typeface="Arial"/>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9pPr>
          </a:lstStyle>
          <a:p>
            <a:pPr algn="just">
              <a:lnSpc>
                <a:spcPct val="150000"/>
              </a:lnSpc>
            </a:pPr>
            <a:r>
              <a:rPr lang="zh-CN" altLang="en-US" sz="799" dirty="0">
                <a:solidFill>
                  <a:schemeClr val="bg1"/>
                </a:solidFill>
                <a:latin typeface="Arial" panose="020B0604020202020204" pitchFamily="34" charset="0"/>
                <a:ea typeface="微软雅黑" panose="020B0503020204020204" pitchFamily="34" charset="-122"/>
                <a:cs typeface="Lato Light"/>
                <a:sym typeface="Arial" panose="020B0604020202020204" pitchFamily="34" charset="0"/>
              </a:rPr>
              <a:t>请替换文字内容，修改文字内容，也可以直接复制你的内容到此。请替换文字内容，修改文字内容，也可以直接复制你的内容到此。请替换文字内容，修改文字内容，也可以直接复制你的内容到此。请替换文字内容，修改文字内容，也可以直接复制你的内容到此。请替换文字内容，修改文字内容，也可以直接复制你的内容到此。请替换文字内容，修改文字内容，也可以直接复制你的内容到此。请替换文字内容，修改文字内容，也可以直接复制你的内容到此。请替换文字内容，修改文字内容，也可以直接复制你的内容到此。请替换文字内容，修改文字内容，也可以直接复制你的内容到此。请替换文字内容，修改文字内容，也可以直接复制你的内容到此。修改文字内容，也可以直接复制你的内容到此。请替换文字内容，修改文字内容，也可以直接复制你的内容到此。修改文字内容，也可以直接复制你的内容到此。请替换文字内容，修改文字内容，也可以直接复制你的内容到此。</a:t>
            </a:r>
            <a:endParaRPr lang="en-US" altLang="zh-CN" sz="799" dirty="0">
              <a:solidFill>
                <a:schemeClr val="bg1"/>
              </a:solidFill>
              <a:latin typeface="Arial" panose="020B0604020202020204" pitchFamily="34" charset="0"/>
              <a:ea typeface="微软雅黑" panose="020B0503020204020204" pitchFamily="34" charset="-122"/>
              <a:cs typeface="Lato Light"/>
              <a:sym typeface="Arial" panose="020B0604020202020204" pitchFamily="34" charset="0"/>
            </a:endParaRPr>
          </a:p>
        </p:txBody>
      </p:sp>
      <p:sp>
        <p:nvSpPr>
          <p:cNvPr id="28" name="Rectangle 27"/>
          <p:cNvSpPr/>
          <p:nvPr/>
        </p:nvSpPr>
        <p:spPr>
          <a:xfrm>
            <a:off x="707" y="2335700"/>
            <a:ext cx="7530727" cy="3633977"/>
          </a:xfrm>
          <a:prstGeom prst="rect">
            <a:avLst/>
          </a:prstGeom>
          <a:blipFill dpi="0" rotWithShape="1">
            <a:blip r:embed="rId3"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endParaRPr lang="en-US" dirty="0">
              <a:latin typeface="Arial" panose="020B0604020202020204" pitchFamily="34" charset="0"/>
              <a:ea typeface="微软雅黑" panose="020B0503020204020204" pitchFamily="34" charset="-122"/>
              <a:sym typeface="Arial" panose="020B0604020202020204" pitchFamily="34" charset="0"/>
            </a:endParaRPr>
          </a:p>
        </p:txBody>
      </p:sp>
      <p:sp>
        <p:nvSpPr>
          <p:cNvPr id="5" name="TextBox 1"/>
          <p:cNvSpPr txBox="1"/>
          <p:nvPr/>
        </p:nvSpPr>
        <p:spPr>
          <a:xfrm>
            <a:off x="5080287" y="159941"/>
            <a:ext cx="2698175" cy="564898"/>
          </a:xfrm>
          <a:prstGeom prst="rect">
            <a:avLst/>
          </a:prstGeom>
          <a:noFill/>
        </p:spPr>
        <p:txBody>
          <a:bodyPr wrap="none" rtlCol="0">
            <a:spAutoFit/>
          </a:bodyPr>
          <a:lstStyle/>
          <a:p>
            <a:pPr lvl="0" algn="ctr">
              <a:lnSpc>
                <a:spcPct val="120000"/>
              </a:lnSpc>
              <a:defRPr sz="1800">
                <a:solidFill>
                  <a:srgbClr val="000000"/>
                </a:solidFill>
              </a:defRPr>
            </a:pPr>
            <a:r>
              <a:rPr lang="zh-CN" altLang="en-US" sz="2800" dirty="0">
                <a:latin typeface="Arial" panose="020B0604020202020204" pitchFamily="34" charset="0"/>
                <a:ea typeface="微软雅黑" panose="020B0503020204020204" pitchFamily="34" charset="-122"/>
                <a:sym typeface="Arial" panose="020B0604020202020204" pitchFamily="34" charset="0"/>
              </a:rPr>
              <a:t>请替换文字内容</a:t>
            </a:r>
          </a:p>
        </p:txBody>
      </p:sp>
    </p:spTree>
    <p:extLst>
      <p:ext uri="{BB962C8B-B14F-4D97-AF65-F5344CB8AC3E}">
        <p14:creationId xmlns:p14="http://schemas.microsoft.com/office/powerpoint/2010/main" val="2949100543"/>
      </p:ext>
    </p:extLst>
  </p:cSld>
  <p:clrMapOvr>
    <a:masterClrMapping/>
  </p:clrMapOvr>
  <mc:AlternateContent xmlns:mc="http://schemas.openxmlformats.org/markup-compatibility/2006" xmlns:p14="http://schemas.microsoft.com/office/powerpoint/2010/main">
    <mc:Choice Requires="p14">
      <p:transition spd="slow" p14:dur="1600" advTm="0">
        <p14:gallery dir="l"/>
      </p:transition>
    </mc:Choice>
    <mc:Fallback xmlns="">
      <p:transition spd="slow" advTm="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18"/>
                                            </p:tgtEl>
                                            <p:attrNameLst>
                                              <p:attrName>style.visibility</p:attrName>
                                            </p:attrNameLst>
                                          </p:cBhvr>
                                          <p:to>
                                            <p:strVal val="visible"/>
                                          </p:to>
                                        </p:set>
                                        <p:anim calcmode="lin" valueType="num">
                                          <p:cBhvr>
                                            <p:cTn id="7" dur="1250" fill="hold"/>
                                            <p:tgtEl>
                                              <p:spTgt spid="18"/>
                                            </p:tgtEl>
                                            <p:attrNameLst>
                                              <p:attrName>ppt_w</p:attrName>
                                            </p:attrNameLst>
                                          </p:cBhvr>
                                          <p:tavLst>
                                            <p:tav tm="0">
                                              <p:val>
                                                <p:fltVal val="0"/>
                                              </p:val>
                                            </p:tav>
                                            <p:tav tm="100000">
                                              <p:val>
                                                <p:strVal val="#ppt_w"/>
                                              </p:val>
                                            </p:tav>
                                          </p:tavLst>
                                        </p:anim>
                                        <p:anim calcmode="lin" valueType="num">
                                          <p:cBhvr>
                                            <p:cTn id="8" dur="1250" fill="hold"/>
                                            <p:tgtEl>
                                              <p:spTgt spid="18"/>
                                            </p:tgtEl>
                                            <p:attrNameLst>
                                              <p:attrName>ppt_h</p:attrName>
                                            </p:attrNameLst>
                                          </p:cBhvr>
                                          <p:tavLst>
                                            <p:tav tm="0">
                                              <p:val>
                                                <p:fltVal val="0"/>
                                              </p:val>
                                            </p:tav>
                                            <p:tav tm="100000">
                                              <p:val>
                                                <p:strVal val="#ppt_h"/>
                                              </p:val>
                                            </p:tav>
                                          </p:tavLst>
                                        </p:anim>
                                        <p:anim calcmode="lin" valueType="num">
                                          <p:cBhvr>
                                            <p:cTn id="9" dur="1250" fill="hold"/>
                                            <p:tgtEl>
                                              <p:spTgt spid="18"/>
                                            </p:tgtEl>
                                            <p:attrNameLst>
                                              <p:attrName>style.rotation</p:attrName>
                                            </p:attrNameLst>
                                          </p:cBhvr>
                                          <p:tavLst>
                                            <p:tav tm="0">
                                              <p:val>
                                                <p:fltVal val="90"/>
                                              </p:val>
                                            </p:tav>
                                            <p:tav tm="100000">
                                              <p:val>
                                                <p:fltVal val="0"/>
                                              </p:val>
                                            </p:tav>
                                          </p:tavLst>
                                        </p:anim>
                                        <p:animEffect transition="in" filter="fade">
                                          <p:cBhvr>
                                            <p:cTn id="10" dur="1250"/>
                                            <p:tgtEl>
                                              <p:spTgt spid="18"/>
                                            </p:tgtEl>
                                          </p:cBhvr>
                                        </p:animEffect>
                                      </p:childTnLst>
                                    </p:cTn>
                                  </p:par>
                                </p:childTnLst>
                              </p:cTn>
                            </p:par>
                            <p:par>
                              <p:cTn id="11" fill="hold">
                                <p:stCondLst>
                                  <p:cond delay="1250"/>
                                </p:stCondLst>
                                <p:childTnLst>
                                  <p:par>
                                    <p:cTn id="12" presetID="22" presetClass="entr" presetSubtype="1" fill="hold" grpId="0" nodeType="afterEffect">
                                      <p:stCondLst>
                                        <p:cond delay="0"/>
                                      </p:stCondLst>
                                      <p:childTnLst>
                                        <p:set>
                                          <p:cBhvr>
                                            <p:cTn id="13" dur="1" fill="hold">
                                              <p:stCondLst>
                                                <p:cond delay="0"/>
                                              </p:stCondLst>
                                            </p:cTn>
                                            <p:tgtEl>
                                              <p:spTgt spid="19"/>
                                            </p:tgtEl>
                                            <p:attrNameLst>
                                              <p:attrName>style.visibility</p:attrName>
                                            </p:attrNameLst>
                                          </p:cBhvr>
                                          <p:to>
                                            <p:strVal val="visible"/>
                                          </p:to>
                                        </p:set>
                                        <p:animEffect transition="in" filter="wipe(up)">
                                          <p:cBhvr>
                                            <p:cTn id="14" dur="500"/>
                                            <p:tgtEl>
                                              <p:spTgt spid="19"/>
                                            </p:tgtEl>
                                          </p:cBhvr>
                                        </p:animEffect>
                                      </p:childTnLst>
                                    </p:cTn>
                                  </p:par>
                                </p:childTnLst>
                              </p:cTn>
                            </p:par>
                            <p:par>
                              <p:cTn id="15" fill="hold">
                                <p:stCondLst>
                                  <p:cond delay="1750"/>
                                </p:stCondLst>
                                <p:childTnLst>
                                  <p:par>
                                    <p:cTn id="16" presetID="2" presetClass="entr" presetSubtype="2" accel="40000" fill="hold" grpId="0" nodeType="afterEffect" p14:presetBounceEnd="60000">
                                      <p:stCondLst>
                                        <p:cond delay="0"/>
                                      </p:stCondLst>
                                      <p:childTnLst>
                                        <p:set>
                                          <p:cBhvr>
                                            <p:cTn id="17" dur="1" fill="hold">
                                              <p:stCondLst>
                                                <p:cond delay="0"/>
                                              </p:stCondLst>
                                            </p:cTn>
                                            <p:tgtEl>
                                              <p:spTgt spid="28"/>
                                            </p:tgtEl>
                                            <p:attrNameLst>
                                              <p:attrName>style.visibility</p:attrName>
                                            </p:attrNameLst>
                                          </p:cBhvr>
                                          <p:to>
                                            <p:strVal val="visible"/>
                                          </p:to>
                                        </p:set>
                                        <p:anim calcmode="lin" valueType="num" p14:bounceEnd="60000">
                                          <p:cBhvr additive="base">
                                            <p:cTn id="18" dur="1750" fill="hold"/>
                                            <p:tgtEl>
                                              <p:spTgt spid="28"/>
                                            </p:tgtEl>
                                            <p:attrNameLst>
                                              <p:attrName>ppt_x</p:attrName>
                                            </p:attrNameLst>
                                          </p:cBhvr>
                                          <p:tavLst>
                                            <p:tav tm="0">
                                              <p:val>
                                                <p:strVal val="1+#ppt_w/2"/>
                                              </p:val>
                                            </p:tav>
                                            <p:tav tm="100000">
                                              <p:val>
                                                <p:strVal val="#ppt_x"/>
                                              </p:val>
                                            </p:tav>
                                          </p:tavLst>
                                        </p:anim>
                                        <p:anim calcmode="lin" valueType="num" p14:bounceEnd="60000">
                                          <p:cBhvr additive="base">
                                            <p:cTn id="19" dur="1750" fill="hold"/>
                                            <p:tgtEl>
                                              <p:spTgt spid="2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animBg="1"/>
          <p:bldP spid="19" grpId="0"/>
          <p:bldP spid="28" grpId="0" animBg="1"/>
        </p:bldLst>
      </p:timing>
    </mc:Choice>
    <mc:Fallback xmlns="">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18"/>
                                            </p:tgtEl>
                                            <p:attrNameLst>
                                              <p:attrName>style.visibility</p:attrName>
                                            </p:attrNameLst>
                                          </p:cBhvr>
                                          <p:to>
                                            <p:strVal val="visible"/>
                                          </p:to>
                                        </p:set>
                                        <p:anim calcmode="lin" valueType="num">
                                          <p:cBhvr>
                                            <p:cTn id="7" dur="1250" fill="hold"/>
                                            <p:tgtEl>
                                              <p:spTgt spid="18"/>
                                            </p:tgtEl>
                                            <p:attrNameLst>
                                              <p:attrName>ppt_w</p:attrName>
                                            </p:attrNameLst>
                                          </p:cBhvr>
                                          <p:tavLst>
                                            <p:tav tm="0">
                                              <p:val>
                                                <p:fltVal val="0"/>
                                              </p:val>
                                            </p:tav>
                                            <p:tav tm="100000">
                                              <p:val>
                                                <p:strVal val="#ppt_w"/>
                                              </p:val>
                                            </p:tav>
                                          </p:tavLst>
                                        </p:anim>
                                        <p:anim calcmode="lin" valueType="num">
                                          <p:cBhvr>
                                            <p:cTn id="8" dur="1250" fill="hold"/>
                                            <p:tgtEl>
                                              <p:spTgt spid="18"/>
                                            </p:tgtEl>
                                            <p:attrNameLst>
                                              <p:attrName>ppt_h</p:attrName>
                                            </p:attrNameLst>
                                          </p:cBhvr>
                                          <p:tavLst>
                                            <p:tav tm="0">
                                              <p:val>
                                                <p:fltVal val="0"/>
                                              </p:val>
                                            </p:tav>
                                            <p:tav tm="100000">
                                              <p:val>
                                                <p:strVal val="#ppt_h"/>
                                              </p:val>
                                            </p:tav>
                                          </p:tavLst>
                                        </p:anim>
                                        <p:anim calcmode="lin" valueType="num">
                                          <p:cBhvr>
                                            <p:cTn id="9" dur="1250" fill="hold"/>
                                            <p:tgtEl>
                                              <p:spTgt spid="18"/>
                                            </p:tgtEl>
                                            <p:attrNameLst>
                                              <p:attrName>style.rotation</p:attrName>
                                            </p:attrNameLst>
                                          </p:cBhvr>
                                          <p:tavLst>
                                            <p:tav tm="0">
                                              <p:val>
                                                <p:fltVal val="90"/>
                                              </p:val>
                                            </p:tav>
                                            <p:tav tm="100000">
                                              <p:val>
                                                <p:fltVal val="0"/>
                                              </p:val>
                                            </p:tav>
                                          </p:tavLst>
                                        </p:anim>
                                        <p:animEffect transition="in" filter="fade">
                                          <p:cBhvr>
                                            <p:cTn id="10" dur="1250"/>
                                            <p:tgtEl>
                                              <p:spTgt spid="18"/>
                                            </p:tgtEl>
                                          </p:cBhvr>
                                        </p:animEffect>
                                      </p:childTnLst>
                                    </p:cTn>
                                  </p:par>
                                </p:childTnLst>
                              </p:cTn>
                            </p:par>
                            <p:par>
                              <p:cTn id="11" fill="hold">
                                <p:stCondLst>
                                  <p:cond delay="1250"/>
                                </p:stCondLst>
                                <p:childTnLst>
                                  <p:par>
                                    <p:cTn id="12" presetID="22" presetClass="entr" presetSubtype="1" fill="hold" grpId="0" nodeType="afterEffect">
                                      <p:stCondLst>
                                        <p:cond delay="0"/>
                                      </p:stCondLst>
                                      <p:childTnLst>
                                        <p:set>
                                          <p:cBhvr>
                                            <p:cTn id="13" dur="1" fill="hold">
                                              <p:stCondLst>
                                                <p:cond delay="0"/>
                                              </p:stCondLst>
                                            </p:cTn>
                                            <p:tgtEl>
                                              <p:spTgt spid="19"/>
                                            </p:tgtEl>
                                            <p:attrNameLst>
                                              <p:attrName>style.visibility</p:attrName>
                                            </p:attrNameLst>
                                          </p:cBhvr>
                                          <p:to>
                                            <p:strVal val="visible"/>
                                          </p:to>
                                        </p:set>
                                        <p:animEffect transition="in" filter="wipe(up)">
                                          <p:cBhvr>
                                            <p:cTn id="14" dur="500"/>
                                            <p:tgtEl>
                                              <p:spTgt spid="19"/>
                                            </p:tgtEl>
                                          </p:cBhvr>
                                        </p:animEffect>
                                      </p:childTnLst>
                                    </p:cTn>
                                  </p:par>
                                </p:childTnLst>
                              </p:cTn>
                            </p:par>
                            <p:par>
                              <p:cTn id="15" fill="hold">
                                <p:stCondLst>
                                  <p:cond delay="1750"/>
                                </p:stCondLst>
                                <p:childTnLst>
                                  <p:par>
                                    <p:cTn id="16" presetID="2" presetClass="entr" presetSubtype="2" accel="40000" fill="hold" grpId="0" nodeType="afterEffect">
                                      <p:stCondLst>
                                        <p:cond delay="0"/>
                                      </p:stCondLst>
                                      <p:childTnLst>
                                        <p:set>
                                          <p:cBhvr>
                                            <p:cTn id="17" dur="1" fill="hold">
                                              <p:stCondLst>
                                                <p:cond delay="0"/>
                                              </p:stCondLst>
                                            </p:cTn>
                                            <p:tgtEl>
                                              <p:spTgt spid="28"/>
                                            </p:tgtEl>
                                            <p:attrNameLst>
                                              <p:attrName>style.visibility</p:attrName>
                                            </p:attrNameLst>
                                          </p:cBhvr>
                                          <p:to>
                                            <p:strVal val="visible"/>
                                          </p:to>
                                        </p:set>
                                        <p:anim calcmode="lin" valueType="num">
                                          <p:cBhvr additive="base">
                                            <p:cTn id="18" dur="1750" fill="hold"/>
                                            <p:tgtEl>
                                              <p:spTgt spid="28"/>
                                            </p:tgtEl>
                                            <p:attrNameLst>
                                              <p:attrName>ppt_x</p:attrName>
                                            </p:attrNameLst>
                                          </p:cBhvr>
                                          <p:tavLst>
                                            <p:tav tm="0">
                                              <p:val>
                                                <p:strVal val="1+#ppt_w/2"/>
                                              </p:val>
                                            </p:tav>
                                            <p:tav tm="100000">
                                              <p:val>
                                                <p:strVal val="#ppt_x"/>
                                              </p:val>
                                            </p:tav>
                                          </p:tavLst>
                                        </p:anim>
                                        <p:anim calcmode="lin" valueType="num">
                                          <p:cBhvr additive="base">
                                            <p:cTn id="19" dur="1750" fill="hold"/>
                                            <p:tgtEl>
                                              <p:spTgt spid="2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animBg="1"/>
          <p:bldP spid="19" grpId="0"/>
          <p:bldP spid="28" grpId="0" animBg="1"/>
        </p:bldLst>
      </p:timing>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9" name="AutoShape 1"/>
          <p:cNvSpPr>
            <a:spLocks/>
          </p:cNvSpPr>
          <p:nvPr/>
        </p:nvSpPr>
        <p:spPr bwMode="auto">
          <a:xfrm>
            <a:off x="0" y="1604565"/>
            <a:ext cx="6489648" cy="2875202"/>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600"/>
                </a:lnTo>
                <a:lnTo>
                  <a:pt x="0" y="21600"/>
                </a:lnTo>
                <a:close/>
              </a:path>
            </a:pathLst>
          </a:custGeom>
          <a:solidFill>
            <a:schemeClr val="accent1"/>
          </a:solidFill>
          <a:ln w="25400" cap="flat" cmpd="sng">
            <a:noFill/>
            <a:prstDash val="solid"/>
            <a:miter lim="0"/>
            <a:headEnd/>
            <a:tailEnd/>
          </a:ln>
          <a:effectLst/>
          <a:extLs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lIns="0" tIns="0" rIns="0" bIns="0"/>
          <a:lstStyle/>
          <a:p>
            <a:pPr>
              <a:lnSpc>
                <a:spcPct val="150000"/>
              </a:lnSpc>
              <a:defRPr/>
            </a:pPr>
            <a:endParaRPr lang="es-ES" sz="2669">
              <a:latin typeface="Arial" panose="020B0604020202020204" pitchFamily="34" charset="0"/>
              <a:ea typeface="微软雅黑" panose="020B0503020204020204" pitchFamily="34" charset="-122"/>
              <a:cs typeface="Calibri" charset="0"/>
              <a:sym typeface="Arial" panose="020B0604020202020204" pitchFamily="34" charset="0"/>
            </a:endParaRPr>
          </a:p>
        </p:txBody>
      </p:sp>
      <p:sp>
        <p:nvSpPr>
          <p:cNvPr id="12290" name="AutoShape 2"/>
          <p:cNvSpPr>
            <a:spLocks/>
          </p:cNvSpPr>
          <p:nvPr/>
        </p:nvSpPr>
        <p:spPr bwMode="auto">
          <a:xfrm>
            <a:off x="6462861" y="1600101"/>
            <a:ext cx="6395889" cy="287297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600"/>
                </a:lnTo>
                <a:lnTo>
                  <a:pt x="0" y="21600"/>
                </a:lnTo>
                <a:close/>
              </a:path>
            </a:pathLst>
          </a:custGeom>
          <a:solidFill>
            <a:schemeClr val="accent2"/>
          </a:solidFill>
          <a:ln w="25400" cap="flat" cmpd="sng">
            <a:noFill/>
            <a:prstDash val="solid"/>
            <a:miter lim="0"/>
            <a:headEnd/>
            <a:tailEnd/>
          </a:ln>
          <a:effectLst/>
          <a:extLs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lIns="0" tIns="0" rIns="0" bIns="0"/>
          <a:lstStyle/>
          <a:p>
            <a:pPr>
              <a:lnSpc>
                <a:spcPct val="150000"/>
              </a:lnSpc>
              <a:defRPr/>
            </a:pPr>
            <a:endParaRPr lang="es-ES" sz="2669">
              <a:latin typeface="Arial" panose="020B0604020202020204" pitchFamily="34" charset="0"/>
              <a:ea typeface="微软雅黑" panose="020B0503020204020204" pitchFamily="34" charset="-122"/>
              <a:cs typeface="Calibri" charset="0"/>
              <a:sym typeface="Arial" panose="020B0604020202020204" pitchFamily="34" charset="0"/>
            </a:endParaRPr>
          </a:p>
        </p:txBody>
      </p:sp>
      <p:sp>
        <p:nvSpPr>
          <p:cNvPr id="12293" name="AutoShape 5" descr="image4.png"/>
          <p:cNvSpPr>
            <a:spLocks/>
          </p:cNvSpPr>
          <p:nvPr/>
        </p:nvSpPr>
        <p:spPr bwMode="auto">
          <a:xfrm>
            <a:off x="5176928" y="1226284"/>
            <a:ext cx="2634994" cy="557541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600"/>
                </a:lnTo>
                <a:lnTo>
                  <a:pt x="0" y="21600"/>
                </a:lnTo>
                <a:close/>
              </a:path>
            </a:pathLst>
          </a:custGeom>
          <a:blipFill dpi="0" rotWithShape="0">
            <a:blip r:embed="rId3"/>
            <a:srcRect/>
            <a:stretch>
              <a:fillRect/>
            </a:stretch>
          </a:blipFill>
          <a:ln w="25400" cap="flat" cmpd="sng">
            <a:solidFill>
              <a:srgbClr val="000000">
                <a:alpha val="0"/>
              </a:srgbClr>
            </a:solidFill>
            <a:prstDash val="solid"/>
            <a:miter lim="0"/>
            <a:headEnd/>
            <a:tailEnd/>
          </a:ln>
          <a:effectLst/>
          <a:extLs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lIns="0" tIns="0" rIns="0" bIns="0"/>
          <a:lstStyle/>
          <a:p>
            <a:pPr>
              <a:lnSpc>
                <a:spcPct val="150000"/>
              </a:lnSpc>
              <a:defRPr/>
            </a:pPr>
            <a:endParaRPr lang="es-ES" sz="2669">
              <a:latin typeface="Arial" panose="020B0604020202020204" pitchFamily="34" charset="0"/>
              <a:ea typeface="微软雅黑" panose="020B0503020204020204" pitchFamily="34" charset="-122"/>
              <a:cs typeface="Calibri" charset="0"/>
              <a:sym typeface="Arial" panose="020B0604020202020204" pitchFamily="34" charset="0"/>
            </a:endParaRPr>
          </a:p>
        </p:txBody>
      </p:sp>
      <p:sp>
        <p:nvSpPr>
          <p:cNvPr id="3" name="矩形 2"/>
          <p:cNvSpPr/>
          <p:nvPr/>
        </p:nvSpPr>
        <p:spPr>
          <a:xfrm>
            <a:off x="5493271" y="2306404"/>
            <a:ext cx="1944216" cy="3456384"/>
          </a:xfrm>
          <a:prstGeom prst="rect">
            <a:avLst/>
          </a:prstGeom>
          <a:blipFill dpi="0" rotWithShape="1">
            <a:blip r:embed="rId4"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12299" name="AutoShape 11"/>
          <p:cNvSpPr>
            <a:spLocks/>
          </p:cNvSpPr>
          <p:nvPr/>
        </p:nvSpPr>
        <p:spPr bwMode="auto">
          <a:xfrm>
            <a:off x="7835724" y="5212545"/>
            <a:ext cx="375026" cy="37725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1356" y="18801"/>
                </a:moveTo>
                <a:cubicBezTo>
                  <a:pt x="21517" y="18964"/>
                  <a:pt x="21599" y="19177"/>
                  <a:pt x="21599" y="19437"/>
                </a:cubicBezTo>
                <a:cubicBezTo>
                  <a:pt x="21599" y="19581"/>
                  <a:pt x="21517" y="19776"/>
                  <a:pt x="21356" y="20019"/>
                </a:cubicBezTo>
                <a:cubicBezTo>
                  <a:pt x="21192" y="20261"/>
                  <a:pt x="20989" y="20504"/>
                  <a:pt x="20746" y="20741"/>
                </a:cubicBezTo>
                <a:cubicBezTo>
                  <a:pt x="20503" y="20979"/>
                  <a:pt x="20260" y="21184"/>
                  <a:pt x="20022" y="21348"/>
                </a:cubicBezTo>
                <a:cubicBezTo>
                  <a:pt x="19782" y="21517"/>
                  <a:pt x="19593" y="21599"/>
                  <a:pt x="19446" y="21599"/>
                </a:cubicBezTo>
                <a:cubicBezTo>
                  <a:pt x="19189" y="21599"/>
                  <a:pt x="18974" y="21514"/>
                  <a:pt x="18810" y="21342"/>
                </a:cubicBezTo>
                <a:lnTo>
                  <a:pt x="13956" y="16503"/>
                </a:lnTo>
                <a:cubicBezTo>
                  <a:pt x="13216" y="16979"/>
                  <a:pt x="12429" y="17349"/>
                  <a:pt x="11589" y="17603"/>
                </a:cubicBezTo>
                <a:cubicBezTo>
                  <a:pt x="10750" y="17863"/>
                  <a:pt x="9891" y="17990"/>
                  <a:pt x="9007" y="17990"/>
                </a:cubicBezTo>
                <a:cubicBezTo>
                  <a:pt x="7770" y="17990"/>
                  <a:pt x="6608" y="17759"/>
                  <a:pt x="5518" y="17290"/>
                </a:cubicBezTo>
                <a:cubicBezTo>
                  <a:pt x="4427" y="16822"/>
                  <a:pt x="3470" y="16175"/>
                  <a:pt x="2645" y="15353"/>
                </a:cubicBezTo>
                <a:cubicBezTo>
                  <a:pt x="1817" y="14535"/>
                  <a:pt x="1173" y="13579"/>
                  <a:pt x="701" y="12487"/>
                </a:cubicBezTo>
                <a:cubicBezTo>
                  <a:pt x="232" y="11399"/>
                  <a:pt x="0" y="10237"/>
                  <a:pt x="0" y="8999"/>
                </a:cubicBezTo>
                <a:cubicBezTo>
                  <a:pt x="0" y="7768"/>
                  <a:pt x="232" y="6602"/>
                  <a:pt x="701" y="5515"/>
                </a:cubicBezTo>
                <a:cubicBezTo>
                  <a:pt x="1170" y="4422"/>
                  <a:pt x="1817" y="3468"/>
                  <a:pt x="2645" y="2646"/>
                </a:cubicBezTo>
                <a:cubicBezTo>
                  <a:pt x="3470" y="1827"/>
                  <a:pt x="4425" y="1180"/>
                  <a:pt x="5512" y="709"/>
                </a:cubicBezTo>
                <a:cubicBezTo>
                  <a:pt x="6600" y="237"/>
                  <a:pt x="7764" y="0"/>
                  <a:pt x="9007" y="0"/>
                </a:cubicBezTo>
                <a:cubicBezTo>
                  <a:pt x="10245" y="0"/>
                  <a:pt x="11402" y="237"/>
                  <a:pt x="12487" y="709"/>
                </a:cubicBezTo>
                <a:cubicBezTo>
                  <a:pt x="13572" y="1180"/>
                  <a:pt x="14530" y="1827"/>
                  <a:pt x="15358" y="2646"/>
                </a:cubicBezTo>
                <a:cubicBezTo>
                  <a:pt x="16183" y="3468"/>
                  <a:pt x="16830" y="4422"/>
                  <a:pt x="17299" y="5515"/>
                </a:cubicBezTo>
                <a:cubicBezTo>
                  <a:pt x="17768" y="6602"/>
                  <a:pt x="18002" y="7768"/>
                  <a:pt x="18002" y="8999"/>
                </a:cubicBezTo>
                <a:cubicBezTo>
                  <a:pt x="18002" y="9887"/>
                  <a:pt x="17872" y="10748"/>
                  <a:pt x="17615" y="11588"/>
                </a:cubicBezTo>
                <a:cubicBezTo>
                  <a:pt x="17358" y="12434"/>
                  <a:pt x="16991" y="13218"/>
                  <a:pt x="16513" y="13947"/>
                </a:cubicBezTo>
                <a:lnTo>
                  <a:pt x="21356" y="18801"/>
                </a:lnTo>
                <a:close/>
                <a:moveTo>
                  <a:pt x="3597" y="8999"/>
                </a:moveTo>
                <a:cubicBezTo>
                  <a:pt x="3597" y="9759"/>
                  <a:pt x="3741" y="10465"/>
                  <a:pt x="4029" y="11117"/>
                </a:cubicBezTo>
                <a:cubicBezTo>
                  <a:pt x="4317" y="11770"/>
                  <a:pt x="4707" y="12338"/>
                  <a:pt x="5193" y="12821"/>
                </a:cubicBezTo>
                <a:cubicBezTo>
                  <a:pt x="5679" y="13300"/>
                  <a:pt x="6253" y="13684"/>
                  <a:pt x="6908" y="13970"/>
                </a:cubicBezTo>
                <a:cubicBezTo>
                  <a:pt x="7566" y="14252"/>
                  <a:pt x="8264" y="14394"/>
                  <a:pt x="9004" y="14394"/>
                </a:cubicBezTo>
                <a:cubicBezTo>
                  <a:pt x="9745" y="14394"/>
                  <a:pt x="10439" y="14252"/>
                  <a:pt x="11091" y="13970"/>
                </a:cubicBezTo>
                <a:cubicBezTo>
                  <a:pt x="11744" y="13684"/>
                  <a:pt x="12318" y="13300"/>
                  <a:pt x="12801" y="12821"/>
                </a:cubicBezTo>
                <a:cubicBezTo>
                  <a:pt x="13290" y="12338"/>
                  <a:pt x="13677" y="11770"/>
                  <a:pt x="13965" y="11117"/>
                </a:cubicBezTo>
                <a:cubicBezTo>
                  <a:pt x="14253" y="10465"/>
                  <a:pt x="14397" y="9759"/>
                  <a:pt x="14397" y="8999"/>
                </a:cubicBezTo>
                <a:cubicBezTo>
                  <a:pt x="14397" y="8260"/>
                  <a:pt x="14253" y="7565"/>
                  <a:pt x="13965" y="6913"/>
                </a:cubicBezTo>
                <a:cubicBezTo>
                  <a:pt x="13674" y="6258"/>
                  <a:pt x="13290" y="5683"/>
                  <a:pt x="12801" y="5193"/>
                </a:cubicBezTo>
                <a:cubicBezTo>
                  <a:pt x="12316" y="4703"/>
                  <a:pt x="11744" y="4317"/>
                  <a:pt x="11091" y="4032"/>
                </a:cubicBezTo>
                <a:cubicBezTo>
                  <a:pt x="10439" y="3750"/>
                  <a:pt x="9741" y="3606"/>
                  <a:pt x="9004" y="3606"/>
                </a:cubicBezTo>
                <a:cubicBezTo>
                  <a:pt x="8267" y="3606"/>
                  <a:pt x="7566" y="3750"/>
                  <a:pt x="6908" y="4032"/>
                </a:cubicBezTo>
                <a:cubicBezTo>
                  <a:pt x="6253" y="4317"/>
                  <a:pt x="5676" y="4703"/>
                  <a:pt x="5193" y="5193"/>
                </a:cubicBezTo>
                <a:cubicBezTo>
                  <a:pt x="4707" y="5683"/>
                  <a:pt x="4317" y="6258"/>
                  <a:pt x="4029" y="6913"/>
                </a:cubicBezTo>
                <a:cubicBezTo>
                  <a:pt x="3741" y="7565"/>
                  <a:pt x="3597" y="8257"/>
                  <a:pt x="3597" y="8999"/>
                </a:cubicBezTo>
                <a:moveTo>
                  <a:pt x="9007" y="5591"/>
                </a:moveTo>
                <a:cubicBezTo>
                  <a:pt x="9184" y="5591"/>
                  <a:pt x="9344" y="5656"/>
                  <a:pt x="9472" y="5785"/>
                </a:cubicBezTo>
                <a:cubicBezTo>
                  <a:pt x="9602" y="5919"/>
                  <a:pt x="9668" y="6082"/>
                  <a:pt x="9668" y="6280"/>
                </a:cubicBezTo>
                <a:cubicBezTo>
                  <a:pt x="9668" y="6461"/>
                  <a:pt x="9602" y="6616"/>
                  <a:pt x="9472" y="6745"/>
                </a:cubicBezTo>
                <a:cubicBezTo>
                  <a:pt x="9344" y="6878"/>
                  <a:pt x="9184" y="6944"/>
                  <a:pt x="9007" y="6944"/>
                </a:cubicBezTo>
                <a:cubicBezTo>
                  <a:pt x="8439" y="6944"/>
                  <a:pt x="7953" y="7144"/>
                  <a:pt x="7552" y="7537"/>
                </a:cubicBezTo>
                <a:cubicBezTo>
                  <a:pt x="7151" y="7934"/>
                  <a:pt x="6950" y="8423"/>
                  <a:pt x="6950" y="8996"/>
                </a:cubicBezTo>
                <a:cubicBezTo>
                  <a:pt x="6950" y="9179"/>
                  <a:pt x="6884" y="9332"/>
                  <a:pt x="6755" y="9465"/>
                </a:cubicBezTo>
                <a:cubicBezTo>
                  <a:pt x="6623" y="9596"/>
                  <a:pt x="6467" y="9658"/>
                  <a:pt x="6288" y="9658"/>
                </a:cubicBezTo>
                <a:cubicBezTo>
                  <a:pt x="6080" y="9658"/>
                  <a:pt x="5914" y="9596"/>
                  <a:pt x="5786" y="9465"/>
                </a:cubicBezTo>
                <a:cubicBezTo>
                  <a:pt x="5659" y="9332"/>
                  <a:pt x="5600" y="9179"/>
                  <a:pt x="5600" y="8996"/>
                </a:cubicBezTo>
                <a:cubicBezTo>
                  <a:pt x="5600" y="8539"/>
                  <a:pt x="5685" y="8104"/>
                  <a:pt x="5863" y="7686"/>
                </a:cubicBezTo>
                <a:cubicBezTo>
                  <a:pt x="6037" y="7271"/>
                  <a:pt x="6281" y="6907"/>
                  <a:pt x="6597" y="6591"/>
                </a:cubicBezTo>
                <a:cubicBezTo>
                  <a:pt x="6905" y="6277"/>
                  <a:pt x="7264" y="6029"/>
                  <a:pt x="7677" y="5857"/>
                </a:cubicBezTo>
                <a:cubicBezTo>
                  <a:pt x="8086" y="5680"/>
                  <a:pt x="8530" y="5591"/>
                  <a:pt x="9007" y="5591"/>
                </a:cubicBezTo>
              </a:path>
            </a:pathLst>
          </a:custGeom>
          <a:solidFill>
            <a:schemeClr val="accent4"/>
          </a:solidFill>
          <a:ln>
            <a:noFill/>
          </a:ln>
          <a:effectLst/>
          <a:extLst>
            <a:ext uri="{91240B29-F687-4f45-9708-019B960494DF}">
              <a14:hiddenLine xmlns="" xmlns:a14="http://schemas.microsoft.com/office/drawing/2010/main" w="12700" cap="flat" cmpd="sng">
                <a:solidFill>
                  <a:srgbClr val="000000"/>
                </a:solidFill>
                <a:prstDash val="solid"/>
                <a:miter lim="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lIns="0" tIns="0" rIns="0" bIns="0"/>
          <a:lstStyle/>
          <a:p>
            <a:pPr>
              <a:lnSpc>
                <a:spcPct val="150000"/>
              </a:lnSpc>
              <a:defRPr/>
            </a:pPr>
            <a:endParaRPr lang="es-ES" sz="2669">
              <a:latin typeface="Arial" panose="020B0604020202020204" pitchFamily="34" charset="0"/>
              <a:ea typeface="微软雅黑" panose="020B0503020204020204" pitchFamily="34" charset="-122"/>
              <a:cs typeface="Calibri" charset="0"/>
              <a:sym typeface="Arial" panose="020B0604020202020204" pitchFamily="34" charset="0"/>
            </a:endParaRPr>
          </a:p>
        </p:txBody>
      </p:sp>
      <p:sp>
        <p:nvSpPr>
          <p:cNvPr id="12301" name="AutoShape 13"/>
          <p:cNvSpPr>
            <a:spLocks/>
          </p:cNvSpPr>
          <p:nvPr/>
        </p:nvSpPr>
        <p:spPr bwMode="auto">
          <a:xfrm>
            <a:off x="4842211" y="5259425"/>
            <a:ext cx="377258" cy="314754"/>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263" y="3223"/>
                </a:moveTo>
                <a:cubicBezTo>
                  <a:pt x="20632" y="3223"/>
                  <a:pt x="20946" y="3384"/>
                  <a:pt x="21208" y="3713"/>
                </a:cubicBezTo>
                <a:cubicBezTo>
                  <a:pt x="21469" y="4043"/>
                  <a:pt x="21599" y="4427"/>
                  <a:pt x="21599" y="4864"/>
                </a:cubicBezTo>
                <a:lnTo>
                  <a:pt x="21599" y="19984"/>
                </a:lnTo>
                <a:cubicBezTo>
                  <a:pt x="21599" y="20421"/>
                  <a:pt x="21469" y="20804"/>
                  <a:pt x="21208" y="21120"/>
                </a:cubicBezTo>
                <a:cubicBezTo>
                  <a:pt x="20946" y="21441"/>
                  <a:pt x="20632" y="21599"/>
                  <a:pt x="20263" y="21599"/>
                </a:cubicBezTo>
                <a:lnTo>
                  <a:pt x="1348" y="21599"/>
                </a:lnTo>
                <a:cubicBezTo>
                  <a:pt x="982" y="21599"/>
                  <a:pt x="662" y="21441"/>
                  <a:pt x="399" y="21120"/>
                </a:cubicBezTo>
                <a:cubicBezTo>
                  <a:pt x="135" y="20804"/>
                  <a:pt x="0" y="20421"/>
                  <a:pt x="0" y="19984"/>
                </a:cubicBezTo>
                <a:lnTo>
                  <a:pt x="0" y="4864"/>
                </a:lnTo>
                <a:cubicBezTo>
                  <a:pt x="0" y="4427"/>
                  <a:pt x="135" y="4043"/>
                  <a:pt x="399" y="3713"/>
                </a:cubicBezTo>
                <a:cubicBezTo>
                  <a:pt x="662" y="3384"/>
                  <a:pt x="982" y="3223"/>
                  <a:pt x="1348" y="3223"/>
                </a:cubicBezTo>
                <a:lnTo>
                  <a:pt x="5637" y="3223"/>
                </a:lnTo>
                <a:lnTo>
                  <a:pt x="6318" y="1459"/>
                </a:lnTo>
                <a:cubicBezTo>
                  <a:pt x="6457" y="1058"/>
                  <a:pt x="6718" y="713"/>
                  <a:pt x="7090" y="426"/>
                </a:cubicBezTo>
                <a:cubicBezTo>
                  <a:pt x="7467" y="143"/>
                  <a:pt x="7839" y="0"/>
                  <a:pt x="8203" y="0"/>
                </a:cubicBezTo>
                <a:lnTo>
                  <a:pt x="13396" y="0"/>
                </a:lnTo>
                <a:cubicBezTo>
                  <a:pt x="13763" y="0"/>
                  <a:pt x="14135" y="143"/>
                  <a:pt x="14509" y="426"/>
                </a:cubicBezTo>
                <a:cubicBezTo>
                  <a:pt x="14885" y="713"/>
                  <a:pt x="15146" y="1058"/>
                  <a:pt x="15293" y="1459"/>
                </a:cubicBezTo>
                <a:lnTo>
                  <a:pt x="15962" y="3223"/>
                </a:lnTo>
                <a:lnTo>
                  <a:pt x="20263" y="3223"/>
                </a:lnTo>
                <a:close/>
                <a:moveTo>
                  <a:pt x="10805" y="19185"/>
                </a:moveTo>
                <a:cubicBezTo>
                  <a:pt x="11572" y="19185"/>
                  <a:pt x="12299" y="19002"/>
                  <a:pt x="12987" y="18650"/>
                </a:cubicBezTo>
                <a:cubicBezTo>
                  <a:pt x="13673" y="18294"/>
                  <a:pt x="14270" y="17810"/>
                  <a:pt x="14775" y="17196"/>
                </a:cubicBezTo>
                <a:cubicBezTo>
                  <a:pt x="15279" y="16582"/>
                  <a:pt x="15678" y="15862"/>
                  <a:pt x="15973" y="15047"/>
                </a:cubicBezTo>
                <a:cubicBezTo>
                  <a:pt x="16270" y="14234"/>
                  <a:pt x="16419" y="13355"/>
                  <a:pt x="16419" y="12422"/>
                </a:cubicBezTo>
                <a:cubicBezTo>
                  <a:pt x="16419" y="11498"/>
                  <a:pt x="16270" y="10623"/>
                  <a:pt x="15973" y="9794"/>
                </a:cubicBezTo>
                <a:cubicBezTo>
                  <a:pt x="15678" y="8966"/>
                  <a:pt x="15279" y="8250"/>
                  <a:pt x="14775" y="7645"/>
                </a:cubicBezTo>
                <a:cubicBezTo>
                  <a:pt x="14270" y="7035"/>
                  <a:pt x="13673" y="6557"/>
                  <a:pt x="12987" y="6199"/>
                </a:cubicBezTo>
                <a:cubicBezTo>
                  <a:pt x="12299" y="5843"/>
                  <a:pt x="11572" y="5666"/>
                  <a:pt x="10805" y="5666"/>
                </a:cubicBezTo>
                <a:cubicBezTo>
                  <a:pt x="10040" y="5666"/>
                  <a:pt x="9313" y="5846"/>
                  <a:pt x="8619" y="6199"/>
                </a:cubicBezTo>
                <a:cubicBezTo>
                  <a:pt x="7930" y="6557"/>
                  <a:pt x="7332" y="7035"/>
                  <a:pt x="6828" y="7645"/>
                </a:cubicBezTo>
                <a:cubicBezTo>
                  <a:pt x="6324" y="8250"/>
                  <a:pt x="5922" y="8963"/>
                  <a:pt x="5626" y="9788"/>
                </a:cubicBezTo>
                <a:cubicBezTo>
                  <a:pt x="5330" y="10611"/>
                  <a:pt x="5180" y="11491"/>
                  <a:pt x="5180" y="12422"/>
                </a:cubicBezTo>
                <a:cubicBezTo>
                  <a:pt x="5180" y="13355"/>
                  <a:pt x="5330" y="14234"/>
                  <a:pt x="5626" y="15047"/>
                </a:cubicBezTo>
                <a:cubicBezTo>
                  <a:pt x="5922" y="15862"/>
                  <a:pt x="6324" y="16582"/>
                  <a:pt x="6828" y="17196"/>
                </a:cubicBezTo>
                <a:cubicBezTo>
                  <a:pt x="7332" y="17810"/>
                  <a:pt x="7930" y="18294"/>
                  <a:pt x="8619" y="18650"/>
                </a:cubicBezTo>
                <a:cubicBezTo>
                  <a:pt x="9313" y="19005"/>
                  <a:pt x="10040" y="19185"/>
                  <a:pt x="10805" y="19185"/>
                </a:cubicBezTo>
                <a:moveTo>
                  <a:pt x="10805" y="7833"/>
                </a:moveTo>
                <a:cubicBezTo>
                  <a:pt x="11337" y="7833"/>
                  <a:pt x="11833" y="7952"/>
                  <a:pt x="12295" y="8190"/>
                </a:cubicBezTo>
                <a:cubicBezTo>
                  <a:pt x="12755" y="8432"/>
                  <a:pt x="13158" y="8754"/>
                  <a:pt x="13501" y="9168"/>
                </a:cubicBezTo>
                <a:cubicBezTo>
                  <a:pt x="13846" y="9583"/>
                  <a:pt x="14118" y="10068"/>
                  <a:pt x="14316" y="10623"/>
                </a:cubicBezTo>
                <a:cubicBezTo>
                  <a:pt x="14515" y="11185"/>
                  <a:pt x="14615" y="11781"/>
                  <a:pt x="14615" y="12422"/>
                </a:cubicBezTo>
                <a:cubicBezTo>
                  <a:pt x="14615" y="13055"/>
                  <a:pt x="14515" y="13650"/>
                  <a:pt x="14316" y="14204"/>
                </a:cubicBezTo>
                <a:cubicBezTo>
                  <a:pt x="14118" y="14757"/>
                  <a:pt x="13846" y="15245"/>
                  <a:pt x="13501" y="15667"/>
                </a:cubicBezTo>
                <a:cubicBezTo>
                  <a:pt x="13158" y="16091"/>
                  <a:pt x="12752" y="16419"/>
                  <a:pt x="12289" y="16660"/>
                </a:cubicBezTo>
                <a:cubicBezTo>
                  <a:pt x="11825" y="16898"/>
                  <a:pt x="11329" y="17016"/>
                  <a:pt x="10805" y="17016"/>
                </a:cubicBezTo>
                <a:cubicBezTo>
                  <a:pt x="10275" y="17016"/>
                  <a:pt x="9777" y="16898"/>
                  <a:pt x="9313" y="16660"/>
                </a:cubicBezTo>
                <a:cubicBezTo>
                  <a:pt x="8848" y="16419"/>
                  <a:pt x="8444" y="16091"/>
                  <a:pt x="8101" y="15667"/>
                </a:cubicBezTo>
                <a:cubicBezTo>
                  <a:pt x="7755" y="15245"/>
                  <a:pt x="7484" y="14755"/>
                  <a:pt x="7285" y="14198"/>
                </a:cubicBezTo>
                <a:cubicBezTo>
                  <a:pt x="7084" y="13641"/>
                  <a:pt x="6985" y="13045"/>
                  <a:pt x="6985" y="12422"/>
                </a:cubicBezTo>
                <a:cubicBezTo>
                  <a:pt x="6985" y="11781"/>
                  <a:pt x="7084" y="11185"/>
                  <a:pt x="7285" y="10623"/>
                </a:cubicBezTo>
                <a:cubicBezTo>
                  <a:pt x="7484" y="10068"/>
                  <a:pt x="7755" y="9583"/>
                  <a:pt x="8101" y="9168"/>
                </a:cubicBezTo>
                <a:cubicBezTo>
                  <a:pt x="8444" y="8754"/>
                  <a:pt x="8848" y="8432"/>
                  <a:pt x="9313" y="8190"/>
                </a:cubicBezTo>
                <a:cubicBezTo>
                  <a:pt x="9777" y="7952"/>
                  <a:pt x="10275" y="7833"/>
                  <a:pt x="10805" y="7833"/>
                </a:cubicBezTo>
              </a:path>
            </a:pathLst>
          </a:custGeom>
          <a:solidFill>
            <a:schemeClr val="accent3"/>
          </a:solidFill>
          <a:ln>
            <a:noFill/>
          </a:ln>
          <a:effectLst/>
          <a:extLst>
            <a:ext uri="{91240B29-F687-4f45-9708-019B960494DF}">
              <a14:hiddenLine xmlns="" xmlns:a14="http://schemas.microsoft.com/office/drawing/2010/main" w="12700" cap="flat" cmpd="sng">
                <a:solidFill>
                  <a:srgbClr val="000000"/>
                </a:solidFill>
                <a:prstDash val="solid"/>
                <a:miter lim="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lIns="0" tIns="0" rIns="0" bIns="0"/>
          <a:lstStyle/>
          <a:p>
            <a:pPr>
              <a:lnSpc>
                <a:spcPct val="150000"/>
              </a:lnSpc>
              <a:defRPr/>
            </a:pPr>
            <a:endParaRPr lang="es-ES" sz="2669">
              <a:latin typeface="Arial" panose="020B0604020202020204" pitchFamily="34" charset="0"/>
              <a:ea typeface="微软雅黑" panose="020B0503020204020204" pitchFamily="34" charset="-122"/>
              <a:cs typeface="Calibri" charset="0"/>
              <a:sym typeface="Arial" panose="020B0604020202020204" pitchFamily="34" charset="0"/>
            </a:endParaRPr>
          </a:p>
        </p:txBody>
      </p:sp>
      <p:sp>
        <p:nvSpPr>
          <p:cNvPr id="31" name="TextBox 15"/>
          <p:cNvSpPr txBox="1"/>
          <p:nvPr/>
        </p:nvSpPr>
        <p:spPr>
          <a:xfrm>
            <a:off x="1340360" y="5390000"/>
            <a:ext cx="3252592" cy="553998"/>
          </a:xfrm>
          <a:prstGeom prst="rect">
            <a:avLst/>
          </a:prstGeom>
          <a:noFill/>
        </p:spPr>
        <p:txBody>
          <a:bodyPr wrap="square" lIns="0" tIns="0" rIns="0" bIns="0" rtlCol="0">
            <a:spAutoFit/>
          </a:bodyPr>
          <a:lstStyle/>
          <a:p>
            <a:pPr algn="r">
              <a:lnSpc>
                <a:spcPct val="150000"/>
              </a:lnSpc>
            </a:pPr>
            <a:r>
              <a:rPr lang="zh-CN" altLang="en-US" sz="8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请替换文字内容</a:t>
            </a:r>
            <a:r>
              <a:rPr lang="zh-CN" altLang="en-US" sz="80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，添加相关标题，</a:t>
            </a:r>
            <a:r>
              <a:rPr lang="zh-CN" altLang="en-US" sz="8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修改文字内容，也可以直接复制你的内容到此。请替换文字内容</a:t>
            </a:r>
            <a:r>
              <a:rPr lang="zh-CN" altLang="en-US" sz="80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，添加相关标题，</a:t>
            </a:r>
            <a:r>
              <a:rPr lang="zh-CN" altLang="en-US" sz="8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修改文字内容，也可以直接复制你的内容到此。</a:t>
            </a:r>
          </a:p>
        </p:txBody>
      </p:sp>
      <p:sp>
        <p:nvSpPr>
          <p:cNvPr id="32" name="TextBox 16"/>
          <p:cNvSpPr txBox="1"/>
          <p:nvPr/>
        </p:nvSpPr>
        <p:spPr>
          <a:xfrm>
            <a:off x="2836133" y="5069269"/>
            <a:ext cx="1756819" cy="215444"/>
          </a:xfrm>
          <a:prstGeom prst="rect">
            <a:avLst/>
          </a:prstGeom>
          <a:noFill/>
        </p:spPr>
        <p:txBody>
          <a:bodyPr wrap="square" lIns="0" tIns="0" rIns="0" bIns="0" rtlCol="0">
            <a:spAutoFit/>
          </a:bodyPr>
          <a:lstStyle/>
          <a:p>
            <a:pPr algn="r"/>
            <a:r>
              <a:rPr lang="zh-CN" altLang="en-US" sz="140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点击请替换文字内容</a:t>
            </a:r>
            <a:endParaRPr lang="zh-CN" altLang="en-US" sz="14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3" name="TextBox 15"/>
          <p:cNvSpPr txBox="1"/>
          <p:nvPr/>
        </p:nvSpPr>
        <p:spPr>
          <a:xfrm>
            <a:off x="8347443" y="5390000"/>
            <a:ext cx="3410523" cy="553998"/>
          </a:xfrm>
          <a:prstGeom prst="rect">
            <a:avLst/>
          </a:prstGeom>
          <a:noFill/>
        </p:spPr>
        <p:txBody>
          <a:bodyPr wrap="square" lIns="0" tIns="0" rIns="0" bIns="0" rtlCol="0">
            <a:spAutoFit/>
          </a:bodyPr>
          <a:lstStyle/>
          <a:p>
            <a:pPr>
              <a:lnSpc>
                <a:spcPct val="150000"/>
              </a:lnSpc>
            </a:pPr>
            <a:r>
              <a:rPr lang="zh-CN" altLang="en-US" sz="8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请替换文字内容</a:t>
            </a:r>
            <a:r>
              <a:rPr lang="zh-CN" altLang="en-US" sz="80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，添加相关标题，</a:t>
            </a:r>
            <a:r>
              <a:rPr lang="zh-CN" altLang="en-US" sz="8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修改文字内容，也可以直接复制你的内容到此。请替换文字内容</a:t>
            </a:r>
            <a:r>
              <a:rPr lang="zh-CN" altLang="en-US" sz="80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，添加相关标题，</a:t>
            </a:r>
            <a:r>
              <a:rPr lang="zh-CN" altLang="en-US" sz="8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修改文字内容，也可以直接复制你的内容到此。</a:t>
            </a:r>
          </a:p>
        </p:txBody>
      </p:sp>
      <p:sp>
        <p:nvSpPr>
          <p:cNvPr id="34" name="TextBox 16"/>
          <p:cNvSpPr txBox="1"/>
          <p:nvPr/>
        </p:nvSpPr>
        <p:spPr>
          <a:xfrm>
            <a:off x="8347443" y="5069269"/>
            <a:ext cx="1615827" cy="215444"/>
          </a:xfrm>
          <a:prstGeom prst="rect">
            <a:avLst/>
          </a:prstGeom>
          <a:noFill/>
        </p:spPr>
        <p:txBody>
          <a:bodyPr wrap="none" lIns="0" tIns="0" rIns="0" bIns="0" rtlCol="0">
            <a:spAutoFit/>
          </a:bodyPr>
          <a:lstStyle/>
          <a:p>
            <a:r>
              <a:rPr lang="zh-CN" altLang="en-US" sz="140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点击请替换文字内容</a:t>
            </a:r>
            <a:endParaRPr lang="zh-CN" altLang="en-US" sz="14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5" name="TextBox 15"/>
          <p:cNvSpPr txBox="1"/>
          <p:nvPr/>
        </p:nvSpPr>
        <p:spPr>
          <a:xfrm>
            <a:off x="1172791" y="2737720"/>
            <a:ext cx="3420161" cy="1292662"/>
          </a:xfrm>
          <a:prstGeom prst="rect">
            <a:avLst/>
          </a:prstGeom>
          <a:noFill/>
        </p:spPr>
        <p:txBody>
          <a:bodyPr wrap="square" lIns="0" tIns="0" rIns="0" bIns="0" rtlCol="0">
            <a:spAutoFit/>
          </a:bodyPr>
          <a:lstStyle/>
          <a:p>
            <a:pPr algn="r">
              <a:lnSpc>
                <a:spcPct val="150000"/>
              </a:lnSpc>
            </a:pPr>
            <a:r>
              <a:rPr lang="zh-CN" altLang="en-US" sz="800" dirty="0">
                <a:solidFill>
                  <a:schemeClr val="bg1"/>
                </a:solidFill>
                <a:latin typeface="Arial" panose="020B0604020202020204" pitchFamily="34" charset="0"/>
                <a:ea typeface="微软雅黑" panose="020B0503020204020204" pitchFamily="34" charset="-122"/>
                <a:sym typeface="Arial" panose="020B0604020202020204" pitchFamily="34" charset="0"/>
              </a:rPr>
              <a:t>请替换文字内容</a:t>
            </a:r>
            <a:r>
              <a:rPr lang="zh-CN" altLang="en-US" sz="800" dirty="0" smtClean="0">
                <a:solidFill>
                  <a:schemeClr val="bg1"/>
                </a:solidFill>
                <a:latin typeface="Arial" panose="020B0604020202020204" pitchFamily="34" charset="0"/>
                <a:ea typeface="微软雅黑" panose="020B0503020204020204" pitchFamily="34" charset="-122"/>
                <a:sym typeface="Arial" panose="020B0604020202020204" pitchFamily="34" charset="0"/>
              </a:rPr>
              <a:t>，添加相关标题，</a:t>
            </a:r>
            <a:r>
              <a:rPr lang="zh-CN" altLang="en-US" sz="800" dirty="0">
                <a:solidFill>
                  <a:schemeClr val="bg1"/>
                </a:solidFill>
                <a:latin typeface="Arial" panose="020B0604020202020204" pitchFamily="34" charset="0"/>
                <a:ea typeface="微软雅黑" panose="020B0503020204020204" pitchFamily="34" charset="-122"/>
                <a:sym typeface="Arial" panose="020B0604020202020204" pitchFamily="34" charset="0"/>
              </a:rPr>
              <a:t>修改文字内容，也可以直接复制你的内容到此。请替换文字内容</a:t>
            </a:r>
            <a:r>
              <a:rPr lang="zh-CN" altLang="en-US" sz="800" dirty="0" smtClean="0">
                <a:solidFill>
                  <a:schemeClr val="bg1"/>
                </a:solidFill>
                <a:latin typeface="Arial" panose="020B0604020202020204" pitchFamily="34" charset="0"/>
                <a:ea typeface="微软雅黑" panose="020B0503020204020204" pitchFamily="34" charset="-122"/>
                <a:sym typeface="Arial" panose="020B0604020202020204" pitchFamily="34" charset="0"/>
              </a:rPr>
              <a:t>，添加相关标题，</a:t>
            </a:r>
            <a:r>
              <a:rPr lang="zh-CN" altLang="en-US" sz="800" dirty="0">
                <a:solidFill>
                  <a:schemeClr val="bg1"/>
                </a:solidFill>
                <a:latin typeface="Arial" panose="020B0604020202020204" pitchFamily="34" charset="0"/>
                <a:ea typeface="微软雅黑" panose="020B0503020204020204" pitchFamily="34" charset="-122"/>
                <a:sym typeface="Arial" panose="020B0604020202020204" pitchFamily="34" charset="0"/>
              </a:rPr>
              <a:t>修改文字内容，也可以直接复制你的内容到此</a:t>
            </a:r>
            <a:r>
              <a:rPr lang="zh-CN" altLang="en-US" sz="800" dirty="0" smtClean="0">
                <a:solidFill>
                  <a:schemeClr val="bg1"/>
                </a:solidFill>
                <a:latin typeface="Arial" panose="020B0604020202020204" pitchFamily="34" charset="0"/>
                <a:ea typeface="微软雅黑" panose="020B0503020204020204" pitchFamily="34" charset="-122"/>
                <a:sym typeface="Arial" panose="020B0604020202020204" pitchFamily="34" charset="0"/>
              </a:rPr>
              <a:t>。</a:t>
            </a:r>
            <a:r>
              <a:rPr lang="zh-CN" altLang="en-US" sz="800" dirty="0">
                <a:solidFill>
                  <a:schemeClr val="bg1"/>
                </a:solidFill>
                <a:latin typeface="Arial" panose="020B0604020202020204" pitchFamily="34" charset="0"/>
                <a:ea typeface="微软雅黑" panose="020B0503020204020204" pitchFamily="34" charset="-122"/>
                <a:sym typeface="Arial" panose="020B0604020202020204" pitchFamily="34" charset="0"/>
              </a:rPr>
              <a:t>请替换文字内容</a:t>
            </a:r>
            <a:r>
              <a:rPr lang="zh-CN" altLang="en-US" sz="800" dirty="0" smtClean="0">
                <a:solidFill>
                  <a:schemeClr val="bg1"/>
                </a:solidFill>
                <a:latin typeface="Arial" panose="020B0604020202020204" pitchFamily="34" charset="0"/>
                <a:ea typeface="微软雅黑" panose="020B0503020204020204" pitchFamily="34" charset="-122"/>
                <a:sym typeface="Arial" panose="020B0604020202020204" pitchFamily="34" charset="0"/>
              </a:rPr>
              <a:t>，添加相关标题，</a:t>
            </a:r>
            <a:r>
              <a:rPr lang="zh-CN" altLang="en-US" sz="800" dirty="0">
                <a:solidFill>
                  <a:schemeClr val="bg1"/>
                </a:solidFill>
                <a:latin typeface="Arial" panose="020B0604020202020204" pitchFamily="34" charset="0"/>
                <a:ea typeface="微软雅黑" panose="020B0503020204020204" pitchFamily="34" charset="-122"/>
                <a:sym typeface="Arial" panose="020B0604020202020204" pitchFamily="34" charset="0"/>
              </a:rPr>
              <a:t>修改文字内容，也可以直接复制你的内容到此。请替换文字内容</a:t>
            </a:r>
            <a:r>
              <a:rPr lang="zh-CN" altLang="en-US" sz="800" dirty="0" smtClean="0">
                <a:solidFill>
                  <a:schemeClr val="bg1"/>
                </a:solidFill>
                <a:latin typeface="Arial" panose="020B0604020202020204" pitchFamily="34" charset="0"/>
                <a:ea typeface="微软雅黑" panose="020B0503020204020204" pitchFamily="34" charset="-122"/>
                <a:sym typeface="Arial" panose="020B0604020202020204" pitchFamily="34" charset="0"/>
              </a:rPr>
              <a:t>，添加相关标题，</a:t>
            </a:r>
            <a:r>
              <a:rPr lang="zh-CN" altLang="en-US" sz="800" dirty="0">
                <a:solidFill>
                  <a:schemeClr val="bg1"/>
                </a:solidFill>
                <a:latin typeface="Arial" panose="020B0604020202020204" pitchFamily="34" charset="0"/>
                <a:ea typeface="微软雅黑" panose="020B0503020204020204" pitchFamily="34" charset="-122"/>
                <a:sym typeface="Arial" panose="020B0604020202020204" pitchFamily="34" charset="0"/>
              </a:rPr>
              <a:t>修改文字内容，也可以直接复制你的内容到此</a:t>
            </a:r>
            <a:r>
              <a:rPr lang="zh-CN" altLang="en-US" sz="800" dirty="0" smtClean="0">
                <a:solidFill>
                  <a:schemeClr val="bg1"/>
                </a:solidFill>
                <a:latin typeface="Arial" panose="020B0604020202020204" pitchFamily="34" charset="0"/>
                <a:ea typeface="微软雅黑" panose="020B0503020204020204" pitchFamily="34" charset="-122"/>
                <a:sym typeface="Arial" panose="020B0604020202020204" pitchFamily="34" charset="0"/>
              </a:rPr>
              <a:t>。</a:t>
            </a:r>
            <a:r>
              <a:rPr lang="zh-CN" altLang="en-US" sz="800" dirty="0">
                <a:solidFill>
                  <a:schemeClr val="bg1"/>
                </a:solidFill>
                <a:latin typeface="Arial" panose="020B0604020202020204" pitchFamily="34" charset="0"/>
                <a:ea typeface="微软雅黑" panose="020B0503020204020204" pitchFamily="34" charset="-122"/>
                <a:sym typeface="Arial" panose="020B0604020202020204" pitchFamily="34" charset="0"/>
              </a:rPr>
              <a:t>请替换文字内容</a:t>
            </a:r>
            <a:r>
              <a:rPr lang="zh-CN" altLang="en-US" sz="800" dirty="0" smtClean="0">
                <a:solidFill>
                  <a:schemeClr val="bg1"/>
                </a:solidFill>
                <a:latin typeface="Arial" panose="020B0604020202020204" pitchFamily="34" charset="0"/>
                <a:ea typeface="微软雅黑" panose="020B0503020204020204" pitchFamily="34" charset="-122"/>
                <a:sym typeface="Arial" panose="020B0604020202020204" pitchFamily="34" charset="0"/>
              </a:rPr>
              <a:t>，添加相关标题，</a:t>
            </a:r>
            <a:r>
              <a:rPr lang="zh-CN" altLang="en-US" sz="800" dirty="0">
                <a:solidFill>
                  <a:schemeClr val="bg1"/>
                </a:solidFill>
                <a:latin typeface="Arial" panose="020B0604020202020204" pitchFamily="34" charset="0"/>
                <a:ea typeface="微软雅黑" panose="020B0503020204020204" pitchFamily="34" charset="-122"/>
                <a:sym typeface="Arial" panose="020B0604020202020204" pitchFamily="34" charset="0"/>
              </a:rPr>
              <a:t>修改文字内容，也可以直接复制你的内容到此。请替换文字内容</a:t>
            </a:r>
            <a:r>
              <a:rPr lang="zh-CN" altLang="en-US" sz="800" dirty="0" smtClean="0">
                <a:solidFill>
                  <a:schemeClr val="bg1"/>
                </a:solidFill>
                <a:latin typeface="Arial" panose="020B0604020202020204" pitchFamily="34" charset="0"/>
                <a:ea typeface="微软雅黑" panose="020B0503020204020204" pitchFamily="34" charset="-122"/>
                <a:sym typeface="Arial" panose="020B0604020202020204" pitchFamily="34" charset="0"/>
              </a:rPr>
              <a:t>，添加相关标题，</a:t>
            </a:r>
            <a:r>
              <a:rPr lang="zh-CN" altLang="en-US" sz="800" dirty="0">
                <a:solidFill>
                  <a:schemeClr val="bg1"/>
                </a:solidFill>
                <a:latin typeface="Arial" panose="020B0604020202020204" pitchFamily="34" charset="0"/>
                <a:ea typeface="微软雅黑" panose="020B0503020204020204" pitchFamily="34" charset="-122"/>
                <a:sym typeface="Arial" panose="020B0604020202020204" pitchFamily="34" charset="0"/>
              </a:rPr>
              <a:t>修改文字内容，也可以直接复制你的内容到此</a:t>
            </a:r>
            <a:r>
              <a:rPr lang="zh-CN" altLang="en-US" sz="800" dirty="0" smtClean="0">
                <a:solidFill>
                  <a:schemeClr val="bg1"/>
                </a:solidFill>
                <a:latin typeface="Arial" panose="020B0604020202020204" pitchFamily="34" charset="0"/>
                <a:ea typeface="微软雅黑" panose="020B0503020204020204" pitchFamily="34" charset="-122"/>
                <a:sym typeface="Arial" panose="020B0604020202020204" pitchFamily="34" charset="0"/>
              </a:rPr>
              <a:t>。</a:t>
            </a:r>
            <a:endParaRPr lang="zh-CN" altLang="en-US" sz="80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36" name="TextBox 16"/>
          <p:cNvSpPr txBox="1"/>
          <p:nvPr/>
        </p:nvSpPr>
        <p:spPr>
          <a:xfrm>
            <a:off x="2977126" y="2416989"/>
            <a:ext cx="1615827" cy="215444"/>
          </a:xfrm>
          <a:prstGeom prst="rect">
            <a:avLst/>
          </a:prstGeom>
          <a:noFill/>
        </p:spPr>
        <p:txBody>
          <a:bodyPr wrap="none" lIns="0" tIns="0" rIns="0" bIns="0" rtlCol="0">
            <a:spAutoFit/>
          </a:bodyPr>
          <a:lstStyle/>
          <a:p>
            <a:pPr algn="r"/>
            <a:r>
              <a:rPr lang="zh-CN" altLang="en-US" sz="1400" dirty="0" smtClean="0">
                <a:solidFill>
                  <a:schemeClr val="bg1"/>
                </a:solidFill>
                <a:latin typeface="Arial" panose="020B0604020202020204" pitchFamily="34" charset="0"/>
                <a:ea typeface="微软雅黑" panose="020B0503020204020204" pitchFamily="34" charset="-122"/>
                <a:sym typeface="Arial" panose="020B0604020202020204" pitchFamily="34" charset="0"/>
              </a:rPr>
              <a:t>点击请替换文字内容</a:t>
            </a:r>
            <a:endParaRPr lang="zh-CN" altLang="en-US" sz="140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37" name="TextBox 15"/>
          <p:cNvSpPr txBox="1"/>
          <p:nvPr/>
        </p:nvSpPr>
        <p:spPr>
          <a:xfrm>
            <a:off x="8347443" y="2737720"/>
            <a:ext cx="3410523" cy="1292662"/>
          </a:xfrm>
          <a:prstGeom prst="rect">
            <a:avLst/>
          </a:prstGeom>
          <a:noFill/>
        </p:spPr>
        <p:txBody>
          <a:bodyPr wrap="square" lIns="0" tIns="0" rIns="0" bIns="0" rtlCol="0">
            <a:spAutoFit/>
          </a:bodyPr>
          <a:lstStyle/>
          <a:p>
            <a:pPr algn="just">
              <a:lnSpc>
                <a:spcPct val="150000"/>
              </a:lnSpc>
            </a:pPr>
            <a:r>
              <a:rPr lang="zh-CN" altLang="en-US" sz="800" dirty="0">
                <a:solidFill>
                  <a:schemeClr val="bg1"/>
                </a:solidFill>
                <a:latin typeface="Arial" panose="020B0604020202020204" pitchFamily="34" charset="0"/>
                <a:ea typeface="微软雅黑" panose="020B0503020204020204" pitchFamily="34" charset="-122"/>
                <a:sym typeface="Arial" panose="020B0604020202020204" pitchFamily="34" charset="0"/>
              </a:rPr>
              <a:t>请替换文字内容</a:t>
            </a:r>
            <a:r>
              <a:rPr lang="zh-CN" altLang="en-US" sz="800" dirty="0" smtClean="0">
                <a:solidFill>
                  <a:schemeClr val="bg1"/>
                </a:solidFill>
                <a:latin typeface="Arial" panose="020B0604020202020204" pitchFamily="34" charset="0"/>
                <a:ea typeface="微软雅黑" panose="020B0503020204020204" pitchFamily="34" charset="-122"/>
                <a:sym typeface="Arial" panose="020B0604020202020204" pitchFamily="34" charset="0"/>
              </a:rPr>
              <a:t>，添加相关标题，</a:t>
            </a:r>
            <a:r>
              <a:rPr lang="zh-CN" altLang="en-US" sz="800" dirty="0">
                <a:solidFill>
                  <a:schemeClr val="bg1"/>
                </a:solidFill>
                <a:latin typeface="Arial" panose="020B0604020202020204" pitchFamily="34" charset="0"/>
                <a:ea typeface="微软雅黑" panose="020B0503020204020204" pitchFamily="34" charset="-122"/>
                <a:sym typeface="Arial" panose="020B0604020202020204" pitchFamily="34" charset="0"/>
              </a:rPr>
              <a:t>修改文字内容，也可以直接复制你的内容到此。请替换文字内容</a:t>
            </a:r>
            <a:r>
              <a:rPr lang="zh-CN" altLang="en-US" sz="800" dirty="0" smtClean="0">
                <a:solidFill>
                  <a:schemeClr val="bg1"/>
                </a:solidFill>
                <a:latin typeface="Arial" panose="020B0604020202020204" pitchFamily="34" charset="0"/>
                <a:ea typeface="微软雅黑" panose="020B0503020204020204" pitchFamily="34" charset="-122"/>
                <a:sym typeface="Arial" panose="020B0604020202020204" pitchFamily="34" charset="0"/>
              </a:rPr>
              <a:t>，添加相关标题，</a:t>
            </a:r>
            <a:r>
              <a:rPr lang="zh-CN" altLang="en-US" sz="800" dirty="0">
                <a:solidFill>
                  <a:schemeClr val="bg1"/>
                </a:solidFill>
                <a:latin typeface="Arial" panose="020B0604020202020204" pitchFamily="34" charset="0"/>
                <a:ea typeface="微软雅黑" panose="020B0503020204020204" pitchFamily="34" charset="-122"/>
                <a:sym typeface="Arial" panose="020B0604020202020204" pitchFamily="34" charset="0"/>
              </a:rPr>
              <a:t>修改文字内容，也可以直接复制你的内容到此。请替换文字内容</a:t>
            </a:r>
            <a:r>
              <a:rPr lang="zh-CN" altLang="en-US" sz="800" dirty="0" smtClean="0">
                <a:solidFill>
                  <a:schemeClr val="bg1"/>
                </a:solidFill>
                <a:latin typeface="Arial" panose="020B0604020202020204" pitchFamily="34" charset="0"/>
                <a:ea typeface="微软雅黑" panose="020B0503020204020204" pitchFamily="34" charset="-122"/>
                <a:sym typeface="Arial" panose="020B0604020202020204" pitchFamily="34" charset="0"/>
              </a:rPr>
              <a:t>，添加相关标题，</a:t>
            </a:r>
            <a:r>
              <a:rPr lang="zh-CN" altLang="en-US" sz="800" dirty="0">
                <a:solidFill>
                  <a:schemeClr val="bg1"/>
                </a:solidFill>
                <a:latin typeface="Arial" panose="020B0604020202020204" pitchFamily="34" charset="0"/>
                <a:ea typeface="微软雅黑" panose="020B0503020204020204" pitchFamily="34" charset="-122"/>
                <a:sym typeface="Arial" panose="020B0604020202020204" pitchFamily="34" charset="0"/>
              </a:rPr>
              <a:t>修改文字内容，也可以直接复制你的内容到此。请替换文字内容</a:t>
            </a:r>
            <a:r>
              <a:rPr lang="zh-CN" altLang="en-US" sz="800" dirty="0" smtClean="0">
                <a:solidFill>
                  <a:schemeClr val="bg1"/>
                </a:solidFill>
                <a:latin typeface="Arial" panose="020B0604020202020204" pitchFamily="34" charset="0"/>
                <a:ea typeface="微软雅黑" panose="020B0503020204020204" pitchFamily="34" charset="-122"/>
                <a:sym typeface="Arial" panose="020B0604020202020204" pitchFamily="34" charset="0"/>
              </a:rPr>
              <a:t>，添加相关标题，</a:t>
            </a:r>
            <a:r>
              <a:rPr lang="zh-CN" altLang="en-US" sz="800" dirty="0">
                <a:solidFill>
                  <a:schemeClr val="bg1"/>
                </a:solidFill>
                <a:latin typeface="Arial" panose="020B0604020202020204" pitchFamily="34" charset="0"/>
                <a:ea typeface="微软雅黑" panose="020B0503020204020204" pitchFamily="34" charset="-122"/>
                <a:sym typeface="Arial" panose="020B0604020202020204" pitchFamily="34" charset="0"/>
              </a:rPr>
              <a:t>修改文字内容，也可以直接复制你的内容到此。请替换文字内容</a:t>
            </a:r>
            <a:r>
              <a:rPr lang="zh-CN" altLang="en-US" sz="800" dirty="0" smtClean="0">
                <a:solidFill>
                  <a:schemeClr val="bg1"/>
                </a:solidFill>
                <a:latin typeface="Arial" panose="020B0604020202020204" pitchFamily="34" charset="0"/>
                <a:ea typeface="微软雅黑" panose="020B0503020204020204" pitchFamily="34" charset="-122"/>
                <a:sym typeface="Arial" panose="020B0604020202020204" pitchFamily="34" charset="0"/>
              </a:rPr>
              <a:t>，添加相关标题，</a:t>
            </a:r>
            <a:r>
              <a:rPr lang="zh-CN" altLang="en-US" sz="800" dirty="0">
                <a:solidFill>
                  <a:schemeClr val="bg1"/>
                </a:solidFill>
                <a:latin typeface="Arial" panose="020B0604020202020204" pitchFamily="34" charset="0"/>
                <a:ea typeface="微软雅黑" panose="020B0503020204020204" pitchFamily="34" charset="-122"/>
                <a:sym typeface="Arial" panose="020B0604020202020204" pitchFamily="34" charset="0"/>
              </a:rPr>
              <a:t>修改文字内容，也可以直接复制你的内容到此。请替换文字内容</a:t>
            </a:r>
            <a:r>
              <a:rPr lang="zh-CN" altLang="en-US" sz="800" dirty="0" smtClean="0">
                <a:solidFill>
                  <a:schemeClr val="bg1"/>
                </a:solidFill>
                <a:latin typeface="Arial" panose="020B0604020202020204" pitchFamily="34" charset="0"/>
                <a:ea typeface="微软雅黑" panose="020B0503020204020204" pitchFamily="34" charset="-122"/>
                <a:sym typeface="Arial" panose="020B0604020202020204" pitchFamily="34" charset="0"/>
              </a:rPr>
              <a:t>，添加相关标题，</a:t>
            </a:r>
            <a:r>
              <a:rPr lang="zh-CN" altLang="en-US" sz="800" dirty="0">
                <a:solidFill>
                  <a:schemeClr val="bg1"/>
                </a:solidFill>
                <a:latin typeface="Arial" panose="020B0604020202020204" pitchFamily="34" charset="0"/>
                <a:ea typeface="微软雅黑" panose="020B0503020204020204" pitchFamily="34" charset="-122"/>
                <a:sym typeface="Arial" panose="020B0604020202020204" pitchFamily="34" charset="0"/>
              </a:rPr>
              <a:t>修改文字内容，也可以直接复制你的内容到此。</a:t>
            </a:r>
          </a:p>
        </p:txBody>
      </p:sp>
      <p:sp>
        <p:nvSpPr>
          <p:cNvPr id="38" name="TextBox 16"/>
          <p:cNvSpPr txBox="1"/>
          <p:nvPr/>
        </p:nvSpPr>
        <p:spPr>
          <a:xfrm>
            <a:off x="8347443" y="2416989"/>
            <a:ext cx="1615827" cy="215444"/>
          </a:xfrm>
          <a:prstGeom prst="rect">
            <a:avLst/>
          </a:prstGeom>
          <a:noFill/>
        </p:spPr>
        <p:txBody>
          <a:bodyPr wrap="none" lIns="0" tIns="0" rIns="0" bIns="0" rtlCol="0">
            <a:spAutoFit/>
          </a:bodyPr>
          <a:lstStyle/>
          <a:p>
            <a:r>
              <a:rPr lang="zh-CN" altLang="en-US" sz="1400" dirty="0" smtClean="0">
                <a:solidFill>
                  <a:schemeClr val="bg1"/>
                </a:solidFill>
                <a:latin typeface="Arial" panose="020B0604020202020204" pitchFamily="34" charset="0"/>
                <a:ea typeface="微软雅黑" panose="020B0503020204020204" pitchFamily="34" charset="-122"/>
                <a:sym typeface="Arial" panose="020B0604020202020204" pitchFamily="34" charset="0"/>
              </a:rPr>
              <a:t>点击请替换文字内容</a:t>
            </a:r>
            <a:endParaRPr lang="zh-CN" altLang="en-US" sz="140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16" name="TextBox 1"/>
          <p:cNvSpPr txBox="1"/>
          <p:nvPr/>
        </p:nvSpPr>
        <p:spPr>
          <a:xfrm>
            <a:off x="5080287" y="159941"/>
            <a:ext cx="2698175" cy="564898"/>
          </a:xfrm>
          <a:prstGeom prst="rect">
            <a:avLst/>
          </a:prstGeom>
          <a:noFill/>
        </p:spPr>
        <p:txBody>
          <a:bodyPr wrap="none" rtlCol="0">
            <a:spAutoFit/>
          </a:bodyPr>
          <a:lstStyle/>
          <a:p>
            <a:pPr lvl="0" algn="ctr">
              <a:lnSpc>
                <a:spcPct val="120000"/>
              </a:lnSpc>
              <a:defRPr sz="1800">
                <a:solidFill>
                  <a:srgbClr val="000000"/>
                </a:solidFill>
              </a:defRPr>
            </a:pPr>
            <a:r>
              <a:rPr lang="zh-CN" altLang="en-US" sz="2800" dirty="0">
                <a:latin typeface="Arial" panose="020B0604020202020204" pitchFamily="34" charset="0"/>
                <a:ea typeface="微软雅黑" panose="020B0503020204020204" pitchFamily="34" charset="-122"/>
                <a:sym typeface="Arial" panose="020B0604020202020204" pitchFamily="34" charset="0"/>
              </a:rPr>
              <a:t>请替换文字内容</a:t>
            </a:r>
          </a:p>
        </p:txBody>
      </p:sp>
    </p:spTree>
    <p:extLst>
      <p:ext uri="{BB962C8B-B14F-4D97-AF65-F5344CB8AC3E}">
        <p14:creationId xmlns:p14="http://schemas.microsoft.com/office/powerpoint/2010/main" val="2719058236"/>
      </p:ext>
    </p:extLst>
  </p:cSld>
  <p:clrMapOvr>
    <a:masterClrMapping/>
  </p:clrMapOvr>
  <mc:AlternateContent xmlns:mc="http://schemas.openxmlformats.org/markup-compatibility/2006" xmlns:p14="http://schemas.microsoft.com/office/powerpoint/2010/main">
    <mc:Choice Requires="p14">
      <p:transition spd="slow" p14:dur="1600" advTm="0">
        <p14:gallery dir="l"/>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afterGroup">
                            <p:stCondLst>
                              <p:cond delay="0"/>
                            </p:stCondLst>
                            <p:childTnLst>
                              <p:par>
                                <p:cTn id="5" presetID="2" presetClass="entr" presetSubtype="2" fill="hold" nodeType="afterEffect">
                                  <p:stCondLst>
                                    <p:cond delay="0"/>
                                  </p:stCondLst>
                                  <p:childTnLst>
                                    <p:set>
                                      <p:cBhvr>
                                        <p:cTn id="6" dur="1" fill="hold">
                                          <p:stCondLst>
                                            <p:cond delay="0"/>
                                          </p:stCondLst>
                                        </p:cTn>
                                        <p:tgtEl>
                                          <p:spTgt spid="12290"/>
                                        </p:tgtEl>
                                        <p:attrNameLst>
                                          <p:attrName>style.visibility</p:attrName>
                                        </p:attrNameLst>
                                      </p:cBhvr>
                                      <p:to>
                                        <p:strVal val="visible"/>
                                      </p:to>
                                    </p:set>
                                    <p:anim calcmode="lin" valueType="num">
                                      <p:cBhvr additive="base">
                                        <p:cTn id="7" dur="500" fill="hold"/>
                                        <p:tgtEl>
                                          <p:spTgt spid="12290"/>
                                        </p:tgtEl>
                                        <p:attrNameLst>
                                          <p:attrName>ppt_x</p:attrName>
                                        </p:attrNameLst>
                                      </p:cBhvr>
                                      <p:tavLst>
                                        <p:tav tm="0">
                                          <p:val>
                                            <p:strVal val="1+#ppt_w/2"/>
                                          </p:val>
                                        </p:tav>
                                        <p:tav tm="100000">
                                          <p:val>
                                            <p:strVal val="#ppt_x"/>
                                          </p:val>
                                        </p:tav>
                                      </p:tavLst>
                                    </p:anim>
                                    <p:anim calcmode="lin" valueType="num">
                                      <p:cBhvr additive="base">
                                        <p:cTn id="8" dur="500" fill="hold"/>
                                        <p:tgtEl>
                                          <p:spTgt spid="12290"/>
                                        </p:tgtEl>
                                        <p:attrNameLst>
                                          <p:attrName>ppt_y</p:attrName>
                                        </p:attrNameLst>
                                      </p:cBhvr>
                                      <p:tavLst>
                                        <p:tav tm="0">
                                          <p:val>
                                            <p:strVal val="#ppt_y"/>
                                          </p:val>
                                        </p:tav>
                                        <p:tav tm="100000">
                                          <p:val>
                                            <p:strVal val="#ppt_y"/>
                                          </p:val>
                                        </p:tav>
                                      </p:tavLst>
                                    </p:anim>
                                  </p:childTnLst>
                                </p:cTn>
                              </p:par>
                            </p:childTnLst>
                          </p:cTn>
                        </p:par>
                        <p:par>
                          <p:cTn id="9" fill="hold" nodeType="afterGroup">
                            <p:stCondLst>
                              <p:cond delay="500"/>
                            </p:stCondLst>
                            <p:childTnLst>
                              <p:par>
                                <p:cTn id="10" presetID="2" presetClass="entr" presetSubtype="8" fill="hold" nodeType="afterEffect">
                                  <p:stCondLst>
                                    <p:cond delay="0"/>
                                  </p:stCondLst>
                                  <p:childTnLst>
                                    <p:set>
                                      <p:cBhvr>
                                        <p:cTn id="11" dur="1" fill="hold">
                                          <p:stCondLst>
                                            <p:cond delay="0"/>
                                          </p:stCondLst>
                                        </p:cTn>
                                        <p:tgtEl>
                                          <p:spTgt spid="12289"/>
                                        </p:tgtEl>
                                        <p:attrNameLst>
                                          <p:attrName>style.visibility</p:attrName>
                                        </p:attrNameLst>
                                      </p:cBhvr>
                                      <p:to>
                                        <p:strVal val="visible"/>
                                      </p:to>
                                    </p:set>
                                    <p:anim calcmode="lin" valueType="num">
                                      <p:cBhvr additive="base">
                                        <p:cTn id="12" dur="500" fill="hold"/>
                                        <p:tgtEl>
                                          <p:spTgt spid="12289"/>
                                        </p:tgtEl>
                                        <p:attrNameLst>
                                          <p:attrName>ppt_x</p:attrName>
                                        </p:attrNameLst>
                                      </p:cBhvr>
                                      <p:tavLst>
                                        <p:tav tm="0">
                                          <p:val>
                                            <p:strVal val="0-#ppt_w/2"/>
                                          </p:val>
                                        </p:tav>
                                        <p:tav tm="100000">
                                          <p:val>
                                            <p:strVal val="#ppt_x"/>
                                          </p:val>
                                        </p:tav>
                                      </p:tavLst>
                                    </p:anim>
                                    <p:anim calcmode="lin" valueType="num">
                                      <p:cBhvr additive="base">
                                        <p:cTn id="13" dur="500" fill="hold"/>
                                        <p:tgtEl>
                                          <p:spTgt spid="12289"/>
                                        </p:tgtEl>
                                        <p:attrNameLst>
                                          <p:attrName>ppt_y</p:attrName>
                                        </p:attrNameLst>
                                      </p:cBhvr>
                                      <p:tavLst>
                                        <p:tav tm="0">
                                          <p:val>
                                            <p:strVal val="#ppt_y"/>
                                          </p:val>
                                        </p:tav>
                                        <p:tav tm="100000">
                                          <p:val>
                                            <p:strVal val="#ppt_y"/>
                                          </p:val>
                                        </p:tav>
                                      </p:tavLst>
                                    </p:anim>
                                  </p:childTnLst>
                                </p:cTn>
                              </p:par>
                            </p:childTnLst>
                          </p:cTn>
                        </p:par>
                        <p:par>
                          <p:cTn id="14" fill="hold" nodeType="afterGroup">
                            <p:stCondLst>
                              <p:cond delay="1000"/>
                            </p:stCondLst>
                            <p:childTnLst>
                              <p:par>
                                <p:cTn id="15" presetID="2" presetClass="entr" presetSubtype="8" fill="hold" nodeType="afterEffect">
                                  <p:stCondLst>
                                    <p:cond delay="0"/>
                                  </p:stCondLst>
                                  <p:childTnLst>
                                    <p:set>
                                      <p:cBhvr>
                                        <p:cTn id="16" dur="1" fill="hold">
                                          <p:stCondLst>
                                            <p:cond delay="0"/>
                                          </p:stCondLst>
                                        </p:cTn>
                                        <p:tgtEl>
                                          <p:spTgt spid="12293"/>
                                        </p:tgtEl>
                                        <p:attrNameLst>
                                          <p:attrName>style.visibility</p:attrName>
                                        </p:attrNameLst>
                                      </p:cBhvr>
                                      <p:to>
                                        <p:strVal val="visible"/>
                                      </p:to>
                                    </p:set>
                                    <p:anim calcmode="lin" valueType="num">
                                      <p:cBhvr additive="base">
                                        <p:cTn id="17" dur="500" fill="hold"/>
                                        <p:tgtEl>
                                          <p:spTgt spid="12293"/>
                                        </p:tgtEl>
                                        <p:attrNameLst>
                                          <p:attrName>ppt_x</p:attrName>
                                        </p:attrNameLst>
                                      </p:cBhvr>
                                      <p:tavLst>
                                        <p:tav tm="0">
                                          <p:val>
                                            <p:strVal val="0-#ppt_w/2"/>
                                          </p:val>
                                        </p:tav>
                                        <p:tav tm="100000">
                                          <p:val>
                                            <p:strVal val="#ppt_x"/>
                                          </p:val>
                                        </p:tav>
                                      </p:tavLst>
                                    </p:anim>
                                    <p:anim calcmode="lin" valueType="num">
                                      <p:cBhvr additive="base">
                                        <p:cTn id="18" dur="500" fill="hold"/>
                                        <p:tgtEl>
                                          <p:spTgt spid="12293"/>
                                        </p:tgtEl>
                                        <p:attrNameLst>
                                          <p:attrName>ppt_y</p:attrName>
                                        </p:attrNameLst>
                                      </p:cBhvr>
                                      <p:tavLst>
                                        <p:tav tm="0">
                                          <p:val>
                                            <p:strVal val="#ppt_y"/>
                                          </p:val>
                                        </p:tav>
                                        <p:tav tm="100000">
                                          <p:val>
                                            <p:strVal val="#ppt_y"/>
                                          </p:val>
                                        </p:tav>
                                      </p:tavLst>
                                    </p:anim>
                                  </p:childTnLst>
                                </p:cTn>
                              </p:par>
                            </p:childTnLst>
                          </p:cTn>
                        </p:par>
                        <p:par>
                          <p:cTn id="19" fill="hold">
                            <p:stCondLst>
                              <p:cond delay="1500"/>
                            </p:stCondLst>
                            <p:childTnLst>
                              <p:par>
                                <p:cTn id="20" presetID="22" presetClass="entr" presetSubtype="4" fill="hold" grpId="0" nodeType="afterEffect">
                                  <p:stCondLst>
                                    <p:cond delay="0"/>
                                  </p:stCondLst>
                                  <p:childTnLst>
                                    <p:set>
                                      <p:cBhvr>
                                        <p:cTn id="21" dur="1" fill="hold">
                                          <p:stCondLst>
                                            <p:cond delay="0"/>
                                          </p:stCondLst>
                                        </p:cTn>
                                        <p:tgtEl>
                                          <p:spTgt spid="3"/>
                                        </p:tgtEl>
                                        <p:attrNameLst>
                                          <p:attrName>style.visibility</p:attrName>
                                        </p:attrNameLst>
                                      </p:cBhvr>
                                      <p:to>
                                        <p:strVal val="visible"/>
                                      </p:to>
                                    </p:set>
                                    <p:animEffect transition="in" filter="wipe(down)">
                                      <p:cBhvr>
                                        <p:cTn id="22" dur="500"/>
                                        <p:tgtEl>
                                          <p:spTgt spid="3"/>
                                        </p:tgtEl>
                                      </p:cBhvr>
                                    </p:animEffect>
                                  </p:childTnLst>
                                </p:cTn>
                              </p:par>
                            </p:childTnLst>
                          </p:cTn>
                        </p:par>
                        <p:par>
                          <p:cTn id="23" fill="hold">
                            <p:stCondLst>
                              <p:cond delay="2000"/>
                            </p:stCondLst>
                            <p:childTnLst>
                              <p:par>
                                <p:cTn id="24" presetID="53" presetClass="entr" presetSubtype="16" fill="hold" grpId="0" nodeType="afterEffect">
                                  <p:stCondLst>
                                    <p:cond delay="0"/>
                                  </p:stCondLst>
                                  <p:childTnLst>
                                    <p:set>
                                      <p:cBhvr>
                                        <p:cTn id="25" dur="1" fill="hold">
                                          <p:stCondLst>
                                            <p:cond delay="0"/>
                                          </p:stCondLst>
                                        </p:cTn>
                                        <p:tgtEl>
                                          <p:spTgt spid="12301"/>
                                        </p:tgtEl>
                                        <p:attrNameLst>
                                          <p:attrName>style.visibility</p:attrName>
                                        </p:attrNameLst>
                                      </p:cBhvr>
                                      <p:to>
                                        <p:strVal val="visible"/>
                                      </p:to>
                                    </p:set>
                                    <p:anim calcmode="lin" valueType="num">
                                      <p:cBhvr>
                                        <p:cTn id="26" dur="500" fill="hold"/>
                                        <p:tgtEl>
                                          <p:spTgt spid="12301"/>
                                        </p:tgtEl>
                                        <p:attrNameLst>
                                          <p:attrName>ppt_w</p:attrName>
                                        </p:attrNameLst>
                                      </p:cBhvr>
                                      <p:tavLst>
                                        <p:tav tm="0">
                                          <p:val>
                                            <p:fltVal val="0"/>
                                          </p:val>
                                        </p:tav>
                                        <p:tav tm="100000">
                                          <p:val>
                                            <p:strVal val="#ppt_w"/>
                                          </p:val>
                                        </p:tav>
                                      </p:tavLst>
                                    </p:anim>
                                    <p:anim calcmode="lin" valueType="num">
                                      <p:cBhvr>
                                        <p:cTn id="27" dur="500" fill="hold"/>
                                        <p:tgtEl>
                                          <p:spTgt spid="12301"/>
                                        </p:tgtEl>
                                        <p:attrNameLst>
                                          <p:attrName>ppt_h</p:attrName>
                                        </p:attrNameLst>
                                      </p:cBhvr>
                                      <p:tavLst>
                                        <p:tav tm="0">
                                          <p:val>
                                            <p:fltVal val="0"/>
                                          </p:val>
                                        </p:tav>
                                        <p:tav tm="100000">
                                          <p:val>
                                            <p:strVal val="#ppt_h"/>
                                          </p:val>
                                        </p:tav>
                                      </p:tavLst>
                                    </p:anim>
                                    <p:animEffect transition="in" filter="fade">
                                      <p:cBhvr>
                                        <p:cTn id="28" dur="500"/>
                                        <p:tgtEl>
                                          <p:spTgt spid="12301"/>
                                        </p:tgtEl>
                                      </p:cBhvr>
                                    </p:animEffect>
                                  </p:childTnLst>
                                </p:cTn>
                              </p:par>
                            </p:childTnLst>
                          </p:cTn>
                        </p:par>
                        <p:par>
                          <p:cTn id="29" fill="hold">
                            <p:stCondLst>
                              <p:cond delay="2500"/>
                            </p:stCondLst>
                            <p:childTnLst>
                              <p:par>
                                <p:cTn id="30" presetID="17" presetClass="entr" presetSubtype="1" fill="hold" grpId="0" nodeType="afterEffect">
                                  <p:stCondLst>
                                    <p:cond delay="0"/>
                                  </p:stCondLst>
                                  <p:iterate type="lt">
                                    <p:tmPct val="40000"/>
                                  </p:iterate>
                                  <p:childTnLst>
                                    <p:set>
                                      <p:cBhvr>
                                        <p:cTn id="31" dur="1" fill="hold">
                                          <p:stCondLst>
                                            <p:cond delay="0"/>
                                          </p:stCondLst>
                                        </p:cTn>
                                        <p:tgtEl>
                                          <p:spTgt spid="32"/>
                                        </p:tgtEl>
                                        <p:attrNameLst>
                                          <p:attrName>style.visibility</p:attrName>
                                        </p:attrNameLst>
                                      </p:cBhvr>
                                      <p:to>
                                        <p:strVal val="visible"/>
                                      </p:to>
                                    </p:set>
                                    <p:anim calcmode="lin" valueType="num">
                                      <p:cBhvr>
                                        <p:cTn id="32" dur="250" fill="hold"/>
                                        <p:tgtEl>
                                          <p:spTgt spid="32"/>
                                        </p:tgtEl>
                                        <p:attrNameLst>
                                          <p:attrName>ppt_x</p:attrName>
                                        </p:attrNameLst>
                                      </p:cBhvr>
                                      <p:tavLst>
                                        <p:tav tm="0">
                                          <p:val>
                                            <p:strVal val="#ppt_x"/>
                                          </p:val>
                                        </p:tav>
                                        <p:tav tm="100000">
                                          <p:val>
                                            <p:strVal val="#ppt_x"/>
                                          </p:val>
                                        </p:tav>
                                      </p:tavLst>
                                    </p:anim>
                                    <p:anim calcmode="lin" valueType="num">
                                      <p:cBhvr>
                                        <p:cTn id="33" dur="250" fill="hold"/>
                                        <p:tgtEl>
                                          <p:spTgt spid="32"/>
                                        </p:tgtEl>
                                        <p:attrNameLst>
                                          <p:attrName>ppt_y</p:attrName>
                                        </p:attrNameLst>
                                      </p:cBhvr>
                                      <p:tavLst>
                                        <p:tav tm="0">
                                          <p:val>
                                            <p:strVal val="#ppt_y-#ppt_h/2"/>
                                          </p:val>
                                        </p:tav>
                                        <p:tav tm="100000">
                                          <p:val>
                                            <p:strVal val="#ppt_y"/>
                                          </p:val>
                                        </p:tav>
                                      </p:tavLst>
                                    </p:anim>
                                    <p:anim calcmode="lin" valueType="num">
                                      <p:cBhvr>
                                        <p:cTn id="34" dur="250" fill="hold"/>
                                        <p:tgtEl>
                                          <p:spTgt spid="32"/>
                                        </p:tgtEl>
                                        <p:attrNameLst>
                                          <p:attrName>ppt_w</p:attrName>
                                        </p:attrNameLst>
                                      </p:cBhvr>
                                      <p:tavLst>
                                        <p:tav tm="0">
                                          <p:val>
                                            <p:strVal val="#ppt_w"/>
                                          </p:val>
                                        </p:tav>
                                        <p:tav tm="100000">
                                          <p:val>
                                            <p:strVal val="#ppt_w"/>
                                          </p:val>
                                        </p:tav>
                                      </p:tavLst>
                                    </p:anim>
                                    <p:anim calcmode="lin" valueType="num">
                                      <p:cBhvr>
                                        <p:cTn id="35" dur="250" fill="hold"/>
                                        <p:tgtEl>
                                          <p:spTgt spid="32"/>
                                        </p:tgtEl>
                                        <p:attrNameLst>
                                          <p:attrName>ppt_h</p:attrName>
                                        </p:attrNameLst>
                                      </p:cBhvr>
                                      <p:tavLst>
                                        <p:tav tm="0">
                                          <p:val>
                                            <p:fltVal val="0"/>
                                          </p:val>
                                        </p:tav>
                                        <p:tav tm="100000">
                                          <p:val>
                                            <p:strVal val="#ppt_h"/>
                                          </p:val>
                                        </p:tav>
                                      </p:tavLst>
                                    </p:anim>
                                  </p:childTnLst>
                                </p:cTn>
                              </p:par>
                            </p:childTnLst>
                          </p:cTn>
                        </p:par>
                        <p:par>
                          <p:cTn id="36" fill="hold">
                            <p:stCondLst>
                              <p:cond delay="3550"/>
                            </p:stCondLst>
                            <p:childTnLst>
                              <p:par>
                                <p:cTn id="37" presetID="22" presetClass="entr" presetSubtype="8" fill="hold" grpId="0" nodeType="afterEffect">
                                  <p:stCondLst>
                                    <p:cond delay="0"/>
                                  </p:stCondLst>
                                  <p:childTnLst>
                                    <p:set>
                                      <p:cBhvr>
                                        <p:cTn id="38" dur="1" fill="hold">
                                          <p:stCondLst>
                                            <p:cond delay="0"/>
                                          </p:stCondLst>
                                        </p:cTn>
                                        <p:tgtEl>
                                          <p:spTgt spid="31"/>
                                        </p:tgtEl>
                                        <p:attrNameLst>
                                          <p:attrName>style.visibility</p:attrName>
                                        </p:attrNameLst>
                                      </p:cBhvr>
                                      <p:to>
                                        <p:strVal val="visible"/>
                                      </p:to>
                                    </p:set>
                                    <p:animEffect transition="in" filter="wipe(left)">
                                      <p:cBhvr>
                                        <p:cTn id="39" dur="500"/>
                                        <p:tgtEl>
                                          <p:spTgt spid="31"/>
                                        </p:tgtEl>
                                      </p:cBhvr>
                                    </p:animEffect>
                                  </p:childTnLst>
                                </p:cTn>
                              </p:par>
                            </p:childTnLst>
                          </p:cTn>
                        </p:par>
                        <p:par>
                          <p:cTn id="40" fill="hold">
                            <p:stCondLst>
                              <p:cond delay="4050"/>
                            </p:stCondLst>
                            <p:childTnLst>
                              <p:par>
                                <p:cTn id="41" presetID="53" presetClass="entr" presetSubtype="16" fill="hold" grpId="0" nodeType="afterEffect">
                                  <p:stCondLst>
                                    <p:cond delay="0"/>
                                  </p:stCondLst>
                                  <p:childTnLst>
                                    <p:set>
                                      <p:cBhvr>
                                        <p:cTn id="42" dur="1" fill="hold">
                                          <p:stCondLst>
                                            <p:cond delay="0"/>
                                          </p:stCondLst>
                                        </p:cTn>
                                        <p:tgtEl>
                                          <p:spTgt spid="12299"/>
                                        </p:tgtEl>
                                        <p:attrNameLst>
                                          <p:attrName>style.visibility</p:attrName>
                                        </p:attrNameLst>
                                      </p:cBhvr>
                                      <p:to>
                                        <p:strVal val="visible"/>
                                      </p:to>
                                    </p:set>
                                    <p:anim calcmode="lin" valueType="num">
                                      <p:cBhvr>
                                        <p:cTn id="43" dur="500" fill="hold"/>
                                        <p:tgtEl>
                                          <p:spTgt spid="12299"/>
                                        </p:tgtEl>
                                        <p:attrNameLst>
                                          <p:attrName>ppt_w</p:attrName>
                                        </p:attrNameLst>
                                      </p:cBhvr>
                                      <p:tavLst>
                                        <p:tav tm="0">
                                          <p:val>
                                            <p:fltVal val="0"/>
                                          </p:val>
                                        </p:tav>
                                        <p:tav tm="100000">
                                          <p:val>
                                            <p:strVal val="#ppt_w"/>
                                          </p:val>
                                        </p:tav>
                                      </p:tavLst>
                                    </p:anim>
                                    <p:anim calcmode="lin" valueType="num">
                                      <p:cBhvr>
                                        <p:cTn id="44" dur="500" fill="hold"/>
                                        <p:tgtEl>
                                          <p:spTgt spid="12299"/>
                                        </p:tgtEl>
                                        <p:attrNameLst>
                                          <p:attrName>ppt_h</p:attrName>
                                        </p:attrNameLst>
                                      </p:cBhvr>
                                      <p:tavLst>
                                        <p:tav tm="0">
                                          <p:val>
                                            <p:fltVal val="0"/>
                                          </p:val>
                                        </p:tav>
                                        <p:tav tm="100000">
                                          <p:val>
                                            <p:strVal val="#ppt_h"/>
                                          </p:val>
                                        </p:tav>
                                      </p:tavLst>
                                    </p:anim>
                                    <p:animEffect transition="in" filter="fade">
                                      <p:cBhvr>
                                        <p:cTn id="45" dur="500"/>
                                        <p:tgtEl>
                                          <p:spTgt spid="12299"/>
                                        </p:tgtEl>
                                      </p:cBhvr>
                                    </p:animEffect>
                                  </p:childTnLst>
                                </p:cTn>
                              </p:par>
                            </p:childTnLst>
                          </p:cTn>
                        </p:par>
                        <p:par>
                          <p:cTn id="46" fill="hold">
                            <p:stCondLst>
                              <p:cond delay="4550"/>
                            </p:stCondLst>
                            <p:childTnLst>
                              <p:par>
                                <p:cTn id="47" presetID="17" presetClass="entr" presetSubtype="1" fill="hold" grpId="0" nodeType="afterEffect">
                                  <p:stCondLst>
                                    <p:cond delay="0"/>
                                  </p:stCondLst>
                                  <p:iterate type="lt">
                                    <p:tmPct val="40000"/>
                                  </p:iterate>
                                  <p:childTnLst>
                                    <p:set>
                                      <p:cBhvr>
                                        <p:cTn id="48" dur="1" fill="hold">
                                          <p:stCondLst>
                                            <p:cond delay="0"/>
                                          </p:stCondLst>
                                        </p:cTn>
                                        <p:tgtEl>
                                          <p:spTgt spid="34"/>
                                        </p:tgtEl>
                                        <p:attrNameLst>
                                          <p:attrName>style.visibility</p:attrName>
                                        </p:attrNameLst>
                                      </p:cBhvr>
                                      <p:to>
                                        <p:strVal val="visible"/>
                                      </p:to>
                                    </p:set>
                                    <p:anim calcmode="lin" valueType="num">
                                      <p:cBhvr>
                                        <p:cTn id="49" dur="250" fill="hold"/>
                                        <p:tgtEl>
                                          <p:spTgt spid="34"/>
                                        </p:tgtEl>
                                        <p:attrNameLst>
                                          <p:attrName>ppt_x</p:attrName>
                                        </p:attrNameLst>
                                      </p:cBhvr>
                                      <p:tavLst>
                                        <p:tav tm="0">
                                          <p:val>
                                            <p:strVal val="#ppt_x"/>
                                          </p:val>
                                        </p:tav>
                                        <p:tav tm="100000">
                                          <p:val>
                                            <p:strVal val="#ppt_x"/>
                                          </p:val>
                                        </p:tav>
                                      </p:tavLst>
                                    </p:anim>
                                    <p:anim calcmode="lin" valueType="num">
                                      <p:cBhvr>
                                        <p:cTn id="50" dur="250" fill="hold"/>
                                        <p:tgtEl>
                                          <p:spTgt spid="34"/>
                                        </p:tgtEl>
                                        <p:attrNameLst>
                                          <p:attrName>ppt_y</p:attrName>
                                        </p:attrNameLst>
                                      </p:cBhvr>
                                      <p:tavLst>
                                        <p:tav tm="0">
                                          <p:val>
                                            <p:strVal val="#ppt_y-#ppt_h/2"/>
                                          </p:val>
                                        </p:tav>
                                        <p:tav tm="100000">
                                          <p:val>
                                            <p:strVal val="#ppt_y"/>
                                          </p:val>
                                        </p:tav>
                                      </p:tavLst>
                                    </p:anim>
                                    <p:anim calcmode="lin" valueType="num">
                                      <p:cBhvr>
                                        <p:cTn id="51" dur="250" fill="hold"/>
                                        <p:tgtEl>
                                          <p:spTgt spid="34"/>
                                        </p:tgtEl>
                                        <p:attrNameLst>
                                          <p:attrName>ppt_w</p:attrName>
                                        </p:attrNameLst>
                                      </p:cBhvr>
                                      <p:tavLst>
                                        <p:tav tm="0">
                                          <p:val>
                                            <p:strVal val="#ppt_w"/>
                                          </p:val>
                                        </p:tav>
                                        <p:tav tm="100000">
                                          <p:val>
                                            <p:strVal val="#ppt_w"/>
                                          </p:val>
                                        </p:tav>
                                      </p:tavLst>
                                    </p:anim>
                                    <p:anim calcmode="lin" valueType="num">
                                      <p:cBhvr>
                                        <p:cTn id="52" dur="250" fill="hold"/>
                                        <p:tgtEl>
                                          <p:spTgt spid="34"/>
                                        </p:tgtEl>
                                        <p:attrNameLst>
                                          <p:attrName>ppt_h</p:attrName>
                                        </p:attrNameLst>
                                      </p:cBhvr>
                                      <p:tavLst>
                                        <p:tav tm="0">
                                          <p:val>
                                            <p:fltVal val="0"/>
                                          </p:val>
                                        </p:tav>
                                        <p:tav tm="100000">
                                          <p:val>
                                            <p:strVal val="#ppt_h"/>
                                          </p:val>
                                        </p:tav>
                                      </p:tavLst>
                                    </p:anim>
                                  </p:childTnLst>
                                </p:cTn>
                              </p:par>
                            </p:childTnLst>
                          </p:cTn>
                        </p:par>
                        <p:par>
                          <p:cTn id="53" fill="hold">
                            <p:stCondLst>
                              <p:cond delay="5600"/>
                            </p:stCondLst>
                            <p:childTnLst>
                              <p:par>
                                <p:cTn id="54" presetID="22" presetClass="entr" presetSubtype="8" fill="hold" grpId="0" nodeType="afterEffect">
                                  <p:stCondLst>
                                    <p:cond delay="0"/>
                                  </p:stCondLst>
                                  <p:childTnLst>
                                    <p:set>
                                      <p:cBhvr>
                                        <p:cTn id="55" dur="1" fill="hold">
                                          <p:stCondLst>
                                            <p:cond delay="0"/>
                                          </p:stCondLst>
                                        </p:cTn>
                                        <p:tgtEl>
                                          <p:spTgt spid="33"/>
                                        </p:tgtEl>
                                        <p:attrNameLst>
                                          <p:attrName>style.visibility</p:attrName>
                                        </p:attrNameLst>
                                      </p:cBhvr>
                                      <p:to>
                                        <p:strVal val="visible"/>
                                      </p:to>
                                    </p:set>
                                    <p:animEffect transition="in" filter="wipe(left)">
                                      <p:cBhvr>
                                        <p:cTn id="56" dur="500"/>
                                        <p:tgtEl>
                                          <p:spTgt spid="33"/>
                                        </p:tgtEl>
                                      </p:cBhvr>
                                    </p:animEffect>
                                  </p:childTnLst>
                                </p:cTn>
                              </p:par>
                            </p:childTnLst>
                          </p:cTn>
                        </p:par>
                        <p:par>
                          <p:cTn id="57" fill="hold">
                            <p:stCondLst>
                              <p:cond delay="6100"/>
                            </p:stCondLst>
                            <p:childTnLst>
                              <p:par>
                                <p:cTn id="58" presetID="17" presetClass="entr" presetSubtype="1" fill="hold" grpId="0" nodeType="afterEffect">
                                  <p:stCondLst>
                                    <p:cond delay="0"/>
                                  </p:stCondLst>
                                  <p:iterate type="lt">
                                    <p:tmPct val="40000"/>
                                  </p:iterate>
                                  <p:childTnLst>
                                    <p:set>
                                      <p:cBhvr>
                                        <p:cTn id="59" dur="1" fill="hold">
                                          <p:stCondLst>
                                            <p:cond delay="0"/>
                                          </p:stCondLst>
                                        </p:cTn>
                                        <p:tgtEl>
                                          <p:spTgt spid="36"/>
                                        </p:tgtEl>
                                        <p:attrNameLst>
                                          <p:attrName>style.visibility</p:attrName>
                                        </p:attrNameLst>
                                      </p:cBhvr>
                                      <p:to>
                                        <p:strVal val="visible"/>
                                      </p:to>
                                    </p:set>
                                    <p:anim calcmode="lin" valueType="num">
                                      <p:cBhvr>
                                        <p:cTn id="60" dur="250" fill="hold"/>
                                        <p:tgtEl>
                                          <p:spTgt spid="36"/>
                                        </p:tgtEl>
                                        <p:attrNameLst>
                                          <p:attrName>ppt_x</p:attrName>
                                        </p:attrNameLst>
                                      </p:cBhvr>
                                      <p:tavLst>
                                        <p:tav tm="0">
                                          <p:val>
                                            <p:strVal val="#ppt_x"/>
                                          </p:val>
                                        </p:tav>
                                        <p:tav tm="100000">
                                          <p:val>
                                            <p:strVal val="#ppt_x"/>
                                          </p:val>
                                        </p:tav>
                                      </p:tavLst>
                                    </p:anim>
                                    <p:anim calcmode="lin" valueType="num">
                                      <p:cBhvr>
                                        <p:cTn id="61" dur="250" fill="hold"/>
                                        <p:tgtEl>
                                          <p:spTgt spid="36"/>
                                        </p:tgtEl>
                                        <p:attrNameLst>
                                          <p:attrName>ppt_y</p:attrName>
                                        </p:attrNameLst>
                                      </p:cBhvr>
                                      <p:tavLst>
                                        <p:tav tm="0">
                                          <p:val>
                                            <p:strVal val="#ppt_y-#ppt_h/2"/>
                                          </p:val>
                                        </p:tav>
                                        <p:tav tm="100000">
                                          <p:val>
                                            <p:strVal val="#ppt_y"/>
                                          </p:val>
                                        </p:tav>
                                      </p:tavLst>
                                    </p:anim>
                                    <p:anim calcmode="lin" valueType="num">
                                      <p:cBhvr>
                                        <p:cTn id="62" dur="250" fill="hold"/>
                                        <p:tgtEl>
                                          <p:spTgt spid="36"/>
                                        </p:tgtEl>
                                        <p:attrNameLst>
                                          <p:attrName>ppt_w</p:attrName>
                                        </p:attrNameLst>
                                      </p:cBhvr>
                                      <p:tavLst>
                                        <p:tav tm="0">
                                          <p:val>
                                            <p:strVal val="#ppt_w"/>
                                          </p:val>
                                        </p:tav>
                                        <p:tav tm="100000">
                                          <p:val>
                                            <p:strVal val="#ppt_w"/>
                                          </p:val>
                                        </p:tav>
                                      </p:tavLst>
                                    </p:anim>
                                    <p:anim calcmode="lin" valueType="num">
                                      <p:cBhvr>
                                        <p:cTn id="63" dur="250" fill="hold"/>
                                        <p:tgtEl>
                                          <p:spTgt spid="36"/>
                                        </p:tgtEl>
                                        <p:attrNameLst>
                                          <p:attrName>ppt_h</p:attrName>
                                        </p:attrNameLst>
                                      </p:cBhvr>
                                      <p:tavLst>
                                        <p:tav tm="0">
                                          <p:val>
                                            <p:fltVal val="0"/>
                                          </p:val>
                                        </p:tav>
                                        <p:tav tm="100000">
                                          <p:val>
                                            <p:strVal val="#ppt_h"/>
                                          </p:val>
                                        </p:tav>
                                      </p:tavLst>
                                    </p:anim>
                                  </p:childTnLst>
                                </p:cTn>
                              </p:par>
                            </p:childTnLst>
                          </p:cTn>
                        </p:par>
                        <p:par>
                          <p:cTn id="64" fill="hold">
                            <p:stCondLst>
                              <p:cond delay="7150"/>
                            </p:stCondLst>
                            <p:childTnLst>
                              <p:par>
                                <p:cTn id="65" presetID="22" presetClass="entr" presetSubtype="8" fill="hold" grpId="0" nodeType="afterEffect">
                                  <p:stCondLst>
                                    <p:cond delay="0"/>
                                  </p:stCondLst>
                                  <p:childTnLst>
                                    <p:set>
                                      <p:cBhvr>
                                        <p:cTn id="66" dur="1" fill="hold">
                                          <p:stCondLst>
                                            <p:cond delay="0"/>
                                          </p:stCondLst>
                                        </p:cTn>
                                        <p:tgtEl>
                                          <p:spTgt spid="35"/>
                                        </p:tgtEl>
                                        <p:attrNameLst>
                                          <p:attrName>style.visibility</p:attrName>
                                        </p:attrNameLst>
                                      </p:cBhvr>
                                      <p:to>
                                        <p:strVal val="visible"/>
                                      </p:to>
                                    </p:set>
                                    <p:animEffect transition="in" filter="wipe(left)">
                                      <p:cBhvr>
                                        <p:cTn id="67" dur="500"/>
                                        <p:tgtEl>
                                          <p:spTgt spid="35"/>
                                        </p:tgtEl>
                                      </p:cBhvr>
                                    </p:animEffect>
                                  </p:childTnLst>
                                </p:cTn>
                              </p:par>
                            </p:childTnLst>
                          </p:cTn>
                        </p:par>
                        <p:par>
                          <p:cTn id="68" fill="hold">
                            <p:stCondLst>
                              <p:cond delay="7650"/>
                            </p:stCondLst>
                            <p:childTnLst>
                              <p:par>
                                <p:cTn id="69" presetID="17" presetClass="entr" presetSubtype="1" fill="hold" grpId="0" nodeType="afterEffect">
                                  <p:stCondLst>
                                    <p:cond delay="0"/>
                                  </p:stCondLst>
                                  <p:iterate type="lt">
                                    <p:tmPct val="40000"/>
                                  </p:iterate>
                                  <p:childTnLst>
                                    <p:set>
                                      <p:cBhvr>
                                        <p:cTn id="70" dur="1" fill="hold">
                                          <p:stCondLst>
                                            <p:cond delay="0"/>
                                          </p:stCondLst>
                                        </p:cTn>
                                        <p:tgtEl>
                                          <p:spTgt spid="38"/>
                                        </p:tgtEl>
                                        <p:attrNameLst>
                                          <p:attrName>style.visibility</p:attrName>
                                        </p:attrNameLst>
                                      </p:cBhvr>
                                      <p:to>
                                        <p:strVal val="visible"/>
                                      </p:to>
                                    </p:set>
                                    <p:anim calcmode="lin" valueType="num">
                                      <p:cBhvr>
                                        <p:cTn id="71" dur="250" fill="hold"/>
                                        <p:tgtEl>
                                          <p:spTgt spid="38"/>
                                        </p:tgtEl>
                                        <p:attrNameLst>
                                          <p:attrName>ppt_x</p:attrName>
                                        </p:attrNameLst>
                                      </p:cBhvr>
                                      <p:tavLst>
                                        <p:tav tm="0">
                                          <p:val>
                                            <p:strVal val="#ppt_x"/>
                                          </p:val>
                                        </p:tav>
                                        <p:tav tm="100000">
                                          <p:val>
                                            <p:strVal val="#ppt_x"/>
                                          </p:val>
                                        </p:tav>
                                      </p:tavLst>
                                    </p:anim>
                                    <p:anim calcmode="lin" valueType="num">
                                      <p:cBhvr>
                                        <p:cTn id="72" dur="250" fill="hold"/>
                                        <p:tgtEl>
                                          <p:spTgt spid="38"/>
                                        </p:tgtEl>
                                        <p:attrNameLst>
                                          <p:attrName>ppt_y</p:attrName>
                                        </p:attrNameLst>
                                      </p:cBhvr>
                                      <p:tavLst>
                                        <p:tav tm="0">
                                          <p:val>
                                            <p:strVal val="#ppt_y-#ppt_h/2"/>
                                          </p:val>
                                        </p:tav>
                                        <p:tav tm="100000">
                                          <p:val>
                                            <p:strVal val="#ppt_y"/>
                                          </p:val>
                                        </p:tav>
                                      </p:tavLst>
                                    </p:anim>
                                    <p:anim calcmode="lin" valueType="num">
                                      <p:cBhvr>
                                        <p:cTn id="73" dur="250" fill="hold"/>
                                        <p:tgtEl>
                                          <p:spTgt spid="38"/>
                                        </p:tgtEl>
                                        <p:attrNameLst>
                                          <p:attrName>ppt_w</p:attrName>
                                        </p:attrNameLst>
                                      </p:cBhvr>
                                      <p:tavLst>
                                        <p:tav tm="0">
                                          <p:val>
                                            <p:strVal val="#ppt_w"/>
                                          </p:val>
                                        </p:tav>
                                        <p:tav tm="100000">
                                          <p:val>
                                            <p:strVal val="#ppt_w"/>
                                          </p:val>
                                        </p:tav>
                                      </p:tavLst>
                                    </p:anim>
                                    <p:anim calcmode="lin" valueType="num">
                                      <p:cBhvr>
                                        <p:cTn id="74" dur="250" fill="hold"/>
                                        <p:tgtEl>
                                          <p:spTgt spid="38"/>
                                        </p:tgtEl>
                                        <p:attrNameLst>
                                          <p:attrName>ppt_h</p:attrName>
                                        </p:attrNameLst>
                                      </p:cBhvr>
                                      <p:tavLst>
                                        <p:tav tm="0">
                                          <p:val>
                                            <p:fltVal val="0"/>
                                          </p:val>
                                        </p:tav>
                                        <p:tav tm="100000">
                                          <p:val>
                                            <p:strVal val="#ppt_h"/>
                                          </p:val>
                                        </p:tav>
                                      </p:tavLst>
                                    </p:anim>
                                  </p:childTnLst>
                                </p:cTn>
                              </p:par>
                            </p:childTnLst>
                          </p:cTn>
                        </p:par>
                        <p:par>
                          <p:cTn id="75" fill="hold">
                            <p:stCondLst>
                              <p:cond delay="8700"/>
                            </p:stCondLst>
                            <p:childTnLst>
                              <p:par>
                                <p:cTn id="76" presetID="22" presetClass="entr" presetSubtype="8" fill="hold" grpId="0" nodeType="afterEffect">
                                  <p:stCondLst>
                                    <p:cond delay="0"/>
                                  </p:stCondLst>
                                  <p:childTnLst>
                                    <p:set>
                                      <p:cBhvr>
                                        <p:cTn id="77" dur="1" fill="hold">
                                          <p:stCondLst>
                                            <p:cond delay="0"/>
                                          </p:stCondLst>
                                        </p:cTn>
                                        <p:tgtEl>
                                          <p:spTgt spid="37"/>
                                        </p:tgtEl>
                                        <p:attrNameLst>
                                          <p:attrName>style.visibility</p:attrName>
                                        </p:attrNameLst>
                                      </p:cBhvr>
                                      <p:to>
                                        <p:strVal val="visible"/>
                                      </p:to>
                                    </p:set>
                                    <p:animEffect transition="in" filter="wipe(left)">
                                      <p:cBhvr>
                                        <p:cTn id="78" dur="500"/>
                                        <p:tgtEl>
                                          <p:spTgt spid="3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12299" grpId="0" animBg="1"/>
      <p:bldP spid="12301" grpId="0" animBg="1"/>
      <p:bldP spid="31" grpId="0"/>
      <p:bldP spid="32" grpId="0"/>
      <p:bldP spid="33" grpId="0"/>
      <p:bldP spid="34" grpId="0"/>
      <p:bldP spid="35" grpId="0"/>
      <p:bldP spid="36" grpId="0"/>
      <p:bldP spid="37" grpId="0"/>
      <p:bldP spid="38"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2" name="Picture 3" descr="E:\amy项目\模板\60周年\1\png\3.png"/>
          <p:cNvPicPr>
            <a:picLocks noChangeAspect="1" noChangeArrowheads="1"/>
          </p:cNvPicPr>
          <p:nvPr/>
        </p:nvPicPr>
        <p:blipFill>
          <a:blip r:embed="rId3"/>
          <a:srcRect/>
          <a:stretch>
            <a:fillRect/>
          </a:stretch>
        </p:blipFill>
        <p:spPr bwMode="auto">
          <a:xfrm>
            <a:off x="-6893" y="4264398"/>
            <a:ext cx="11300278" cy="2987456"/>
          </a:xfrm>
          <a:prstGeom prst="rect">
            <a:avLst/>
          </a:prstGeom>
          <a:noFill/>
          <a:ln w="9525">
            <a:noFill/>
            <a:miter lim="800000"/>
            <a:headEnd/>
            <a:tailEnd/>
          </a:ln>
        </p:spPr>
      </p:pic>
      <p:sp>
        <p:nvSpPr>
          <p:cNvPr id="35" name="任意多边形 34"/>
          <p:cNvSpPr/>
          <p:nvPr/>
        </p:nvSpPr>
        <p:spPr>
          <a:xfrm>
            <a:off x="5646035" y="2248173"/>
            <a:ext cx="1635553" cy="1669986"/>
          </a:xfrm>
          <a:custGeom>
            <a:avLst/>
            <a:gdLst>
              <a:gd name="connsiteX0" fmla="*/ 0 w 1551215"/>
              <a:gd name="connsiteY0" fmla="*/ 0 h 1583872"/>
              <a:gd name="connsiteX1" fmla="*/ 449036 w 1551215"/>
              <a:gd name="connsiteY1" fmla="*/ 0 h 1583872"/>
              <a:gd name="connsiteX2" fmla="*/ 449036 w 1551215"/>
              <a:gd name="connsiteY2" fmla="*/ 71936 h 1583872"/>
              <a:gd name="connsiteX3" fmla="*/ 73607 w 1551215"/>
              <a:gd name="connsiteY3" fmla="*/ 71936 h 1583872"/>
              <a:gd name="connsiteX4" fmla="*/ 73607 w 1551215"/>
              <a:gd name="connsiteY4" fmla="*/ 1511936 h 1583872"/>
              <a:gd name="connsiteX5" fmla="*/ 1477607 w 1551215"/>
              <a:gd name="connsiteY5" fmla="*/ 1511936 h 1583872"/>
              <a:gd name="connsiteX6" fmla="*/ 1477607 w 1551215"/>
              <a:gd name="connsiteY6" fmla="*/ 71936 h 1583872"/>
              <a:gd name="connsiteX7" fmla="*/ 1102179 w 1551215"/>
              <a:gd name="connsiteY7" fmla="*/ 71936 h 1583872"/>
              <a:gd name="connsiteX8" fmla="*/ 1102179 w 1551215"/>
              <a:gd name="connsiteY8" fmla="*/ 0 h 1583872"/>
              <a:gd name="connsiteX9" fmla="*/ 1551215 w 1551215"/>
              <a:gd name="connsiteY9" fmla="*/ 0 h 1583872"/>
              <a:gd name="connsiteX10" fmla="*/ 1551215 w 1551215"/>
              <a:gd name="connsiteY10" fmla="*/ 1583872 h 1583872"/>
              <a:gd name="connsiteX11" fmla="*/ 0 w 1551215"/>
              <a:gd name="connsiteY11" fmla="*/ 1583872 h 15838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551215" h="1583872">
                <a:moveTo>
                  <a:pt x="0" y="0"/>
                </a:moveTo>
                <a:lnTo>
                  <a:pt x="449036" y="0"/>
                </a:lnTo>
                <a:lnTo>
                  <a:pt x="449036" y="71936"/>
                </a:lnTo>
                <a:lnTo>
                  <a:pt x="73607" y="71936"/>
                </a:lnTo>
                <a:lnTo>
                  <a:pt x="73607" y="1511936"/>
                </a:lnTo>
                <a:lnTo>
                  <a:pt x="1477607" y="1511936"/>
                </a:lnTo>
                <a:lnTo>
                  <a:pt x="1477607" y="71936"/>
                </a:lnTo>
                <a:lnTo>
                  <a:pt x="1102179" y="71936"/>
                </a:lnTo>
                <a:lnTo>
                  <a:pt x="1102179" y="0"/>
                </a:lnTo>
                <a:lnTo>
                  <a:pt x="1551215" y="0"/>
                </a:lnTo>
                <a:lnTo>
                  <a:pt x="1551215" y="1583872"/>
                </a:lnTo>
                <a:lnTo>
                  <a:pt x="0" y="1583872"/>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56" name="等腰三角形 55"/>
          <p:cNvSpPr/>
          <p:nvPr/>
        </p:nvSpPr>
        <p:spPr>
          <a:xfrm rot="10800000">
            <a:off x="6303125" y="3332802"/>
            <a:ext cx="321371" cy="292678"/>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57" name="文本框 56"/>
          <p:cNvSpPr txBox="1"/>
          <p:nvPr/>
        </p:nvSpPr>
        <p:spPr>
          <a:xfrm>
            <a:off x="6096032" y="1684245"/>
            <a:ext cx="689150" cy="1390358"/>
          </a:xfrm>
          <a:prstGeom prst="rect">
            <a:avLst/>
          </a:prstGeom>
          <a:noFill/>
        </p:spPr>
        <p:txBody>
          <a:bodyPr wrap="square" rtlCol="0">
            <a:spAutoFit/>
          </a:bodyPr>
          <a:lstStyle/>
          <a:p>
            <a:pPr algn="ctr"/>
            <a:r>
              <a:rPr lang="en-US" altLang="zh-CN" sz="8435" dirty="0" smtClean="0">
                <a:solidFill>
                  <a:srgbClr val="C00000"/>
                </a:solidFill>
                <a:latin typeface="+mn-ea"/>
              </a:rPr>
              <a:t>4</a:t>
            </a:r>
            <a:endParaRPr lang="zh-CN" altLang="en-US" sz="8435" dirty="0">
              <a:solidFill>
                <a:srgbClr val="C00000"/>
              </a:solidFill>
              <a:latin typeface="+mn-ea"/>
            </a:endParaRPr>
          </a:p>
        </p:txBody>
      </p:sp>
      <p:sp>
        <p:nvSpPr>
          <p:cNvPr id="58" name="矩形 57"/>
          <p:cNvSpPr/>
          <p:nvPr/>
        </p:nvSpPr>
        <p:spPr>
          <a:xfrm>
            <a:off x="3772242" y="3811424"/>
            <a:ext cx="5314275" cy="906915"/>
          </a:xfrm>
          <a:prstGeom prst="rect">
            <a:avLst/>
          </a:prstGeom>
        </p:spPr>
        <p:txBody>
          <a:bodyPr wrap="none">
            <a:spAutoFit/>
          </a:bodyPr>
          <a:lstStyle/>
          <a:p>
            <a:pPr algn="ctr">
              <a:lnSpc>
                <a:spcPct val="150000"/>
              </a:lnSpc>
            </a:pPr>
            <a:r>
              <a:rPr lang="zh-CN" altLang="en-US" sz="4000" dirty="0">
                <a:solidFill>
                  <a:srgbClr val="C00000"/>
                </a:solidFill>
                <a:latin typeface="微软雅黑" panose="020B0503020204020204" pitchFamily="34" charset="-122"/>
                <a:ea typeface="微软雅黑" panose="020B0503020204020204" pitchFamily="34" charset="-122"/>
                <a:cs typeface="+mn-ea"/>
                <a:sym typeface="+mn-lt"/>
              </a:rPr>
              <a:t>点击添加相关标题文字</a:t>
            </a:r>
            <a:endParaRPr lang="en-GB" altLang="zh-CN" sz="4000" dirty="0">
              <a:solidFill>
                <a:srgbClr val="C00000"/>
              </a:solidFill>
              <a:latin typeface="微软雅黑" panose="020B0503020204020204" pitchFamily="34" charset="-122"/>
              <a:ea typeface="微软雅黑" panose="020B0503020204020204" pitchFamily="34" charset="-122"/>
              <a:cs typeface="+mn-ea"/>
              <a:sym typeface="+mn-lt"/>
            </a:endParaRPr>
          </a:p>
        </p:txBody>
      </p:sp>
    </p:spTree>
    <p:extLst>
      <p:ext uri="{BB962C8B-B14F-4D97-AF65-F5344CB8AC3E}">
        <p14:creationId xmlns:p14="http://schemas.microsoft.com/office/powerpoint/2010/main" val="3946462321"/>
      </p:ext>
    </p:extLst>
  </p:cSld>
  <p:clrMapOvr>
    <a:masterClrMapping/>
  </p:clrMapOvr>
  <mc:AlternateContent xmlns:mc="http://schemas.openxmlformats.org/markup-compatibility/2006" xmlns:p14="http://schemas.microsoft.com/office/powerpoint/2010/main">
    <mc:Choice Requires="p14">
      <p:transition spd="slow" p14:dur="1600" advTm="0">
        <p14:gallery dir="l"/>
      </p:transition>
    </mc:Choice>
    <mc:Fallback xmlns="">
      <p:transition spd="slow" advTm="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afterEffect">
                                      <p:stCondLst>
                                        <p:cond delay="0"/>
                                      </p:stCondLst>
                                      <p:childTnLst>
                                        <p:set>
                                          <p:cBhvr>
                                            <p:cTn id="6" dur="1" fill="hold">
                                              <p:stCondLst>
                                                <p:cond delay="0"/>
                                              </p:stCondLst>
                                            </p:cTn>
                                            <p:tgtEl>
                                              <p:spTgt spid="32"/>
                                            </p:tgtEl>
                                            <p:attrNameLst>
                                              <p:attrName>style.visibility</p:attrName>
                                            </p:attrNameLst>
                                          </p:cBhvr>
                                          <p:to>
                                            <p:strVal val="visible"/>
                                          </p:to>
                                        </p:set>
                                        <p:anim calcmode="lin" valueType="num">
                                          <p:cBhvr additive="base">
                                            <p:cTn id="7" dur="500" fill="hold"/>
                                            <p:tgtEl>
                                              <p:spTgt spid="32"/>
                                            </p:tgtEl>
                                            <p:attrNameLst>
                                              <p:attrName>ppt_x</p:attrName>
                                            </p:attrNameLst>
                                          </p:cBhvr>
                                          <p:tavLst>
                                            <p:tav tm="0">
                                              <p:val>
                                                <p:strVal val="#ppt_x"/>
                                              </p:val>
                                            </p:tav>
                                            <p:tav tm="100000">
                                              <p:val>
                                                <p:strVal val="#ppt_x"/>
                                              </p:val>
                                            </p:tav>
                                          </p:tavLst>
                                        </p:anim>
                                        <p:anim calcmode="lin" valueType="num">
                                          <p:cBhvr additive="base">
                                            <p:cTn id="8" dur="500" fill="hold"/>
                                            <p:tgtEl>
                                              <p:spTgt spid="32"/>
                                            </p:tgtEl>
                                            <p:attrNameLst>
                                              <p:attrName>ppt_y</p:attrName>
                                            </p:attrNameLst>
                                          </p:cBhvr>
                                          <p:tavLst>
                                            <p:tav tm="0">
                                              <p:val>
                                                <p:strVal val="1+#ppt_h/2"/>
                                              </p:val>
                                            </p:tav>
                                            <p:tav tm="100000">
                                              <p:val>
                                                <p:strVal val="#ppt_y"/>
                                              </p:val>
                                            </p:tav>
                                          </p:tavLst>
                                        </p:anim>
                                      </p:childTnLst>
                                    </p:cTn>
                                  </p:par>
                                  <p:par>
                                    <p:cTn id="9" presetID="21" presetClass="entr" presetSubtype="1" fill="hold" grpId="0" nodeType="withEffect">
                                      <p:stCondLst>
                                        <p:cond delay="250"/>
                                      </p:stCondLst>
                                      <p:childTnLst>
                                        <p:set>
                                          <p:cBhvr>
                                            <p:cTn id="10" dur="1" fill="hold">
                                              <p:stCondLst>
                                                <p:cond delay="0"/>
                                              </p:stCondLst>
                                            </p:cTn>
                                            <p:tgtEl>
                                              <p:spTgt spid="35"/>
                                            </p:tgtEl>
                                            <p:attrNameLst>
                                              <p:attrName>style.visibility</p:attrName>
                                            </p:attrNameLst>
                                          </p:cBhvr>
                                          <p:to>
                                            <p:strVal val="visible"/>
                                          </p:to>
                                        </p:set>
                                        <p:animEffect transition="in" filter="wheel(1)">
                                          <p:cBhvr>
                                            <p:cTn id="11" dur="1000"/>
                                            <p:tgtEl>
                                              <p:spTgt spid="35"/>
                                            </p:tgtEl>
                                          </p:cBhvr>
                                        </p:animEffect>
                                      </p:childTnLst>
                                    </p:cTn>
                                  </p:par>
                                  <p:par>
                                    <p:cTn id="12" presetID="10" presetClass="entr" presetSubtype="0" fill="hold" grpId="0" nodeType="withEffect">
                                      <p:stCondLst>
                                        <p:cond delay="1250"/>
                                      </p:stCondLst>
                                      <p:childTnLst>
                                        <p:set>
                                          <p:cBhvr>
                                            <p:cTn id="13" dur="1" fill="hold">
                                              <p:stCondLst>
                                                <p:cond delay="0"/>
                                              </p:stCondLst>
                                            </p:cTn>
                                            <p:tgtEl>
                                              <p:spTgt spid="57"/>
                                            </p:tgtEl>
                                            <p:attrNameLst>
                                              <p:attrName>style.visibility</p:attrName>
                                            </p:attrNameLst>
                                          </p:cBhvr>
                                          <p:to>
                                            <p:strVal val="visible"/>
                                          </p:to>
                                        </p:set>
                                        <p:animEffect transition="in" filter="fade">
                                          <p:cBhvr>
                                            <p:cTn id="14" dur="500"/>
                                            <p:tgtEl>
                                              <p:spTgt spid="57"/>
                                            </p:tgtEl>
                                          </p:cBhvr>
                                        </p:animEffect>
                                      </p:childTnLst>
                                    </p:cTn>
                                  </p:par>
                                  <p:par>
                                    <p:cTn id="15" presetID="10" presetClass="entr" presetSubtype="0" fill="hold" grpId="1" nodeType="withEffect">
                                      <p:stCondLst>
                                        <p:cond delay="1500"/>
                                      </p:stCondLst>
                                      <p:childTnLst>
                                        <p:set>
                                          <p:cBhvr>
                                            <p:cTn id="16" dur="1" fill="hold">
                                              <p:stCondLst>
                                                <p:cond delay="0"/>
                                              </p:stCondLst>
                                            </p:cTn>
                                            <p:tgtEl>
                                              <p:spTgt spid="56"/>
                                            </p:tgtEl>
                                            <p:attrNameLst>
                                              <p:attrName>style.visibility</p:attrName>
                                            </p:attrNameLst>
                                          </p:cBhvr>
                                          <p:to>
                                            <p:strVal val="visible"/>
                                          </p:to>
                                        </p:set>
                                        <p:animEffect transition="in" filter="fade">
                                          <p:cBhvr>
                                            <p:cTn id="17" dur="500"/>
                                            <p:tgtEl>
                                              <p:spTgt spid="56"/>
                                            </p:tgtEl>
                                          </p:cBhvr>
                                        </p:animEffect>
                                      </p:childTnLst>
                                    </p:cTn>
                                  </p:par>
                                  <p:par>
                                    <p:cTn id="18" presetID="64" presetClass="path" presetSubtype="0" accel="50000" fill="hold" grpId="0" nodeType="withEffect" p14:presetBounceEnd="30667">
                                      <p:stCondLst>
                                        <p:cond delay="1500"/>
                                      </p:stCondLst>
                                      <p:childTnLst>
                                        <p:animMotion origin="layout" path="M -2.59259E-6 -4.30202E-6 L -2.59259E-6 -0.25 " pathEditMode="relative" rAng="0" ptsTypes="AA" p14:bounceEnd="30667">
                                          <p:cBhvr>
                                            <p:cTn id="19" dur="750" spd="-100000" fill="hold"/>
                                            <p:tgtEl>
                                              <p:spTgt spid="56"/>
                                            </p:tgtEl>
                                            <p:attrNameLst>
                                              <p:attrName>ppt_x</p:attrName>
                                              <p:attrName>ppt_y</p:attrName>
                                            </p:attrNameLst>
                                          </p:cBhvr>
                                          <p:rCtr x="0" y="-12511"/>
                                        </p:animMotion>
                                      </p:childTnLst>
                                    </p:cTn>
                                  </p:par>
                                  <p:par>
                                    <p:cTn id="20" presetID="42" presetClass="entr" presetSubtype="0" fill="hold" grpId="0" nodeType="withEffect">
                                      <p:stCondLst>
                                        <p:cond delay="2250"/>
                                      </p:stCondLst>
                                      <p:iterate type="lt">
                                        <p:tmPct val="10000"/>
                                      </p:iterate>
                                      <p:childTnLst>
                                        <p:set>
                                          <p:cBhvr>
                                            <p:cTn id="21" dur="1" fill="hold">
                                              <p:stCondLst>
                                                <p:cond delay="0"/>
                                              </p:stCondLst>
                                            </p:cTn>
                                            <p:tgtEl>
                                              <p:spTgt spid="58"/>
                                            </p:tgtEl>
                                            <p:attrNameLst>
                                              <p:attrName>style.visibility</p:attrName>
                                            </p:attrNameLst>
                                          </p:cBhvr>
                                          <p:to>
                                            <p:strVal val="visible"/>
                                          </p:to>
                                        </p:set>
                                        <p:animEffect transition="in" filter="fade">
                                          <p:cBhvr>
                                            <p:cTn id="22" dur="250"/>
                                            <p:tgtEl>
                                              <p:spTgt spid="58"/>
                                            </p:tgtEl>
                                          </p:cBhvr>
                                        </p:animEffect>
                                        <p:anim calcmode="lin" valueType="num">
                                          <p:cBhvr>
                                            <p:cTn id="23" dur="250" fill="hold"/>
                                            <p:tgtEl>
                                              <p:spTgt spid="58"/>
                                            </p:tgtEl>
                                            <p:attrNameLst>
                                              <p:attrName>ppt_x</p:attrName>
                                            </p:attrNameLst>
                                          </p:cBhvr>
                                          <p:tavLst>
                                            <p:tav tm="0">
                                              <p:val>
                                                <p:strVal val="#ppt_x"/>
                                              </p:val>
                                            </p:tav>
                                            <p:tav tm="100000">
                                              <p:val>
                                                <p:strVal val="#ppt_x"/>
                                              </p:val>
                                            </p:tav>
                                          </p:tavLst>
                                        </p:anim>
                                        <p:anim calcmode="lin" valueType="num">
                                          <p:cBhvr>
                                            <p:cTn id="24" dur="250" fill="hold"/>
                                            <p:tgtEl>
                                              <p:spTgt spid="5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 grpId="0" animBg="1"/>
          <p:bldP spid="56" grpId="0" animBg="1"/>
          <p:bldP spid="56" grpId="1" animBg="1"/>
          <p:bldP spid="57" grpId="0"/>
          <p:bldP spid="58"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afterEffect">
                                      <p:stCondLst>
                                        <p:cond delay="0"/>
                                      </p:stCondLst>
                                      <p:childTnLst>
                                        <p:set>
                                          <p:cBhvr>
                                            <p:cTn id="6" dur="1" fill="hold">
                                              <p:stCondLst>
                                                <p:cond delay="0"/>
                                              </p:stCondLst>
                                            </p:cTn>
                                            <p:tgtEl>
                                              <p:spTgt spid="32"/>
                                            </p:tgtEl>
                                            <p:attrNameLst>
                                              <p:attrName>style.visibility</p:attrName>
                                            </p:attrNameLst>
                                          </p:cBhvr>
                                          <p:to>
                                            <p:strVal val="visible"/>
                                          </p:to>
                                        </p:set>
                                        <p:anim calcmode="lin" valueType="num">
                                          <p:cBhvr additive="base">
                                            <p:cTn id="7" dur="500" fill="hold"/>
                                            <p:tgtEl>
                                              <p:spTgt spid="32"/>
                                            </p:tgtEl>
                                            <p:attrNameLst>
                                              <p:attrName>ppt_x</p:attrName>
                                            </p:attrNameLst>
                                          </p:cBhvr>
                                          <p:tavLst>
                                            <p:tav tm="0">
                                              <p:val>
                                                <p:strVal val="#ppt_x"/>
                                              </p:val>
                                            </p:tav>
                                            <p:tav tm="100000">
                                              <p:val>
                                                <p:strVal val="#ppt_x"/>
                                              </p:val>
                                            </p:tav>
                                          </p:tavLst>
                                        </p:anim>
                                        <p:anim calcmode="lin" valueType="num">
                                          <p:cBhvr additive="base">
                                            <p:cTn id="8" dur="500" fill="hold"/>
                                            <p:tgtEl>
                                              <p:spTgt spid="32"/>
                                            </p:tgtEl>
                                            <p:attrNameLst>
                                              <p:attrName>ppt_y</p:attrName>
                                            </p:attrNameLst>
                                          </p:cBhvr>
                                          <p:tavLst>
                                            <p:tav tm="0">
                                              <p:val>
                                                <p:strVal val="1+#ppt_h/2"/>
                                              </p:val>
                                            </p:tav>
                                            <p:tav tm="100000">
                                              <p:val>
                                                <p:strVal val="#ppt_y"/>
                                              </p:val>
                                            </p:tav>
                                          </p:tavLst>
                                        </p:anim>
                                      </p:childTnLst>
                                    </p:cTn>
                                  </p:par>
                                  <p:par>
                                    <p:cTn id="9" presetID="21" presetClass="entr" presetSubtype="1" fill="hold" grpId="0" nodeType="withEffect">
                                      <p:stCondLst>
                                        <p:cond delay="250"/>
                                      </p:stCondLst>
                                      <p:childTnLst>
                                        <p:set>
                                          <p:cBhvr>
                                            <p:cTn id="10" dur="1" fill="hold">
                                              <p:stCondLst>
                                                <p:cond delay="0"/>
                                              </p:stCondLst>
                                            </p:cTn>
                                            <p:tgtEl>
                                              <p:spTgt spid="35"/>
                                            </p:tgtEl>
                                            <p:attrNameLst>
                                              <p:attrName>style.visibility</p:attrName>
                                            </p:attrNameLst>
                                          </p:cBhvr>
                                          <p:to>
                                            <p:strVal val="visible"/>
                                          </p:to>
                                        </p:set>
                                        <p:animEffect transition="in" filter="wheel(1)">
                                          <p:cBhvr>
                                            <p:cTn id="11" dur="1000"/>
                                            <p:tgtEl>
                                              <p:spTgt spid="35"/>
                                            </p:tgtEl>
                                          </p:cBhvr>
                                        </p:animEffect>
                                      </p:childTnLst>
                                    </p:cTn>
                                  </p:par>
                                  <p:par>
                                    <p:cTn id="12" presetID="10" presetClass="entr" presetSubtype="0" fill="hold" grpId="0" nodeType="withEffect">
                                      <p:stCondLst>
                                        <p:cond delay="1250"/>
                                      </p:stCondLst>
                                      <p:childTnLst>
                                        <p:set>
                                          <p:cBhvr>
                                            <p:cTn id="13" dur="1" fill="hold">
                                              <p:stCondLst>
                                                <p:cond delay="0"/>
                                              </p:stCondLst>
                                            </p:cTn>
                                            <p:tgtEl>
                                              <p:spTgt spid="57"/>
                                            </p:tgtEl>
                                            <p:attrNameLst>
                                              <p:attrName>style.visibility</p:attrName>
                                            </p:attrNameLst>
                                          </p:cBhvr>
                                          <p:to>
                                            <p:strVal val="visible"/>
                                          </p:to>
                                        </p:set>
                                        <p:animEffect transition="in" filter="fade">
                                          <p:cBhvr>
                                            <p:cTn id="14" dur="500"/>
                                            <p:tgtEl>
                                              <p:spTgt spid="57"/>
                                            </p:tgtEl>
                                          </p:cBhvr>
                                        </p:animEffect>
                                      </p:childTnLst>
                                    </p:cTn>
                                  </p:par>
                                  <p:par>
                                    <p:cTn id="15" presetID="10" presetClass="entr" presetSubtype="0" fill="hold" grpId="1" nodeType="withEffect">
                                      <p:stCondLst>
                                        <p:cond delay="1500"/>
                                      </p:stCondLst>
                                      <p:childTnLst>
                                        <p:set>
                                          <p:cBhvr>
                                            <p:cTn id="16" dur="1" fill="hold">
                                              <p:stCondLst>
                                                <p:cond delay="0"/>
                                              </p:stCondLst>
                                            </p:cTn>
                                            <p:tgtEl>
                                              <p:spTgt spid="56"/>
                                            </p:tgtEl>
                                            <p:attrNameLst>
                                              <p:attrName>style.visibility</p:attrName>
                                            </p:attrNameLst>
                                          </p:cBhvr>
                                          <p:to>
                                            <p:strVal val="visible"/>
                                          </p:to>
                                        </p:set>
                                        <p:animEffect transition="in" filter="fade">
                                          <p:cBhvr>
                                            <p:cTn id="17" dur="500"/>
                                            <p:tgtEl>
                                              <p:spTgt spid="56"/>
                                            </p:tgtEl>
                                          </p:cBhvr>
                                        </p:animEffect>
                                      </p:childTnLst>
                                    </p:cTn>
                                  </p:par>
                                  <p:par>
                                    <p:cTn id="18" presetID="64" presetClass="path" presetSubtype="0" accel="50000" fill="hold" grpId="0" nodeType="withEffect">
                                      <p:stCondLst>
                                        <p:cond delay="1500"/>
                                      </p:stCondLst>
                                      <p:childTnLst>
                                        <p:animMotion origin="layout" path="M -2.59259E-6 -4.30202E-6 L -2.59259E-6 -0.25 " pathEditMode="relative" rAng="0" ptsTypes="AA">
                                          <p:cBhvr>
                                            <p:cTn id="19" dur="750" spd="-100000" fill="hold"/>
                                            <p:tgtEl>
                                              <p:spTgt spid="56"/>
                                            </p:tgtEl>
                                            <p:attrNameLst>
                                              <p:attrName>ppt_x</p:attrName>
                                              <p:attrName>ppt_y</p:attrName>
                                            </p:attrNameLst>
                                          </p:cBhvr>
                                          <p:rCtr x="0" y="-12511"/>
                                        </p:animMotion>
                                      </p:childTnLst>
                                    </p:cTn>
                                  </p:par>
                                  <p:par>
                                    <p:cTn id="20" presetID="42" presetClass="entr" presetSubtype="0" fill="hold" grpId="0" nodeType="withEffect">
                                      <p:stCondLst>
                                        <p:cond delay="2250"/>
                                      </p:stCondLst>
                                      <p:iterate type="lt">
                                        <p:tmPct val="10000"/>
                                      </p:iterate>
                                      <p:childTnLst>
                                        <p:set>
                                          <p:cBhvr>
                                            <p:cTn id="21" dur="1" fill="hold">
                                              <p:stCondLst>
                                                <p:cond delay="0"/>
                                              </p:stCondLst>
                                            </p:cTn>
                                            <p:tgtEl>
                                              <p:spTgt spid="58"/>
                                            </p:tgtEl>
                                            <p:attrNameLst>
                                              <p:attrName>style.visibility</p:attrName>
                                            </p:attrNameLst>
                                          </p:cBhvr>
                                          <p:to>
                                            <p:strVal val="visible"/>
                                          </p:to>
                                        </p:set>
                                        <p:animEffect transition="in" filter="fade">
                                          <p:cBhvr>
                                            <p:cTn id="22" dur="250"/>
                                            <p:tgtEl>
                                              <p:spTgt spid="58"/>
                                            </p:tgtEl>
                                          </p:cBhvr>
                                        </p:animEffect>
                                        <p:anim calcmode="lin" valueType="num">
                                          <p:cBhvr>
                                            <p:cTn id="23" dur="250" fill="hold"/>
                                            <p:tgtEl>
                                              <p:spTgt spid="58"/>
                                            </p:tgtEl>
                                            <p:attrNameLst>
                                              <p:attrName>ppt_x</p:attrName>
                                            </p:attrNameLst>
                                          </p:cBhvr>
                                          <p:tavLst>
                                            <p:tav tm="0">
                                              <p:val>
                                                <p:strVal val="#ppt_x"/>
                                              </p:val>
                                            </p:tav>
                                            <p:tav tm="100000">
                                              <p:val>
                                                <p:strVal val="#ppt_x"/>
                                              </p:val>
                                            </p:tav>
                                          </p:tavLst>
                                        </p:anim>
                                        <p:anim calcmode="lin" valueType="num">
                                          <p:cBhvr>
                                            <p:cTn id="24" dur="250" fill="hold"/>
                                            <p:tgtEl>
                                              <p:spTgt spid="5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 grpId="0" animBg="1"/>
          <p:bldP spid="56" grpId="0" animBg="1"/>
          <p:bldP spid="56" grpId="1" animBg="1"/>
          <p:bldP spid="57" grpId="0"/>
          <p:bldP spid="58" grpId="0"/>
        </p:bldLst>
      </p:timing>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 name="Rectangle 89"/>
          <p:cNvSpPr/>
          <p:nvPr/>
        </p:nvSpPr>
        <p:spPr>
          <a:xfrm>
            <a:off x="1165328" y="4661041"/>
            <a:ext cx="3750263" cy="10715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800" dirty="0">
              <a:latin typeface="Arial" panose="020B0604020202020204" pitchFamily="34" charset="0"/>
              <a:ea typeface="微软雅黑" panose="020B0503020204020204" pitchFamily="34" charset="-122"/>
              <a:cs typeface="+mn-ea"/>
              <a:sym typeface="Arial" panose="020B0604020202020204" pitchFamily="34" charset="0"/>
            </a:endParaRPr>
          </a:p>
        </p:txBody>
      </p:sp>
      <p:grpSp>
        <p:nvGrpSpPr>
          <p:cNvPr id="3" name="Group 137"/>
          <p:cNvGrpSpPr/>
          <p:nvPr/>
        </p:nvGrpSpPr>
        <p:grpSpPr>
          <a:xfrm>
            <a:off x="1502228" y="2303735"/>
            <a:ext cx="301358" cy="2317121"/>
            <a:chOff x="1074408" y="1485901"/>
            <a:chExt cx="214311" cy="1647821"/>
          </a:xfrm>
        </p:grpSpPr>
        <p:cxnSp>
          <p:nvCxnSpPr>
            <p:cNvPr id="91" name="Straight Connector 90"/>
            <p:cNvCxnSpPr/>
            <p:nvPr/>
          </p:nvCxnSpPr>
          <p:spPr>
            <a:xfrm rot="16200000" flipV="1">
              <a:off x="359569" y="2302205"/>
              <a:ext cx="1638299" cy="5691"/>
            </a:xfrm>
            <a:prstGeom prst="line">
              <a:avLst/>
            </a:prstGeom>
            <a:ln w="12700">
              <a:solidFill>
                <a:schemeClr val="bg1">
                  <a:lumMod val="75000"/>
                </a:schemeClr>
              </a:solidFill>
              <a:prstDash val="sysDot"/>
              <a:headEnd type="none" w="med" len="med"/>
              <a:tailEnd type="oval" w="med" len="med"/>
            </a:ln>
          </p:spPr>
          <p:style>
            <a:lnRef idx="1">
              <a:schemeClr val="accent1"/>
            </a:lnRef>
            <a:fillRef idx="0">
              <a:schemeClr val="accent1"/>
            </a:fillRef>
            <a:effectRef idx="0">
              <a:schemeClr val="accent1"/>
            </a:effectRef>
            <a:fontRef idx="minor">
              <a:schemeClr val="tx1"/>
            </a:fontRef>
          </p:style>
        </p:cxnSp>
        <p:sp>
          <p:nvSpPr>
            <p:cNvPr id="95" name="Rounded Rectangle 94"/>
            <p:cNvSpPr/>
            <p:nvPr/>
          </p:nvSpPr>
          <p:spPr>
            <a:xfrm>
              <a:off x="1074408" y="2190750"/>
              <a:ext cx="214311" cy="942972"/>
            </a:xfrm>
            <a:prstGeom prst="round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800" dirty="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5" name="Group 138"/>
          <p:cNvGrpSpPr/>
          <p:nvPr/>
        </p:nvGrpSpPr>
        <p:grpSpPr>
          <a:xfrm>
            <a:off x="2035839" y="2303735"/>
            <a:ext cx="301358" cy="2317121"/>
            <a:chOff x="1447800" y="1485901"/>
            <a:chExt cx="214311" cy="1647821"/>
          </a:xfrm>
        </p:grpSpPr>
        <p:cxnSp>
          <p:nvCxnSpPr>
            <p:cNvPr id="98" name="Straight Connector 97"/>
            <p:cNvCxnSpPr/>
            <p:nvPr/>
          </p:nvCxnSpPr>
          <p:spPr>
            <a:xfrm rot="16200000" flipV="1">
              <a:off x="732961" y="2302205"/>
              <a:ext cx="1638299" cy="5691"/>
            </a:xfrm>
            <a:prstGeom prst="line">
              <a:avLst/>
            </a:prstGeom>
            <a:ln w="12700">
              <a:solidFill>
                <a:schemeClr val="bg1">
                  <a:lumMod val="75000"/>
                </a:schemeClr>
              </a:solidFill>
              <a:prstDash val="sysDot"/>
              <a:headEnd type="none" w="med" len="med"/>
              <a:tailEnd type="oval" w="med" len="med"/>
            </a:ln>
          </p:spPr>
          <p:style>
            <a:lnRef idx="1">
              <a:schemeClr val="accent1"/>
            </a:lnRef>
            <a:fillRef idx="0">
              <a:schemeClr val="accent1"/>
            </a:fillRef>
            <a:effectRef idx="0">
              <a:schemeClr val="accent1"/>
            </a:effectRef>
            <a:fontRef idx="minor">
              <a:schemeClr val="tx1"/>
            </a:fontRef>
          </p:style>
        </p:cxnSp>
        <p:sp>
          <p:nvSpPr>
            <p:cNvPr id="101" name="Rounded Rectangle 100"/>
            <p:cNvSpPr/>
            <p:nvPr/>
          </p:nvSpPr>
          <p:spPr>
            <a:xfrm>
              <a:off x="1447800" y="1962150"/>
              <a:ext cx="214311" cy="1171572"/>
            </a:xfrm>
            <a:prstGeom prst="round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800" dirty="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6" name="Group 139"/>
          <p:cNvGrpSpPr/>
          <p:nvPr/>
        </p:nvGrpSpPr>
        <p:grpSpPr>
          <a:xfrm>
            <a:off x="2569451" y="2303735"/>
            <a:ext cx="301358" cy="2317121"/>
            <a:chOff x="1828800" y="1485901"/>
            <a:chExt cx="214311" cy="1647821"/>
          </a:xfrm>
        </p:grpSpPr>
        <p:cxnSp>
          <p:nvCxnSpPr>
            <p:cNvPr id="104" name="Straight Connector 103"/>
            <p:cNvCxnSpPr/>
            <p:nvPr/>
          </p:nvCxnSpPr>
          <p:spPr>
            <a:xfrm rot="16200000" flipV="1">
              <a:off x="1113961" y="2302205"/>
              <a:ext cx="1638299" cy="5691"/>
            </a:xfrm>
            <a:prstGeom prst="line">
              <a:avLst/>
            </a:prstGeom>
            <a:ln w="12700">
              <a:solidFill>
                <a:schemeClr val="bg1">
                  <a:lumMod val="75000"/>
                </a:schemeClr>
              </a:solidFill>
              <a:prstDash val="sysDot"/>
              <a:headEnd type="none" w="med" len="med"/>
              <a:tailEnd type="oval" w="med" len="med"/>
            </a:ln>
          </p:spPr>
          <p:style>
            <a:lnRef idx="1">
              <a:schemeClr val="accent1"/>
            </a:lnRef>
            <a:fillRef idx="0">
              <a:schemeClr val="accent1"/>
            </a:fillRef>
            <a:effectRef idx="0">
              <a:schemeClr val="accent1"/>
            </a:effectRef>
            <a:fontRef idx="minor">
              <a:schemeClr val="tx1"/>
            </a:fontRef>
          </p:style>
        </p:cxnSp>
        <p:sp>
          <p:nvSpPr>
            <p:cNvPr id="107" name="Rounded Rectangle 106"/>
            <p:cNvSpPr/>
            <p:nvPr/>
          </p:nvSpPr>
          <p:spPr>
            <a:xfrm>
              <a:off x="1828800" y="1809750"/>
              <a:ext cx="214311" cy="1323972"/>
            </a:xfrm>
            <a:prstGeom prst="round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800" dirty="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7" name="Group 140"/>
          <p:cNvGrpSpPr/>
          <p:nvPr/>
        </p:nvGrpSpPr>
        <p:grpSpPr>
          <a:xfrm>
            <a:off x="3103063" y="2303735"/>
            <a:ext cx="301358" cy="2317121"/>
            <a:chOff x="2209800" y="1485901"/>
            <a:chExt cx="214311" cy="1647821"/>
          </a:xfrm>
        </p:grpSpPr>
        <p:cxnSp>
          <p:nvCxnSpPr>
            <p:cNvPr id="108" name="Straight Connector 107"/>
            <p:cNvCxnSpPr/>
            <p:nvPr/>
          </p:nvCxnSpPr>
          <p:spPr>
            <a:xfrm rot="16200000" flipV="1">
              <a:off x="1494961" y="2302205"/>
              <a:ext cx="1638299" cy="5691"/>
            </a:xfrm>
            <a:prstGeom prst="line">
              <a:avLst/>
            </a:prstGeom>
            <a:ln w="12700">
              <a:solidFill>
                <a:schemeClr val="bg1">
                  <a:lumMod val="75000"/>
                </a:schemeClr>
              </a:solidFill>
              <a:prstDash val="sysDot"/>
              <a:headEnd type="none" w="med" len="med"/>
              <a:tailEnd type="oval" w="med" len="med"/>
            </a:ln>
          </p:spPr>
          <p:style>
            <a:lnRef idx="1">
              <a:schemeClr val="accent1"/>
            </a:lnRef>
            <a:fillRef idx="0">
              <a:schemeClr val="accent1"/>
            </a:fillRef>
            <a:effectRef idx="0">
              <a:schemeClr val="accent1"/>
            </a:effectRef>
            <a:fontRef idx="minor">
              <a:schemeClr val="tx1"/>
            </a:fontRef>
          </p:style>
        </p:cxnSp>
        <p:sp>
          <p:nvSpPr>
            <p:cNvPr id="121" name="Rounded Rectangle 120"/>
            <p:cNvSpPr/>
            <p:nvPr/>
          </p:nvSpPr>
          <p:spPr>
            <a:xfrm>
              <a:off x="2209800" y="2419350"/>
              <a:ext cx="214311" cy="714372"/>
            </a:xfrm>
            <a:prstGeom prst="round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800" dirty="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8" name="Group 141"/>
          <p:cNvGrpSpPr/>
          <p:nvPr/>
        </p:nvGrpSpPr>
        <p:grpSpPr>
          <a:xfrm>
            <a:off x="3636674" y="2303735"/>
            <a:ext cx="301358" cy="2317121"/>
            <a:chOff x="2667000" y="1485901"/>
            <a:chExt cx="214311" cy="1647821"/>
          </a:xfrm>
        </p:grpSpPr>
        <p:cxnSp>
          <p:nvCxnSpPr>
            <p:cNvPr id="128" name="Straight Connector 127"/>
            <p:cNvCxnSpPr/>
            <p:nvPr/>
          </p:nvCxnSpPr>
          <p:spPr>
            <a:xfrm rot="16200000" flipV="1">
              <a:off x="1952161" y="2302205"/>
              <a:ext cx="1638299" cy="5691"/>
            </a:xfrm>
            <a:prstGeom prst="line">
              <a:avLst/>
            </a:prstGeom>
            <a:ln w="12700">
              <a:solidFill>
                <a:schemeClr val="bg1">
                  <a:lumMod val="75000"/>
                </a:schemeClr>
              </a:solidFill>
              <a:prstDash val="sysDot"/>
              <a:headEnd type="none" w="med" len="med"/>
              <a:tailEnd type="oval" w="med" len="med"/>
            </a:ln>
          </p:spPr>
          <p:style>
            <a:lnRef idx="1">
              <a:schemeClr val="accent1"/>
            </a:lnRef>
            <a:fillRef idx="0">
              <a:schemeClr val="accent1"/>
            </a:fillRef>
            <a:effectRef idx="0">
              <a:schemeClr val="accent1"/>
            </a:effectRef>
            <a:fontRef idx="minor">
              <a:schemeClr val="tx1"/>
            </a:fontRef>
          </p:style>
        </p:cxnSp>
        <p:sp>
          <p:nvSpPr>
            <p:cNvPr id="129" name="Rounded Rectangle 128"/>
            <p:cNvSpPr/>
            <p:nvPr/>
          </p:nvSpPr>
          <p:spPr>
            <a:xfrm>
              <a:off x="2667000" y="1962150"/>
              <a:ext cx="214311" cy="1171572"/>
            </a:xfrm>
            <a:prstGeom prst="round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800" dirty="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9" name="Group 142"/>
          <p:cNvGrpSpPr/>
          <p:nvPr/>
        </p:nvGrpSpPr>
        <p:grpSpPr>
          <a:xfrm>
            <a:off x="4170289" y="2303735"/>
            <a:ext cx="301358" cy="2317121"/>
            <a:chOff x="2971800" y="1485901"/>
            <a:chExt cx="214311" cy="1647821"/>
          </a:xfrm>
        </p:grpSpPr>
        <p:cxnSp>
          <p:nvCxnSpPr>
            <p:cNvPr id="136" name="Straight Connector 135"/>
            <p:cNvCxnSpPr/>
            <p:nvPr/>
          </p:nvCxnSpPr>
          <p:spPr>
            <a:xfrm rot="16200000" flipV="1">
              <a:off x="2256961" y="2302205"/>
              <a:ext cx="1638299" cy="5691"/>
            </a:xfrm>
            <a:prstGeom prst="line">
              <a:avLst/>
            </a:prstGeom>
            <a:ln w="12700">
              <a:solidFill>
                <a:schemeClr val="bg1">
                  <a:lumMod val="75000"/>
                </a:schemeClr>
              </a:solidFill>
              <a:prstDash val="sysDot"/>
              <a:headEnd type="none" w="med" len="med"/>
              <a:tailEnd type="oval" w="med" len="med"/>
            </a:ln>
          </p:spPr>
          <p:style>
            <a:lnRef idx="1">
              <a:schemeClr val="accent1"/>
            </a:lnRef>
            <a:fillRef idx="0">
              <a:schemeClr val="accent1"/>
            </a:fillRef>
            <a:effectRef idx="0">
              <a:schemeClr val="accent1"/>
            </a:effectRef>
            <a:fontRef idx="minor">
              <a:schemeClr val="tx1"/>
            </a:fontRef>
          </p:style>
        </p:cxnSp>
        <p:sp>
          <p:nvSpPr>
            <p:cNvPr id="137" name="Rounded Rectangle 136"/>
            <p:cNvSpPr/>
            <p:nvPr/>
          </p:nvSpPr>
          <p:spPr>
            <a:xfrm>
              <a:off x="2971800" y="1809750"/>
              <a:ext cx="214311" cy="1323972"/>
            </a:xfrm>
            <a:prstGeom prst="round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800" dirty="0">
                <a:latin typeface="Arial" panose="020B0604020202020204" pitchFamily="34" charset="0"/>
                <a:ea typeface="微软雅黑" panose="020B0503020204020204" pitchFamily="34" charset="-122"/>
                <a:cs typeface="+mn-ea"/>
                <a:sym typeface="Arial" panose="020B0604020202020204" pitchFamily="34" charset="0"/>
              </a:endParaRPr>
            </a:p>
          </p:txBody>
        </p:sp>
      </p:grpSp>
      <p:sp>
        <p:nvSpPr>
          <p:cNvPr id="144" name="Rectangle 143"/>
          <p:cNvSpPr/>
          <p:nvPr/>
        </p:nvSpPr>
        <p:spPr>
          <a:xfrm>
            <a:off x="1532831" y="4810264"/>
            <a:ext cx="227626" cy="268279"/>
          </a:xfrm>
          <a:prstGeom prst="rect">
            <a:avLst/>
          </a:prstGeom>
        </p:spPr>
        <p:txBody>
          <a:bodyPr wrap="none" lIns="0" tIns="0" rIns="0" bIns="0">
            <a:spAutoFit/>
          </a:bodyPr>
          <a:lstStyle/>
          <a:p>
            <a:pPr algn="ctr">
              <a:lnSpc>
                <a:spcPct val="120000"/>
              </a:lnSpc>
            </a:pPr>
            <a:r>
              <a:rPr lang="en-US" sz="1600" dirty="0">
                <a:solidFill>
                  <a:schemeClr val="tx1">
                    <a:lumMod val="50000"/>
                    <a:lumOff val="50000"/>
                  </a:schemeClr>
                </a:solidFill>
                <a:latin typeface="Arial" panose="020B0604020202020204" pitchFamily="34" charset="0"/>
                <a:ea typeface="微软雅黑" panose="020B0503020204020204" pitchFamily="34" charset="-122"/>
                <a:cs typeface="+mn-ea"/>
                <a:sym typeface="Arial" panose="020B0604020202020204" pitchFamily="34" charset="0"/>
              </a:rPr>
              <a:t>55</a:t>
            </a:r>
          </a:p>
        </p:txBody>
      </p:sp>
      <p:sp>
        <p:nvSpPr>
          <p:cNvPr id="145" name="Rectangle 144"/>
          <p:cNvSpPr/>
          <p:nvPr/>
        </p:nvSpPr>
        <p:spPr>
          <a:xfrm>
            <a:off x="2071102" y="4810264"/>
            <a:ext cx="227626" cy="268279"/>
          </a:xfrm>
          <a:prstGeom prst="rect">
            <a:avLst/>
          </a:prstGeom>
        </p:spPr>
        <p:txBody>
          <a:bodyPr wrap="none" lIns="0" tIns="0" rIns="0" bIns="0">
            <a:spAutoFit/>
          </a:bodyPr>
          <a:lstStyle/>
          <a:p>
            <a:pPr algn="ctr">
              <a:lnSpc>
                <a:spcPct val="120000"/>
              </a:lnSpc>
            </a:pPr>
            <a:r>
              <a:rPr lang="en-US" sz="1600" dirty="0">
                <a:solidFill>
                  <a:schemeClr val="tx1">
                    <a:lumMod val="50000"/>
                    <a:lumOff val="50000"/>
                  </a:schemeClr>
                </a:solidFill>
                <a:latin typeface="Arial" panose="020B0604020202020204" pitchFamily="34" charset="0"/>
                <a:ea typeface="微软雅黑" panose="020B0503020204020204" pitchFamily="34" charset="-122"/>
                <a:cs typeface="+mn-ea"/>
                <a:sym typeface="Arial" panose="020B0604020202020204" pitchFamily="34" charset="0"/>
              </a:rPr>
              <a:t>70</a:t>
            </a:r>
          </a:p>
        </p:txBody>
      </p:sp>
      <p:sp>
        <p:nvSpPr>
          <p:cNvPr id="146" name="Rectangle 145"/>
          <p:cNvSpPr/>
          <p:nvPr/>
        </p:nvSpPr>
        <p:spPr>
          <a:xfrm>
            <a:off x="2609373" y="4810264"/>
            <a:ext cx="227626" cy="268279"/>
          </a:xfrm>
          <a:prstGeom prst="rect">
            <a:avLst/>
          </a:prstGeom>
        </p:spPr>
        <p:txBody>
          <a:bodyPr wrap="none" lIns="0" tIns="0" rIns="0" bIns="0">
            <a:spAutoFit/>
          </a:bodyPr>
          <a:lstStyle/>
          <a:p>
            <a:pPr algn="ctr">
              <a:lnSpc>
                <a:spcPct val="120000"/>
              </a:lnSpc>
            </a:pPr>
            <a:r>
              <a:rPr lang="en-US" sz="1600" dirty="0">
                <a:solidFill>
                  <a:schemeClr val="tx1">
                    <a:lumMod val="50000"/>
                    <a:lumOff val="50000"/>
                  </a:schemeClr>
                </a:solidFill>
                <a:latin typeface="Arial" panose="020B0604020202020204" pitchFamily="34" charset="0"/>
                <a:ea typeface="微软雅黑" panose="020B0503020204020204" pitchFamily="34" charset="-122"/>
                <a:cs typeface="+mn-ea"/>
                <a:sym typeface="Arial" panose="020B0604020202020204" pitchFamily="34" charset="0"/>
              </a:rPr>
              <a:t>85</a:t>
            </a:r>
          </a:p>
        </p:txBody>
      </p:sp>
      <p:sp>
        <p:nvSpPr>
          <p:cNvPr id="147" name="Rectangle 146"/>
          <p:cNvSpPr/>
          <p:nvPr/>
        </p:nvSpPr>
        <p:spPr>
          <a:xfrm>
            <a:off x="3147644" y="4810264"/>
            <a:ext cx="227626" cy="268279"/>
          </a:xfrm>
          <a:prstGeom prst="rect">
            <a:avLst/>
          </a:prstGeom>
        </p:spPr>
        <p:txBody>
          <a:bodyPr wrap="none" lIns="0" tIns="0" rIns="0" bIns="0">
            <a:spAutoFit/>
          </a:bodyPr>
          <a:lstStyle/>
          <a:p>
            <a:pPr algn="ctr">
              <a:lnSpc>
                <a:spcPct val="120000"/>
              </a:lnSpc>
            </a:pPr>
            <a:r>
              <a:rPr lang="en-US" sz="1600" dirty="0">
                <a:solidFill>
                  <a:schemeClr val="tx1">
                    <a:lumMod val="50000"/>
                    <a:lumOff val="50000"/>
                  </a:schemeClr>
                </a:solidFill>
                <a:latin typeface="Arial" panose="020B0604020202020204" pitchFamily="34" charset="0"/>
                <a:ea typeface="微软雅黑" panose="020B0503020204020204" pitchFamily="34" charset="-122"/>
                <a:cs typeface="+mn-ea"/>
                <a:sym typeface="Arial" panose="020B0604020202020204" pitchFamily="34" charset="0"/>
              </a:rPr>
              <a:t>40</a:t>
            </a:r>
          </a:p>
        </p:txBody>
      </p:sp>
      <p:sp>
        <p:nvSpPr>
          <p:cNvPr id="148" name="Rectangle 147"/>
          <p:cNvSpPr/>
          <p:nvPr/>
        </p:nvSpPr>
        <p:spPr>
          <a:xfrm>
            <a:off x="3685915" y="4810264"/>
            <a:ext cx="227626" cy="268279"/>
          </a:xfrm>
          <a:prstGeom prst="rect">
            <a:avLst/>
          </a:prstGeom>
        </p:spPr>
        <p:txBody>
          <a:bodyPr wrap="none" lIns="0" tIns="0" rIns="0" bIns="0">
            <a:spAutoFit/>
          </a:bodyPr>
          <a:lstStyle/>
          <a:p>
            <a:pPr algn="ctr">
              <a:lnSpc>
                <a:spcPct val="120000"/>
              </a:lnSpc>
            </a:pPr>
            <a:r>
              <a:rPr lang="en-US" sz="1600" dirty="0">
                <a:solidFill>
                  <a:schemeClr val="tx1">
                    <a:lumMod val="50000"/>
                    <a:lumOff val="50000"/>
                  </a:schemeClr>
                </a:solidFill>
                <a:latin typeface="Arial" panose="020B0604020202020204" pitchFamily="34" charset="0"/>
                <a:ea typeface="微软雅黑" panose="020B0503020204020204" pitchFamily="34" charset="-122"/>
                <a:cs typeface="+mn-ea"/>
                <a:sym typeface="Arial" panose="020B0604020202020204" pitchFamily="34" charset="0"/>
              </a:rPr>
              <a:t>60</a:t>
            </a:r>
          </a:p>
        </p:txBody>
      </p:sp>
      <p:sp>
        <p:nvSpPr>
          <p:cNvPr id="149" name="Rectangle 148"/>
          <p:cNvSpPr/>
          <p:nvPr/>
        </p:nvSpPr>
        <p:spPr>
          <a:xfrm>
            <a:off x="4224186" y="4810264"/>
            <a:ext cx="227626" cy="268279"/>
          </a:xfrm>
          <a:prstGeom prst="rect">
            <a:avLst/>
          </a:prstGeom>
        </p:spPr>
        <p:txBody>
          <a:bodyPr wrap="none" lIns="0" tIns="0" rIns="0" bIns="0">
            <a:spAutoFit/>
          </a:bodyPr>
          <a:lstStyle/>
          <a:p>
            <a:pPr algn="ctr">
              <a:lnSpc>
                <a:spcPct val="120000"/>
              </a:lnSpc>
            </a:pPr>
            <a:r>
              <a:rPr lang="en-US" sz="1600" dirty="0">
                <a:solidFill>
                  <a:schemeClr val="tx1">
                    <a:lumMod val="50000"/>
                    <a:lumOff val="50000"/>
                  </a:schemeClr>
                </a:solidFill>
                <a:latin typeface="Arial" panose="020B0604020202020204" pitchFamily="34" charset="0"/>
                <a:ea typeface="微软雅黑" panose="020B0503020204020204" pitchFamily="34" charset="-122"/>
                <a:cs typeface="+mn-ea"/>
                <a:sym typeface="Arial" panose="020B0604020202020204" pitchFamily="34" charset="0"/>
              </a:rPr>
              <a:t>80</a:t>
            </a:r>
          </a:p>
        </p:txBody>
      </p:sp>
      <p:grpSp>
        <p:nvGrpSpPr>
          <p:cNvPr id="10" name="Group 149"/>
          <p:cNvGrpSpPr/>
          <p:nvPr/>
        </p:nvGrpSpPr>
        <p:grpSpPr>
          <a:xfrm>
            <a:off x="6389434" y="2305418"/>
            <a:ext cx="2090836" cy="701095"/>
            <a:chOff x="4597686" y="3155872"/>
            <a:chExt cx="1583966" cy="498584"/>
          </a:xfrm>
        </p:grpSpPr>
        <p:sp>
          <p:nvSpPr>
            <p:cNvPr id="151" name="TextBox 150"/>
            <p:cNvSpPr txBox="1"/>
            <p:nvPr/>
          </p:nvSpPr>
          <p:spPr>
            <a:xfrm>
              <a:off x="4597686" y="3155872"/>
              <a:ext cx="1542506" cy="167987"/>
            </a:xfrm>
            <a:prstGeom prst="rect">
              <a:avLst/>
            </a:prstGeom>
            <a:noFill/>
          </p:spPr>
          <p:txBody>
            <a:bodyPr wrap="square" lIns="0" tIns="0" rIns="0" bIns="0" rtlCol="0" anchor="t">
              <a:spAutoFit/>
            </a:bodyPr>
            <a:lstStyle/>
            <a:p>
              <a:pPr>
                <a:lnSpc>
                  <a:spcPct val="120000"/>
                </a:lnSpc>
              </a:pPr>
              <a:r>
                <a:rPr lang="zh-CN" altLang="en-US" sz="140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US" sz="14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52" name="TextBox 151"/>
            <p:cNvSpPr txBox="1"/>
            <p:nvPr/>
          </p:nvSpPr>
          <p:spPr>
            <a:xfrm>
              <a:off x="4597686" y="3348942"/>
              <a:ext cx="1583966" cy="305514"/>
            </a:xfrm>
            <a:prstGeom prst="rect">
              <a:avLst/>
            </a:prstGeom>
            <a:noFill/>
          </p:spPr>
          <p:txBody>
            <a:bodyPr wrap="square" lIns="0" tIns="0" rIns="0" bIns="0" rtlCol="0" anchor="t">
              <a:spAutoFit/>
            </a:bodyPr>
            <a:lstStyle/>
            <a:p>
              <a:pPr defTabSz="1285829">
                <a:lnSpc>
                  <a:spcPct val="120000"/>
                </a:lnSpc>
                <a:spcBef>
                  <a:spcPct val="20000"/>
                </a:spcBef>
                <a:defRPr/>
              </a:pPr>
              <a:r>
                <a:rPr lang="en-US" altLang="zh-CN" sz="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endParaRPr lang="en-US"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11" name="Group 152"/>
          <p:cNvGrpSpPr/>
          <p:nvPr/>
        </p:nvGrpSpPr>
        <p:grpSpPr>
          <a:xfrm>
            <a:off x="9386634" y="2305418"/>
            <a:ext cx="2036110" cy="701095"/>
            <a:chOff x="6978976" y="3155872"/>
            <a:chExt cx="1542507" cy="498584"/>
          </a:xfrm>
        </p:grpSpPr>
        <p:sp>
          <p:nvSpPr>
            <p:cNvPr id="154" name="TextBox 153"/>
            <p:cNvSpPr txBox="1"/>
            <p:nvPr/>
          </p:nvSpPr>
          <p:spPr>
            <a:xfrm>
              <a:off x="6978977" y="3155872"/>
              <a:ext cx="1542506" cy="167987"/>
            </a:xfrm>
            <a:prstGeom prst="rect">
              <a:avLst/>
            </a:prstGeom>
            <a:noFill/>
          </p:spPr>
          <p:txBody>
            <a:bodyPr wrap="square" lIns="0" tIns="0" rIns="0" bIns="0" rtlCol="0" anchor="t">
              <a:spAutoFit/>
            </a:bodyPr>
            <a:lstStyle/>
            <a:p>
              <a:pPr>
                <a:lnSpc>
                  <a:spcPct val="120000"/>
                </a:lnSpc>
              </a:pPr>
              <a:r>
                <a:rPr lang="zh-CN" altLang="en-US" sz="140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US" sz="14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55" name="TextBox 154"/>
            <p:cNvSpPr txBox="1"/>
            <p:nvPr/>
          </p:nvSpPr>
          <p:spPr>
            <a:xfrm>
              <a:off x="6978976" y="3348942"/>
              <a:ext cx="1542507" cy="305514"/>
            </a:xfrm>
            <a:prstGeom prst="rect">
              <a:avLst/>
            </a:prstGeom>
            <a:noFill/>
          </p:spPr>
          <p:txBody>
            <a:bodyPr wrap="square" lIns="0" tIns="0" rIns="0" bIns="0" rtlCol="0" anchor="t">
              <a:spAutoFit/>
            </a:bodyPr>
            <a:lstStyle/>
            <a:p>
              <a:pPr defTabSz="1285829">
                <a:lnSpc>
                  <a:spcPct val="120000"/>
                </a:lnSpc>
                <a:spcBef>
                  <a:spcPct val="20000"/>
                </a:spcBef>
                <a:defRPr/>
              </a:pPr>
              <a:r>
                <a:rPr lang="en-US" altLang="zh-CN" sz="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endParaRPr lang="en-US"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12" name="Group 155"/>
          <p:cNvGrpSpPr/>
          <p:nvPr/>
        </p:nvGrpSpPr>
        <p:grpSpPr>
          <a:xfrm>
            <a:off x="6389434" y="3213449"/>
            <a:ext cx="2036110" cy="701095"/>
            <a:chOff x="4597685" y="3914331"/>
            <a:chExt cx="1542507" cy="498583"/>
          </a:xfrm>
        </p:grpSpPr>
        <p:sp>
          <p:nvSpPr>
            <p:cNvPr id="157" name="TextBox 156"/>
            <p:cNvSpPr txBox="1"/>
            <p:nvPr/>
          </p:nvSpPr>
          <p:spPr>
            <a:xfrm>
              <a:off x="4597686" y="3914331"/>
              <a:ext cx="1542506" cy="167987"/>
            </a:xfrm>
            <a:prstGeom prst="rect">
              <a:avLst/>
            </a:prstGeom>
            <a:noFill/>
          </p:spPr>
          <p:txBody>
            <a:bodyPr wrap="square" lIns="0" tIns="0" rIns="0" bIns="0" rtlCol="0" anchor="t">
              <a:spAutoFit/>
            </a:bodyPr>
            <a:lstStyle/>
            <a:p>
              <a:pPr>
                <a:lnSpc>
                  <a:spcPct val="120000"/>
                </a:lnSpc>
              </a:pPr>
              <a:r>
                <a:rPr lang="zh-CN" altLang="en-US" sz="140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US" altLang="zh-CN" sz="14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58" name="TextBox 157"/>
            <p:cNvSpPr txBox="1"/>
            <p:nvPr/>
          </p:nvSpPr>
          <p:spPr>
            <a:xfrm>
              <a:off x="4597685" y="4107401"/>
              <a:ext cx="1542507" cy="305513"/>
            </a:xfrm>
            <a:prstGeom prst="rect">
              <a:avLst/>
            </a:prstGeom>
            <a:noFill/>
          </p:spPr>
          <p:txBody>
            <a:bodyPr wrap="square" lIns="0" tIns="0" rIns="0" bIns="0" rtlCol="0" anchor="t">
              <a:spAutoFit/>
            </a:bodyPr>
            <a:lstStyle/>
            <a:p>
              <a:pPr defTabSz="1285829">
                <a:lnSpc>
                  <a:spcPct val="120000"/>
                </a:lnSpc>
                <a:spcBef>
                  <a:spcPct val="20000"/>
                </a:spcBef>
                <a:defRPr/>
              </a:pPr>
              <a:r>
                <a:rPr lang="en-US" altLang="zh-CN" sz="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endParaRPr lang="en-US"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13" name="Group 158"/>
          <p:cNvGrpSpPr/>
          <p:nvPr/>
        </p:nvGrpSpPr>
        <p:grpSpPr>
          <a:xfrm>
            <a:off x="9386634" y="3213449"/>
            <a:ext cx="2036110" cy="701095"/>
            <a:chOff x="6978976" y="3914331"/>
            <a:chExt cx="1542507" cy="498583"/>
          </a:xfrm>
        </p:grpSpPr>
        <p:sp>
          <p:nvSpPr>
            <p:cNvPr id="160" name="TextBox 159"/>
            <p:cNvSpPr txBox="1"/>
            <p:nvPr/>
          </p:nvSpPr>
          <p:spPr>
            <a:xfrm>
              <a:off x="6978977" y="3914331"/>
              <a:ext cx="1542506" cy="167987"/>
            </a:xfrm>
            <a:prstGeom prst="rect">
              <a:avLst/>
            </a:prstGeom>
            <a:noFill/>
          </p:spPr>
          <p:txBody>
            <a:bodyPr wrap="square" lIns="0" tIns="0" rIns="0" bIns="0" rtlCol="0" anchor="t">
              <a:spAutoFit/>
            </a:bodyPr>
            <a:lstStyle/>
            <a:p>
              <a:pPr>
                <a:lnSpc>
                  <a:spcPct val="120000"/>
                </a:lnSpc>
              </a:pPr>
              <a:r>
                <a:rPr lang="zh-CN" altLang="en-US" sz="140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US" altLang="zh-CN" sz="14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61" name="TextBox 160"/>
            <p:cNvSpPr txBox="1"/>
            <p:nvPr/>
          </p:nvSpPr>
          <p:spPr>
            <a:xfrm>
              <a:off x="6978976" y="4107401"/>
              <a:ext cx="1542507" cy="305513"/>
            </a:xfrm>
            <a:prstGeom prst="rect">
              <a:avLst/>
            </a:prstGeom>
            <a:noFill/>
          </p:spPr>
          <p:txBody>
            <a:bodyPr wrap="square" lIns="0" tIns="0" rIns="0" bIns="0" rtlCol="0" anchor="t">
              <a:spAutoFit/>
            </a:bodyPr>
            <a:lstStyle/>
            <a:p>
              <a:pPr defTabSz="1285829">
                <a:lnSpc>
                  <a:spcPct val="120000"/>
                </a:lnSpc>
                <a:spcBef>
                  <a:spcPct val="20000"/>
                </a:spcBef>
                <a:defRPr/>
              </a:pPr>
              <a:r>
                <a:rPr lang="en-US" altLang="zh-CN" sz="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r>
                <a:rPr lang="en-US" sz="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 </a:t>
              </a:r>
              <a:endParaRPr lang="en-US"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14" name="Group 161"/>
          <p:cNvGrpSpPr/>
          <p:nvPr/>
        </p:nvGrpSpPr>
        <p:grpSpPr>
          <a:xfrm>
            <a:off x="6389434" y="4239172"/>
            <a:ext cx="2036110" cy="701095"/>
            <a:chOff x="4597685" y="3914331"/>
            <a:chExt cx="1542507" cy="498583"/>
          </a:xfrm>
        </p:grpSpPr>
        <p:sp>
          <p:nvSpPr>
            <p:cNvPr id="163" name="TextBox 162"/>
            <p:cNvSpPr txBox="1"/>
            <p:nvPr/>
          </p:nvSpPr>
          <p:spPr>
            <a:xfrm>
              <a:off x="4597686" y="3914331"/>
              <a:ext cx="1542506" cy="167987"/>
            </a:xfrm>
            <a:prstGeom prst="rect">
              <a:avLst/>
            </a:prstGeom>
            <a:noFill/>
          </p:spPr>
          <p:txBody>
            <a:bodyPr wrap="square" lIns="0" tIns="0" rIns="0" bIns="0" rtlCol="0" anchor="t">
              <a:spAutoFit/>
            </a:bodyPr>
            <a:lstStyle/>
            <a:p>
              <a:pPr>
                <a:lnSpc>
                  <a:spcPct val="120000"/>
                </a:lnSpc>
              </a:pPr>
              <a:r>
                <a:rPr lang="zh-CN" altLang="en-US" sz="140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US" altLang="zh-CN" sz="14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64" name="TextBox 163"/>
            <p:cNvSpPr txBox="1"/>
            <p:nvPr/>
          </p:nvSpPr>
          <p:spPr>
            <a:xfrm>
              <a:off x="4597685" y="4107401"/>
              <a:ext cx="1542507" cy="305513"/>
            </a:xfrm>
            <a:prstGeom prst="rect">
              <a:avLst/>
            </a:prstGeom>
            <a:noFill/>
          </p:spPr>
          <p:txBody>
            <a:bodyPr wrap="square" lIns="0" tIns="0" rIns="0" bIns="0" rtlCol="0" anchor="t">
              <a:spAutoFit/>
            </a:bodyPr>
            <a:lstStyle/>
            <a:p>
              <a:pPr defTabSz="1285829">
                <a:lnSpc>
                  <a:spcPct val="120000"/>
                </a:lnSpc>
                <a:spcBef>
                  <a:spcPct val="20000"/>
                </a:spcBef>
                <a:defRPr/>
              </a:pPr>
              <a:r>
                <a:rPr lang="en-US" altLang="zh-CN" sz="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endParaRPr lang="en-US"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15" name="Group 164"/>
          <p:cNvGrpSpPr/>
          <p:nvPr/>
        </p:nvGrpSpPr>
        <p:grpSpPr>
          <a:xfrm>
            <a:off x="9386634" y="4239172"/>
            <a:ext cx="2036110" cy="701095"/>
            <a:chOff x="6978976" y="3914331"/>
            <a:chExt cx="1542507" cy="498583"/>
          </a:xfrm>
        </p:grpSpPr>
        <p:sp>
          <p:nvSpPr>
            <p:cNvPr id="166" name="TextBox 165"/>
            <p:cNvSpPr txBox="1"/>
            <p:nvPr/>
          </p:nvSpPr>
          <p:spPr>
            <a:xfrm>
              <a:off x="6978977" y="3914331"/>
              <a:ext cx="1542506" cy="167987"/>
            </a:xfrm>
            <a:prstGeom prst="rect">
              <a:avLst/>
            </a:prstGeom>
            <a:noFill/>
          </p:spPr>
          <p:txBody>
            <a:bodyPr wrap="square" lIns="0" tIns="0" rIns="0" bIns="0" rtlCol="0" anchor="t">
              <a:spAutoFit/>
            </a:bodyPr>
            <a:lstStyle/>
            <a:p>
              <a:pPr>
                <a:lnSpc>
                  <a:spcPct val="120000"/>
                </a:lnSpc>
              </a:pPr>
              <a:r>
                <a:rPr lang="zh-CN" altLang="en-US" sz="140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US" altLang="zh-CN" sz="14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67" name="TextBox 166"/>
            <p:cNvSpPr txBox="1"/>
            <p:nvPr/>
          </p:nvSpPr>
          <p:spPr>
            <a:xfrm>
              <a:off x="6978976" y="4107401"/>
              <a:ext cx="1542507" cy="305513"/>
            </a:xfrm>
            <a:prstGeom prst="rect">
              <a:avLst/>
            </a:prstGeom>
            <a:noFill/>
          </p:spPr>
          <p:txBody>
            <a:bodyPr wrap="square" lIns="0" tIns="0" rIns="0" bIns="0" rtlCol="0" anchor="t">
              <a:spAutoFit/>
            </a:bodyPr>
            <a:lstStyle/>
            <a:p>
              <a:pPr defTabSz="1285829">
                <a:lnSpc>
                  <a:spcPct val="120000"/>
                </a:lnSpc>
                <a:spcBef>
                  <a:spcPct val="20000"/>
                </a:spcBef>
                <a:defRPr/>
              </a:pPr>
              <a:r>
                <a:rPr lang="en-US" altLang="zh-CN" sz="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r>
                <a:rPr lang="en-US" sz="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 </a:t>
              </a:r>
              <a:endParaRPr lang="en-US"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16" name="Group 167"/>
          <p:cNvGrpSpPr/>
          <p:nvPr/>
        </p:nvGrpSpPr>
        <p:grpSpPr>
          <a:xfrm>
            <a:off x="8674821" y="4215707"/>
            <a:ext cx="659525" cy="640643"/>
            <a:chOff x="6299532" y="4190009"/>
            <a:chExt cx="469021" cy="455593"/>
          </a:xfrm>
        </p:grpSpPr>
        <p:sp>
          <p:nvSpPr>
            <p:cNvPr id="169" name="Oval 168"/>
            <p:cNvSpPr>
              <a:spLocks noChangeAspect="1"/>
            </p:cNvSpPr>
            <p:nvPr/>
          </p:nvSpPr>
          <p:spPr>
            <a:xfrm>
              <a:off x="6299532" y="4190009"/>
              <a:ext cx="469021" cy="455593"/>
            </a:xfrm>
            <a:prstGeom prst="ellips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8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70" name="Freeform 63"/>
            <p:cNvSpPr>
              <a:spLocks noEditPoints="1"/>
            </p:cNvSpPr>
            <p:nvPr/>
          </p:nvSpPr>
          <p:spPr bwMode="auto">
            <a:xfrm>
              <a:off x="6386874" y="4310694"/>
              <a:ext cx="294337" cy="214222"/>
            </a:xfrm>
            <a:custGeom>
              <a:avLst/>
              <a:gdLst/>
              <a:ahLst/>
              <a:cxnLst>
                <a:cxn ang="0">
                  <a:pos x="62" y="57"/>
                </a:cxn>
                <a:cxn ang="0">
                  <a:pos x="18" y="57"/>
                </a:cxn>
                <a:cxn ang="0">
                  <a:pos x="0" y="39"/>
                </a:cxn>
                <a:cxn ang="0">
                  <a:pos x="11" y="23"/>
                </a:cxn>
                <a:cxn ang="0">
                  <a:pos x="11" y="21"/>
                </a:cxn>
                <a:cxn ang="0">
                  <a:pos x="31" y="0"/>
                </a:cxn>
                <a:cxn ang="0">
                  <a:pos x="50" y="13"/>
                </a:cxn>
                <a:cxn ang="0">
                  <a:pos x="57" y="11"/>
                </a:cxn>
                <a:cxn ang="0">
                  <a:pos x="67" y="21"/>
                </a:cxn>
                <a:cxn ang="0">
                  <a:pos x="66" y="27"/>
                </a:cxn>
                <a:cxn ang="0">
                  <a:pos x="78" y="42"/>
                </a:cxn>
                <a:cxn ang="0">
                  <a:pos x="62" y="57"/>
                </a:cxn>
                <a:cxn ang="0">
                  <a:pos x="51" y="31"/>
                </a:cxn>
                <a:cxn ang="0">
                  <a:pos x="42" y="31"/>
                </a:cxn>
                <a:cxn ang="0">
                  <a:pos x="42" y="17"/>
                </a:cxn>
                <a:cxn ang="0">
                  <a:pos x="40" y="16"/>
                </a:cxn>
                <a:cxn ang="0">
                  <a:pos x="33" y="16"/>
                </a:cxn>
                <a:cxn ang="0">
                  <a:pos x="31" y="17"/>
                </a:cxn>
                <a:cxn ang="0">
                  <a:pos x="31" y="31"/>
                </a:cxn>
                <a:cxn ang="0">
                  <a:pos x="22" y="31"/>
                </a:cxn>
                <a:cxn ang="0">
                  <a:pos x="21" y="33"/>
                </a:cxn>
                <a:cxn ang="0">
                  <a:pos x="21" y="34"/>
                </a:cxn>
                <a:cxn ang="0">
                  <a:pos x="36" y="48"/>
                </a:cxn>
                <a:cxn ang="0">
                  <a:pos x="36" y="48"/>
                </a:cxn>
                <a:cxn ang="0">
                  <a:pos x="37" y="48"/>
                </a:cxn>
                <a:cxn ang="0">
                  <a:pos x="51" y="34"/>
                </a:cxn>
                <a:cxn ang="0">
                  <a:pos x="52" y="33"/>
                </a:cxn>
                <a:cxn ang="0">
                  <a:pos x="51" y="31"/>
                </a:cxn>
              </a:cxnLst>
              <a:rect l="0" t="0" r="r" b="b"/>
              <a:pathLst>
                <a:path w="78" h="57">
                  <a:moveTo>
                    <a:pt x="62" y="57"/>
                  </a:moveTo>
                  <a:cubicBezTo>
                    <a:pt x="18" y="57"/>
                    <a:pt x="18" y="57"/>
                    <a:pt x="18" y="57"/>
                  </a:cubicBezTo>
                  <a:cubicBezTo>
                    <a:pt x="9" y="57"/>
                    <a:pt x="0" y="49"/>
                    <a:pt x="0" y="39"/>
                  </a:cubicBezTo>
                  <a:cubicBezTo>
                    <a:pt x="0" y="32"/>
                    <a:pt x="5" y="26"/>
                    <a:pt x="11" y="23"/>
                  </a:cubicBezTo>
                  <a:cubicBezTo>
                    <a:pt x="11" y="22"/>
                    <a:pt x="11" y="22"/>
                    <a:pt x="11" y="21"/>
                  </a:cubicBezTo>
                  <a:cubicBezTo>
                    <a:pt x="11" y="10"/>
                    <a:pt x="20" y="0"/>
                    <a:pt x="31" y="0"/>
                  </a:cubicBezTo>
                  <a:cubicBezTo>
                    <a:pt x="40" y="0"/>
                    <a:pt x="47" y="6"/>
                    <a:pt x="50" y="13"/>
                  </a:cubicBezTo>
                  <a:cubicBezTo>
                    <a:pt x="52" y="12"/>
                    <a:pt x="55" y="11"/>
                    <a:pt x="57" y="11"/>
                  </a:cubicBezTo>
                  <a:cubicBezTo>
                    <a:pt x="63" y="11"/>
                    <a:pt x="67" y="15"/>
                    <a:pt x="67" y="21"/>
                  </a:cubicBezTo>
                  <a:cubicBezTo>
                    <a:pt x="67" y="23"/>
                    <a:pt x="67" y="25"/>
                    <a:pt x="66" y="27"/>
                  </a:cubicBezTo>
                  <a:cubicBezTo>
                    <a:pt x="73" y="28"/>
                    <a:pt x="78" y="34"/>
                    <a:pt x="78" y="42"/>
                  </a:cubicBezTo>
                  <a:cubicBezTo>
                    <a:pt x="78" y="50"/>
                    <a:pt x="71" y="57"/>
                    <a:pt x="62" y="57"/>
                  </a:cubicBezTo>
                  <a:close/>
                  <a:moveTo>
                    <a:pt x="51" y="31"/>
                  </a:moveTo>
                  <a:cubicBezTo>
                    <a:pt x="42" y="31"/>
                    <a:pt x="42" y="31"/>
                    <a:pt x="42" y="31"/>
                  </a:cubicBezTo>
                  <a:cubicBezTo>
                    <a:pt x="42" y="17"/>
                    <a:pt x="42" y="17"/>
                    <a:pt x="42" y="17"/>
                  </a:cubicBezTo>
                  <a:cubicBezTo>
                    <a:pt x="42" y="16"/>
                    <a:pt x="41" y="16"/>
                    <a:pt x="40" y="16"/>
                  </a:cubicBezTo>
                  <a:cubicBezTo>
                    <a:pt x="33" y="16"/>
                    <a:pt x="33" y="16"/>
                    <a:pt x="33" y="16"/>
                  </a:cubicBezTo>
                  <a:cubicBezTo>
                    <a:pt x="32" y="16"/>
                    <a:pt x="31" y="16"/>
                    <a:pt x="31" y="17"/>
                  </a:cubicBezTo>
                  <a:cubicBezTo>
                    <a:pt x="31" y="31"/>
                    <a:pt x="31" y="31"/>
                    <a:pt x="31" y="31"/>
                  </a:cubicBezTo>
                  <a:cubicBezTo>
                    <a:pt x="22" y="31"/>
                    <a:pt x="22" y="31"/>
                    <a:pt x="22" y="31"/>
                  </a:cubicBezTo>
                  <a:cubicBezTo>
                    <a:pt x="22" y="31"/>
                    <a:pt x="21" y="32"/>
                    <a:pt x="21" y="33"/>
                  </a:cubicBezTo>
                  <a:cubicBezTo>
                    <a:pt x="21" y="33"/>
                    <a:pt x="21" y="33"/>
                    <a:pt x="21" y="34"/>
                  </a:cubicBezTo>
                  <a:cubicBezTo>
                    <a:pt x="36" y="48"/>
                    <a:pt x="36" y="48"/>
                    <a:pt x="36" y="48"/>
                  </a:cubicBezTo>
                  <a:cubicBezTo>
                    <a:pt x="36" y="48"/>
                    <a:pt x="36" y="48"/>
                    <a:pt x="36" y="48"/>
                  </a:cubicBezTo>
                  <a:cubicBezTo>
                    <a:pt x="37" y="48"/>
                    <a:pt x="37" y="48"/>
                    <a:pt x="37" y="48"/>
                  </a:cubicBezTo>
                  <a:cubicBezTo>
                    <a:pt x="51" y="34"/>
                    <a:pt x="51" y="34"/>
                    <a:pt x="51" y="34"/>
                  </a:cubicBezTo>
                  <a:cubicBezTo>
                    <a:pt x="52" y="33"/>
                    <a:pt x="52" y="33"/>
                    <a:pt x="52" y="33"/>
                  </a:cubicBezTo>
                  <a:cubicBezTo>
                    <a:pt x="52" y="32"/>
                    <a:pt x="51" y="31"/>
                    <a:pt x="51" y="31"/>
                  </a:cubicBezTo>
                  <a:close/>
                </a:path>
              </a:pathLst>
            </a:custGeom>
            <a:solidFill>
              <a:schemeClr val="bg1"/>
            </a:solidFill>
            <a:ln w="9525">
              <a:noFill/>
              <a:round/>
              <a:headEnd/>
              <a:tailEnd/>
            </a:ln>
          </p:spPr>
          <p:txBody>
            <a:bodyPr vert="horz" wrap="square" lIns="128580" tIns="64290" rIns="128580" bIns="64290" numCol="1" anchor="t" anchorCtr="0" compatLnSpc="1">
              <a:prstTxWarp prst="textNoShape">
                <a:avLst/>
              </a:prstTxWarp>
            </a:bodyPr>
            <a:lstStyle/>
            <a:p>
              <a:pPr>
                <a:lnSpc>
                  <a:spcPct val="120000"/>
                </a:lnSpc>
              </a:pPr>
              <a:endParaRPr lang="en-US" sz="800" dirty="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17" name="Group 170"/>
          <p:cNvGrpSpPr/>
          <p:nvPr/>
        </p:nvGrpSpPr>
        <p:grpSpPr>
          <a:xfrm>
            <a:off x="5648471" y="2277304"/>
            <a:ext cx="659525" cy="640643"/>
            <a:chOff x="630683" y="3383511"/>
            <a:chExt cx="469021" cy="455593"/>
          </a:xfrm>
        </p:grpSpPr>
        <p:sp>
          <p:nvSpPr>
            <p:cNvPr id="172" name="Oval 171"/>
            <p:cNvSpPr>
              <a:spLocks noChangeAspect="1"/>
            </p:cNvSpPr>
            <p:nvPr/>
          </p:nvSpPr>
          <p:spPr>
            <a:xfrm>
              <a:off x="630683" y="3383511"/>
              <a:ext cx="469021" cy="455593"/>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8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73" name="Freeform 117"/>
            <p:cNvSpPr>
              <a:spLocks/>
            </p:cNvSpPr>
            <p:nvPr/>
          </p:nvSpPr>
          <p:spPr bwMode="auto">
            <a:xfrm>
              <a:off x="730012" y="3476126"/>
              <a:ext cx="270363" cy="270363"/>
            </a:xfrm>
            <a:custGeom>
              <a:avLst/>
              <a:gdLst/>
              <a:ahLst/>
              <a:cxnLst>
                <a:cxn ang="0">
                  <a:pos x="56" y="51"/>
                </a:cxn>
                <a:cxn ang="0">
                  <a:pos x="51" y="55"/>
                </a:cxn>
                <a:cxn ang="0">
                  <a:pos x="43" y="57"/>
                </a:cxn>
                <a:cxn ang="0">
                  <a:pos x="33" y="54"/>
                </a:cxn>
                <a:cxn ang="0">
                  <a:pos x="26" y="51"/>
                </a:cxn>
                <a:cxn ang="0">
                  <a:pos x="7" y="32"/>
                </a:cxn>
                <a:cxn ang="0">
                  <a:pos x="3" y="25"/>
                </a:cxn>
                <a:cxn ang="0">
                  <a:pos x="0" y="14"/>
                </a:cxn>
                <a:cxn ang="0">
                  <a:pos x="3" y="7"/>
                </a:cxn>
                <a:cxn ang="0">
                  <a:pos x="7" y="2"/>
                </a:cxn>
                <a:cxn ang="0">
                  <a:pos x="12" y="0"/>
                </a:cxn>
                <a:cxn ang="0">
                  <a:pos x="13" y="1"/>
                </a:cxn>
                <a:cxn ang="0">
                  <a:pos x="15" y="4"/>
                </a:cxn>
                <a:cxn ang="0">
                  <a:pos x="19" y="10"/>
                </a:cxn>
                <a:cxn ang="0">
                  <a:pos x="21" y="14"/>
                </a:cxn>
                <a:cxn ang="0">
                  <a:pos x="14" y="22"/>
                </a:cxn>
                <a:cxn ang="0">
                  <a:pos x="15" y="26"/>
                </a:cxn>
                <a:cxn ang="0">
                  <a:pos x="32" y="42"/>
                </a:cxn>
                <a:cxn ang="0">
                  <a:pos x="35" y="44"/>
                </a:cxn>
                <a:cxn ang="0">
                  <a:pos x="43" y="36"/>
                </a:cxn>
                <a:cxn ang="0">
                  <a:pos x="47" y="38"/>
                </a:cxn>
                <a:cxn ang="0">
                  <a:pos x="54" y="42"/>
                </a:cxn>
                <a:cxn ang="0">
                  <a:pos x="57" y="44"/>
                </a:cxn>
                <a:cxn ang="0">
                  <a:pos x="57" y="45"/>
                </a:cxn>
                <a:cxn ang="0">
                  <a:pos x="56" y="51"/>
                </a:cxn>
              </a:cxnLst>
              <a:rect l="0" t="0" r="r" b="b"/>
              <a:pathLst>
                <a:path w="57" h="57">
                  <a:moveTo>
                    <a:pt x="56" y="51"/>
                  </a:moveTo>
                  <a:cubicBezTo>
                    <a:pt x="55" y="53"/>
                    <a:pt x="53" y="54"/>
                    <a:pt x="51" y="55"/>
                  </a:cubicBezTo>
                  <a:cubicBezTo>
                    <a:pt x="49" y="56"/>
                    <a:pt x="46" y="57"/>
                    <a:pt x="43" y="57"/>
                  </a:cubicBezTo>
                  <a:cubicBezTo>
                    <a:pt x="40" y="57"/>
                    <a:pt x="36" y="55"/>
                    <a:pt x="33" y="54"/>
                  </a:cubicBezTo>
                  <a:cubicBezTo>
                    <a:pt x="30" y="53"/>
                    <a:pt x="28" y="52"/>
                    <a:pt x="26" y="51"/>
                  </a:cubicBezTo>
                  <a:cubicBezTo>
                    <a:pt x="19" y="47"/>
                    <a:pt x="11" y="38"/>
                    <a:pt x="7" y="32"/>
                  </a:cubicBezTo>
                  <a:cubicBezTo>
                    <a:pt x="5" y="29"/>
                    <a:pt x="4" y="27"/>
                    <a:pt x="3" y="25"/>
                  </a:cubicBezTo>
                  <a:cubicBezTo>
                    <a:pt x="2" y="21"/>
                    <a:pt x="0" y="18"/>
                    <a:pt x="0" y="14"/>
                  </a:cubicBezTo>
                  <a:cubicBezTo>
                    <a:pt x="0" y="11"/>
                    <a:pt x="1" y="9"/>
                    <a:pt x="3" y="7"/>
                  </a:cubicBezTo>
                  <a:cubicBezTo>
                    <a:pt x="4" y="5"/>
                    <a:pt x="5" y="3"/>
                    <a:pt x="7" y="2"/>
                  </a:cubicBezTo>
                  <a:cubicBezTo>
                    <a:pt x="8" y="1"/>
                    <a:pt x="11" y="0"/>
                    <a:pt x="12" y="0"/>
                  </a:cubicBezTo>
                  <a:cubicBezTo>
                    <a:pt x="13" y="0"/>
                    <a:pt x="13" y="0"/>
                    <a:pt x="13" y="1"/>
                  </a:cubicBezTo>
                  <a:cubicBezTo>
                    <a:pt x="14" y="1"/>
                    <a:pt x="15" y="3"/>
                    <a:pt x="15" y="4"/>
                  </a:cubicBezTo>
                  <a:cubicBezTo>
                    <a:pt x="17" y="6"/>
                    <a:pt x="18" y="8"/>
                    <a:pt x="19" y="10"/>
                  </a:cubicBezTo>
                  <a:cubicBezTo>
                    <a:pt x="20" y="12"/>
                    <a:pt x="21" y="13"/>
                    <a:pt x="21" y="14"/>
                  </a:cubicBezTo>
                  <a:cubicBezTo>
                    <a:pt x="21" y="17"/>
                    <a:pt x="14" y="20"/>
                    <a:pt x="14" y="22"/>
                  </a:cubicBezTo>
                  <a:cubicBezTo>
                    <a:pt x="14" y="23"/>
                    <a:pt x="15" y="25"/>
                    <a:pt x="15" y="26"/>
                  </a:cubicBezTo>
                  <a:cubicBezTo>
                    <a:pt x="19" y="33"/>
                    <a:pt x="24" y="38"/>
                    <a:pt x="32" y="42"/>
                  </a:cubicBezTo>
                  <a:cubicBezTo>
                    <a:pt x="33" y="43"/>
                    <a:pt x="34" y="44"/>
                    <a:pt x="35" y="44"/>
                  </a:cubicBezTo>
                  <a:cubicBezTo>
                    <a:pt x="37" y="44"/>
                    <a:pt x="41" y="36"/>
                    <a:pt x="43" y="36"/>
                  </a:cubicBezTo>
                  <a:cubicBezTo>
                    <a:pt x="45" y="36"/>
                    <a:pt x="46" y="38"/>
                    <a:pt x="47" y="38"/>
                  </a:cubicBezTo>
                  <a:cubicBezTo>
                    <a:pt x="49" y="40"/>
                    <a:pt x="52" y="41"/>
                    <a:pt x="54" y="42"/>
                  </a:cubicBezTo>
                  <a:cubicBezTo>
                    <a:pt x="55" y="43"/>
                    <a:pt x="57" y="43"/>
                    <a:pt x="57" y="44"/>
                  </a:cubicBezTo>
                  <a:cubicBezTo>
                    <a:pt x="57" y="45"/>
                    <a:pt x="57" y="45"/>
                    <a:pt x="57" y="45"/>
                  </a:cubicBezTo>
                  <a:cubicBezTo>
                    <a:pt x="57" y="47"/>
                    <a:pt x="56" y="49"/>
                    <a:pt x="56" y="51"/>
                  </a:cubicBezTo>
                  <a:close/>
                </a:path>
              </a:pathLst>
            </a:custGeom>
            <a:solidFill>
              <a:schemeClr val="bg1"/>
            </a:solidFill>
            <a:ln w="9525">
              <a:noFill/>
              <a:round/>
              <a:headEnd/>
              <a:tailEnd/>
            </a:ln>
          </p:spPr>
          <p:txBody>
            <a:bodyPr vert="horz" wrap="square" lIns="128580" tIns="64290" rIns="128580" bIns="64290" numCol="1" anchor="t" anchorCtr="0" compatLnSpc="1">
              <a:prstTxWarp prst="textNoShape">
                <a:avLst/>
              </a:prstTxWarp>
            </a:bodyPr>
            <a:lstStyle/>
            <a:p>
              <a:pPr>
                <a:lnSpc>
                  <a:spcPct val="120000"/>
                </a:lnSpc>
              </a:pPr>
              <a:endParaRPr lang="en-US" sz="800" dirty="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18" name="Group 173"/>
          <p:cNvGrpSpPr/>
          <p:nvPr/>
        </p:nvGrpSpPr>
        <p:grpSpPr>
          <a:xfrm>
            <a:off x="5648471" y="4215707"/>
            <a:ext cx="659525" cy="640643"/>
            <a:chOff x="3428938" y="4190009"/>
            <a:chExt cx="469021" cy="455593"/>
          </a:xfrm>
        </p:grpSpPr>
        <p:sp>
          <p:nvSpPr>
            <p:cNvPr id="175" name="Oval 174"/>
            <p:cNvSpPr>
              <a:spLocks noChangeAspect="1"/>
            </p:cNvSpPr>
            <p:nvPr/>
          </p:nvSpPr>
          <p:spPr>
            <a:xfrm>
              <a:off x="3428938" y="4190009"/>
              <a:ext cx="469021" cy="455593"/>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8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76" name="Freeform 83"/>
            <p:cNvSpPr>
              <a:spLocks noEditPoints="1"/>
            </p:cNvSpPr>
            <p:nvPr/>
          </p:nvSpPr>
          <p:spPr bwMode="auto">
            <a:xfrm>
              <a:off x="3571129" y="4279327"/>
              <a:ext cx="184638" cy="276957"/>
            </a:xfrm>
            <a:custGeom>
              <a:avLst/>
              <a:gdLst/>
              <a:ahLst/>
              <a:cxnLst>
                <a:cxn ang="0">
                  <a:pos x="38" y="26"/>
                </a:cxn>
                <a:cxn ang="0">
                  <a:pos x="24" y="55"/>
                </a:cxn>
                <a:cxn ang="0">
                  <a:pos x="20" y="58"/>
                </a:cxn>
                <a:cxn ang="0">
                  <a:pos x="16" y="55"/>
                </a:cxn>
                <a:cxn ang="0">
                  <a:pos x="2" y="26"/>
                </a:cxn>
                <a:cxn ang="0">
                  <a:pos x="0" y="19"/>
                </a:cxn>
                <a:cxn ang="0">
                  <a:pos x="20" y="0"/>
                </a:cxn>
                <a:cxn ang="0">
                  <a:pos x="39" y="19"/>
                </a:cxn>
                <a:cxn ang="0">
                  <a:pos x="38" y="26"/>
                </a:cxn>
                <a:cxn ang="0">
                  <a:pos x="20" y="9"/>
                </a:cxn>
                <a:cxn ang="0">
                  <a:pos x="10" y="19"/>
                </a:cxn>
                <a:cxn ang="0">
                  <a:pos x="20" y="29"/>
                </a:cxn>
                <a:cxn ang="0">
                  <a:pos x="30" y="19"/>
                </a:cxn>
                <a:cxn ang="0">
                  <a:pos x="20" y="9"/>
                </a:cxn>
              </a:cxnLst>
              <a:rect l="0" t="0" r="r" b="b"/>
              <a:pathLst>
                <a:path w="39" h="58">
                  <a:moveTo>
                    <a:pt x="38" y="26"/>
                  </a:moveTo>
                  <a:cubicBezTo>
                    <a:pt x="24" y="55"/>
                    <a:pt x="24" y="55"/>
                    <a:pt x="24" y="55"/>
                  </a:cubicBezTo>
                  <a:cubicBezTo>
                    <a:pt x="23" y="57"/>
                    <a:pt x="22" y="58"/>
                    <a:pt x="20" y="58"/>
                  </a:cubicBezTo>
                  <a:cubicBezTo>
                    <a:pt x="18" y="58"/>
                    <a:pt x="16" y="57"/>
                    <a:pt x="16" y="55"/>
                  </a:cubicBezTo>
                  <a:cubicBezTo>
                    <a:pt x="2" y="26"/>
                    <a:pt x="2" y="26"/>
                    <a:pt x="2" y="26"/>
                  </a:cubicBezTo>
                  <a:cubicBezTo>
                    <a:pt x="1" y="24"/>
                    <a:pt x="0" y="21"/>
                    <a:pt x="0" y="19"/>
                  </a:cubicBezTo>
                  <a:cubicBezTo>
                    <a:pt x="0" y="8"/>
                    <a:pt x="9" y="0"/>
                    <a:pt x="20" y="0"/>
                  </a:cubicBezTo>
                  <a:cubicBezTo>
                    <a:pt x="31" y="0"/>
                    <a:pt x="39" y="8"/>
                    <a:pt x="39" y="19"/>
                  </a:cubicBezTo>
                  <a:cubicBezTo>
                    <a:pt x="39" y="21"/>
                    <a:pt x="39" y="24"/>
                    <a:pt x="38" y="26"/>
                  </a:cubicBezTo>
                  <a:close/>
                  <a:moveTo>
                    <a:pt x="20" y="9"/>
                  </a:moveTo>
                  <a:cubicBezTo>
                    <a:pt x="15" y="9"/>
                    <a:pt x="10" y="14"/>
                    <a:pt x="10" y="19"/>
                  </a:cubicBezTo>
                  <a:cubicBezTo>
                    <a:pt x="10" y="24"/>
                    <a:pt x="15" y="29"/>
                    <a:pt x="20" y="29"/>
                  </a:cubicBezTo>
                  <a:cubicBezTo>
                    <a:pt x="25" y="29"/>
                    <a:pt x="30" y="24"/>
                    <a:pt x="30" y="19"/>
                  </a:cubicBezTo>
                  <a:cubicBezTo>
                    <a:pt x="30" y="14"/>
                    <a:pt x="25" y="9"/>
                    <a:pt x="20" y="9"/>
                  </a:cubicBezTo>
                  <a:close/>
                </a:path>
              </a:pathLst>
            </a:custGeom>
            <a:solidFill>
              <a:schemeClr val="bg1"/>
            </a:solidFill>
            <a:ln w="9525">
              <a:noFill/>
              <a:round/>
              <a:headEnd/>
              <a:tailEnd/>
            </a:ln>
          </p:spPr>
          <p:txBody>
            <a:bodyPr vert="horz" wrap="square" lIns="128580" tIns="64290" rIns="128580" bIns="64290" numCol="1" anchor="t" anchorCtr="0" compatLnSpc="1">
              <a:prstTxWarp prst="textNoShape">
                <a:avLst/>
              </a:prstTxWarp>
            </a:bodyPr>
            <a:lstStyle/>
            <a:p>
              <a:pPr>
                <a:lnSpc>
                  <a:spcPct val="120000"/>
                </a:lnSpc>
              </a:pPr>
              <a:endParaRPr lang="en-US" sz="800" dirty="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19" name="Group 176"/>
          <p:cNvGrpSpPr/>
          <p:nvPr/>
        </p:nvGrpSpPr>
        <p:grpSpPr>
          <a:xfrm>
            <a:off x="5648471" y="3229350"/>
            <a:ext cx="659525" cy="640643"/>
            <a:chOff x="6299532" y="3384456"/>
            <a:chExt cx="469021" cy="455593"/>
          </a:xfrm>
        </p:grpSpPr>
        <p:sp>
          <p:nvSpPr>
            <p:cNvPr id="178" name="Oval 177"/>
            <p:cNvSpPr>
              <a:spLocks noChangeAspect="1"/>
            </p:cNvSpPr>
            <p:nvPr/>
          </p:nvSpPr>
          <p:spPr>
            <a:xfrm>
              <a:off x="6299532" y="3384456"/>
              <a:ext cx="469021" cy="455593"/>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8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79" name="Freeform 36"/>
            <p:cNvSpPr>
              <a:spLocks noEditPoints="1"/>
            </p:cNvSpPr>
            <p:nvPr/>
          </p:nvSpPr>
          <p:spPr bwMode="auto">
            <a:xfrm>
              <a:off x="6435895" y="3505670"/>
              <a:ext cx="196295" cy="213164"/>
            </a:xfrm>
            <a:custGeom>
              <a:avLst/>
              <a:gdLst/>
              <a:ahLst/>
              <a:cxnLst>
                <a:cxn ang="0">
                  <a:pos x="55" y="64"/>
                </a:cxn>
                <a:cxn ang="0">
                  <a:pos x="0" y="59"/>
                </a:cxn>
                <a:cxn ang="0">
                  <a:pos x="4" y="9"/>
                </a:cxn>
                <a:cxn ang="0">
                  <a:pos x="9" y="5"/>
                </a:cxn>
                <a:cxn ang="0">
                  <a:pos x="17" y="0"/>
                </a:cxn>
                <a:cxn ang="0">
                  <a:pos x="23" y="9"/>
                </a:cxn>
                <a:cxn ang="0">
                  <a:pos x="36" y="5"/>
                </a:cxn>
                <a:cxn ang="0">
                  <a:pos x="44" y="0"/>
                </a:cxn>
                <a:cxn ang="0">
                  <a:pos x="50" y="9"/>
                </a:cxn>
                <a:cxn ang="0">
                  <a:pos x="59" y="13"/>
                </a:cxn>
                <a:cxn ang="0">
                  <a:pos x="15" y="33"/>
                </a:cxn>
                <a:cxn ang="0">
                  <a:pos x="4" y="23"/>
                </a:cxn>
                <a:cxn ang="0">
                  <a:pos x="15" y="33"/>
                </a:cxn>
                <a:cxn ang="0">
                  <a:pos x="15" y="35"/>
                </a:cxn>
                <a:cxn ang="0">
                  <a:pos x="4" y="47"/>
                </a:cxn>
                <a:cxn ang="0">
                  <a:pos x="15" y="59"/>
                </a:cxn>
                <a:cxn ang="0">
                  <a:pos x="4" y="49"/>
                </a:cxn>
                <a:cxn ang="0">
                  <a:pos x="15" y="59"/>
                </a:cxn>
                <a:cxn ang="0">
                  <a:pos x="17" y="4"/>
                </a:cxn>
                <a:cxn ang="0">
                  <a:pos x="13" y="5"/>
                </a:cxn>
                <a:cxn ang="0">
                  <a:pos x="15" y="17"/>
                </a:cxn>
                <a:cxn ang="0">
                  <a:pos x="18" y="16"/>
                </a:cxn>
                <a:cxn ang="0">
                  <a:pos x="28" y="33"/>
                </a:cxn>
                <a:cxn ang="0">
                  <a:pos x="17" y="23"/>
                </a:cxn>
                <a:cxn ang="0">
                  <a:pos x="28" y="33"/>
                </a:cxn>
                <a:cxn ang="0">
                  <a:pos x="28" y="35"/>
                </a:cxn>
                <a:cxn ang="0">
                  <a:pos x="17" y="47"/>
                </a:cxn>
                <a:cxn ang="0">
                  <a:pos x="28" y="59"/>
                </a:cxn>
                <a:cxn ang="0">
                  <a:pos x="17" y="49"/>
                </a:cxn>
                <a:cxn ang="0">
                  <a:pos x="28" y="59"/>
                </a:cxn>
                <a:cxn ang="0">
                  <a:pos x="42" y="23"/>
                </a:cxn>
                <a:cxn ang="0">
                  <a:pos x="31" y="33"/>
                </a:cxn>
                <a:cxn ang="0">
                  <a:pos x="42" y="47"/>
                </a:cxn>
                <a:cxn ang="0">
                  <a:pos x="31" y="35"/>
                </a:cxn>
                <a:cxn ang="0">
                  <a:pos x="42" y="47"/>
                </a:cxn>
                <a:cxn ang="0">
                  <a:pos x="42" y="49"/>
                </a:cxn>
                <a:cxn ang="0">
                  <a:pos x="31" y="59"/>
                </a:cxn>
                <a:cxn ang="0">
                  <a:pos x="45" y="5"/>
                </a:cxn>
                <a:cxn ang="0">
                  <a:pos x="42" y="4"/>
                </a:cxn>
                <a:cxn ang="0">
                  <a:pos x="41" y="16"/>
                </a:cxn>
                <a:cxn ang="0">
                  <a:pos x="44" y="17"/>
                </a:cxn>
                <a:cxn ang="0">
                  <a:pos x="45" y="5"/>
                </a:cxn>
                <a:cxn ang="0">
                  <a:pos x="55" y="23"/>
                </a:cxn>
                <a:cxn ang="0">
                  <a:pos x="44" y="33"/>
                </a:cxn>
                <a:cxn ang="0">
                  <a:pos x="55" y="47"/>
                </a:cxn>
                <a:cxn ang="0">
                  <a:pos x="44" y="35"/>
                </a:cxn>
                <a:cxn ang="0">
                  <a:pos x="55" y="47"/>
                </a:cxn>
                <a:cxn ang="0">
                  <a:pos x="55" y="49"/>
                </a:cxn>
                <a:cxn ang="0">
                  <a:pos x="44" y="59"/>
                </a:cxn>
              </a:cxnLst>
              <a:rect l="0" t="0" r="r" b="b"/>
              <a:pathLst>
                <a:path w="59" h="64">
                  <a:moveTo>
                    <a:pt x="59" y="59"/>
                  </a:moveTo>
                  <a:cubicBezTo>
                    <a:pt x="59" y="62"/>
                    <a:pt x="57" y="64"/>
                    <a:pt x="55" y="64"/>
                  </a:cubicBezTo>
                  <a:cubicBezTo>
                    <a:pt x="4" y="64"/>
                    <a:pt x="4" y="64"/>
                    <a:pt x="4" y="64"/>
                  </a:cubicBezTo>
                  <a:cubicBezTo>
                    <a:pt x="2" y="64"/>
                    <a:pt x="0" y="62"/>
                    <a:pt x="0" y="59"/>
                  </a:cubicBezTo>
                  <a:cubicBezTo>
                    <a:pt x="0" y="13"/>
                    <a:pt x="0" y="13"/>
                    <a:pt x="0" y="13"/>
                  </a:cubicBezTo>
                  <a:cubicBezTo>
                    <a:pt x="0" y="11"/>
                    <a:pt x="2" y="9"/>
                    <a:pt x="4" y="9"/>
                  </a:cubicBezTo>
                  <a:cubicBezTo>
                    <a:pt x="9" y="9"/>
                    <a:pt x="9" y="9"/>
                    <a:pt x="9" y="9"/>
                  </a:cubicBezTo>
                  <a:cubicBezTo>
                    <a:pt x="9" y="5"/>
                    <a:pt x="9" y="5"/>
                    <a:pt x="9" y="5"/>
                  </a:cubicBezTo>
                  <a:cubicBezTo>
                    <a:pt x="9" y="2"/>
                    <a:pt x="11" y="0"/>
                    <a:pt x="15" y="0"/>
                  </a:cubicBezTo>
                  <a:cubicBezTo>
                    <a:pt x="17" y="0"/>
                    <a:pt x="17" y="0"/>
                    <a:pt x="17" y="0"/>
                  </a:cubicBezTo>
                  <a:cubicBezTo>
                    <a:pt x="20" y="0"/>
                    <a:pt x="23" y="2"/>
                    <a:pt x="23" y="5"/>
                  </a:cubicBezTo>
                  <a:cubicBezTo>
                    <a:pt x="23" y="9"/>
                    <a:pt x="23" y="9"/>
                    <a:pt x="23" y="9"/>
                  </a:cubicBezTo>
                  <a:cubicBezTo>
                    <a:pt x="36" y="9"/>
                    <a:pt x="36" y="9"/>
                    <a:pt x="36" y="9"/>
                  </a:cubicBezTo>
                  <a:cubicBezTo>
                    <a:pt x="36" y="5"/>
                    <a:pt x="36" y="5"/>
                    <a:pt x="36" y="5"/>
                  </a:cubicBezTo>
                  <a:cubicBezTo>
                    <a:pt x="36" y="2"/>
                    <a:pt x="39" y="0"/>
                    <a:pt x="42" y="0"/>
                  </a:cubicBezTo>
                  <a:cubicBezTo>
                    <a:pt x="44" y="0"/>
                    <a:pt x="44" y="0"/>
                    <a:pt x="44" y="0"/>
                  </a:cubicBezTo>
                  <a:cubicBezTo>
                    <a:pt x="47" y="0"/>
                    <a:pt x="50" y="2"/>
                    <a:pt x="50" y="5"/>
                  </a:cubicBezTo>
                  <a:cubicBezTo>
                    <a:pt x="50" y="9"/>
                    <a:pt x="50" y="9"/>
                    <a:pt x="50" y="9"/>
                  </a:cubicBezTo>
                  <a:cubicBezTo>
                    <a:pt x="55" y="9"/>
                    <a:pt x="55" y="9"/>
                    <a:pt x="55" y="9"/>
                  </a:cubicBezTo>
                  <a:cubicBezTo>
                    <a:pt x="57" y="9"/>
                    <a:pt x="59" y="11"/>
                    <a:pt x="59" y="13"/>
                  </a:cubicBezTo>
                  <a:lnTo>
                    <a:pt x="59" y="59"/>
                  </a:lnTo>
                  <a:close/>
                  <a:moveTo>
                    <a:pt x="15" y="33"/>
                  </a:moveTo>
                  <a:cubicBezTo>
                    <a:pt x="15" y="23"/>
                    <a:pt x="15" y="23"/>
                    <a:pt x="15" y="23"/>
                  </a:cubicBezTo>
                  <a:cubicBezTo>
                    <a:pt x="4" y="23"/>
                    <a:pt x="4" y="23"/>
                    <a:pt x="4" y="23"/>
                  </a:cubicBezTo>
                  <a:cubicBezTo>
                    <a:pt x="4" y="33"/>
                    <a:pt x="4" y="33"/>
                    <a:pt x="4" y="33"/>
                  </a:cubicBezTo>
                  <a:lnTo>
                    <a:pt x="15" y="33"/>
                  </a:lnTo>
                  <a:close/>
                  <a:moveTo>
                    <a:pt x="15" y="47"/>
                  </a:moveTo>
                  <a:cubicBezTo>
                    <a:pt x="15" y="35"/>
                    <a:pt x="15" y="35"/>
                    <a:pt x="15" y="35"/>
                  </a:cubicBezTo>
                  <a:cubicBezTo>
                    <a:pt x="4" y="35"/>
                    <a:pt x="4" y="35"/>
                    <a:pt x="4" y="35"/>
                  </a:cubicBezTo>
                  <a:cubicBezTo>
                    <a:pt x="4" y="47"/>
                    <a:pt x="4" y="47"/>
                    <a:pt x="4" y="47"/>
                  </a:cubicBezTo>
                  <a:lnTo>
                    <a:pt x="15" y="47"/>
                  </a:lnTo>
                  <a:close/>
                  <a:moveTo>
                    <a:pt x="15" y="59"/>
                  </a:moveTo>
                  <a:cubicBezTo>
                    <a:pt x="15" y="49"/>
                    <a:pt x="15" y="49"/>
                    <a:pt x="15" y="49"/>
                  </a:cubicBezTo>
                  <a:cubicBezTo>
                    <a:pt x="4" y="49"/>
                    <a:pt x="4" y="49"/>
                    <a:pt x="4" y="49"/>
                  </a:cubicBezTo>
                  <a:cubicBezTo>
                    <a:pt x="4" y="59"/>
                    <a:pt x="4" y="59"/>
                    <a:pt x="4" y="59"/>
                  </a:cubicBezTo>
                  <a:lnTo>
                    <a:pt x="15" y="59"/>
                  </a:lnTo>
                  <a:close/>
                  <a:moveTo>
                    <a:pt x="18" y="5"/>
                  </a:moveTo>
                  <a:cubicBezTo>
                    <a:pt x="18" y="5"/>
                    <a:pt x="18" y="4"/>
                    <a:pt x="17" y="4"/>
                  </a:cubicBezTo>
                  <a:cubicBezTo>
                    <a:pt x="15" y="4"/>
                    <a:pt x="15" y="4"/>
                    <a:pt x="15" y="4"/>
                  </a:cubicBezTo>
                  <a:cubicBezTo>
                    <a:pt x="14" y="4"/>
                    <a:pt x="13" y="5"/>
                    <a:pt x="13" y="5"/>
                  </a:cubicBezTo>
                  <a:cubicBezTo>
                    <a:pt x="13" y="16"/>
                    <a:pt x="13" y="16"/>
                    <a:pt x="13" y="16"/>
                  </a:cubicBezTo>
                  <a:cubicBezTo>
                    <a:pt x="13" y="16"/>
                    <a:pt x="14" y="17"/>
                    <a:pt x="15" y="17"/>
                  </a:cubicBezTo>
                  <a:cubicBezTo>
                    <a:pt x="17" y="17"/>
                    <a:pt x="17" y="17"/>
                    <a:pt x="17" y="17"/>
                  </a:cubicBezTo>
                  <a:cubicBezTo>
                    <a:pt x="18" y="17"/>
                    <a:pt x="18" y="16"/>
                    <a:pt x="18" y="16"/>
                  </a:cubicBezTo>
                  <a:lnTo>
                    <a:pt x="18" y="5"/>
                  </a:lnTo>
                  <a:close/>
                  <a:moveTo>
                    <a:pt x="28" y="33"/>
                  </a:moveTo>
                  <a:cubicBezTo>
                    <a:pt x="28" y="23"/>
                    <a:pt x="28" y="23"/>
                    <a:pt x="28" y="23"/>
                  </a:cubicBezTo>
                  <a:cubicBezTo>
                    <a:pt x="17" y="23"/>
                    <a:pt x="17" y="23"/>
                    <a:pt x="17" y="23"/>
                  </a:cubicBezTo>
                  <a:cubicBezTo>
                    <a:pt x="17" y="33"/>
                    <a:pt x="17" y="33"/>
                    <a:pt x="17" y="33"/>
                  </a:cubicBezTo>
                  <a:lnTo>
                    <a:pt x="28" y="33"/>
                  </a:lnTo>
                  <a:close/>
                  <a:moveTo>
                    <a:pt x="28" y="47"/>
                  </a:moveTo>
                  <a:cubicBezTo>
                    <a:pt x="28" y="35"/>
                    <a:pt x="28" y="35"/>
                    <a:pt x="28" y="35"/>
                  </a:cubicBezTo>
                  <a:cubicBezTo>
                    <a:pt x="17" y="35"/>
                    <a:pt x="17" y="35"/>
                    <a:pt x="17" y="35"/>
                  </a:cubicBezTo>
                  <a:cubicBezTo>
                    <a:pt x="17" y="47"/>
                    <a:pt x="17" y="47"/>
                    <a:pt x="17" y="47"/>
                  </a:cubicBezTo>
                  <a:lnTo>
                    <a:pt x="28" y="47"/>
                  </a:lnTo>
                  <a:close/>
                  <a:moveTo>
                    <a:pt x="28" y="59"/>
                  </a:moveTo>
                  <a:cubicBezTo>
                    <a:pt x="28" y="49"/>
                    <a:pt x="28" y="49"/>
                    <a:pt x="28" y="49"/>
                  </a:cubicBezTo>
                  <a:cubicBezTo>
                    <a:pt x="17" y="49"/>
                    <a:pt x="17" y="49"/>
                    <a:pt x="17" y="49"/>
                  </a:cubicBezTo>
                  <a:cubicBezTo>
                    <a:pt x="17" y="59"/>
                    <a:pt x="17" y="59"/>
                    <a:pt x="17" y="59"/>
                  </a:cubicBezTo>
                  <a:lnTo>
                    <a:pt x="28" y="59"/>
                  </a:lnTo>
                  <a:close/>
                  <a:moveTo>
                    <a:pt x="42" y="33"/>
                  </a:moveTo>
                  <a:cubicBezTo>
                    <a:pt x="42" y="23"/>
                    <a:pt x="42" y="23"/>
                    <a:pt x="42" y="23"/>
                  </a:cubicBezTo>
                  <a:cubicBezTo>
                    <a:pt x="31" y="23"/>
                    <a:pt x="31" y="23"/>
                    <a:pt x="31" y="23"/>
                  </a:cubicBezTo>
                  <a:cubicBezTo>
                    <a:pt x="31" y="33"/>
                    <a:pt x="31" y="33"/>
                    <a:pt x="31" y="33"/>
                  </a:cubicBezTo>
                  <a:lnTo>
                    <a:pt x="42" y="33"/>
                  </a:lnTo>
                  <a:close/>
                  <a:moveTo>
                    <a:pt x="42" y="47"/>
                  </a:moveTo>
                  <a:cubicBezTo>
                    <a:pt x="42" y="35"/>
                    <a:pt x="42" y="35"/>
                    <a:pt x="42" y="35"/>
                  </a:cubicBezTo>
                  <a:cubicBezTo>
                    <a:pt x="31" y="35"/>
                    <a:pt x="31" y="35"/>
                    <a:pt x="31" y="35"/>
                  </a:cubicBezTo>
                  <a:cubicBezTo>
                    <a:pt x="31" y="47"/>
                    <a:pt x="31" y="47"/>
                    <a:pt x="31" y="47"/>
                  </a:cubicBezTo>
                  <a:lnTo>
                    <a:pt x="42" y="47"/>
                  </a:lnTo>
                  <a:close/>
                  <a:moveTo>
                    <a:pt x="42" y="59"/>
                  </a:moveTo>
                  <a:cubicBezTo>
                    <a:pt x="42" y="49"/>
                    <a:pt x="42" y="49"/>
                    <a:pt x="42" y="49"/>
                  </a:cubicBezTo>
                  <a:cubicBezTo>
                    <a:pt x="31" y="49"/>
                    <a:pt x="31" y="49"/>
                    <a:pt x="31" y="49"/>
                  </a:cubicBezTo>
                  <a:cubicBezTo>
                    <a:pt x="31" y="59"/>
                    <a:pt x="31" y="59"/>
                    <a:pt x="31" y="59"/>
                  </a:cubicBezTo>
                  <a:lnTo>
                    <a:pt x="42" y="59"/>
                  </a:lnTo>
                  <a:close/>
                  <a:moveTo>
                    <a:pt x="45" y="5"/>
                  </a:moveTo>
                  <a:cubicBezTo>
                    <a:pt x="45" y="5"/>
                    <a:pt x="45" y="4"/>
                    <a:pt x="44" y="4"/>
                  </a:cubicBezTo>
                  <a:cubicBezTo>
                    <a:pt x="42" y="4"/>
                    <a:pt x="42" y="4"/>
                    <a:pt x="42" y="4"/>
                  </a:cubicBezTo>
                  <a:cubicBezTo>
                    <a:pt x="41" y="4"/>
                    <a:pt x="41" y="5"/>
                    <a:pt x="41" y="5"/>
                  </a:cubicBezTo>
                  <a:cubicBezTo>
                    <a:pt x="41" y="16"/>
                    <a:pt x="41" y="16"/>
                    <a:pt x="41" y="16"/>
                  </a:cubicBezTo>
                  <a:cubicBezTo>
                    <a:pt x="41" y="16"/>
                    <a:pt x="41" y="17"/>
                    <a:pt x="42" y="17"/>
                  </a:cubicBezTo>
                  <a:cubicBezTo>
                    <a:pt x="44" y="17"/>
                    <a:pt x="44" y="17"/>
                    <a:pt x="44" y="17"/>
                  </a:cubicBezTo>
                  <a:cubicBezTo>
                    <a:pt x="45" y="17"/>
                    <a:pt x="45" y="16"/>
                    <a:pt x="45" y="16"/>
                  </a:cubicBezTo>
                  <a:lnTo>
                    <a:pt x="45" y="5"/>
                  </a:lnTo>
                  <a:close/>
                  <a:moveTo>
                    <a:pt x="55" y="33"/>
                  </a:moveTo>
                  <a:cubicBezTo>
                    <a:pt x="55" y="23"/>
                    <a:pt x="55" y="23"/>
                    <a:pt x="55" y="23"/>
                  </a:cubicBezTo>
                  <a:cubicBezTo>
                    <a:pt x="44" y="23"/>
                    <a:pt x="44" y="23"/>
                    <a:pt x="44" y="23"/>
                  </a:cubicBezTo>
                  <a:cubicBezTo>
                    <a:pt x="44" y="33"/>
                    <a:pt x="44" y="33"/>
                    <a:pt x="44" y="33"/>
                  </a:cubicBezTo>
                  <a:lnTo>
                    <a:pt x="55" y="33"/>
                  </a:lnTo>
                  <a:close/>
                  <a:moveTo>
                    <a:pt x="55" y="47"/>
                  </a:moveTo>
                  <a:cubicBezTo>
                    <a:pt x="55" y="35"/>
                    <a:pt x="55" y="35"/>
                    <a:pt x="55" y="35"/>
                  </a:cubicBezTo>
                  <a:cubicBezTo>
                    <a:pt x="44" y="35"/>
                    <a:pt x="44" y="35"/>
                    <a:pt x="44" y="35"/>
                  </a:cubicBezTo>
                  <a:cubicBezTo>
                    <a:pt x="44" y="47"/>
                    <a:pt x="44" y="47"/>
                    <a:pt x="44" y="47"/>
                  </a:cubicBezTo>
                  <a:lnTo>
                    <a:pt x="55" y="47"/>
                  </a:lnTo>
                  <a:close/>
                  <a:moveTo>
                    <a:pt x="55" y="59"/>
                  </a:moveTo>
                  <a:cubicBezTo>
                    <a:pt x="55" y="49"/>
                    <a:pt x="55" y="49"/>
                    <a:pt x="55" y="49"/>
                  </a:cubicBezTo>
                  <a:cubicBezTo>
                    <a:pt x="44" y="49"/>
                    <a:pt x="44" y="49"/>
                    <a:pt x="44" y="49"/>
                  </a:cubicBezTo>
                  <a:cubicBezTo>
                    <a:pt x="44" y="59"/>
                    <a:pt x="44" y="59"/>
                    <a:pt x="44" y="59"/>
                  </a:cubicBezTo>
                  <a:lnTo>
                    <a:pt x="55" y="59"/>
                  </a:lnTo>
                  <a:close/>
                </a:path>
              </a:pathLst>
            </a:custGeom>
            <a:solidFill>
              <a:schemeClr val="bg1"/>
            </a:solidFill>
            <a:ln w="9525">
              <a:noFill/>
              <a:round/>
              <a:headEnd/>
              <a:tailEnd/>
            </a:ln>
          </p:spPr>
          <p:txBody>
            <a:bodyPr vert="horz" wrap="square" lIns="128580" tIns="64290" rIns="128580" bIns="64290" numCol="1" anchor="t" anchorCtr="0" compatLnSpc="1">
              <a:prstTxWarp prst="textNoShape">
                <a:avLst/>
              </a:prstTxWarp>
            </a:bodyPr>
            <a:lstStyle/>
            <a:p>
              <a:pPr>
                <a:lnSpc>
                  <a:spcPct val="120000"/>
                </a:lnSpc>
              </a:pPr>
              <a:endParaRPr lang="en-US" sz="800" dirty="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20" name="Group 179"/>
          <p:cNvGrpSpPr/>
          <p:nvPr/>
        </p:nvGrpSpPr>
        <p:grpSpPr>
          <a:xfrm>
            <a:off x="8674821" y="3229350"/>
            <a:ext cx="659525" cy="640643"/>
            <a:chOff x="630683" y="4190009"/>
            <a:chExt cx="469021" cy="455593"/>
          </a:xfrm>
        </p:grpSpPr>
        <p:sp>
          <p:nvSpPr>
            <p:cNvPr id="181" name="Oval 180"/>
            <p:cNvSpPr>
              <a:spLocks noChangeAspect="1"/>
            </p:cNvSpPr>
            <p:nvPr/>
          </p:nvSpPr>
          <p:spPr>
            <a:xfrm>
              <a:off x="630683" y="4190009"/>
              <a:ext cx="469021" cy="455593"/>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8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82" name="Freeform 103"/>
            <p:cNvSpPr>
              <a:spLocks noEditPoints="1"/>
            </p:cNvSpPr>
            <p:nvPr/>
          </p:nvSpPr>
          <p:spPr bwMode="auto">
            <a:xfrm>
              <a:off x="765181" y="4270535"/>
              <a:ext cx="200025" cy="294541"/>
            </a:xfrm>
            <a:custGeom>
              <a:avLst/>
              <a:gdLst/>
              <a:ahLst/>
              <a:cxnLst>
                <a:cxn ang="0">
                  <a:pos x="37" y="29"/>
                </a:cxn>
                <a:cxn ang="0">
                  <a:pos x="31" y="41"/>
                </a:cxn>
                <a:cxn ang="0">
                  <a:pos x="33" y="44"/>
                </a:cxn>
                <a:cxn ang="0">
                  <a:pos x="32" y="47"/>
                </a:cxn>
                <a:cxn ang="0">
                  <a:pos x="33" y="49"/>
                </a:cxn>
                <a:cxn ang="0">
                  <a:pos x="31" y="53"/>
                </a:cxn>
                <a:cxn ang="0">
                  <a:pos x="31" y="54"/>
                </a:cxn>
                <a:cxn ang="0">
                  <a:pos x="27" y="58"/>
                </a:cxn>
                <a:cxn ang="0">
                  <a:pos x="21" y="62"/>
                </a:cxn>
                <a:cxn ang="0">
                  <a:pos x="15" y="58"/>
                </a:cxn>
                <a:cxn ang="0">
                  <a:pos x="11" y="54"/>
                </a:cxn>
                <a:cxn ang="0">
                  <a:pos x="11" y="53"/>
                </a:cxn>
                <a:cxn ang="0">
                  <a:pos x="9" y="49"/>
                </a:cxn>
                <a:cxn ang="0">
                  <a:pos x="10" y="47"/>
                </a:cxn>
                <a:cxn ang="0">
                  <a:pos x="9" y="44"/>
                </a:cxn>
                <a:cxn ang="0">
                  <a:pos x="11" y="41"/>
                </a:cxn>
                <a:cxn ang="0">
                  <a:pos x="5" y="29"/>
                </a:cxn>
                <a:cxn ang="0">
                  <a:pos x="0" y="18"/>
                </a:cxn>
                <a:cxn ang="0">
                  <a:pos x="21" y="0"/>
                </a:cxn>
                <a:cxn ang="0">
                  <a:pos x="42" y="18"/>
                </a:cxn>
                <a:cxn ang="0">
                  <a:pos x="37" y="29"/>
                </a:cxn>
                <a:cxn ang="0">
                  <a:pos x="21" y="6"/>
                </a:cxn>
                <a:cxn ang="0">
                  <a:pos x="6" y="18"/>
                </a:cxn>
                <a:cxn ang="0">
                  <a:pos x="8" y="26"/>
                </a:cxn>
                <a:cxn ang="0">
                  <a:pos x="11" y="28"/>
                </a:cxn>
                <a:cxn ang="0">
                  <a:pos x="16" y="40"/>
                </a:cxn>
                <a:cxn ang="0">
                  <a:pos x="26" y="40"/>
                </a:cxn>
                <a:cxn ang="0">
                  <a:pos x="31" y="28"/>
                </a:cxn>
                <a:cxn ang="0">
                  <a:pos x="34" y="26"/>
                </a:cxn>
                <a:cxn ang="0">
                  <a:pos x="36" y="18"/>
                </a:cxn>
                <a:cxn ang="0">
                  <a:pos x="21" y="6"/>
                </a:cxn>
                <a:cxn ang="0">
                  <a:pos x="29" y="20"/>
                </a:cxn>
                <a:cxn ang="0">
                  <a:pos x="27" y="18"/>
                </a:cxn>
                <a:cxn ang="0">
                  <a:pos x="21" y="15"/>
                </a:cxn>
                <a:cxn ang="0">
                  <a:pos x="20" y="13"/>
                </a:cxn>
                <a:cxn ang="0">
                  <a:pos x="21" y="12"/>
                </a:cxn>
                <a:cxn ang="0">
                  <a:pos x="30" y="18"/>
                </a:cxn>
                <a:cxn ang="0">
                  <a:pos x="29" y="20"/>
                </a:cxn>
              </a:cxnLst>
              <a:rect l="0" t="0" r="r" b="b"/>
              <a:pathLst>
                <a:path w="42" h="62">
                  <a:moveTo>
                    <a:pt x="37" y="29"/>
                  </a:moveTo>
                  <a:cubicBezTo>
                    <a:pt x="35" y="32"/>
                    <a:pt x="31" y="37"/>
                    <a:pt x="31" y="41"/>
                  </a:cubicBezTo>
                  <a:cubicBezTo>
                    <a:pt x="32" y="42"/>
                    <a:pt x="33" y="43"/>
                    <a:pt x="33" y="44"/>
                  </a:cubicBezTo>
                  <a:cubicBezTo>
                    <a:pt x="33" y="45"/>
                    <a:pt x="32" y="46"/>
                    <a:pt x="32" y="47"/>
                  </a:cubicBezTo>
                  <a:cubicBezTo>
                    <a:pt x="32" y="47"/>
                    <a:pt x="33" y="48"/>
                    <a:pt x="33" y="49"/>
                  </a:cubicBezTo>
                  <a:cubicBezTo>
                    <a:pt x="33" y="51"/>
                    <a:pt x="32" y="52"/>
                    <a:pt x="31" y="53"/>
                  </a:cubicBezTo>
                  <a:cubicBezTo>
                    <a:pt x="31" y="53"/>
                    <a:pt x="31" y="54"/>
                    <a:pt x="31" y="54"/>
                  </a:cubicBezTo>
                  <a:cubicBezTo>
                    <a:pt x="31" y="57"/>
                    <a:pt x="29" y="58"/>
                    <a:pt x="27" y="58"/>
                  </a:cubicBezTo>
                  <a:cubicBezTo>
                    <a:pt x="26" y="61"/>
                    <a:pt x="24" y="62"/>
                    <a:pt x="21" y="62"/>
                  </a:cubicBezTo>
                  <a:cubicBezTo>
                    <a:pt x="19" y="62"/>
                    <a:pt x="16" y="61"/>
                    <a:pt x="15" y="58"/>
                  </a:cubicBezTo>
                  <a:cubicBezTo>
                    <a:pt x="13" y="58"/>
                    <a:pt x="11" y="57"/>
                    <a:pt x="11" y="54"/>
                  </a:cubicBezTo>
                  <a:cubicBezTo>
                    <a:pt x="11" y="54"/>
                    <a:pt x="11" y="53"/>
                    <a:pt x="11" y="53"/>
                  </a:cubicBezTo>
                  <a:cubicBezTo>
                    <a:pt x="10" y="52"/>
                    <a:pt x="9" y="51"/>
                    <a:pt x="9" y="49"/>
                  </a:cubicBezTo>
                  <a:cubicBezTo>
                    <a:pt x="9" y="48"/>
                    <a:pt x="10" y="47"/>
                    <a:pt x="10" y="47"/>
                  </a:cubicBezTo>
                  <a:cubicBezTo>
                    <a:pt x="10" y="46"/>
                    <a:pt x="9" y="45"/>
                    <a:pt x="9" y="44"/>
                  </a:cubicBezTo>
                  <a:cubicBezTo>
                    <a:pt x="9" y="43"/>
                    <a:pt x="10" y="42"/>
                    <a:pt x="11" y="41"/>
                  </a:cubicBezTo>
                  <a:cubicBezTo>
                    <a:pt x="11" y="37"/>
                    <a:pt x="7" y="32"/>
                    <a:pt x="5" y="29"/>
                  </a:cubicBezTo>
                  <a:cubicBezTo>
                    <a:pt x="2" y="26"/>
                    <a:pt x="0" y="23"/>
                    <a:pt x="0" y="18"/>
                  </a:cubicBezTo>
                  <a:cubicBezTo>
                    <a:pt x="0" y="8"/>
                    <a:pt x="11" y="0"/>
                    <a:pt x="21" y="0"/>
                  </a:cubicBezTo>
                  <a:cubicBezTo>
                    <a:pt x="31" y="0"/>
                    <a:pt x="42" y="8"/>
                    <a:pt x="42" y="18"/>
                  </a:cubicBezTo>
                  <a:cubicBezTo>
                    <a:pt x="42" y="23"/>
                    <a:pt x="40" y="26"/>
                    <a:pt x="37" y="29"/>
                  </a:cubicBezTo>
                  <a:close/>
                  <a:moveTo>
                    <a:pt x="21" y="6"/>
                  </a:moveTo>
                  <a:cubicBezTo>
                    <a:pt x="14" y="6"/>
                    <a:pt x="6" y="10"/>
                    <a:pt x="6" y="18"/>
                  </a:cubicBezTo>
                  <a:cubicBezTo>
                    <a:pt x="6" y="21"/>
                    <a:pt x="7" y="24"/>
                    <a:pt x="8" y="26"/>
                  </a:cubicBezTo>
                  <a:cubicBezTo>
                    <a:pt x="9" y="27"/>
                    <a:pt x="10" y="27"/>
                    <a:pt x="11" y="28"/>
                  </a:cubicBezTo>
                  <a:cubicBezTo>
                    <a:pt x="14" y="32"/>
                    <a:pt x="16" y="36"/>
                    <a:pt x="16" y="40"/>
                  </a:cubicBezTo>
                  <a:cubicBezTo>
                    <a:pt x="26" y="40"/>
                    <a:pt x="26" y="40"/>
                    <a:pt x="26" y="40"/>
                  </a:cubicBezTo>
                  <a:cubicBezTo>
                    <a:pt x="26" y="36"/>
                    <a:pt x="28" y="32"/>
                    <a:pt x="31" y="28"/>
                  </a:cubicBezTo>
                  <a:cubicBezTo>
                    <a:pt x="32" y="27"/>
                    <a:pt x="33" y="27"/>
                    <a:pt x="34" y="26"/>
                  </a:cubicBezTo>
                  <a:cubicBezTo>
                    <a:pt x="35" y="24"/>
                    <a:pt x="36" y="21"/>
                    <a:pt x="36" y="18"/>
                  </a:cubicBezTo>
                  <a:cubicBezTo>
                    <a:pt x="36" y="10"/>
                    <a:pt x="28" y="6"/>
                    <a:pt x="21" y="6"/>
                  </a:cubicBezTo>
                  <a:close/>
                  <a:moveTo>
                    <a:pt x="29" y="20"/>
                  </a:moveTo>
                  <a:cubicBezTo>
                    <a:pt x="28" y="20"/>
                    <a:pt x="27" y="19"/>
                    <a:pt x="27" y="18"/>
                  </a:cubicBezTo>
                  <a:cubicBezTo>
                    <a:pt x="27" y="16"/>
                    <a:pt x="23" y="15"/>
                    <a:pt x="21" y="15"/>
                  </a:cubicBezTo>
                  <a:cubicBezTo>
                    <a:pt x="20" y="15"/>
                    <a:pt x="20" y="14"/>
                    <a:pt x="20" y="13"/>
                  </a:cubicBezTo>
                  <a:cubicBezTo>
                    <a:pt x="20" y="13"/>
                    <a:pt x="20" y="12"/>
                    <a:pt x="21" y="12"/>
                  </a:cubicBezTo>
                  <a:cubicBezTo>
                    <a:pt x="25" y="12"/>
                    <a:pt x="30" y="14"/>
                    <a:pt x="30" y="18"/>
                  </a:cubicBezTo>
                  <a:cubicBezTo>
                    <a:pt x="30" y="19"/>
                    <a:pt x="29" y="20"/>
                    <a:pt x="29" y="20"/>
                  </a:cubicBezTo>
                  <a:close/>
                </a:path>
              </a:pathLst>
            </a:custGeom>
            <a:solidFill>
              <a:schemeClr val="bg1"/>
            </a:solidFill>
            <a:ln w="9525">
              <a:noFill/>
              <a:round/>
              <a:headEnd/>
              <a:tailEnd/>
            </a:ln>
          </p:spPr>
          <p:txBody>
            <a:bodyPr vert="horz" wrap="square" lIns="128580" tIns="64290" rIns="128580" bIns="64290" numCol="1" anchor="t" anchorCtr="0" compatLnSpc="1">
              <a:prstTxWarp prst="textNoShape">
                <a:avLst/>
              </a:prstTxWarp>
            </a:bodyPr>
            <a:lstStyle/>
            <a:p>
              <a:pPr>
                <a:lnSpc>
                  <a:spcPct val="120000"/>
                </a:lnSpc>
              </a:pPr>
              <a:endParaRPr lang="en-US" sz="800" dirty="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21" name="Group 182"/>
          <p:cNvGrpSpPr/>
          <p:nvPr/>
        </p:nvGrpSpPr>
        <p:grpSpPr>
          <a:xfrm>
            <a:off x="8674821" y="2277304"/>
            <a:ext cx="659525" cy="640643"/>
            <a:chOff x="3425803" y="3384456"/>
            <a:chExt cx="469021" cy="455593"/>
          </a:xfrm>
        </p:grpSpPr>
        <p:sp>
          <p:nvSpPr>
            <p:cNvPr id="184" name="Oval 183"/>
            <p:cNvSpPr>
              <a:spLocks noChangeAspect="1"/>
            </p:cNvSpPr>
            <p:nvPr/>
          </p:nvSpPr>
          <p:spPr>
            <a:xfrm>
              <a:off x="3425803" y="3384456"/>
              <a:ext cx="469021" cy="455593"/>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8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85" name="Freeform 5"/>
            <p:cNvSpPr>
              <a:spLocks noEditPoints="1"/>
            </p:cNvSpPr>
            <p:nvPr/>
          </p:nvSpPr>
          <p:spPr bwMode="auto">
            <a:xfrm>
              <a:off x="3520613" y="3471340"/>
              <a:ext cx="279400" cy="279400"/>
            </a:xfrm>
            <a:custGeom>
              <a:avLst/>
              <a:gdLst/>
              <a:ahLst/>
              <a:cxnLst>
                <a:cxn ang="0">
                  <a:pos x="0" y="192"/>
                </a:cxn>
                <a:cxn ang="0">
                  <a:pos x="255" y="135"/>
                </a:cxn>
                <a:cxn ang="0">
                  <a:pos x="277" y="122"/>
                </a:cxn>
                <a:cxn ang="0">
                  <a:pos x="303" y="116"/>
                </a:cxn>
                <a:cxn ang="0">
                  <a:pos x="296" y="105"/>
                </a:cxn>
                <a:cxn ang="0">
                  <a:pos x="278" y="89"/>
                </a:cxn>
                <a:cxn ang="0">
                  <a:pos x="265" y="90"/>
                </a:cxn>
                <a:cxn ang="0">
                  <a:pos x="256" y="82"/>
                </a:cxn>
                <a:cxn ang="0">
                  <a:pos x="231" y="73"/>
                </a:cxn>
                <a:cxn ang="0">
                  <a:pos x="234" y="98"/>
                </a:cxn>
                <a:cxn ang="0">
                  <a:pos x="224" y="118"/>
                </a:cxn>
                <a:cxn ang="0">
                  <a:pos x="205" y="103"/>
                </a:cxn>
                <a:cxn ang="0">
                  <a:pos x="175" y="89"/>
                </a:cxn>
                <a:cxn ang="0">
                  <a:pos x="183" y="68"/>
                </a:cxn>
                <a:cxn ang="0">
                  <a:pos x="212" y="58"/>
                </a:cxn>
                <a:cxn ang="0">
                  <a:pos x="207" y="47"/>
                </a:cxn>
                <a:cxn ang="0">
                  <a:pos x="188" y="50"/>
                </a:cxn>
                <a:cxn ang="0">
                  <a:pos x="168" y="37"/>
                </a:cxn>
                <a:cxn ang="0">
                  <a:pos x="171" y="52"/>
                </a:cxn>
                <a:cxn ang="0">
                  <a:pos x="157" y="52"/>
                </a:cxn>
                <a:cxn ang="0">
                  <a:pos x="141" y="40"/>
                </a:cxn>
                <a:cxn ang="0">
                  <a:pos x="126" y="47"/>
                </a:cxn>
                <a:cxn ang="0">
                  <a:pos x="143" y="51"/>
                </a:cxn>
                <a:cxn ang="0">
                  <a:pos x="131" y="58"/>
                </a:cxn>
                <a:cxn ang="0">
                  <a:pos x="56" y="107"/>
                </a:cxn>
                <a:cxn ang="0">
                  <a:pos x="65" y="118"/>
                </a:cxn>
                <a:cxn ang="0">
                  <a:pos x="79" y="135"/>
                </a:cxn>
                <a:cxn ang="0">
                  <a:pos x="74" y="158"/>
                </a:cxn>
                <a:cxn ang="0">
                  <a:pos x="88" y="185"/>
                </a:cxn>
                <a:cxn ang="0">
                  <a:pos x="108" y="214"/>
                </a:cxn>
                <a:cxn ang="0">
                  <a:pos x="118" y="227"/>
                </a:cxn>
                <a:cxn ang="0">
                  <a:pos x="105" y="197"/>
                </a:cxn>
                <a:cxn ang="0">
                  <a:pos x="125" y="225"/>
                </a:cxn>
                <a:cxn ang="0">
                  <a:pos x="150" y="255"/>
                </a:cxn>
                <a:cxn ang="0">
                  <a:pos x="184" y="269"/>
                </a:cxn>
                <a:cxn ang="0">
                  <a:pos x="213" y="290"/>
                </a:cxn>
                <a:cxn ang="0">
                  <a:pos x="224" y="288"/>
                </a:cxn>
                <a:cxn ang="0">
                  <a:pos x="212" y="268"/>
                </a:cxn>
                <a:cxn ang="0">
                  <a:pos x="197" y="262"/>
                </a:cxn>
                <a:cxn ang="0">
                  <a:pos x="194" y="239"/>
                </a:cxn>
                <a:cxn ang="0">
                  <a:pos x="171" y="250"/>
                </a:cxn>
                <a:cxn ang="0">
                  <a:pos x="168" y="210"/>
                </a:cxn>
                <a:cxn ang="0">
                  <a:pos x="184" y="206"/>
                </a:cxn>
                <a:cxn ang="0">
                  <a:pos x="196" y="202"/>
                </a:cxn>
                <a:cxn ang="0">
                  <a:pos x="214" y="211"/>
                </a:cxn>
                <a:cxn ang="0">
                  <a:pos x="221" y="205"/>
                </a:cxn>
                <a:cxn ang="0">
                  <a:pos x="234" y="179"/>
                </a:cxn>
                <a:cxn ang="0">
                  <a:pos x="233" y="171"/>
                </a:cxn>
                <a:cxn ang="0">
                  <a:pos x="252" y="157"/>
                </a:cxn>
                <a:cxn ang="0">
                  <a:pos x="266" y="143"/>
                </a:cxn>
                <a:cxn ang="0">
                  <a:pos x="273" y="131"/>
                </a:cxn>
                <a:cxn ang="0">
                  <a:pos x="255" y="135"/>
                </a:cxn>
                <a:cxn ang="0">
                  <a:pos x="295" y="298"/>
                </a:cxn>
                <a:cxn ang="0">
                  <a:pos x="272" y="288"/>
                </a:cxn>
                <a:cxn ang="0">
                  <a:pos x="251" y="288"/>
                </a:cxn>
                <a:cxn ang="0">
                  <a:pos x="236" y="286"/>
                </a:cxn>
                <a:cxn ang="0">
                  <a:pos x="230" y="307"/>
                </a:cxn>
                <a:cxn ang="0">
                  <a:pos x="223" y="335"/>
                </a:cxn>
                <a:cxn ang="0">
                  <a:pos x="308" y="302"/>
                </a:cxn>
              </a:cxnLst>
              <a:rect l="0" t="0" r="r" b="b"/>
              <a:pathLst>
                <a:path w="384" h="384">
                  <a:moveTo>
                    <a:pt x="384" y="192"/>
                  </a:moveTo>
                  <a:cubicBezTo>
                    <a:pt x="384" y="298"/>
                    <a:pt x="298" y="384"/>
                    <a:pt x="192" y="384"/>
                  </a:cubicBezTo>
                  <a:cubicBezTo>
                    <a:pt x="86" y="384"/>
                    <a:pt x="0" y="298"/>
                    <a:pt x="0" y="192"/>
                  </a:cubicBezTo>
                  <a:cubicBezTo>
                    <a:pt x="0" y="86"/>
                    <a:pt x="86" y="0"/>
                    <a:pt x="192" y="0"/>
                  </a:cubicBezTo>
                  <a:cubicBezTo>
                    <a:pt x="298" y="0"/>
                    <a:pt x="384" y="86"/>
                    <a:pt x="384" y="192"/>
                  </a:cubicBezTo>
                  <a:close/>
                  <a:moveTo>
                    <a:pt x="255" y="135"/>
                  </a:moveTo>
                  <a:cubicBezTo>
                    <a:pt x="256" y="135"/>
                    <a:pt x="257" y="130"/>
                    <a:pt x="258" y="129"/>
                  </a:cubicBezTo>
                  <a:cubicBezTo>
                    <a:pt x="260" y="127"/>
                    <a:pt x="262" y="126"/>
                    <a:pt x="264" y="125"/>
                  </a:cubicBezTo>
                  <a:cubicBezTo>
                    <a:pt x="268" y="124"/>
                    <a:pt x="272" y="123"/>
                    <a:pt x="277" y="122"/>
                  </a:cubicBezTo>
                  <a:cubicBezTo>
                    <a:pt x="281" y="121"/>
                    <a:pt x="286" y="121"/>
                    <a:pt x="289" y="125"/>
                  </a:cubicBezTo>
                  <a:cubicBezTo>
                    <a:pt x="289" y="124"/>
                    <a:pt x="295" y="119"/>
                    <a:pt x="295" y="119"/>
                  </a:cubicBezTo>
                  <a:cubicBezTo>
                    <a:pt x="298" y="118"/>
                    <a:pt x="301" y="118"/>
                    <a:pt x="303" y="116"/>
                  </a:cubicBezTo>
                  <a:cubicBezTo>
                    <a:pt x="303" y="115"/>
                    <a:pt x="303" y="110"/>
                    <a:pt x="303" y="110"/>
                  </a:cubicBezTo>
                  <a:cubicBezTo>
                    <a:pt x="299" y="111"/>
                    <a:pt x="298" y="107"/>
                    <a:pt x="297" y="103"/>
                  </a:cubicBezTo>
                  <a:cubicBezTo>
                    <a:pt x="297" y="104"/>
                    <a:pt x="297" y="104"/>
                    <a:pt x="296" y="105"/>
                  </a:cubicBezTo>
                  <a:cubicBezTo>
                    <a:pt x="296" y="102"/>
                    <a:pt x="291" y="104"/>
                    <a:pt x="290" y="104"/>
                  </a:cubicBezTo>
                  <a:cubicBezTo>
                    <a:pt x="284" y="102"/>
                    <a:pt x="285" y="98"/>
                    <a:pt x="283" y="94"/>
                  </a:cubicBezTo>
                  <a:cubicBezTo>
                    <a:pt x="282" y="92"/>
                    <a:pt x="279" y="91"/>
                    <a:pt x="278" y="89"/>
                  </a:cubicBezTo>
                  <a:cubicBezTo>
                    <a:pt x="277" y="87"/>
                    <a:pt x="277" y="84"/>
                    <a:pt x="274" y="84"/>
                  </a:cubicBezTo>
                  <a:cubicBezTo>
                    <a:pt x="273" y="84"/>
                    <a:pt x="270" y="89"/>
                    <a:pt x="270" y="89"/>
                  </a:cubicBezTo>
                  <a:cubicBezTo>
                    <a:pt x="267" y="88"/>
                    <a:pt x="266" y="89"/>
                    <a:pt x="265" y="90"/>
                  </a:cubicBezTo>
                  <a:cubicBezTo>
                    <a:pt x="263" y="91"/>
                    <a:pt x="262" y="91"/>
                    <a:pt x="260" y="92"/>
                  </a:cubicBezTo>
                  <a:cubicBezTo>
                    <a:pt x="265" y="90"/>
                    <a:pt x="258" y="88"/>
                    <a:pt x="256" y="88"/>
                  </a:cubicBezTo>
                  <a:cubicBezTo>
                    <a:pt x="260" y="87"/>
                    <a:pt x="258" y="83"/>
                    <a:pt x="256" y="82"/>
                  </a:cubicBezTo>
                  <a:cubicBezTo>
                    <a:pt x="256" y="82"/>
                    <a:pt x="257" y="82"/>
                    <a:pt x="257" y="82"/>
                  </a:cubicBezTo>
                  <a:cubicBezTo>
                    <a:pt x="257" y="79"/>
                    <a:pt x="250" y="77"/>
                    <a:pt x="247" y="76"/>
                  </a:cubicBezTo>
                  <a:cubicBezTo>
                    <a:pt x="245" y="74"/>
                    <a:pt x="233" y="72"/>
                    <a:pt x="231" y="73"/>
                  </a:cubicBezTo>
                  <a:cubicBezTo>
                    <a:pt x="228" y="75"/>
                    <a:pt x="231" y="80"/>
                    <a:pt x="231" y="83"/>
                  </a:cubicBezTo>
                  <a:cubicBezTo>
                    <a:pt x="232" y="86"/>
                    <a:pt x="228" y="86"/>
                    <a:pt x="228" y="89"/>
                  </a:cubicBezTo>
                  <a:cubicBezTo>
                    <a:pt x="228" y="93"/>
                    <a:pt x="236" y="92"/>
                    <a:pt x="234" y="98"/>
                  </a:cubicBezTo>
                  <a:cubicBezTo>
                    <a:pt x="233" y="102"/>
                    <a:pt x="228" y="102"/>
                    <a:pt x="226" y="105"/>
                  </a:cubicBezTo>
                  <a:cubicBezTo>
                    <a:pt x="224" y="108"/>
                    <a:pt x="227" y="112"/>
                    <a:pt x="229" y="114"/>
                  </a:cubicBezTo>
                  <a:cubicBezTo>
                    <a:pt x="231" y="115"/>
                    <a:pt x="225" y="118"/>
                    <a:pt x="224" y="118"/>
                  </a:cubicBezTo>
                  <a:cubicBezTo>
                    <a:pt x="220" y="120"/>
                    <a:pt x="217" y="114"/>
                    <a:pt x="216" y="110"/>
                  </a:cubicBezTo>
                  <a:cubicBezTo>
                    <a:pt x="215" y="108"/>
                    <a:pt x="215" y="104"/>
                    <a:pt x="212" y="103"/>
                  </a:cubicBezTo>
                  <a:cubicBezTo>
                    <a:pt x="210" y="102"/>
                    <a:pt x="206" y="102"/>
                    <a:pt x="205" y="103"/>
                  </a:cubicBezTo>
                  <a:cubicBezTo>
                    <a:pt x="203" y="99"/>
                    <a:pt x="198" y="98"/>
                    <a:pt x="194" y="97"/>
                  </a:cubicBezTo>
                  <a:cubicBezTo>
                    <a:pt x="189" y="95"/>
                    <a:pt x="185" y="95"/>
                    <a:pt x="180" y="96"/>
                  </a:cubicBezTo>
                  <a:cubicBezTo>
                    <a:pt x="181" y="95"/>
                    <a:pt x="179" y="88"/>
                    <a:pt x="175" y="89"/>
                  </a:cubicBezTo>
                  <a:cubicBezTo>
                    <a:pt x="176" y="86"/>
                    <a:pt x="176" y="84"/>
                    <a:pt x="176" y="81"/>
                  </a:cubicBezTo>
                  <a:cubicBezTo>
                    <a:pt x="177" y="79"/>
                    <a:pt x="178" y="77"/>
                    <a:pt x="179" y="75"/>
                  </a:cubicBezTo>
                  <a:cubicBezTo>
                    <a:pt x="180" y="74"/>
                    <a:pt x="185" y="69"/>
                    <a:pt x="183" y="68"/>
                  </a:cubicBezTo>
                  <a:cubicBezTo>
                    <a:pt x="188" y="69"/>
                    <a:pt x="193" y="69"/>
                    <a:pt x="196" y="66"/>
                  </a:cubicBezTo>
                  <a:cubicBezTo>
                    <a:pt x="198" y="63"/>
                    <a:pt x="199" y="60"/>
                    <a:pt x="202" y="57"/>
                  </a:cubicBezTo>
                  <a:cubicBezTo>
                    <a:pt x="205" y="53"/>
                    <a:pt x="209" y="58"/>
                    <a:pt x="212" y="58"/>
                  </a:cubicBezTo>
                  <a:cubicBezTo>
                    <a:pt x="217" y="59"/>
                    <a:pt x="217" y="53"/>
                    <a:pt x="214" y="51"/>
                  </a:cubicBezTo>
                  <a:cubicBezTo>
                    <a:pt x="218" y="51"/>
                    <a:pt x="215" y="45"/>
                    <a:pt x="213" y="44"/>
                  </a:cubicBezTo>
                  <a:cubicBezTo>
                    <a:pt x="211" y="43"/>
                    <a:pt x="202" y="46"/>
                    <a:pt x="207" y="47"/>
                  </a:cubicBezTo>
                  <a:cubicBezTo>
                    <a:pt x="206" y="47"/>
                    <a:pt x="200" y="59"/>
                    <a:pt x="196" y="53"/>
                  </a:cubicBezTo>
                  <a:cubicBezTo>
                    <a:pt x="195" y="52"/>
                    <a:pt x="195" y="47"/>
                    <a:pt x="193" y="46"/>
                  </a:cubicBezTo>
                  <a:cubicBezTo>
                    <a:pt x="190" y="46"/>
                    <a:pt x="189" y="49"/>
                    <a:pt x="188" y="50"/>
                  </a:cubicBezTo>
                  <a:cubicBezTo>
                    <a:pt x="190" y="47"/>
                    <a:pt x="181" y="45"/>
                    <a:pt x="180" y="44"/>
                  </a:cubicBezTo>
                  <a:cubicBezTo>
                    <a:pt x="183" y="42"/>
                    <a:pt x="180" y="39"/>
                    <a:pt x="178" y="38"/>
                  </a:cubicBezTo>
                  <a:cubicBezTo>
                    <a:pt x="176" y="36"/>
                    <a:pt x="169" y="35"/>
                    <a:pt x="168" y="37"/>
                  </a:cubicBezTo>
                  <a:cubicBezTo>
                    <a:pt x="163" y="43"/>
                    <a:pt x="173" y="44"/>
                    <a:pt x="175" y="45"/>
                  </a:cubicBezTo>
                  <a:cubicBezTo>
                    <a:pt x="176" y="46"/>
                    <a:pt x="179" y="48"/>
                    <a:pt x="177" y="49"/>
                  </a:cubicBezTo>
                  <a:cubicBezTo>
                    <a:pt x="176" y="50"/>
                    <a:pt x="171" y="51"/>
                    <a:pt x="171" y="52"/>
                  </a:cubicBezTo>
                  <a:cubicBezTo>
                    <a:pt x="169" y="54"/>
                    <a:pt x="172" y="57"/>
                    <a:pt x="170" y="59"/>
                  </a:cubicBezTo>
                  <a:cubicBezTo>
                    <a:pt x="168" y="57"/>
                    <a:pt x="168" y="53"/>
                    <a:pt x="166" y="50"/>
                  </a:cubicBezTo>
                  <a:cubicBezTo>
                    <a:pt x="168" y="53"/>
                    <a:pt x="157" y="52"/>
                    <a:pt x="157" y="52"/>
                  </a:cubicBezTo>
                  <a:cubicBezTo>
                    <a:pt x="154" y="52"/>
                    <a:pt x="148" y="54"/>
                    <a:pt x="145" y="50"/>
                  </a:cubicBezTo>
                  <a:cubicBezTo>
                    <a:pt x="144" y="49"/>
                    <a:pt x="144" y="44"/>
                    <a:pt x="146" y="45"/>
                  </a:cubicBezTo>
                  <a:cubicBezTo>
                    <a:pt x="144" y="43"/>
                    <a:pt x="142" y="41"/>
                    <a:pt x="141" y="40"/>
                  </a:cubicBezTo>
                  <a:cubicBezTo>
                    <a:pt x="132" y="43"/>
                    <a:pt x="125" y="47"/>
                    <a:pt x="117" y="51"/>
                  </a:cubicBezTo>
                  <a:cubicBezTo>
                    <a:pt x="118" y="51"/>
                    <a:pt x="119" y="51"/>
                    <a:pt x="120" y="50"/>
                  </a:cubicBezTo>
                  <a:cubicBezTo>
                    <a:pt x="122" y="50"/>
                    <a:pt x="124" y="48"/>
                    <a:pt x="126" y="47"/>
                  </a:cubicBezTo>
                  <a:cubicBezTo>
                    <a:pt x="128" y="46"/>
                    <a:pt x="134" y="43"/>
                    <a:pt x="136" y="46"/>
                  </a:cubicBezTo>
                  <a:cubicBezTo>
                    <a:pt x="137" y="45"/>
                    <a:pt x="137" y="45"/>
                    <a:pt x="138" y="44"/>
                  </a:cubicBezTo>
                  <a:cubicBezTo>
                    <a:pt x="139" y="46"/>
                    <a:pt x="141" y="48"/>
                    <a:pt x="143" y="51"/>
                  </a:cubicBezTo>
                  <a:cubicBezTo>
                    <a:pt x="141" y="50"/>
                    <a:pt x="137" y="50"/>
                    <a:pt x="135" y="50"/>
                  </a:cubicBezTo>
                  <a:cubicBezTo>
                    <a:pt x="133" y="51"/>
                    <a:pt x="130" y="51"/>
                    <a:pt x="130" y="53"/>
                  </a:cubicBezTo>
                  <a:cubicBezTo>
                    <a:pt x="130" y="55"/>
                    <a:pt x="131" y="57"/>
                    <a:pt x="131" y="58"/>
                  </a:cubicBezTo>
                  <a:cubicBezTo>
                    <a:pt x="128" y="56"/>
                    <a:pt x="125" y="52"/>
                    <a:pt x="121" y="51"/>
                  </a:cubicBezTo>
                  <a:cubicBezTo>
                    <a:pt x="119" y="51"/>
                    <a:pt x="117" y="51"/>
                    <a:pt x="115" y="52"/>
                  </a:cubicBezTo>
                  <a:cubicBezTo>
                    <a:pt x="91" y="65"/>
                    <a:pt x="71" y="84"/>
                    <a:pt x="56" y="107"/>
                  </a:cubicBezTo>
                  <a:cubicBezTo>
                    <a:pt x="57" y="108"/>
                    <a:pt x="58" y="109"/>
                    <a:pt x="59" y="109"/>
                  </a:cubicBezTo>
                  <a:cubicBezTo>
                    <a:pt x="62" y="110"/>
                    <a:pt x="59" y="117"/>
                    <a:pt x="64" y="113"/>
                  </a:cubicBezTo>
                  <a:cubicBezTo>
                    <a:pt x="66" y="115"/>
                    <a:pt x="66" y="116"/>
                    <a:pt x="65" y="118"/>
                  </a:cubicBezTo>
                  <a:cubicBezTo>
                    <a:pt x="65" y="118"/>
                    <a:pt x="75" y="124"/>
                    <a:pt x="76" y="125"/>
                  </a:cubicBezTo>
                  <a:cubicBezTo>
                    <a:pt x="78" y="126"/>
                    <a:pt x="80" y="128"/>
                    <a:pt x="81" y="130"/>
                  </a:cubicBezTo>
                  <a:cubicBezTo>
                    <a:pt x="82" y="132"/>
                    <a:pt x="80" y="134"/>
                    <a:pt x="79" y="135"/>
                  </a:cubicBezTo>
                  <a:cubicBezTo>
                    <a:pt x="78" y="134"/>
                    <a:pt x="75" y="130"/>
                    <a:pt x="74" y="131"/>
                  </a:cubicBezTo>
                  <a:cubicBezTo>
                    <a:pt x="73" y="133"/>
                    <a:pt x="74" y="139"/>
                    <a:pt x="77" y="139"/>
                  </a:cubicBezTo>
                  <a:cubicBezTo>
                    <a:pt x="73" y="139"/>
                    <a:pt x="75" y="155"/>
                    <a:pt x="74" y="158"/>
                  </a:cubicBezTo>
                  <a:cubicBezTo>
                    <a:pt x="74" y="158"/>
                    <a:pt x="74" y="158"/>
                    <a:pt x="74" y="158"/>
                  </a:cubicBezTo>
                  <a:cubicBezTo>
                    <a:pt x="73" y="161"/>
                    <a:pt x="76" y="173"/>
                    <a:pt x="81" y="172"/>
                  </a:cubicBezTo>
                  <a:cubicBezTo>
                    <a:pt x="78" y="172"/>
                    <a:pt x="87" y="184"/>
                    <a:pt x="88" y="185"/>
                  </a:cubicBezTo>
                  <a:cubicBezTo>
                    <a:pt x="91" y="187"/>
                    <a:pt x="95" y="188"/>
                    <a:pt x="97" y="192"/>
                  </a:cubicBezTo>
                  <a:cubicBezTo>
                    <a:pt x="100" y="195"/>
                    <a:pt x="100" y="201"/>
                    <a:pt x="103" y="203"/>
                  </a:cubicBezTo>
                  <a:cubicBezTo>
                    <a:pt x="102" y="206"/>
                    <a:pt x="108" y="210"/>
                    <a:pt x="108" y="214"/>
                  </a:cubicBezTo>
                  <a:cubicBezTo>
                    <a:pt x="108" y="214"/>
                    <a:pt x="107" y="214"/>
                    <a:pt x="107" y="215"/>
                  </a:cubicBezTo>
                  <a:cubicBezTo>
                    <a:pt x="108" y="218"/>
                    <a:pt x="113" y="218"/>
                    <a:pt x="115" y="221"/>
                  </a:cubicBezTo>
                  <a:cubicBezTo>
                    <a:pt x="116" y="223"/>
                    <a:pt x="115" y="228"/>
                    <a:pt x="118" y="227"/>
                  </a:cubicBezTo>
                  <a:cubicBezTo>
                    <a:pt x="118" y="222"/>
                    <a:pt x="115" y="216"/>
                    <a:pt x="112" y="212"/>
                  </a:cubicBezTo>
                  <a:cubicBezTo>
                    <a:pt x="110" y="209"/>
                    <a:pt x="109" y="207"/>
                    <a:pt x="108" y="204"/>
                  </a:cubicBezTo>
                  <a:cubicBezTo>
                    <a:pt x="106" y="202"/>
                    <a:pt x="106" y="199"/>
                    <a:pt x="105" y="197"/>
                  </a:cubicBezTo>
                  <a:cubicBezTo>
                    <a:pt x="106" y="197"/>
                    <a:pt x="112" y="199"/>
                    <a:pt x="111" y="200"/>
                  </a:cubicBezTo>
                  <a:cubicBezTo>
                    <a:pt x="109" y="205"/>
                    <a:pt x="119" y="214"/>
                    <a:pt x="122" y="217"/>
                  </a:cubicBezTo>
                  <a:cubicBezTo>
                    <a:pt x="123" y="218"/>
                    <a:pt x="128" y="225"/>
                    <a:pt x="125" y="225"/>
                  </a:cubicBezTo>
                  <a:cubicBezTo>
                    <a:pt x="129" y="225"/>
                    <a:pt x="133" y="230"/>
                    <a:pt x="135" y="233"/>
                  </a:cubicBezTo>
                  <a:cubicBezTo>
                    <a:pt x="137" y="236"/>
                    <a:pt x="136" y="241"/>
                    <a:pt x="138" y="245"/>
                  </a:cubicBezTo>
                  <a:cubicBezTo>
                    <a:pt x="139" y="250"/>
                    <a:pt x="146" y="252"/>
                    <a:pt x="150" y="255"/>
                  </a:cubicBezTo>
                  <a:cubicBezTo>
                    <a:pt x="154" y="256"/>
                    <a:pt x="157" y="259"/>
                    <a:pt x="160" y="260"/>
                  </a:cubicBezTo>
                  <a:cubicBezTo>
                    <a:pt x="166" y="262"/>
                    <a:pt x="167" y="260"/>
                    <a:pt x="171" y="260"/>
                  </a:cubicBezTo>
                  <a:cubicBezTo>
                    <a:pt x="178" y="259"/>
                    <a:pt x="179" y="266"/>
                    <a:pt x="184" y="269"/>
                  </a:cubicBezTo>
                  <a:cubicBezTo>
                    <a:pt x="187" y="270"/>
                    <a:pt x="194" y="273"/>
                    <a:pt x="198" y="271"/>
                  </a:cubicBezTo>
                  <a:cubicBezTo>
                    <a:pt x="196" y="272"/>
                    <a:pt x="203" y="282"/>
                    <a:pt x="204" y="283"/>
                  </a:cubicBezTo>
                  <a:cubicBezTo>
                    <a:pt x="206" y="286"/>
                    <a:pt x="210" y="287"/>
                    <a:pt x="213" y="290"/>
                  </a:cubicBezTo>
                  <a:cubicBezTo>
                    <a:pt x="213" y="290"/>
                    <a:pt x="214" y="289"/>
                    <a:pt x="214" y="288"/>
                  </a:cubicBezTo>
                  <a:cubicBezTo>
                    <a:pt x="213" y="291"/>
                    <a:pt x="218" y="296"/>
                    <a:pt x="221" y="296"/>
                  </a:cubicBezTo>
                  <a:cubicBezTo>
                    <a:pt x="223" y="295"/>
                    <a:pt x="224" y="290"/>
                    <a:pt x="224" y="288"/>
                  </a:cubicBezTo>
                  <a:cubicBezTo>
                    <a:pt x="219" y="290"/>
                    <a:pt x="215" y="288"/>
                    <a:pt x="212" y="283"/>
                  </a:cubicBezTo>
                  <a:cubicBezTo>
                    <a:pt x="211" y="282"/>
                    <a:pt x="207" y="275"/>
                    <a:pt x="211" y="275"/>
                  </a:cubicBezTo>
                  <a:cubicBezTo>
                    <a:pt x="216" y="275"/>
                    <a:pt x="212" y="271"/>
                    <a:pt x="212" y="268"/>
                  </a:cubicBezTo>
                  <a:cubicBezTo>
                    <a:pt x="211" y="264"/>
                    <a:pt x="208" y="262"/>
                    <a:pt x="206" y="259"/>
                  </a:cubicBezTo>
                  <a:cubicBezTo>
                    <a:pt x="205" y="262"/>
                    <a:pt x="200" y="261"/>
                    <a:pt x="198" y="259"/>
                  </a:cubicBezTo>
                  <a:cubicBezTo>
                    <a:pt x="198" y="259"/>
                    <a:pt x="197" y="261"/>
                    <a:pt x="197" y="262"/>
                  </a:cubicBezTo>
                  <a:cubicBezTo>
                    <a:pt x="196" y="262"/>
                    <a:pt x="195" y="262"/>
                    <a:pt x="194" y="261"/>
                  </a:cubicBezTo>
                  <a:cubicBezTo>
                    <a:pt x="194" y="258"/>
                    <a:pt x="194" y="255"/>
                    <a:pt x="195" y="251"/>
                  </a:cubicBezTo>
                  <a:cubicBezTo>
                    <a:pt x="196" y="247"/>
                    <a:pt x="205" y="238"/>
                    <a:pt x="194" y="239"/>
                  </a:cubicBezTo>
                  <a:cubicBezTo>
                    <a:pt x="190" y="239"/>
                    <a:pt x="188" y="240"/>
                    <a:pt x="187" y="244"/>
                  </a:cubicBezTo>
                  <a:cubicBezTo>
                    <a:pt x="186" y="247"/>
                    <a:pt x="186" y="249"/>
                    <a:pt x="183" y="251"/>
                  </a:cubicBezTo>
                  <a:cubicBezTo>
                    <a:pt x="181" y="252"/>
                    <a:pt x="173" y="251"/>
                    <a:pt x="171" y="250"/>
                  </a:cubicBezTo>
                  <a:cubicBezTo>
                    <a:pt x="166" y="247"/>
                    <a:pt x="163" y="239"/>
                    <a:pt x="163" y="234"/>
                  </a:cubicBezTo>
                  <a:cubicBezTo>
                    <a:pt x="163" y="227"/>
                    <a:pt x="166" y="221"/>
                    <a:pt x="163" y="215"/>
                  </a:cubicBezTo>
                  <a:cubicBezTo>
                    <a:pt x="164" y="213"/>
                    <a:pt x="166" y="211"/>
                    <a:pt x="168" y="210"/>
                  </a:cubicBezTo>
                  <a:cubicBezTo>
                    <a:pt x="169" y="209"/>
                    <a:pt x="171" y="210"/>
                    <a:pt x="172" y="207"/>
                  </a:cubicBezTo>
                  <a:cubicBezTo>
                    <a:pt x="171" y="207"/>
                    <a:pt x="170" y="206"/>
                    <a:pt x="170" y="206"/>
                  </a:cubicBezTo>
                  <a:cubicBezTo>
                    <a:pt x="173" y="208"/>
                    <a:pt x="180" y="203"/>
                    <a:pt x="184" y="206"/>
                  </a:cubicBezTo>
                  <a:cubicBezTo>
                    <a:pt x="186" y="207"/>
                    <a:pt x="188" y="208"/>
                    <a:pt x="189" y="205"/>
                  </a:cubicBezTo>
                  <a:cubicBezTo>
                    <a:pt x="189" y="205"/>
                    <a:pt x="187" y="202"/>
                    <a:pt x="188" y="200"/>
                  </a:cubicBezTo>
                  <a:cubicBezTo>
                    <a:pt x="189" y="204"/>
                    <a:pt x="192" y="205"/>
                    <a:pt x="196" y="202"/>
                  </a:cubicBezTo>
                  <a:cubicBezTo>
                    <a:pt x="197" y="203"/>
                    <a:pt x="201" y="203"/>
                    <a:pt x="204" y="204"/>
                  </a:cubicBezTo>
                  <a:cubicBezTo>
                    <a:pt x="207" y="206"/>
                    <a:pt x="207" y="209"/>
                    <a:pt x="211" y="205"/>
                  </a:cubicBezTo>
                  <a:cubicBezTo>
                    <a:pt x="213" y="208"/>
                    <a:pt x="213" y="208"/>
                    <a:pt x="214" y="211"/>
                  </a:cubicBezTo>
                  <a:cubicBezTo>
                    <a:pt x="214" y="214"/>
                    <a:pt x="216" y="221"/>
                    <a:pt x="218" y="222"/>
                  </a:cubicBezTo>
                  <a:cubicBezTo>
                    <a:pt x="224" y="225"/>
                    <a:pt x="222" y="217"/>
                    <a:pt x="222" y="214"/>
                  </a:cubicBezTo>
                  <a:cubicBezTo>
                    <a:pt x="222" y="213"/>
                    <a:pt x="222" y="205"/>
                    <a:pt x="221" y="205"/>
                  </a:cubicBezTo>
                  <a:cubicBezTo>
                    <a:pt x="213" y="203"/>
                    <a:pt x="216" y="197"/>
                    <a:pt x="221" y="193"/>
                  </a:cubicBezTo>
                  <a:cubicBezTo>
                    <a:pt x="222" y="192"/>
                    <a:pt x="227" y="190"/>
                    <a:pt x="230" y="188"/>
                  </a:cubicBezTo>
                  <a:cubicBezTo>
                    <a:pt x="232" y="186"/>
                    <a:pt x="235" y="183"/>
                    <a:pt x="234" y="179"/>
                  </a:cubicBezTo>
                  <a:cubicBezTo>
                    <a:pt x="235" y="179"/>
                    <a:pt x="236" y="178"/>
                    <a:pt x="236" y="177"/>
                  </a:cubicBezTo>
                  <a:cubicBezTo>
                    <a:pt x="236" y="177"/>
                    <a:pt x="233" y="174"/>
                    <a:pt x="232" y="175"/>
                  </a:cubicBezTo>
                  <a:cubicBezTo>
                    <a:pt x="234" y="174"/>
                    <a:pt x="234" y="172"/>
                    <a:pt x="233" y="171"/>
                  </a:cubicBezTo>
                  <a:cubicBezTo>
                    <a:pt x="235" y="169"/>
                    <a:pt x="234" y="166"/>
                    <a:pt x="236" y="165"/>
                  </a:cubicBezTo>
                  <a:cubicBezTo>
                    <a:pt x="239" y="169"/>
                    <a:pt x="245" y="165"/>
                    <a:pt x="242" y="162"/>
                  </a:cubicBezTo>
                  <a:cubicBezTo>
                    <a:pt x="244" y="158"/>
                    <a:pt x="250" y="160"/>
                    <a:pt x="252" y="157"/>
                  </a:cubicBezTo>
                  <a:cubicBezTo>
                    <a:pt x="255" y="158"/>
                    <a:pt x="253" y="153"/>
                    <a:pt x="255" y="150"/>
                  </a:cubicBezTo>
                  <a:cubicBezTo>
                    <a:pt x="256" y="148"/>
                    <a:pt x="259" y="148"/>
                    <a:pt x="262" y="147"/>
                  </a:cubicBezTo>
                  <a:cubicBezTo>
                    <a:pt x="262" y="147"/>
                    <a:pt x="268" y="143"/>
                    <a:pt x="266" y="143"/>
                  </a:cubicBezTo>
                  <a:cubicBezTo>
                    <a:pt x="270" y="144"/>
                    <a:pt x="279" y="139"/>
                    <a:pt x="272" y="135"/>
                  </a:cubicBezTo>
                  <a:cubicBezTo>
                    <a:pt x="273" y="133"/>
                    <a:pt x="270" y="132"/>
                    <a:pt x="268" y="132"/>
                  </a:cubicBezTo>
                  <a:cubicBezTo>
                    <a:pt x="269" y="131"/>
                    <a:pt x="272" y="132"/>
                    <a:pt x="273" y="131"/>
                  </a:cubicBezTo>
                  <a:cubicBezTo>
                    <a:pt x="276" y="129"/>
                    <a:pt x="274" y="128"/>
                    <a:pt x="271" y="127"/>
                  </a:cubicBezTo>
                  <a:cubicBezTo>
                    <a:pt x="268" y="126"/>
                    <a:pt x="263" y="128"/>
                    <a:pt x="261" y="130"/>
                  </a:cubicBezTo>
                  <a:cubicBezTo>
                    <a:pt x="259" y="132"/>
                    <a:pt x="257" y="134"/>
                    <a:pt x="255" y="135"/>
                  </a:cubicBezTo>
                  <a:close/>
                  <a:moveTo>
                    <a:pt x="308" y="302"/>
                  </a:moveTo>
                  <a:cubicBezTo>
                    <a:pt x="306" y="301"/>
                    <a:pt x="303" y="301"/>
                    <a:pt x="301" y="300"/>
                  </a:cubicBezTo>
                  <a:cubicBezTo>
                    <a:pt x="299" y="300"/>
                    <a:pt x="298" y="299"/>
                    <a:pt x="295" y="298"/>
                  </a:cubicBezTo>
                  <a:cubicBezTo>
                    <a:pt x="296" y="293"/>
                    <a:pt x="290" y="292"/>
                    <a:pt x="287" y="289"/>
                  </a:cubicBezTo>
                  <a:cubicBezTo>
                    <a:pt x="284" y="287"/>
                    <a:pt x="282" y="284"/>
                    <a:pt x="277" y="285"/>
                  </a:cubicBezTo>
                  <a:cubicBezTo>
                    <a:pt x="276" y="285"/>
                    <a:pt x="271" y="287"/>
                    <a:pt x="272" y="288"/>
                  </a:cubicBezTo>
                  <a:cubicBezTo>
                    <a:pt x="269" y="285"/>
                    <a:pt x="268" y="284"/>
                    <a:pt x="263" y="282"/>
                  </a:cubicBezTo>
                  <a:cubicBezTo>
                    <a:pt x="259" y="281"/>
                    <a:pt x="257" y="276"/>
                    <a:pt x="253" y="281"/>
                  </a:cubicBezTo>
                  <a:cubicBezTo>
                    <a:pt x="251" y="283"/>
                    <a:pt x="252" y="286"/>
                    <a:pt x="251" y="288"/>
                  </a:cubicBezTo>
                  <a:cubicBezTo>
                    <a:pt x="247" y="285"/>
                    <a:pt x="254" y="282"/>
                    <a:pt x="251" y="279"/>
                  </a:cubicBezTo>
                  <a:cubicBezTo>
                    <a:pt x="248" y="275"/>
                    <a:pt x="243" y="281"/>
                    <a:pt x="240" y="282"/>
                  </a:cubicBezTo>
                  <a:cubicBezTo>
                    <a:pt x="239" y="284"/>
                    <a:pt x="237" y="284"/>
                    <a:pt x="236" y="286"/>
                  </a:cubicBezTo>
                  <a:cubicBezTo>
                    <a:pt x="235" y="287"/>
                    <a:pt x="234" y="290"/>
                    <a:pt x="233" y="291"/>
                  </a:cubicBezTo>
                  <a:cubicBezTo>
                    <a:pt x="233" y="289"/>
                    <a:pt x="228" y="290"/>
                    <a:pt x="228" y="288"/>
                  </a:cubicBezTo>
                  <a:cubicBezTo>
                    <a:pt x="229" y="294"/>
                    <a:pt x="229" y="301"/>
                    <a:pt x="230" y="307"/>
                  </a:cubicBezTo>
                  <a:cubicBezTo>
                    <a:pt x="231" y="310"/>
                    <a:pt x="230" y="316"/>
                    <a:pt x="227" y="319"/>
                  </a:cubicBezTo>
                  <a:cubicBezTo>
                    <a:pt x="224" y="321"/>
                    <a:pt x="221" y="324"/>
                    <a:pt x="220" y="329"/>
                  </a:cubicBezTo>
                  <a:cubicBezTo>
                    <a:pt x="220" y="332"/>
                    <a:pt x="220" y="334"/>
                    <a:pt x="223" y="335"/>
                  </a:cubicBezTo>
                  <a:cubicBezTo>
                    <a:pt x="223" y="339"/>
                    <a:pt x="219" y="342"/>
                    <a:pt x="219" y="346"/>
                  </a:cubicBezTo>
                  <a:cubicBezTo>
                    <a:pt x="219" y="346"/>
                    <a:pt x="220" y="348"/>
                    <a:pt x="220" y="350"/>
                  </a:cubicBezTo>
                  <a:cubicBezTo>
                    <a:pt x="254" y="344"/>
                    <a:pt x="285" y="327"/>
                    <a:pt x="308" y="302"/>
                  </a:cubicBezTo>
                  <a:close/>
                </a:path>
              </a:pathLst>
            </a:custGeom>
            <a:solidFill>
              <a:schemeClr val="bg1"/>
            </a:solidFill>
            <a:ln w="9525">
              <a:noFill/>
              <a:round/>
              <a:headEnd/>
              <a:tailEnd/>
            </a:ln>
          </p:spPr>
          <p:txBody>
            <a:bodyPr vert="horz" wrap="square" lIns="128580" tIns="64290" rIns="128580" bIns="64290" numCol="1" anchor="t" anchorCtr="0" compatLnSpc="1">
              <a:prstTxWarp prst="textNoShape">
                <a:avLst/>
              </a:prstTxWarp>
            </a:bodyPr>
            <a:lstStyle/>
            <a:p>
              <a:pPr>
                <a:lnSpc>
                  <a:spcPct val="120000"/>
                </a:lnSpc>
              </a:pPr>
              <a:endParaRPr lang="en-US" sz="800" dirty="0">
                <a:latin typeface="Arial" panose="020B0604020202020204" pitchFamily="34" charset="0"/>
                <a:ea typeface="微软雅黑" panose="020B0503020204020204" pitchFamily="34" charset="-122"/>
                <a:cs typeface="+mn-ea"/>
                <a:sym typeface="Arial" panose="020B0604020202020204" pitchFamily="34" charset="0"/>
              </a:endParaRPr>
            </a:p>
          </p:txBody>
        </p:sp>
      </p:grpSp>
      <p:sp>
        <p:nvSpPr>
          <p:cNvPr id="68" name="Footer Text"/>
          <p:cNvSpPr txBox="1"/>
          <p:nvPr/>
        </p:nvSpPr>
        <p:spPr>
          <a:xfrm>
            <a:off x="973504" y="5643811"/>
            <a:ext cx="10911745" cy="135037"/>
          </a:xfrm>
          <a:prstGeom prst="rect">
            <a:avLst/>
          </a:prstGeom>
          <a:noFill/>
        </p:spPr>
        <p:txBody>
          <a:bodyPr wrap="square" lIns="0" tIns="0" rIns="0" bIns="0" rtlCol="0">
            <a:spAutoFit/>
          </a:bodyPr>
          <a:lstStyle/>
          <a:p>
            <a:pPr>
              <a:lnSpc>
                <a:spcPct val="120000"/>
              </a:lnSpc>
            </a:pPr>
            <a:r>
              <a:rPr lang="en-US" altLang="zh-CN" sz="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a:t>
            </a:r>
            <a:r>
              <a:rPr lang="en-US" altLang="zh-CN" sz="800" dirty="0" err="1"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directly.Please</a:t>
            </a:r>
            <a:r>
              <a:rPr lang="en-US" altLang="zh-CN" sz="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 replace text, click add relevant headline, modify the text content, also can copy your content to this directly.</a:t>
            </a:r>
            <a:r>
              <a:rPr lang="zh-CN" altLang="en-US" sz="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a:t>
            </a:r>
            <a:endParaRPr lang="en-US"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cxnSp>
        <p:nvCxnSpPr>
          <p:cNvPr id="69" name="Straight Line buttom"/>
          <p:cNvCxnSpPr/>
          <p:nvPr/>
        </p:nvCxnSpPr>
        <p:spPr>
          <a:xfrm>
            <a:off x="964706" y="5456156"/>
            <a:ext cx="10929338" cy="0"/>
          </a:xfrm>
          <a:prstGeom prst="line">
            <a:avLst/>
          </a:prstGeom>
          <a:ln w="19050">
            <a:solidFill>
              <a:schemeClr val="tx1">
                <a:lumMod val="50000"/>
                <a:lumOff val="50000"/>
              </a:schemeClr>
            </a:solidFill>
            <a:prstDash val="sysDot"/>
            <a:headEnd type="none"/>
            <a:tailEnd type="none"/>
          </a:ln>
        </p:spPr>
        <p:style>
          <a:lnRef idx="1">
            <a:schemeClr val="accent1"/>
          </a:lnRef>
          <a:fillRef idx="0">
            <a:schemeClr val="accent1"/>
          </a:fillRef>
          <a:effectRef idx="0">
            <a:schemeClr val="accent1"/>
          </a:effectRef>
          <a:fontRef idx="minor">
            <a:schemeClr val="tx1"/>
          </a:fontRef>
        </p:style>
      </p:cxnSp>
      <p:sp>
        <p:nvSpPr>
          <p:cNvPr id="65" name="TextBox 1"/>
          <p:cNvSpPr txBox="1"/>
          <p:nvPr/>
        </p:nvSpPr>
        <p:spPr>
          <a:xfrm>
            <a:off x="5080287" y="159941"/>
            <a:ext cx="2698175" cy="564898"/>
          </a:xfrm>
          <a:prstGeom prst="rect">
            <a:avLst/>
          </a:prstGeom>
          <a:noFill/>
        </p:spPr>
        <p:txBody>
          <a:bodyPr wrap="none" rtlCol="0">
            <a:spAutoFit/>
          </a:bodyPr>
          <a:lstStyle/>
          <a:p>
            <a:pPr lvl="0" algn="ctr">
              <a:lnSpc>
                <a:spcPct val="120000"/>
              </a:lnSpc>
              <a:defRPr sz="1800">
                <a:solidFill>
                  <a:srgbClr val="000000"/>
                </a:solidFill>
              </a:defRPr>
            </a:pPr>
            <a:r>
              <a:rPr lang="zh-CN" altLang="en-US" sz="2800" dirty="0">
                <a:latin typeface="Arial" panose="020B0604020202020204" pitchFamily="34" charset="0"/>
                <a:ea typeface="微软雅黑" panose="020B0503020204020204" pitchFamily="34" charset="-122"/>
                <a:sym typeface="Arial" panose="020B0604020202020204" pitchFamily="34" charset="0"/>
              </a:rPr>
              <a:t>请替换文字内容</a:t>
            </a:r>
          </a:p>
        </p:txBody>
      </p:sp>
    </p:spTree>
    <p:extLst>
      <p:ext uri="{BB962C8B-B14F-4D97-AF65-F5344CB8AC3E}">
        <p14:creationId xmlns:p14="http://schemas.microsoft.com/office/powerpoint/2010/main" val="851688821"/>
      </p:ext>
    </p:extLst>
  </p:cSld>
  <p:clrMapOvr>
    <a:masterClrMapping/>
  </p:clrMapOvr>
  <mc:AlternateContent xmlns:mc="http://schemas.openxmlformats.org/markup-compatibility/2006" xmlns:p14="http://schemas.microsoft.com/office/powerpoint/2010/main">
    <mc:Choice Requires="p14">
      <p:transition spd="slow" p14:dur="1600" advTm="0">
        <p14:gallery dir="l"/>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8" presetClass="entr" presetSubtype="6" fill="hold" grpId="0" nodeType="afterEffect">
                                  <p:stCondLst>
                                    <p:cond delay="0"/>
                                  </p:stCondLst>
                                  <p:childTnLst>
                                    <p:set>
                                      <p:cBhvr>
                                        <p:cTn id="6" dur="1" fill="hold">
                                          <p:stCondLst>
                                            <p:cond delay="0"/>
                                          </p:stCondLst>
                                        </p:cTn>
                                        <p:tgtEl>
                                          <p:spTgt spid="90"/>
                                        </p:tgtEl>
                                        <p:attrNameLst>
                                          <p:attrName>style.visibility</p:attrName>
                                        </p:attrNameLst>
                                      </p:cBhvr>
                                      <p:to>
                                        <p:strVal val="visible"/>
                                      </p:to>
                                    </p:set>
                                    <p:animEffect transition="in" filter="strips(downRight)">
                                      <p:cBhvr>
                                        <p:cTn id="7" dur="500"/>
                                        <p:tgtEl>
                                          <p:spTgt spid="90"/>
                                        </p:tgtEl>
                                      </p:cBhvr>
                                    </p:animEffect>
                                  </p:childTnLst>
                                </p:cTn>
                              </p:par>
                            </p:childTnLst>
                          </p:cTn>
                        </p:par>
                        <p:par>
                          <p:cTn id="8" fill="hold">
                            <p:stCondLst>
                              <p:cond delay="500"/>
                            </p:stCondLst>
                            <p:childTnLst>
                              <p:par>
                                <p:cTn id="9" presetID="12" presetClass="entr" presetSubtype="4" fill="hold" nodeType="after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slide(fromBottom)">
                                      <p:cBhvr>
                                        <p:cTn id="11" dur="500"/>
                                        <p:tgtEl>
                                          <p:spTgt spid="3"/>
                                        </p:tgtEl>
                                      </p:cBhvr>
                                    </p:animEffect>
                                  </p:childTnLst>
                                </p:cTn>
                              </p:par>
                              <p:par>
                                <p:cTn id="12" presetID="10" presetClass="entr" presetSubtype="0" fill="hold" grpId="0" nodeType="withEffect">
                                  <p:stCondLst>
                                    <p:cond delay="0"/>
                                  </p:stCondLst>
                                  <p:childTnLst>
                                    <p:set>
                                      <p:cBhvr>
                                        <p:cTn id="13" dur="1" fill="hold">
                                          <p:stCondLst>
                                            <p:cond delay="0"/>
                                          </p:stCondLst>
                                        </p:cTn>
                                        <p:tgtEl>
                                          <p:spTgt spid="144"/>
                                        </p:tgtEl>
                                        <p:attrNameLst>
                                          <p:attrName>style.visibility</p:attrName>
                                        </p:attrNameLst>
                                      </p:cBhvr>
                                      <p:to>
                                        <p:strVal val="visible"/>
                                      </p:to>
                                    </p:set>
                                    <p:animEffect transition="in" filter="fade">
                                      <p:cBhvr>
                                        <p:cTn id="14" dur="1000"/>
                                        <p:tgtEl>
                                          <p:spTgt spid="144"/>
                                        </p:tgtEl>
                                      </p:cBhvr>
                                    </p:animEffect>
                                  </p:childTnLst>
                                </p:cTn>
                              </p:par>
                            </p:childTnLst>
                          </p:cTn>
                        </p:par>
                        <p:par>
                          <p:cTn id="15" fill="hold">
                            <p:stCondLst>
                              <p:cond delay="1500"/>
                            </p:stCondLst>
                            <p:childTnLst>
                              <p:par>
                                <p:cTn id="16" presetID="12" presetClass="entr" presetSubtype="4" fill="hold" nodeType="afterEffect">
                                  <p:stCondLst>
                                    <p:cond delay="0"/>
                                  </p:stCondLst>
                                  <p:childTnLst>
                                    <p:set>
                                      <p:cBhvr>
                                        <p:cTn id="17" dur="1" fill="hold">
                                          <p:stCondLst>
                                            <p:cond delay="0"/>
                                          </p:stCondLst>
                                        </p:cTn>
                                        <p:tgtEl>
                                          <p:spTgt spid="5"/>
                                        </p:tgtEl>
                                        <p:attrNameLst>
                                          <p:attrName>style.visibility</p:attrName>
                                        </p:attrNameLst>
                                      </p:cBhvr>
                                      <p:to>
                                        <p:strVal val="visible"/>
                                      </p:to>
                                    </p:set>
                                    <p:animEffect transition="in" filter="slide(fromBottom)">
                                      <p:cBhvr>
                                        <p:cTn id="18" dur="500"/>
                                        <p:tgtEl>
                                          <p:spTgt spid="5"/>
                                        </p:tgtEl>
                                      </p:cBhvr>
                                    </p:animEffect>
                                  </p:childTnLst>
                                </p:cTn>
                              </p:par>
                              <p:par>
                                <p:cTn id="19" presetID="10" presetClass="entr" presetSubtype="0" fill="hold" grpId="0" nodeType="withEffect">
                                  <p:stCondLst>
                                    <p:cond delay="0"/>
                                  </p:stCondLst>
                                  <p:childTnLst>
                                    <p:set>
                                      <p:cBhvr>
                                        <p:cTn id="20" dur="1" fill="hold">
                                          <p:stCondLst>
                                            <p:cond delay="0"/>
                                          </p:stCondLst>
                                        </p:cTn>
                                        <p:tgtEl>
                                          <p:spTgt spid="145"/>
                                        </p:tgtEl>
                                        <p:attrNameLst>
                                          <p:attrName>style.visibility</p:attrName>
                                        </p:attrNameLst>
                                      </p:cBhvr>
                                      <p:to>
                                        <p:strVal val="visible"/>
                                      </p:to>
                                    </p:set>
                                    <p:animEffect transition="in" filter="fade">
                                      <p:cBhvr>
                                        <p:cTn id="21" dur="1000"/>
                                        <p:tgtEl>
                                          <p:spTgt spid="145"/>
                                        </p:tgtEl>
                                      </p:cBhvr>
                                    </p:animEffect>
                                  </p:childTnLst>
                                </p:cTn>
                              </p:par>
                            </p:childTnLst>
                          </p:cTn>
                        </p:par>
                        <p:par>
                          <p:cTn id="22" fill="hold">
                            <p:stCondLst>
                              <p:cond delay="2500"/>
                            </p:stCondLst>
                            <p:childTnLst>
                              <p:par>
                                <p:cTn id="23" presetID="12" presetClass="entr" presetSubtype="4" fill="hold" nodeType="afterEffect">
                                  <p:stCondLst>
                                    <p:cond delay="0"/>
                                  </p:stCondLst>
                                  <p:childTnLst>
                                    <p:set>
                                      <p:cBhvr>
                                        <p:cTn id="24" dur="1" fill="hold">
                                          <p:stCondLst>
                                            <p:cond delay="0"/>
                                          </p:stCondLst>
                                        </p:cTn>
                                        <p:tgtEl>
                                          <p:spTgt spid="6"/>
                                        </p:tgtEl>
                                        <p:attrNameLst>
                                          <p:attrName>style.visibility</p:attrName>
                                        </p:attrNameLst>
                                      </p:cBhvr>
                                      <p:to>
                                        <p:strVal val="visible"/>
                                      </p:to>
                                    </p:set>
                                    <p:animEffect transition="in" filter="slide(fromBottom)">
                                      <p:cBhvr>
                                        <p:cTn id="25" dur="500"/>
                                        <p:tgtEl>
                                          <p:spTgt spid="6"/>
                                        </p:tgtEl>
                                      </p:cBhvr>
                                    </p:animEffect>
                                  </p:childTnLst>
                                </p:cTn>
                              </p:par>
                              <p:par>
                                <p:cTn id="26" presetID="10" presetClass="entr" presetSubtype="0" fill="hold" grpId="0" nodeType="withEffect">
                                  <p:stCondLst>
                                    <p:cond delay="0"/>
                                  </p:stCondLst>
                                  <p:childTnLst>
                                    <p:set>
                                      <p:cBhvr>
                                        <p:cTn id="27" dur="1" fill="hold">
                                          <p:stCondLst>
                                            <p:cond delay="0"/>
                                          </p:stCondLst>
                                        </p:cTn>
                                        <p:tgtEl>
                                          <p:spTgt spid="146"/>
                                        </p:tgtEl>
                                        <p:attrNameLst>
                                          <p:attrName>style.visibility</p:attrName>
                                        </p:attrNameLst>
                                      </p:cBhvr>
                                      <p:to>
                                        <p:strVal val="visible"/>
                                      </p:to>
                                    </p:set>
                                    <p:animEffect transition="in" filter="fade">
                                      <p:cBhvr>
                                        <p:cTn id="28" dur="1000"/>
                                        <p:tgtEl>
                                          <p:spTgt spid="146"/>
                                        </p:tgtEl>
                                      </p:cBhvr>
                                    </p:animEffect>
                                  </p:childTnLst>
                                </p:cTn>
                              </p:par>
                            </p:childTnLst>
                          </p:cTn>
                        </p:par>
                        <p:par>
                          <p:cTn id="29" fill="hold">
                            <p:stCondLst>
                              <p:cond delay="3500"/>
                            </p:stCondLst>
                            <p:childTnLst>
                              <p:par>
                                <p:cTn id="30" presetID="12" presetClass="entr" presetSubtype="4" fill="hold" nodeType="afterEffect">
                                  <p:stCondLst>
                                    <p:cond delay="0"/>
                                  </p:stCondLst>
                                  <p:childTnLst>
                                    <p:set>
                                      <p:cBhvr>
                                        <p:cTn id="31" dur="1" fill="hold">
                                          <p:stCondLst>
                                            <p:cond delay="0"/>
                                          </p:stCondLst>
                                        </p:cTn>
                                        <p:tgtEl>
                                          <p:spTgt spid="7"/>
                                        </p:tgtEl>
                                        <p:attrNameLst>
                                          <p:attrName>style.visibility</p:attrName>
                                        </p:attrNameLst>
                                      </p:cBhvr>
                                      <p:to>
                                        <p:strVal val="visible"/>
                                      </p:to>
                                    </p:set>
                                    <p:animEffect transition="in" filter="slide(fromBottom)">
                                      <p:cBhvr>
                                        <p:cTn id="32" dur="500"/>
                                        <p:tgtEl>
                                          <p:spTgt spid="7"/>
                                        </p:tgtEl>
                                      </p:cBhvr>
                                    </p:animEffect>
                                  </p:childTnLst>
                                </p:cTn>
                              </p:par>
                              <p:par>
                                <p:cTn id="33" presetID="10" presetClass="entr" presetSubtype="0" fill="hold" grpId="0" nodeType="withEffect">
                                  <p:stCondLst>
                                    <p:cond delay="0"/>
                                  </p:stCondLst>
                                  <p:childTnLst>
                                    <p:set>
                                      <p:cBhvr>
                                        <p:cTn id="34" dur="1" fill="hold">
                                          <p:stCondLst>
                                            <p:cond delay="0"/>
                                          </p:stCondLst>
                                        </p:cTn>
                                        <p:tgtEl>
                                          <p:spTgt spid="147"/>
                                        </p:tgtEl>
                                        <p:attrNameLst>
                                          <p:attrName>style.visibility</p:attrName>
                                        </p:attrNameLst>
                                      </p:cBhvr>
                                      <p:to>
                                        <p:strVal val="visible"/>
                                      </p:to>
                                    </p:set>
                                    <p:animEffect transition="in" filter="fade">
                                      <p:cBhvr>
                                        <p:cTn id="35" dur="1000"/>
                                        <p:tgtEl>
                                          <p:spTgt spid="147"/>
                                        </p:tgtEl>
                                      </p:cBhvr>
                                    </p:animEffect>
                                  </p:childTnLst>
                                </p:cTn>
                              </p:par>
                            </p:childTnLst>
                          </p:cTn>
                        </p:par>
                        <p:par>
                          <p:cTn id="36" fill="hold">
                            <p:stCondLst>
                              <p:cond delay="4500"/>
                            </p:stCondLst>
                            <p:childTnLst>
                              <p:par>
                                <p:cTn id="37" presetID="12" presetClass="entr" presetSubtype="4" fill="hold" nodeType="afterEffect">
                                  <p:stCondLst>
                                    <p:cond delay="0"/>
                                  </p:stCondLst>
                                  <p:childTnLst>
                                    <p:set>
                                      <p:cBhvr>
                                        <p:cTn id="38" dur="1" fill="hold">
                                          <p:stCondLst>
                                            <p:cond delay="0"/>
                                          </p:stCondLst>
                                        </p:cTn>
                                        <p:tgtEl>
                                          <p:spTgt spid="8"/>
                                        </p:tgtEl>
                                        <p:attrNameLst>
                                          <p:attrName>style.visibility</p:attrName>
                                        </p:attrNameLst>
                                      </p:cBhvr>
                                      <p:to>
                                        <p:strVal val="visible"/>
                                      </p:to>
                                    </p:set>
                                    <p:animEffect transition="in" filter="slide(fromBottom)">
                                      <p:cBhvr>
                                        <p:cTn id="39" dur="500"/>
                                        <p:tgtEl>
                                          <p:spTgt spid="8"/>
                                        </p:tgtEl>
                                      </p:cBhvr>
                                    </p:animEffect>
                                  </p:childTnLst>
                                </p:cTn>
                              </p:par>
                              <p:par>
                                <p:cTn id="40" presetID="10" presetClass="entr" presetSubtype="0" fill="hold" grpId="0" nodeType="withEffect">
                                  <p:stCondLst>
                                    <p:cond delay="0"/>
                                  </p:stCondLst>
                                  <p:childTnLst>
                                    <p:set>
                                      <p:cBhvr>
                                        <p:cTn id="41" dur="1" fill="hold">
                                          <p:stCondLst>
                                            <p:cond delay="0"/>
                                          </p:stCondLst>
                                        </p:cTn>
                                        <p:tgtEl>
                                          <p:spTgt spid="148"/>
                                        </p:tgtEl>
                                        <p:attrNameLst>
                                          <p:attrName>style.visibility</p:attrName>
                                        </p:attrNameLst>
                                      </p:cBhvr>
                                      <p:to>
                                        <p:strVal val="visible"/>
                                      </p:to>
                                    </p:set>
                                    <p:animEffect transition="in" filter="fade">
                                      <p:cBhvr>
                                        <p:cTn id="42" dur="1000"/>
                                        <p:tgtEl>
                                          <p:spTgt spid="148"/>
                                        </p:tgtEl>
                                      </p:cBhvr>
                                    </p:animEffect>
                                  </p:childTnLst>
                                </p:cTn>
                              </p:par>
                            </p:childTnLst>
                          </p:cTn>
                        </p:par>
                        <p:par>
                          <p:cTn id="43" fill="hold">
                            <p:stCondLst>
                              <p:cond delay="5500"/>
                            </p:stCondLst>
                            <p:childTnLst>
                              <p:par>
                                <p:cTn id="44" presetID="12" presetClass="entr" presetSubtype="4" fill="hold" nodeType="afterEffect">
                                  <p:stCondLst>
                                    <p:cond delay="0"/>
                                  </p:stCondLst>
                                  <p:childTnLst>
                                    <p:set>
                                      <p:cBhvr>
                                        <p:cTn id="45" dur="1" fill="hold">
                                          <p:stCondLst>
                                            <p:cond delay="0"/>
                                          </p:stCondLst>
                                        </p:cTn>
                                        <p:tgtEl>
                                          <p:spTgt spid="9"/>
                                        </p:tgtEl>
                                        <p:attrNameLst>
                                          <p:attrName>style.visibility</p:attrName>
                                        </p:attrNameLst>
                                      </p:cBhvr>
                                      <p:to>
                                        <p:strVal val="visible"/>
                                      </p:to>
                                    </p:set>
                                    <p:animEffect transition="in" filter="slide(fromBottom)">
                                      <p:cBhvr>
                                        <p:cTn id="46" dur="500"/>
                                        <p:tgtEl>
                                          <p:spTgt spid="9"/>
                                        </p:tgtEl>
                                      </p:cBhvr>
                                    </p:animEffect>
                                  </p:childTnLst>
                                </p:cTn>
                              </p:par>
                              <p:par>
                                <p:cTn id="47" presetID="10" presetClass="entr" presetSubtype="0" fill="hold" grpId="0" nodeType="withEffect">
                                  <p:stCondLst>
                                    <p:cond delay="0"/>
                                  </p:stCondLst>
                                  <p:childTnLst>
                                    <p:set>
                                      <p:cBhvr>
                                        <p:cTn id="48" dur="1" fill="hold">
                                          <p:stCondLst>
                                            <p:cond delay="0"/>
                                          </p:stCondLst>
                                        </p:cTn>
                                        <p:tgtEl>
                                          <p:spTgt spid="149"/>
                                        </p:tgtEl>
                                        <p:attrNameLst>
                                          <p:attrName>style.visibility</p:attrName>
                                        </p:attrNameLst>
                                      </p:cBhvr>
                                      <p:to>
                                        <p:strVal val="visible"/>
                                      </p:to>
                                    </p:set>
                                    <p:animEffect transition="in" filter="fade">
                                      <p:cBhvr>
                                        <p:cTn id="49" dur="1000"/>
                                        <p:tgtEl>
                                          <p:spTgt spid="149"/>
                                        </p:tgtEl>
                                      </p:cBhvr>
                                    </p:animEffect>
                                  </p:childTnLst>
                                </p:cTn>
                              </p:par>
                            </p:childTnLst>
                          </p:cTn>
                        </p:par>
                        <p:par>
                          <p:cTn id="50" fill="hold">
                            <p:stCondLst>
                              <p:cond delay="6500"/>
                            </p:stCondLst>
                            <p:childTnLst>
                              <p:par>
                                <p:cTn id="51" presetID="53" presetClass="entr" presetSubtype="0" fill="hold" nodeType="afterEffect">
                                  <p:stCondLst>
                                    <p:cond delay="0"/>
                                  </p:stCondLst>
                                  <p:childTnLst>
                                    <p:set>
                                      <p:cBhvr>
                                        <p:cTn id="52" dur="1" fill="hold">
                                          <p:stCondLst>
                                            <p:cond delay="0"/>
                                          </p:stCondLst>
                                        </p:cTn>
                                        <p:tgtEl>
                                          <p:spTgt spid="17"/>
                                        </p:tgtEl>
                                        <p:attrNameLst>
                                          <p:attrName>style.visibility</p:attrName>
                                        </p:attrNameLst>
                                      </p:cBhvr>
                                      <p:to>
                                        <p:strVal val="visible"/>
                                      </p:to>
                                    </p:set>
                                    <p:anim calcmode="lin" valueType="num">
                                      <p:cBhvr>
                                        <p:cTn id="53" dur="500" fill="hold"/>
                                        <p:tgtEl>
                                          <p:spTgt spid="17"/>
                                        </p:tgtEl>
                                        <p:attrNameLst>
                                          <p:attrName>ppt_w</p:attrName>
                                        </p:attrNameLst>
                                      </p:cBhvr>
                                      <p:tavLst>
                                        <p:tav tm="0">
                                          <p:val>
                                            <p:fltVal val="0"/>
                                          </p:val>
                                        </p:tav>
                                        <p:tav tm="100000">
                                          <p:val>
                                            <p:strVal val="#ppt_w"/>
                                          </p:val>
                                        </p:tav>
                                      </p:tavLst>
                                    </p:anim>
                                    <p:anim calcmode="lin" valueType="num">
                                      <p:cBhvr>
                                        <p:cTn id="54" dur="500" fill="hold"/>
                                        <p:tgtEl>
                                          <p:spTgt spid="17"/>
                                        </p:tgtEl>
                                        <p:attrNameLst>
                                          <p:attrName>ppt_h</p:attrName>
                                        </p:attrNameLst>
                                      </p:cBhvr>
                                      <p:tavLst>
                                        <p:tav tm="0">
                                          <p:val>
                                            <p:fltVal val="0"/>
                                          </p:val>
                                        </p:tav>
                                        <p:tav tm="100000">
                                          <p:val>
                                            <p:strVal val="#ppt_h"/>
                                          </p:val>
                                        </p:tav>
                                      </p:tavLst>
                                    </p:anim>
                                    <p:animEffect transition="in" filter="fade">
                                      <p:cBhvr>
                                        <p:cTn id="55" dur="500"/>
                                        <p:tgtEl>
                                          <p:spTgt spid="17"/>
                                        </p:tgtEl>
                                      </p:cBhvr>
                                    </p:animEffect>
                                  </p:childTnLst>
                                </p:cTn>
                              </p:par>
                              <p:par>
                                <p:cTn id="56" presetID="2" presetClass="entr" presetSubtype="4" accel="50000" decel="50000" fill="hold" nodeType="withEffect">
                                  <p:stCondLst>
                                    <p:cond delay="0"/>
                                  </p:stCondLst>
                                  <p:childTnLst>
                                    <p:set>
                                      <p:cBhvr>
                                        <p:cTn id="57" dur="1" fill="hold">
                                          <p:stCondLst>
                                            <p:cond delay="0"/>
                                          </p:stCondLst>
                                        </p:cTn>
                                        <p:tgtEl>
                                          <p:spTgt spid="10"/>
                                        </p:tgtEl>
                                        <p:attrNameLst>
                                          <p:attrName>style.visibility</p:attrName>
                                        </p:attrNameLst>
                                      </p:cBhvr>
                                      <p:to>
                                        <p:strVal val="visible"/>
                                      </p:to>
                                    </p:set>
                                    <p:anim calcmode="lin" valueType="num">
                                      <p:cBhvr additive="base">
                                        <p:cTn id="58" dur="500" fill="hold"/>
                                        <p:tgtEl>
                                          <p:spTgt spid="10"/>
                                        </p:tgtEl>
                                        <p:attrNameLst>
                                          <p:attrName>ppt_x</p:attrName>
                                        </p:attrNameLst>
                                      </p:cBhvr>
                                      <p:tavLst>
                                        <p:tav tm="0">
                                          <p:val>
                                            <p:strVal val="#ppt_x"/>
                                          </p:val>
                                        </p:tav>
                                        <p:tav tm="100000">
                                          <p:val>
                                            <p:strVal val="#ppt_x"/>
                                          </p:val>
                                        </p:tav>
                                      </p:tavLst>
                                    </p:anim>
                                    <p:anim calcmode="lin" valueType="num">
                                      <p:cBhvr additive="base">
                                        <p:cTn id="59" dur="500" fill="hold"/>
                                        <p:tgtEl>
                                          <p:spTgt spid="10"/>
                                        </p:tgtEl>
                                        <p:attrNameLst>
                                          <p:attrName>ppt_y</p:attrName>
                                        </p:attrNameLst>
                                      </p:cBhvr>
                                      <p:tavLst>
                                        <p:tav tm="0">
                                          <p:val>
                                            <p:strVal val="1+#ppt_h/2"/>
                                          </p:val>
                                        </p:tav>
                                        <p:tav tm="100000">
                                          <p:val>
                                            <p:strVal val="#ppt_y"/>
                                          </p:val>
                                        </p:tav>
                                      </p:tavLst>
                                    </p:anim>
                                  </p:childTnLst>
                                </p:cTn>
                              </p:par>
                            </p:childTnLst>
                          </p:cTn>
                        </p:par>
                        <p:par>
                          <p:cTn id="60" fill="hold">
                            <p:stCondLst>
                              <p:cond delay="7000"/>
                            </p:stCondLst>
                            <p:childTnLst>
                              <p:par>
                                <p:cTn id="61" presetID="53" presetClass="entr" presetSubtype="0" fill="hold" nodeType="afterEffect">
                                  <p:stCondLst>
                                    <p:cond delay="0"/>
                                  </p:stCondLst>
                                  <p:childTnLst>
                                    <p:set>
                                      <p:cBhvr>
                                        <p:cTn id="62" dur="1" fill="hold">
                                          <p:stCondLst>
                                            <p:cond delay="0"/>
                                          </p:stCondLst>
                                        </p:cTn>
                                        <p:tgtEl>
                                          <p:spTgt spid="21"/>
                                        </p:tgtEl>
                                        <p:attrNameLst>
                                          <p:attrName>style.visibility</p:attrName>
                                        </p:attrNameLst>
                                      </p:cBhvr>
                                      <p:to>
                                        <p:strVal val="visible"/>
                                      </p:to>
                                    </p:set>
                                    <p:anim calcmode="lin" valueType="num">
                                      <p:cBhvr>
                                        <p:cTn id="63" dur="500" fill="hold"/>
                                        <p:tgtEl>
                                          <p:spTgt spid="21"/>
                                        </p:tgtEl>
                                        <p:attrNameLst>
                                          <p:attrName>ppt_w</p:attrName>
                                        </p:attrNameLst>
                                      </p:cBhvr>
                                      <p:tavLst>
                                        <p:tav tm="0">
                                          <p:val>
                                            <p:fltVal val="0"/>
                                          </p:val>
                                        </p:tav>
                                        <p:tav tm="100000">
                                          <p:val>
                                            <p:strVal val="#ppt_w"/>
                                          </p:val>
                                        </p:tav>
                                      </p:tavLst>
                                    </p:anim>
                                    <p:anim calcmode="lin" valueType="num">
                                      <p:cBhvr>
                                        <p:cTn id="64" dur="500" fill="hold"/>
                                        <p:tgtEl>
                                          <p:spTgt spid="21"/>
                                        </p:tgtEl>
                                        <p:attrNameLst>
                                          <p:attrName>ppt_h</p:attrName>
                                        </p:attrNameLst>
                                      </p:cBhvr>
                                      <p:tavLst>
                                        <p:tav tm="0">
                                          <p:val>
                                            <p:fltVal val="0"/>
                                          </p:val>
                                        </p:tav>
                                        <p:tav tm="100000">
                                          <p:val>
                                            <p:strVal val="#ppt_h"/>
                                          </p:val>
                                        </p:tav>
                                      </p:tavLst>
                                    </p:anim>
                                    <p:animEffect transition="in" filter="fade">
                                      <p:cBhvr>
                                        <p:cTn id="65" dur="500"/>
                                        <p:tgtEl>
                                          <p:spTgt spid="21"/>
                                        </p:tgtEl>
                                      </p:cBhvr>
                                    </p:animEffect>
                                  </p:childTnLst>
                                </p:cTn>
                              </p:par>
                              <p:par>
                                <p:cTn id="66" presetID="2" presetClass="entr" presetSubtype="4" accel="50000" decel="50000" fill="hold" nodeType="withEffect">
                                  <p:stCondLst>
                                    <p:cond delay="0"/>
                                  </p:stCondLst>
                                  <p:childTnLst>
                                    <p:set>
                                      <p:cBhvr>
                                        <p:cTn id="67" dur="1" fill="hold">
                                          <p:stCondLst>
                                            <p:cond delay="0"/>
                                          </p:stCondLst>
                                        </p:cTn>
                                        <p:tgtEl>
                                          <p:spTgt spid="11"/>
                                        </p:tgtEl>
                                        <p:attrNameLst>
                                          <p:attrName>style.visibility</p:attrName>
                                        </p:attrNameLst>
                                      </p:cBhvr>
                                      <p:to>
                                        <p:strVal val="visible"/>
                                      </p:to>
                                    </p:set>
                                    <p:anim calcmode="lin" valueType="num">
                                      <p:cBhvr additive="base">
                                        <p:cTn id="68" dur="500" fill="hold"/>
                                        <p:tgtEl>
                                          <p:spTgt spid="11"/>
                                        </p:tgtEl>
                                        <p:attrNameLst>
                                          <p:attrName>ppt_x</p:attrName>
                                        </p:attrNameLst>
                                      </p:cBhvr>
                                      <p:tavLst>
                                        <p:tav tm="0">
                                          <p:val>
                                            <p:strVal val="#ppt_x"/>
                                          </p:val>
                                        </p:tav>
                                        <p:tav tm="100000">
                                          <p:val>
                                            <p:strVal val="#ppt_x"/>
                                          </p:val>
                                        </p:tav>
                                      </p:tavLst>
                                    </p:anim>
                                    <p:anim calcmode="lin" valueType="num">
                                      <p:cBhvr additive="base">
                                        <p:cTn id="69" dur="500" fill="hold"/>
                                        <p:tgtEl>
                                          <p:spTgt spid="11"/>
                                        </p:tgtEl>
                                        <p:attrNameLst>
                                          <p:attrName>ppt_y</p:attrName>
                                        </p:attrNameLst>
                                      </p:cBhvr>
                                      <p:tavLst>
                                        <p:tav tm="0">
                                          <p:val>
                                            <p:strVal val="1+#ppt_h/2"/>
                                          </p:val>
                                        </p:tav>
                                        <p:tav tm="100000">
                                          <p:val>
                                            <p:strVal val="#ppt_y"/>
                                          </p:val>
                                        </p:tav>
                                      </p:tavLst>
                                    </p:anim>
                                  </p:childTnLst>
                                </p:cTn>
                              </p:par>
                            </p:childTnLst>
                          </p:cTn>
                        </p:par>
                        <p:par>
                          <p:cTn id="70" fill="hold">
                            <p:stCondLst>
                              <p:cond delay="7500"/>
                            </p:stCondLst>
                            <p:childTnLst>
                              <p:par>
                                <p:cTn id="71" presetID="53" presetClass="entr" presetSubtype="0" fill="hold" nodeType="afterEffect">
                                  <p:stCondLst>
                                    <p:cond delay="0"/>
                                  </p:stCondLst>
                                  <p:childTnLst>
                                    <p:set>
                                      <p:cBhvr>
                                        <p:cTn id="72" dur="1" fill="hold">
                                          <p:stCondLst>
                                            <p:cond delay="0"/>
                                          </p:stCondLst>
                                        </p:cTn>
                                        <p:tgtEl>
                                          <p:spTgt spid="19"/>
                                        </p:tgtEl>
                                        <p:attrNameLst>
                                          <p:attrName>style.visibility</p:attrName>
                                        </p:attrNameLst>
                                      </p:cBhvr>
                                      <p:to>
                                        <p:strVal val="visible"/>
                                      </p:to>
                                    </p:set>
                                    <p:anim calcmode="lin" valueType="num">
                                      <p:cBhvr>
                                        <p:cTn id="73" dur="500" fill="hold"/>
                                        <p:tgtEl>
                                          <p:spTgt spid="19"/>
                                        </p:tgtEl>
                                        <p:attrNameLst>
                                          <p:attrName>ppt_w</p:attrName>
                                        </p:attrNameLst>
                                      </p:cBhvr>
                                      <p:tavLst>
                                        <p:tav tm="0">
                                          <p:val>
                                            <p:fltVal val="0"/>
                                          </p:val>
                                        </p:tav>
                                        <p:tav tm="100000">
                                          <p:val>
                                            <p:strVal val="#ppt_w"/>
                                          </p:val>
                                        </p:tav>
                                      </p:tavLst>
                                    </p:anim>
                                    <p:anim calcmode="lin" valueType="num">
                                      <p:cBhvr>
                                        <p:cTn id="74" dur="500" fill="hold"/>
                                        <p:tgtEl>
                                          <p:spTgt spid="19"/>
                                        </p:tgtEl>
                                        <p:attrNameLst>
                                          <p:attrName>ppt_h</p:attrName>
                                        </p:attrNameLst>
                                      </p:cBhvr>
                                      <p:tavLst>
                                        <p:tav tm="0">
                                          <p:val>
                                            <p:fltVal val="0"/>
                                          </p:val>
                                        </p:tav>
                                        <p:tav tm="100000">
                                          <p:val>
                                            <p:strVal val="#ppt_h"/>
                                          </p:val>
                                        </p:tav>
                                      </p:tavLst>
                                    </p:anim>
                                    <p:animEffect transition="in" filter="fade">
                                      <p:cBhvr>
                                        <p:cTn id="75" dur="500"/>
                                        <p:tgtEl>
                                          <p:spTgt spid="19"/>
                                        </p:tgtEl>
                                      </p:cBhvr>
                                    </p:animEffect>
                                  </p:childTnLst>
                                </p:cTn>
                              </p:par>
                              <p:par>
                                <p:cTn id="76" presetID="2" presetClass="entr" presetSubtype="4" accel="50000" decel="50000" fill="hold" nodeType="withEffect">
                                  <p:stCondLst>
                                    <p:cond delay="0"/>
                                  </p:stCondLst>
                                  <p:childTnLst>
                                    <p:set>
                                      <p:cBhvr>
                                        <p:cTn id="77" dur="1" fill="hold">
                                          <p:stCondLst>
                                            <p:cond delay="0"/>
                                          </p:stCondLst>
                                        </p:cTn>
                                        <p:tgtEl>
                                          <p:spTgt spid="12"/>
                                        </p:tgtEl>
                                        <p:attrNameLst>
                                          <p:attrName>style.visibility</p:attrName>
                                        </p:attrNameLst>
                                      </p:cBhvr>
                                      <p:to>
                                        <p:strVal val="visible"/>
                                      </p:to>
                                    </p:set>
                                    <p:anim calcmode="lin" valueType="num">
                                      <p:cBhvr additive="base">
                                        <p:cTn id="78" dur="500" fill="hold"/>
                                        <p:tgtEl>
                                          <p:spTgt spid="12"/>
                                        </p:tgtEl>
                                        <p:attrNameLst>
                                          <p:attrName>ppt_x</p:attrName>
                                        </p:attrNameLst>
                                      </p:cBhvr>
                                      <p:tavLst>
                                        <p:tav tm="0">
                                          <p:val>
                                            <p:strVal val="#ppt_x"/>
                                          </p:val>
                                        </p:tav>
                                        <p:tav tm="100000">
                                          <p:val>
                                            <p:strVal val="#ppt_x"/>
                                          </p:val>
                                        </p:tav>
                                      </p:tavLst>
                                    </p:anim>
                                    <p:anim calcmode="lin" valueType="num">
                                      <p:cBhvr additive="base">
                                        <p:cTn id="79" dur="500" fill="hold"/>
                                        <p:tgtEl>
                                          <p:spTgt spid="12"/>
                                        </p:tgtEl>
                                        <p:attrNameLst>
                                          <p:attrName>ppt_y</p:attrName>
                                        </p:attrNameLst>
                                      </p:cBhvr>
                                      <p:tavLst>
                                        <p:tav tm="0">
                                          <p:val>
                                            <p:strVal val="1+#ppt_h/2"/>
                                          </p:val>
                                        </p:tav>
                                        <p:tav tm="100000">
                                          <p:val>
                                            <p:strVal val="#ppt_y"/>
                                          </p:val>
                                        </p:tav>
                                      </p:tavLst>
                                    </p:anim>
                                  </p:childTnLst>
                                </p:cTn>
                              </p:par>
                            </p:childTnLst>
                          </p:cTn>
                        </p:par>
                        <p:par>
                          <p:cTn id="80" fill="hold">
                            <p:stCondLst>
                              <p:cond delay="8000"/>
                            </p:stCondLst>
                            <p:childTnLst>
                              <p:par>
                                <p:cTn id="81" presetID="53" presetClass="entr" presetSubtype="0" fill="hold" nodeType="afterEffect">
                                  <p:stCondLst>
                                    <p:cond delay="0"/>
                                  </p:stCondLst>
                                  <p:childTnLst>
                                    <p:set>
                                      <p:cBhvr>
                                        <p:cTn id="82" dur="1" fill="hold">
                                          <p:stCondLst>
                                            <p:cond delay="0"/>
                                          </p:stCondLst>
                                        </p:cTn>
                                        <p:tgtEl>
                                          <p:spTgt spid="20"/>
                                        </p:tgtEl>
                                        <p:attrNameLst>
                                          <p:attrName>style.visibility</p:attrName>
                                        </p:attrNameLst>
                                      </p:cBhvr>
                                      <p:to>
                                        <p:strVal val="visible"/>
                                      </p:to>
                                    </p:set>
                                    <p:anim calcmode="lin" valueType="num">
                                      <p:cBhvr>
                                        <p:cTn id="83" dur="500" fill="hold"/>
                                        <p:tgtEl>
                                          <p:spTgt spid="20"/>
                                        </p:tgtEl>
                                        <p:attrNameLst>
                                          <p:attrName>ppt_w</p:attrName>
                                        </p:attrNameLst>
                                      </p:cBhvr>
                                      <p:tavLst>
                                        <p:tav tm="0">
                                          <p:val>
                                            <p:fltVal val="0"/>
                                          </p:val>
                                        </p:tav>
                                        <p:tav tm="100000">
                                          <p:val>
                                            <p:strVal val="#ppt_w"/>
                                          </p:val>
                                        </p:tav>
                                      </p:tavLst>
                                    </p:anim>
                                    <p:anim calcmode="lin" valueType="num">
                                      <p:cBhvr>
                                        <p:cTn id="84" dur="500" fill="hold"/>
                                        <p:tgtEl>
                                          <p:spTgt spid="20"/>
                                        </p:tgtEl>
                                        <p:attrNameLst>
                                          <p:attrName>ppt_h</p:attrName>
                                        </p:attrNameLst>
                                      </p:cBhvr>
                                      <p:tavLst>
                                        <p:tav tm="0">
                                          <p:val>
                                            <p:fltVal val="0"/>
                                          </p:val>
                                        </p:tav>
                                        <p:tav tm="100000">
                                          <p:val>
                                            <p:strVal val="#ppt_h"/>
                                          </p:val>
                                        </p:tav>
                                      </p:tavLst>
                                    </p:anim>
                                    <p:animEffect transition="in" filter="fade">
                                      <p:cBhvr>
                                        <p:cTn id="85" dur="500"/>
                                        <p:tgtEl>
                                          <p:spTgt spid="20"/>
                                        </p:tgtEl>
                                      </p:cBhvr>
                                    </p:animEffect>
                                  </p:childTnLst>
                                </p:cTn>
                              </p:par>
                              <p:par>
                                <p:cTn id="86" presetID="2" presetClass="entr" presetSubtype="4" accel="50000" decel="50000" fill="hold" nodeType="withEffect">
                                  <p:stCondLst>
                                    <p:cond delay="0"/>
                                  </p:stCondLst>
                                  <p:childTnLst>
                                    <p:set>
                                      <p:cBhvr>
                                        <p:cTn id="87" dur="1" fill="hold">
                                          <p:stCondLst>
                                            <p:cond delay="0"/>
                                          </p:stCondLst>
                                        </p:cTn>
                                        <p:tgtEl>
                                          <p:spTgt spid="13"/>
                                        </p:tgtEl>
                                        <p:attrNameLst>
                                          <p:attrName>style.visibility</p:attrName>
                                        </p:attrNameLst>
                                      </p:cBhvr>
                                      <p:to>
                                        <p:strVal val="visible"/>
                                      </p:to>
                                    </p:set>
                                    <p:anim calcmode="lin" valueType="num">
                                      <p:cBhvr additive="base">
                                        <p:cTn id="88" dur="500" fill="hold"/>
                                        <p:tgtEl>
                                          <p:spTgt spid="13"/>
                                        </p:tgtEl>
                                        <p:attrNameLst>
                                          <p:attrName>ppt_x</p:attrName>
                                        </p:attrNameLst>
                                      </p:cBhvr>
                                      <p:tavLst>
                                        <p:tav tm="0">
                                          <p:val>
                                            <p:strVal val="#ppt_x"/>
                                          </p:val>
                                        </p:tav>
                                        <p:tav tm="100000">
                                          <p:val>
                                            <p:strVal val="#ppt_x"/>
                                          </p:val>
                                        </p:tav>
                                      </p:tavLst>
                                    </p:anim>
                                    <p:anim calcmode="lin" valueType="num">
                                      <p:cBhvr additive="base">
                                        <p:cTn id="89" dur="500" fill="hold"/>
                                        <p:tgtEl>
                                          <p:spTgt spid="13"/>
                                        </p:tgtEl>
                                        <p:attrNameLst>
                                          <p:attrName>ppt_y</p:attrName>
                                        </p:attrNameLst>
                                      </p:cBhvr>
                                      <p:tavLst>
                                        <p:tav tm="0">
                                          <p:val>
                                            <p:strVal val="1+#ppt_h/2"/>
                                          </p:val>
                                        </p:tav>
                                        <p:tav tm="100000">
                                          <p:val>
                                            <p:strVal val="#ppt_y"/>
                                          </p:val>
                                        </p:tav>
                                      </p:tavLst>
                                    </p:anim>
                                  </p:childTnLst>
                                </p:cTn>
                              </p:par>
                            </p:childTnLst>
                          </p:cTn>
                        </p:par>
                        <p:par>
                          <p:cTn id="90" fill="hold">
                            <p:stCondLst>
                              <p:cond delay="8500"/>
                            </p:stCondLst>
                            <p:childTnLst>
                              <p:par>
                                <p:cTn id="91" presetID="53" presetClass="entr" presetSubtype="0" fill="hold" nodeType="afterEffect">
                                  <p:stCondLst>
                                    <p:cond delay="0"/>
                                  </p:stCondLst>
                                  <p:childTnLst>
                                    <p:set>
                                      <p:cBhvr>
                                        <p:cTn id="92" dur="1" fill="hold">
                                          <p:stCondLst>
                                            <p:cond delay="0"/>
                                          </p:stCondLst>
                                        </p:cTn>
                                        <p:tgtEl>
                                          <p:spTgt spid="18"/>
                                        </p:tgtEl>
                                        <p:attrNameLst>
                                          <p:attrName>style.visibility</p:attrName>
                                        </p:attrNameLst>
                                      </p:cBhvr>
                                      <p:to>
                                        <p:strVal val="visible"/>
                                      </p:to>
                                    </p:set>
                                    <p:anim calcmode="lin" valueType="num">
                                      <p:cBhvr>
                                        <p:cTn id="93" dur="500" fill="hold"/>
                                        <p:tgtEl>
                                          <p:spTgt spid="18"/>
                                        </p:tgtEl>
                                        <p:attrNameLst>
                                          <p:attrName>ppt_w</p:attrName>
                                        </p:attrNameLst>
                                      </p:cBhvr>
                                      <p:tavLst>
                                        <p:tav tm="0">
                                          <p:val>
                                            <p:fltVal val="0"/>
                                          </p:val>
                                        </p:tav>
                                        <p:tav tm="100000">
                                          <p:val>
                                            <p:strVal val="#ppt_w"/>
                                          </p:val>
                                        </p:tav>
                                      </p:tavLst>
                                    </p:anim>
                                    <p:anim calcmode="lin" valueType="num">
                                      <p:cBhvr>
                                        <p:cTn id="94" dur="500" fill="hold"/>
                                        <p:tgtEl>
                                          <p:spTgt spid="18"/>
                                        </p:tgtEl>
                                        <p:attrNameLst>
                                          <p:attrName>ppt_h</p:attrName>
                                        </p:attrNameLst>
                                      </p:cBhvr>
                                      <p:tavLst>
                                        <p:tav tm="0">
                                          <p:val>
                                            <p:fltVal val="0"/>
                                          </p:val>
                                        </p:tav>
                                        <p:tav tm="100000">
                                          <p:val>
                                            <p:strVal val="#ppt_h"/>
                                          </p:val>
                                        </p:tav>
                                      </p:tavLst>
                                    </p:anim>
                                    <p:animEffect transition="in" filter="fade">
                                      <p:cBhvr>
                                        <p:cTn id="95" dur="500"/>
                                        <p:tgtEl>
                                          <p:spTgt spid="18"/>
                                        </p:tgtEl>
                                      </p:cBhvr>
                                    </p:animEffect>
                                  </p:childTnLst>
                                </p:cTn>
                              </p:par>
                              <p:par>
                                <p:cTn id="96" presetID="2" presetClass="entr" presetSubtype="4" accel="50000" decel="50000" fill="hold" nodeType="withEffect">
                                  <p:stCondLst>
                                    <p:cond delay="0"/>
                                  </p:stCondLst>
                                  <p:childTnLst>
                                    <p:set>
                                      <p:cBhvr>
                                        <p:cTn id="97" dur="1" fill="hold">
                                          <p:stCondLst>
                                            <p:cond delay="0"/>
                                          </p:stCondLst>
                                        </p:cTn>
                                        <p:tgtEl>
                                          <p:spTgt spid="14"/>
                                        </p:tgtEl>
                                        <p:attrNameLst>
                                          <p:attrName>style.visibility</p:attrName>
                                        </p:attrNameLst>
                                      </p:cBhvr>
                                      <p:to>
                                        <p:strVal val="visible"/>
                                      </p:to>
                                    </p:set>
                                    <p:anim calcmode="lin" valueType="num">
                                      <p:cBhvr additive="base">
                                        <p:cTn id="98" dur="500" fill="hold"/>
                                        <p:tgtEl>
                                          <p:spTgt spid="14"/>
                                        </p:tgtEl>
                                        <p:attrNameLst>
                                          <p:attrName>ppt_x</p:attrName>
                                        </p:attrNameLst>
                                      </p:cBhvr>
                                      <p:tavLst>
                                        <p:tav tm="0">
                                          <p:val>
                                            <p:strVal val="#ppt_x"/>
                                          </p:val>
                                        </p:tav>
                                        <p:tav tm="100000">
                                          <p:val>
                                            <p:strVal val="#ppt_x"/>
                                          </p:val>
                                        </p:tav>
                                      </p:tavLst>
                                    </p:anim>
                                    <p:anim calcmode="lin" valueType="num">
                                      <p:cBhvr additive="base">
                                        <p:cTn id="99" dur="500" fill="hold"/>
                                        <p:tgtEl>
                                          <p:spTgt spid="14"/>
                                        </p:tgtEl>
                                        <p:attrNameLst>
                                          <p:attrName>ppt_y</p:attrName>
                                        </p:attrNameLst>
                                      </p:cBhvr>
                                      <p:tavLst>
                                        <p:tav tm="0">
                                          <p:val>
                                            <p:strVal val="1+#ppt_h/2"/>
                                          </p:val>
                                        </p:tav>
                                        <p:tav tm="100000">
                                          <p:val>
                                            <p:strVal val="#ppt_y"/>
                                          </p:val>
                                        </p:tav>
                                      </p:tavLst>
                                    </p:anim>
                                  </p:childTnLst>
                                </p:cTn>
                              </p:par>
                            </p:childTnLst>
                          </p:cTn>
                        </p:par>
                        <p:par>
                          <p:cTn id="100" fill="hold">
                            <p:stCondLst>
                              <p:cond delay="9000"/>
                            </p:stCondLst>
                            <p:childTnLst>
                              <p:par>
                                <p:cTn id="101" presetID="53" presetClass="entr" presetSubtype="0" fill="hold" nodeType="afterEffect">
                                  <p:stCondLst>
                                    <p:cond delay="0"/>
                                  </p:stCondLst>
                                  <p:childTnLst>
                                    <p:set>
                                      <p:cBhvr>
                                        <p:cTn id="102" dur="1" fill="hold">
                                          <p:stCondLst>
                                            <p:cond delay="0"/>
                                          </p:stCondLst>
                                        </p:cTn>
                                        <p:tgtEl>
                                          <p:spTgt spid="16"/>
                                        </p:tgtEl>
                                        <p:attrNameLst>
                                          <p:attrName>style.visibility</p:attrName>
                                        </p:attrNameLst>
                                      </p:cBhvr>
                                      <p:to>
                                        <p:strVal val="visible"/>
                                      </p:to>
                                    </p:set>
                                    <p:anim calcmode="lin" valueType="num">
                                      <p:cBhvr>
                                        <p:cTn id="103" dur="500" fill="hold"/>
                                        <p:tgtEl>
                                          <p:spTgt spid="16"/>
                                        </p:tgtEl>
                                        <p:attrNameLst>
                                          <p:attrName>ppt_w</p:attrName>
                                        </p:attrNameLst>
                                      </p:cBhvr>
                                      <p:tavLst>
                                        <p:tav tm="0">
                                          <p:val>
                                            <p:fltVal val="0"/>
                                          </p:val>
                                        </p:tav>
                                        <p:tav tm="100000">
                                          <p:val>
                                            <p:strVal val="#ppt_w"/>
                                          </p:val>
                                        </p:tav>
                                      </p:tavLst>
                                    </p:anim>
                                    <p:anim calcmode="lin" valueType="num">
                                      <p:cBhvr>
                                        <p:cTn id="104" dur="500" fill="hold"/>
                                        <p:tgtEl>
                                          <p:spTgt spid="16"/>
                                        </p:tgtEl>
                                        <p:attrNameLst>
                                          <p:attrName>ppt_h</p:attrName>
                                        </p:attrNameLst>
                                      </p:cBhvr>
                                      <p:tavLst>
                                        <p:tav tm="0">
                                          <p:val>
                                            <p:fltVal val="0"/>
                                          </p:val>
                                        </p:tav>
                                        <p:tav tm="100000">
                                          <p:val>
                                            <p:strVal val="#ppt_h"/>
                                          </p:val>
                                        </p:tav>
                                      </p:tavLst>
                                    </p:anim>
                                    <p:animEffect transition="in" filter="fade">
                                      <p:cBhvr>
                                        <p:cTn id="105" dur="500"/>
                                        <p:tgtEl>
                                          <p:spTgt spid="16"/>
                                        </p:tgtEl>
                                      </p:cBhvr>
                                    </p:animEffect>
                                  </p:childTnLst>
                                </p:cTn>
                              </p:par>
                              <p:par>
                                <p:cTn id="106" presetID="2" presetClass="entr" presetSubtype="4" accel="50000" decel="50000" fill="hold" nodeType="withEffect">
                                  <p:stCondLst>
                                    <p:cond delay="0"/>
                                  </p:stCondLst>
                                  <p:childTnLst>
                                    <p:set>
                                      <p:cBhvr>
                                        <p:cTn id="107" dur="1" fill="hold">
                                          <p:stCondLst>
                                            <p:cond delay="0"/>
                                          </p:stCondLst>
                                        </p:cTn>
                                        <p:tgtEl>
                                          <p:spTgt spid="15"/>
                                        </p:tgtEl>
                                        <p:attrNameLst>
                                          <p:attrName>style.visibility</p:attrName>
                                        </p:attrNameLst>
                                      </p:cBhvr>
                                      <p:to>
                                        <p:strVal val="visible"/>
                                      </p:to>
                                    </p:set>
                                    <p:anim calcmode="lin" valueType="num">
                                      <p:cBhvr additive="base">
                                        <p:cTn id="108" dur="500" fill="hold"/>
                                        <p:tgtEl>
                                          <p:spTgt spid="15"/>
                                        </p:tgtEl>
                                        <p:attrNameLst>
                                          <p:attrName>ppt_x</p:attrName>
                                        </p:attrNameLst>
                                      </p:cBhvr>
                                      <p:tavLst>
                                        <p:tav tm="0">
                                          <p:val>
                                            <p:strVal val="#ppt_x"/>
                                          </p:val>
                                        </p:tav>
                                        <p:tav tm="100000">
                                          <p:val>
                                            <p:strVal val="#ppt_x"/>
                                          </p:val>
                                        </p:tav>
                                      </p:tavLst>
                                    </p:anim>
                                    <p:anim calcmode="lin" valueType="num">
                                      <p:cBhvr additive="base">
                                        <p:cTn id="109" dur="500" fill="hold"/>
                                        <p:tgtEl>
                                          <p:spTgt spid="15"/>
                                        </p:tgtEl>
                                        <p:attrNameLst>
                                          <p:attrName>ppt_y</p:attrName>
                                        </p:attrNameLst>
                                      </p:cBhvr>
                                      <p:tavLst>
                                        <p:tav tm="0">
                                          <p:val>
                                            <p:strVal val="1+#ppt_h/2"/>
                                          </p:val>
                                        </p:tav>
                                        <p:tav tm="100000">
                                          <p:val>
                                            <p:strVal val="#ppt_y"/>
                                          </p:val>
                                        </p:tav>
                                      </p:tavLst>
                                    </p:anim>
                                  </p:childTnLst>
                                </p:cTn>
                              </p:par>
                            </p:childTnLst>
                          </p:cTn>
                        </p:par>
                        <p:par>
                          <p:cTn id="110" fill="hold">
                            <p:stCondLst>
                              <p:cond delay="9500"/>
                            </p:stCondLst>
                            <p:childTnLst>
                              <p:par>
                                <p:cTn id="111" presetID="13" presetClass="entr" presetSubtype="16" fill="hold" nodeType="afterEffect">
                                  <p:stCondLst>
                                    <p:cond delay="0"/>
                                  </p:stCondLst>
                                  <p:childTnLst>
                                    <p:set>
                                      <p:cBhvr>
                                        <p:cTn id="112" dur="1" fill="hold">
                                          <p:stCondLst>
                                            <p:cond delay="0"/>
                                          </p:stCondLst>
                                        </p:cTn>
                                        <p:tgtEl>
                                          <p:spTgt spid="69"/>
                                        </p:tgtEl>
                                        <p:attrNameLst>
                                          <p:attrName>style.visibility</p:attrName>
                                        </p:attrNameLst>
                                      </p:cBhvr>
                                      <p:to>
                                        <p:strVal val="visible"/>
                                      </p:to>
                                    </p:set>
                                    <p:animEffect transition="in" filter="plus(in)">
                                      <p:cBhvr>
                                        <p:cTn id="113" dur="500"/>
                                        <p:tgtEl>
                                          <p:spTgt spid="69"/>
                                        </p:tgtEl>
                                      </p:cBhvr>
                                    </p:animEffect>
                                  </p:childTnLst>
                                </p:cTn>
                              </p:par>
                              <p:par>
                                <p:cTn id="114" presetID="10" presetClass="entr" presetSubtype="0" fill="hold" grpId="0" nodeType="withEffect">
                                  <p:stCondLst>
                                    <p:cond delay="0"/>
                                  </p:stCondLst>
                                  <p:childTnLst>
                                    <p:set>
                                      <p:cBhvr>
                                        <p:cTn id="115" dur="1" fill="hold">
                                          <p:stCondLst>
                                            <p:cond delay="0"/>
                                          </p:stCondLst>
                                        </p:cTn>
                                        <p:tgtEl>
                                          <p:spTgt spid="68"/>
                                        </p:tgtEl>
                                        <p:attrNameLst>
                                          <p:attrName>style.visibility</p:attrName>
                                        </p:attrNameLst>
                                      </p:cBhvr>
                                      <p:to>
                                        <p:strVal val="visible"/>
                                      </p:to>
                                    </p:set>
                                    <p:animEffect transition="in" filter="fade">
                                      <p:cBhvr>
                                        <p:cTn id="116" dur="500"/>
                                        <p:tgtEl>
                                          <p:spTgt spid="6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0" grpId="0" animBg="1"/>
      <p:bldP spid="144" grpId="0"/>
      <p:bldP spid="145" grpId="0"/>
      <p:bldP spid="146" grpId="0"/>
      <p:bldP spid="147" grpId="0"/>
      <p:bldP spid="148" grpId="0"/>
      <p:bldP spid="149" grpId="0"/>
      <p:bldP spid="68"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 name="直接连接符 7"/>
          <p:cNvCxnSpPr/>
          <p:nvPr/>
        </p:nvCxnSpPr>
        <p:spPr>
          <a:xfrm>
            <a:off x="6411087" y="1541333"/>
            <a:ext cx="0" cy="4954609"/>
          </a:xfrm>
          <a:prstGeom prst="line">
            <a:avLst/>
          </a:prstGeom>
          <a:ln w="9525">
            <a:solidFill>
              <a:schemeClr val="bg1">
                <a:lumMod val="65000"/>
              </a:schemeClr>
            </a:solidFill>
          </a:ln>
          <a:effectLst/>
        </p:spPr>
        <p:style>
          <a:lnRef idx="1">
            <a:schemeClr val="accent1"/>
          </a:lnRef>
          <a:fillRef idx="0">
            <a:schemeClr val="accent1"/>
          </a:fillRef>
          <a:effectRef idx="0">
            <a:schemeClr val="accent1"/>
          </a:effectRef>
          <a:fontRef idx="minor">
            <a:schemeClr val="tx1"/>
          </a:fontRef>
        </p:style>
      </p:cxnSp>
      <p:grpSp>
        <p:nvGrpSpPr>
          <p:cNvPr id="9" name="Group 8"/>
          <p:cNvGrpSpPr/>
          <p:nvPr/>
        </p:nvGrpSpPr>
        <p:grpSpPr>
          <a:xfrm>
            <a:off x="6308677" y="1878528"/>
            <a:ext cx="980210" cy="204820"/>
            <a:chOff x="5964215" y="1531583"/>
            <a:chExt cx="1070244" cy="223633"/>
          </a:xfrm>
        </p:grpSpPr>
        <p:sp>
          <p:nvSpPr>
            <p:cNvPr id="5" name="椭圆 8"/>
            <p:cNvSpPr/>
            <p:nvPr/>
          </p:nvSpPr>
          <p:spPr>
            <a:xfrm>
              <a:off x="5964215" y="1531583"/>
              <a:ext cx="223633" cy="223633"/>
            </a:xfrm>
            <a:prstGeom prst="ellipse">
              <a:avLst/>
            </a:prstGeom>
            <a:solidFill>
              <a:schemeClr val="bg1"/>
            </a:solidFill>
            <a:ln w="9525">
              <a:solidFill>
                <a:schemeClr val="bg1">
                  <a:lumMod val="65000"/>
                </a:schemeClr>
              </a:solidFill>
            </a:ln>
            <a:effectLst>
              <a:innerShdw blurRad="1143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zh-CN" altLang="en-US" sz="800">
                <a:latin typeface="Arial" panose="020B0604020202020204" pitchFamily="34" charset="0"/>
                <a:ea typeface="微软雅黑" panose="020B0503020204020204" pitchFamily="34" charset="-122"/>
                <a:cs typeface="+mn-ea"/>
                <a:sym typeface="Arial" panose="020B0604020202020204" pitchFamily="34" charset="0"/>
              </a:endParaRPr>
            </a:p>
          </p:txBody>
        </p:sp>
        <p:cxnSp>
          <p:nvCxnSpPr>
            <p:cNvPr id="8" name="直接连接符 12"/>
            <p:cNvCxnSpPr>
              <a:stCxn id="5" idx="6"/>
            </p:cNvCxnSpPr>
            <p:nvPr/>
          </p:nvCxnSpPr>
          <p:spPr>
            <a:xfrm flipV="1">
              <a:off x="6187848" y="1643399"/>
              <a:ext cx="846611" cy="1"/>
            </a:xfrm>
            <a:prstGeom prst="line">
              <a:avLst/>
            </a:prstGeom>
            <a:ln w="9525">
              <a:solidFill>
                <a:schemeClr val="bg1">
                  <a:lumMod val="65000"/>
                </a:schemeClr>
              </a:solidFill>
              <a:prstDash val="lgDash"/>
              <a:headEnd type="none"/>
              <a:tailEnd type="oval" w="lg" len="lg"/>
            </a:ln>
            <a:effectLst/>
          </p:spPr>
          <p:style>
            <a:lnRef idx="1">
              <a:schemeClr val="accent1"/>
            </a:lnRef>
            <a:fillRef idx="0">
              <a:schemeClr val="accent1"/>
            </a:fillRef>
            <a:effectRef idx="0">
              <a:schemeClr val="accent1"/>
            </a:effectRef>
            <a:fontRef idx="minor">
              <a:schemeClr val="tx1"/>
            </a:fontRef>
          </p:style>
        </p:cxnSp>
      </p:grpSp>
      <p:grpSp>
        <p:nvGrpSpPr>
          <p:cNvPr id="13" name="Group 12"/>
          <p:cNvGrpSpPr/>
          <p:nvPr/>
        </p:nvGrpSpPr>
        <p:grpSpPr>
          <a:xfrm>
            <a:off x="6308676" y="4863192"/>
            <a:ext cx="981941" cy="204820"/>
            <a:chOff x="5964215" y="4790393"/>
            <a:chExt cx="1072134" cy="223633"/>
          </a:xfrm>
        </p:grpSpPr>
        <p:sp>
          <p:nvSpPr>
            <p:cNvPr id="7" name="椭圆 10"/>
            <p:cNvSpPr/>
            <p:nvPr/>
          </p:nvSpPr>
          <p:spPr>
            <a:xfrm>
              <a:off x="5964215" y="4790393"/>
              <a:ext cx="223633" cy="223633"/>
            </a:xfrm>
            <a:prstGeom prst="ellipse">
              <a:avLst/>
            </a:prstGeom>
            <a:solidFill>
              <a:schemeClr val="bg1"/>
            </a:solidFill>
            <a:ln w="9525">
              <a:solidFill>
                <a:schemeClr val="bg1">
                  <a:lumMod val="65000"/>
                </a:schemeClr>
              </a:solidFill>
            </a:ln>
            <a:effectLst>
              <a:innerShdw blurRad="1143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zh-CN" altLang="en-US" sz="800">
                <a:latin typeface="Arial" panose="020B0604020202020204" pitchFamily="34" charset="0"/>
                <a:ea typeface="微软雅黑" panose="020B0503020204020204" pitchFamily="34" charset="-122"/>
                <a:cs typeface="+mn-ea"/>
                <a:sym typeface="Arial" panose="020B0604020202020204" pitchFamily="34" charset="0"/>
              </a:endParaRPr>
            </a:p>
          </p:txBody>
        </p:sp>
        <p:cxnSp>
          <p:nvCxnSpPr>
            <p:cNvPr id="10" name="直接连接符 14"/>
            <p:cNvCxnSpPr/>
            <p:nvPr/>
          </p:nvCxnSpPr>
          <p:spPr>
            <a:xfrm flipV="1">
              <a:off x="6189738" y="4902208"/>
              <a:ext cx="846611" cy="1"/>
            </a:xfrm>
            <a:prstGeom prst="line">
              <a:avLst/>
            </a:prstGeom>
            <a:ln w="9525">
              <a:solidFill>
                <a:schemeClr val="bg1">
                  <a:lumMod val="65000"/>
                </a:schemeClr>
              </a:solidFill>
              <a:prstDash val="lgDash"/>
              <a:headEnd type="none"/>
              <a:tailEnd type="oval" w="lg" len="lg"/>
            </a:ln>
            <a:effectLst/>
          </p:spPr>
          <p:style>
            <a:lnRef idx="1">
              <a:schemeClr val="accent1"/>
            </a:lnRef>
            <a:fillRef idx="0">
              <a:schemeClr val="accent1"/>
            </a:fillRef>
            <a:effectRef idx="0">
              <a:schemeClr val="accent1"/>
            </a:effectRef>
            <a:fontRef idx="minor">
              <a:schemeClr val="tx1"/>
            </a:fontRef>
          </p:style>
        </p:cxnSp>
      </p:grpSp>
      <p:grpSp>
        <p:nvGrpSpPr>
          <p:cNvPr id="11" name="Group 10"/>
          <p:cNvGrpSpPr/>
          <p:nvPr/>
        </p:nvGrpSpPr>
        <p:grpSpPr>
          <a:xfrm>
            <a:off x="6308676" y="3253894"/>
            <a:ext cx="981941" cy="204820"/>
            <a:chOff x="5964215" y="3033279"/>
            <a:chExt cx="1072134" cy="223633"/>
          </a:xfrm>
        </p:grpSpPr>
        <p:sp>
          <p:nvSpPr>
            <p:cNvPr id="6" name="椭圆 9"/>
            <p:cNvSpPr/>
            <p:nvPr/>
          </p:nvSpPr>
          <p:spPr>
            <a:xfrm>
              <a:off x="5964215" y="3033279"/>
              <a:ext cx="223633" cy="223633"/>
            </a:xfrm>
            <a:prstGeom prst="ellipse">
              <a:avLst/>
            </a:prstGeom>
            <a:solidFill>
              <a:schemeClr val="bg1"/>
            </a:solidFill>
            <a:ln w="9525">
              <a:solidFill>
                <a:schemeClr val="bg1">
                  <a:lumMod val="65000"/>
                </a:schemeClr>
              </a:solidFill>
            </a:ln>
            <a:effectLst>
              <a:innerShdw blurRad="1143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zh-CN" altLang="en-US" sz="800">
                <a:latin typeface="Arial" panose="020B0604020202020204" pitchFamily="34" charset="0"/>
                <a:ea typeface="微软雅黑" panose="020B0503020204020204" pitchFamily="34" charset="-122"/>
                <a:cs typeface="+mn-ea"/>
                <a:sym typeface="Arial" panose="020B0604020202020204" pitchFamily="34" charset="0"/>
              </a:endParaRPr>
            </a:p>
          </p:txBody>
        </p:sp>
        <p:cxnSp>
          <p:nvCxnSpPr>
            <p:cNvPr id="12" name="直接连接符 16"/>
            <p:cNvCxnSpPr/>
            <p:nvPr/>
          </p:nvCxnSpPr>
          <p:spPr>
            <a:xfrm flipV="1">
              <a:off x="6189738" y="3145093"/>
              <a:ext cx="846611" cy="1"/>
            </a:xfrm>
            <a:prstGeom prst="line">
              <a:avLst/>
            </a:prstGeom>
            <a:ln w="9525">
              <a:solidFill>
                <a:schemeClr val="bg1">
                  <a:lumMod val="65000"/>
                </a:schemeClr>
              </a:solidFill>
              <a:prstDash val="lgDash"/>
              <a:headEnd type="none"/>
              <a:tailEnd type="oval" w="lg" len="lg"/>
            </a:ln>
            <a:effectLst/>
          </p:spPr>
          <p:style>
            <a:lnRef idx="1">
              <a:schemeClr val="accent1"/>
            </a:lnRef>
            <a:fillRef idx="0">
              <a:schemeClr val="accent1"/>
            </a:fillRef>
            <a:effectRef idx="0">
              <a:schemeClr val="accent1"/>
            </a:effectRef>
            <a:fontRef idx="minor">
              <a:schemeClr val="tx1"/>
            </a:fontRef>
          </p:style>
        </p:cxnSp>
      </p:grpSp>
      <p:sp>
        <p:nvSpPr>
          <p:cNvPr id="30" name="TextBox 29"/>
          <p:cNvSpPr txBox="1"/>
          <p:nvPr/>
        </p:nvSpPr>
        <p:spPr>
          <a:xfrm>
            <a:off x="7387993" y="1817792"/>
            <a:ext cx="639919" cy="387798"/>
          </a:xfrm>
          <a:prstGeom prst="rect">
            <a:avLst/>
          </a:prstGeom>
          <a:noFill/>
        </p:spPr>
        <p:txBody>
          <a:bodyPr wrap="none" rtlCol="0">
            <a:spAutoFit/>
          </a:bodyPr>
          <a:lstStyle/>
          <a:p>
            <a:pPr algn="just">
              <a:lnSpc>
                <a:spcPct val="120000"/>
              </a:lnSpc>
            </a:pPr>
            <a:r>
              <a:rPr lang="en-US" sz="160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2015</a:t>
            </a:r>
            <a:endParaRPr lang="en-GB" sz="160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1" name="TextBox 30"/>
          <p:cNvSpPr txBox="1"/>
          <p:nvPr/>
        </p:nvSpPr>
        <p:spPr>
          <a:xfrm>
            <a:off x="7387992" y="3192811"/>
            <a:ext cx="639919" cy="387798"/>
          </a:xfrm>
          <a:prstGeom prst="rect">
            <a:avLst/>
          </a:prstGeom>
          <a:noFill/>
        </p:spPr>
        <p:txBody>
          <a:bodyPr wrap="none" rtlCol="0">
            <a:spAutoFit/>
          </a:bodyPr>
          <a:lstStyle/>
          <a:p>
            <a:pPr algn="just">
              <a:lnSpc>
                <a:spcPct val="120000"/>
              </a:lnSpc>
            </a:pPr>
            <a:r>
              <a:rPr lang="en-US" sz="16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2014</a:t>
            </a:r>
            <a:endParaRPr lang="en-GB" sz="16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2" name="TextBox 31"/>
          <p:cNvSpPr txBox="1"/>
          <p:nvPr/>
        </p:nvSpPr>
        <p:spPr>
          <a:xfrm>
            <a:off x="7387992" y="4812879"/>
            <a:ext cx="639919" cy="387798"/>
          </a:xfrm>
          <a:prstGeom prst="rect">
            <a:avLst/>
          </a:prstGeom>
          <a:noFill/>
        </p:spPr>
        <p:txBody>
          <a:bodyPr wrap="none" rtlCol="0">
            <a:spAutoFit/>
          </a:bodyPr>
          <a:lstStyle/>
          <a:p>
            <a:pPr algn="just">
              <a:lnSpc>
                <a:spcPct val="120000"/>
              </a:lnSpc>
            </a:pPr>
            <a:r>
              <a:rPr lang="en-US" sz="16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2013</a:t>
            </a:r>
            <a:endParaRPr lang="en-GB" sz="16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nvGrpSpPr>
          <p:cNvPr id="35" name="Group 34"/>
          <p:cNvGrpSpPr/>
          <p:nvPr/>
        </p:nvGrpSpPr>
        <p:grpSpPr>
          <a:xfrm>
            <a:off x="2364657" y="2138535"/>
            <a:ext cx="2561167" cy="831542"/>
            <a:chOff x="-158386" y="2124222"/>
            <a:chExt cx="4463257" cy="907922"/>
          </a:xfrm>
        </p:grpSpPr>
        <p:sp>
          <p:nvSpPr>
            <p:cNvPr id="33" name="TextBox 32"/>
            <p:cNvSpPr txBox="1"/>
            <p:nvPr/>
          </p:nvSpPr>
          <p:spPr>
            <a:xfrm>
              <a:off x="1792958" y="2124222"/>
              <a:ext cx="2511913" cy="383093"/>
            </a:xfrm>
            <a:prstGeom prst="rect">
              <a:avLst/>
            </a:prstGeom>
            <a:noFill/>
          </p:spPr>
          <p:txBody>
            <a:bodyPr wrap="none" rtlCol="0">
              <a:spAutoFit/>
            </a:bodyPr>
            <a:lstStyle/>
            <a:p>
              <a:pPr algn="r">
                <a:lnSpc>
                  <a:spcPct val="120000"/>
                </a:lnSpc>
              </a:pPr>
              <a:r>
                <a:rPr lang="zh-CN" altLang="en-US" sz="140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GB" sz="14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4" name="Rectangle 33"/>
            <p:cNvSpPr/>
            <p:nvPr/>
          </p:nvSpPr>
          <p:spPr>
            <a:xfrm>
              <a:off x="-158386" y="2447422"/>
              <a:ext cx="4451858" cy="584722"/>
            </a:xfrm>
            <a:prstGeom prst="rect">
              <a:avLst/>
            </a:prstGeom>
          </p:spPr>
          <p:txBody>
            <a:bodyPr wrap="square">
              <a:spAutoFit/>
            </a:bodyPr>
            <a:lstStyle/>
            <a:p>
              <a:pPr algn="r">
                <a:lnSpc>
                  <a:spcPct val="120000"/>
                </a:lnSpc>
              </a:pPr>
              <a:r>
                <a:rPr lang="en-US" altLang="zh-CN" sz="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r>
                <a:rPr lang="zh-CN" altLang="en-US" sz="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a:t>
              </a:r>
              <a:endParaRPr lang="en-GB" altLang="zh-CN"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36" name="Group 35"/>
          <p:cNvGrpSpPr/>
          <p:nvPr/>
        </p:nvGrpSpPr>
        <p:grpSpPr>
          <a:xfrm>
            <a:off x="2364657" y="5210834"/>
            <a:ext cx="2562925" cy="831542"/>
            <a:chOff x="-159167" y="2124222"/>
            <a:chExt cx="4466319" cy="907922"/>
          </a:xfrm>
        </p:grpSpPr>
        <p:sp>
          <p:nvSpPr>
            <p:cNvPr id="37" name="TextBox 36"/>
            <p:cNvSpPr txBox="1"/>
            <p:nvPr/>
          </p:nvSpPr>
          <p:spPr>
            <a:xfrm>
              <a:off x="1795240" y="2124222"/>
              <a:ext cx="2511912" cy="383093"/>
            </a:xfrm>
            <a:prstGeom prst="rect">
              <a:avLst/>
            </a:prstGeom>
            <a:noFill/>
          </p:spPr>
          <p:txBody>
            <a:bodyPr wrap="none" rtlCol="0">
              <a:spAutoFit/>
            </a:bodyPr>
            <a:lstStyle/>
            <a:p>
              <a:pPr algn="r">
                <a:lnSpc>
                  <a:spcPct val="120000"/>
                </a:lnSpc>
              </a:pPr>
              <a:r>
                <a:rPr lang="zh-CN" altLang="en-US" sz="140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GB" sz="14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8" name="Rectangle 37"/>
            <p:cNvSpPr/>
            <p:nvPr/>
          </p:nvSpPr>
          <p:spPr>
            <a:xfrm>
              <a:off x="-159167" y="2447422"/>
              <a:ext cx="4452636" cy="584722"/>
            </a:xfrm>
            <a:prstGeom prst="rect">
              <a:avLst/>
            </a:prstGeom>
          </p:spPr>
          <p:txBody>
            <a:bodyPr wrap="square">
              <a:spAutoFit/>
            </a:bodyPr>
            <a:lstStyle/>
            <a:p>
              <a:pPr algn="r">
                <a:lnSpc>
                  <a:spcPct val="120000"/>
                </a:lnSpc>
              </a:pPr>
              <a:r>
                <a:rPr lang="en-US" altLang="zh-CN" sz="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r>
                <a:rPr lang="zh-CN" altLang="en-US" sz="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a:t>
              </a:r>
              <a:endParaRPr lang="en-GB" altLang="zh-CN"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39" name="Group 38"/>
          <p:cNvGrpSpPr/>
          <p:nvPr/>
        </p:nvGrpSpPr>
        <p:grpSpPr>
          <a:xfrm>
            <a:off x="7393769" y="3636455"/>
            <a:ext cx="2725120" cy="831540"/>
            <a:chOff x="257395" y="2124222"/>
            <a:chExt cx="4036076" cy="907921"/>
          </a:xfrm>
        </p:grpSpPr>
        <p:sp>
          <p:nvSpPr>
            <p:cNvPr id="40" name="TextBox 39"/>
            <p:cNvSpPr txBox="1"/>
            <p:nvPr/>
          </p:nvSpPr>
          <p:spPr>
            <a:xfrm>
              <a:off x="257395" y="2124222"/>
              <a:ext cx="2134835" cy="383094"/>
            </a:xfrm>
            <a:prstGeom prst="rect">
              <a:avLst/>
            </a:prstGeom>
            <a:noFill/>
          </p:spPr>
          <p:txBody>
            <a:bodyPr wrap="none" rtlCol="0">
              <a:spAutoFit/>
            </a:bodyPr>
            <a:lstStyle/>
            <a:p>
              <a:pPr>
                <a:lnSpc>
                  <a:spcPct val="120000"/>
                </a:lnSpc>
              </a:pPr>
              <a:r>
                <a:rPr lang="zh-CN" altLang="en-US" sz="140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GB" sz="14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1" name="Rectangle 40"/>
            <p:cNvSpPr/>
            <p:nvPr/>
          </p:nvSpPr>
          <p:spPr>
            <a:xfrm>
              <a:off x="276738" y="2447421"/>
              <a:ext cx="4016733" cy="584722"/>
            </a:xfrm>
            <a:prstGeom prst="rect">
              <a:avLst/>
            </a:prstGeom>
          </p:spPr>
          <p:txBody>
            <a:bodyPr wrap="square">
              <a:spAutoFit/>
            </a:bodyPr>
            <a:lstStyle/>
            <a:p>
              <a:pPr algn="just">
                <a:lnSpc>
                  <a:spcPct val="120000"/>
                </a:lnSpc>
              </a:pPr>
              <a:r>
                <a:rPr lang="en-US" altLang="zh-CN" sz="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r>
                <a:rPr lang="zh-CN" altLang="en-US" sz="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a:t>
              </a:r>
              <a:endParaRPr lang="en-GB" altLang="zh-CN"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15" name="Group 14"/>
          <p:cNvGrpSpPr/>
          <p:nvPr/>
        </p:nvGrpSpPr>
        <p:grpSpPr>
          <a:xfrm>
            <a:off x="5745423" y="2317574"/>
            <a:ext cx="3913520" cy="614460"/>
            <a:chOff x="5349226" y="2010956"/>
            <a:chExt cx="4272984" cy="670899"/>
          </a:xfrm>
        </p:grpSpPr>
        <p:sp>
          <p:nvSpPr>
            <p:cNvPr id="14" name="燕尾形 18"/>
            <p:cNvSpPr/>
            <p:nvPr/>
          </p:nvSpPr>
          <p:spPr>
            <a:xfrm rot="10800000">
              <a:off x="5349226" y="2010956"/>
              <a:ext cx="4272984" cy="670899"/>
            </a:xfrm>
            <a:prstGeom prst="chevron">
              <a:avLst>
                <a:gd name="adj" fmla="val 67746"/>
              </a:avLst>
            </a:pr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zh-CN" altLang="en-US" sz="140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2" name="TextBox 41"/>
            <p:cNvSpPr txBox="1"/>
            <p:nvPr/>
          </p:nvSpPr>
          <p:spPr>
            <a:xfrm>
              <a:off x="5986016" y="2162574"/>
              <a:ext cx="1561566" cy="380923"/>
            </a:xfrm>
            <a:prstGeom prst="rect">
              <a:avLst/>
            </a:prstGeom>
            <a:noFill/>
          </p:spPr>
          <p:txBody>
            <a:bodyPr wrap="none" rtlCol="0">
              <a:spAutoFit/>
            </a:bodyPr>
            <a:lstStyle/>
            <a:p>
              <a:pPr algn="just">
                <a:lnSpc>
                  <a:spcPct val="120000"/>
                </a:lnSpc>
              </a:pPr>
              <a:r>
                <a:rPr lang="zh-CN" altLang="en-US" sz="140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GB" sz="14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16" name="Group 15"/>
          <p:cNvGrpSpPr/>
          <p:nvPr/>
        </p:nvGrpSpPr>
        <p:grpSpPr>
          <a:xfrm>
            <a:off x="3199806" y="3815499"/>
            <a:ext cx="3913520" cy="614460"/>
            <a:chOff x="2569789" y="3646467"/>
            <a:chExt cx="4272984" cy="670899"/>
          </a:xfrm>
        </p:grpSpPr>
        <p:sp>
          <p:nvSpPr>
            <p:cNvPr id="17" name="燕尾形 20"/>
            <p:cNvSpPr/>
            <p:nvPr/>
          </p:nvSpPr>
          <p:spPr>
            <a:xfrm>
              <a:off x="2569789" y="3646467"/>
              <a:ext cx="4272984" cy="670899"/>
            </a:xfrm>
            <a:prstGeom prst="chevron">
              <a:avLst>
                <a:gd name="adj" fmla="val 67746"/>
              </a:avLst>
            </a:prstGeom>
            <a:solidFill>
              <a:schemeClr val="accent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zh-CN" altLang="en-US" sz="140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3" name="TextBox 42"/>
            <p:cNvSpPr txBox="1"/>
            <p:nvPr/>
          </p:nvSpPr>
          <p:spPr>
            <a:xfrm>
              <a:off x="3206579" y="3795078"/>
              <a:ext cx="1561566" cy="380923"/>
            </a:xfrm>
            <a:prstGeom prst="rect">
              <a:avLst/>
            </a:prstGeom>
            <a:noFill/>
          </p:spPr>
          <p:txBody>
            <a:bodyPr wrap="none" rtlCol="0">
              <a:spAutoFit/>
            </a:bodyPr>
            <a:lstStyle/>
            <a:p>
              <a:pPr algn="just">
                <a:lnSpc>
                  <a:spcPct val="120000"/>
                </a:lnSpc>
              </a:pPr>
              <a:r>
                <a:rPr lang="zh-CN" altLang="en-US" sz="140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GB" sz="14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18" name="Group 17"/>
          <p:cNvGrpSpPr/>
          <p:nvPr/>
        </p:nvGrpSpPr>
        <p:grpSpPr>
          <a:xfrm>
            <a:off x="5745423" y="5389872"/>
            <a:ext cx="3913520" cy="614460"/>
            <a:chOff x="5349226" y="5365450"/>
            <a:chExt cx="4272984" cy="670899"/>
          </a:xfrm>
        </p:grpSpPr>
        <p:sp>
          <p:nvSpPr>
            <p:cNvPr id="19" name="燕尾形 23"/>
            <p:cNvSpPr/>
            <p:nvPr/>
          </p:nvSpPr>
          <p:spPr>
            <a:xfrm rot="10800000">
              <a:off x="5349226" y="5365450"/>
              <a:ext cx="4272984" cy="670899"/>
            </a:xfrm>
            <a:prstGeom prst="chevron">
              <a:avLst>
                <a:gd name="adj" fmla="val 67746"/>
              </a:avLst>
            </a:prstGeom>
            <a:solidFill>
              <a:schemeClr val="accent4"/>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zh-CN" altLang="en-US" sz="140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4" name="TextBox 43"/>
            <p:cNvSpPr txBox="1"/>
            <p:nvPr/>
          </p:nvSpPr>
          <p:spPr>
            <a:xfrm>
              <a:off x="5991099" y="5516234"/>
              <a:ext cx="1561566" cy="380923"/>
            </a:xfrm>
            <a:prstGeom prst="rect">
              <a:avLst/>
            </a:prstGeom>
            <a:noFill/>
          </p:spPr>
          <p:txBody>
            <a:bodyPr wrap="none" rtlCol="0">
              <a:spAutoFit/>
            </a:bodyPr>
            <a:lstStyle/>
            <a:p>
              <a:pPr algn="just">
                <a:lnSpc>
                  <a:spcPct val="120000"/>
                </a:lnSpc>
              </a:pPr>
              <a:r>
                <a:rPr lang="zh-CN" altLang="en-US" sz="140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GB" sz="14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sp>
        <p:nvSpPr>
          <p:cNvPr id="45" name="TextBox 1"/>
          <p:cNvSpPr txBox="1"/>
          <p:nvPr/>
        </p:nvSpPr>
        <p:spPr>
          <a:xfrm>
            <a:off x="5080287" y="159941"/>
            <a:ext cx="2698175" cy="564898"/>
          </a:xfrm>
          <a:prstGeom prst="rect">
            <a:avLst/>
          </a:prstGeom>
          <a:noFill/>
        </p:spPr>
        <p:txBody>
          <a:bodyPr wrap="none" rtlCol="0">
            <a:spAutoFit/>
          </a:bodyPr>
          <a:lstStyle/>
          <a:p>
            <a:pPr lvl="0" algn="ctr">
              <a:lnSpc>
                <a:spcPct val="120000"/>
              </a:lnSpc>
              <a:defRPr sz="1800">
                <a:solidFill>
                  <a:srgbClr val="000000"/>
                </a:solidFill>
              </a:defRPr>
            </a:pPr>
            <a:r>
              <a:rPr lang="zh-CN" altLang="en-US" sz="2800" dirty="0">
                <a:latin typeface="Arial" panose="020B0604020202020204" pitchFamily="34" charset="0"/>
                <a:ea typeface="微软雅黑" panose="020B0503020204020204" pitchFamily="34" charset="-122"/>
                <a:sym typeface="Arial" panose="020B0604020202020204" pitchFamily="34" charset="0"/>
              </a:rPr>
              <a:t>请替换文字内容</a:t>
            </a:r>
          </a:p>
        </p:txBody>
      </p:sp>
    </p:spTree>
    <p:extLst>
      <p:ext uri="{BB962C8B-B14F-4D97-AF65-F5344CB8AC3E}">
        <p14:creationId xmlns:p14="http://schemas.microsoft.com/office/powerpoint/2010/main" val="845267933"/>
      </p:ext>
    </p:extLst>
  </p:cSld>
  <p:clrMapOvr>
    <a:masterClrMapping/>
  </p:clrMapOvr>
  <mc:AlternateContent xmlns:mc="http://schemas.openxmlformats.org/markup-compatibility/2006" xmlns:p14="http://schemas.microsoft.com/office/powerpoint/2010/main">
    <mc:Choice Requires="p14">
      <p:transition spd="slow" p14:dur="1600" advTm="0">
        <p14:gallery dir="l"/>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down)">
                                      <p:cBhvr>
                                        <p:cTn id="7" dur="500"/>
                                        <p:tgtEl>
                                          <p:spTgt spid="4"/>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9"/>
                                        </p:tgtEl>
                                        <p:attrNameLst>
                                          <p:attrName>style.visibility</p:attrName>
                                        </p:attrNameLst>
                                      </p:cBhvr>
                                      <p:to>
                                        <p:strVal val="visible"/>
                                      </p:to>
                                    </p:set>
                                    <p:animEffect transition="in" filter="wipe(left)">
                                      <p:cBhvr>
                                        <p:cTn id="11" dur="500"/>
                                        <p:tgtEl>
                                          <p:spTgt spid="9"/>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30"/>
                                        </p:tgtEl>
                                        <p:attrNameLst>
                                          <p:attrName>style.visibility</p:attrName>
                                        </p:attrNameLst>
                                      </p:cBhvr>
                                      <p:to>
                                        <p:strVal val="visible"/>
                                      </p:to>
                                    </p:set>
                                    <p:animEffect transition="in" filter="fade">
                                      <p:cBhvr>
                                        <p:cTn id="15" dur="500"/>
                                        <p:tgtEl>
                                          <p:spTgt spid="30"/>
                                        </p:tgtEl>
                                      </p:cBhvr>
                                    </p:animEffect>
                                  </p:childTnLst>
                                </p:cTn>
                              </p:par>
                            </p:childTnLst>
                          </p:cTn>
                        </p:par>
                        <p:par>
                          <p:cTn id="16" fill="hold">
                            <p:stCondLst>
                              <p:cond delay="1500"/>
                            </p:stCondLst>
                            <p:childTnLst>
                              <p:par>
                                <p:cTn id="17" presetID="12" presetClass="entr" presetSubtype="2" fill="hold" nodeType="afterEffect">
                                  <p:stCondLst>
                                    <p:cond delay="0"/>
                                  </p:stCondLst>
                                  <p:childTnLst>
                                    <p:set>
                                      <p:cBhvr>
                                        <p:cTn id="18" dur="1" fill="hold">
                                          <p:stCondLst>
                                            <p:cond delay="0"/>
                                          </p:stCondLst>
                                        </p:cTn>
                                        <p:tgtEl>
                                          <p:spTgt spid="15"/>
                                        </p:tgtEl>
                                        <p:attrNameLst>
                                          <p:attrName>style.visibility</p:attrName>
                                        </p:attrNameLst>
                                      </p:cBhvr>
                                      <p:to>
                                        <p:strVal val="visible"/>
                                      </p:to>
                                    </p:set>
                                    <p:anim calcmode="lin" valueType="num">
                                      <p:cBhvr additive="base">
                                        <p:cTn id="19" dur="500"/>
                                        <p:tgtEl>
                                          <p:spTgt spid="15"/>
                                        </p:tgtEl>
                                        <p:attrNameLst>
                                          <p:attrName>ppt_x</p:attrName>
                                        </p:attrNameLst>
                                      </p:cBhvr>
                                      <p:tavLst>
                                        <p:tav tm="0">
                                          <p:val>
                                            <p:strVal val="#ppt_x+#ppt_w*1.125000"/>
                                          </p:val>
                                        </p:tav>
                                        <p:tav tm="100000">
                                          <p:val>
                                            <p:strVal val="#ppt_x"/>
                                          </p:val>
                                        </p:tav>
                                      </p:tavLst>
                                    </p:anim>
                                    <p:animEffect transition="in" filter="wipe(left)">
                                      <p:cBhvr>
                                        <p:cTn id="20" dur="500"/>
                                        <p:tgtEl>
                                          <p:spTgt spid="15"/>
                                        </p:tgtEl>
                                      </p:cBhvr>
                                    </p:animEffect>
                                  </p:childTnLst>
                                </p:cTn>
                              </p:par>
                            </p:childTnLst>
                          </p:cTn>
                        </p:par>
                        <p:par>
                          <p:cTn id="21" fill="hold">
                            <p:stCondLst>
                              <p:cond delay="2000"/>
                            </p:stCondLst>
                            <p:childTnLst>
                              <p:par>
                                <p:cTn id="22" presetID="10" presetClass="entr" presetSubtype="0" fill="hold" nodeType="afterEffect">
                                  <p:stCondLst>
                                    <p:cond delay="0"/>
                                  </p:stCondLst>
                                  <p:childTnLst>
                                    <p:set>
                                      <p:cBhvr>
                                        <p:cTn id="23" dur="1" fill="hold">
                                          <p:stCondLst>
                                            <p:cond delay="0"/>
                                          </p:stCondLst>
                                        </p:cTn>
                                        <p:tgtEl>
                                          <p:spTgt spid="35"/>
                                        </p:tgtEl>
                                        <p:attrNameLst>
                                          <p:attrName>style.visibility</p:attrName>
                                        </p:attrNameLst>
                                      </p:cBhvr>
                                      <p:to>
                                        <p:strVal val="visible"/>
                                      </p:to>
                                    </p:set>
                                    <p:animEffect transition="in" filter="fade">
                                      <p:cBhvr>
                                        <p:cTn id="24" dur="500"/>
                                        <p:tgtEl>
                                          <p:spTgt spid="35"/>
                                        </p:tgtEl>
                                      </p:cBhvr>
                                    </p:animEffect>
                                  </p:childTnLst>
                                </p:cTn>
                              </p:par>
                            </p:childTnLst>
                          </p:cTn>
                        </p:par>
                        <p:par>
                          <p:cTn id="25" fill="hold">
                            <p:stCondLst>
                              <p:cond delay="2500"/>
                            </p:stCondLst>
                            <p:childTnLst>
                              <p:par>
                                <p:cTn id="26" presetID="22" presetClass="entr" presetSubtype="8" fill="hold" nodeType="afterEffect">
                                  <p:stCondLst>
                                    <p:cond delay="0"/>
                                  </p:stCondLst>
                                  <p:childTnLst>
                                    <p:set>
                                      <p:cBhvr>
                                        <p:cTn id="27" dur="1" fill="hold">
                                          <p:stCondLst>
                                            <p:cond delay="0"/>
                                          </p:stCondLst>
                                        </p:cTn>
                                        <p:tgtEl>
                                          <p:spTgt spid="11"/>
                                        </p:tgtEl>
                                        <p:attrNameLst>
                                          <p:attrName>style.visibility</p:attrName>
                                        </p:attrNameLst>
                                      </p:cBhvr>
                                      <p:to>
                                        <p:strVal val="visible"/>
                                      </p:to>
                                    </p:set>
                                    <p:animEffect transition="in" filter="wipe(left)">
                                      <p:cBhvr>
                                        <p:cTn id="28" dur="500"/>
                                        <p:tgtEl>
                                          <p:spTgt spid="11"/>
                                        </p:tgtEl>
                                      </p:cBhvr>
                                    </p:animEffect>
                                  </p:childTnLst>
                                </p:cTn>
                              </p:par>
                            </p:childTnLst>
                          </p:cTn>
                        </p:par>
                        <p:par>
                          <p:cTn id="29" fill="hold">
                            <p:stCondLst>
                              <p:cond delay="3000"/>
                            </p:stCondLst>
                            <p:childTnLst>
                              <p:par>
                                <p:cTn id="30" presetID="10" presetClass="entr" presetSubtype="0" fill="hold" grpId="0" nodeType="afterEffect">
                                  <p:stCondLst>
                                    <p:cond delay="0"/>
                                  </p:stCondLst>
                                  <p:childTnLst>
                                    <p:set>
                                      <p:cBhvr>
                                        <p:cTn id="31" dur="1" fill="hold">
                                          <p:stCondLst>
                                            <p:cond delay="0"/>
                                          </p:stCondLst>
                                        </p:cTn>
                                        <p:tgtEl>
                                          <p:spTgt spid="31"/>
                                        </p:tgtEl>
                                        <p:attrNameLst>
                                          <p:attrName>style.visibility</p:attrName>
                                        </p:attrNameLst>
                                      </p:cBhvr>
                                      <p:to>
                                        <p:strVal val="visible"/>
                                      </p:to>
                                    </p:set>
                                    <p:animEffect transition="in" filter="fade">
                                      <p:cBhvr>
                                        <p:cTn id="32" dur="500"/>
                                        <p:tgtEl>
                                          <p:spTgt spid="31"/>
                                        </p:tgtEl>
                                      </p:cBhvr>
                                    </p:animEffect>
                                  </p:childTnLst>
                                </p:cTn>
                              </p:par>
                            </p:childTnLst>
                          </p:cTn>
                        </p:par>
                        <p:par>
                          <p:cTn id="33" fill="hold">
                            <p:stCondLst>
                              <p:cond delay="3500"/>
                            </p:stCondLst>
                            <p:childTnLst>
                              <p:par>
                                <p:cTn id="34" presetID="12" presetClass="entr" presetSubtype="8" fill="hold" nodeType="afterEffect">
                                  <p:stCondLst>
                                    <p:cond delay="0"/>
                                  </p:stCondLst>
                                  <p:childTnLst>
                                    <p:set>
                                      <p:cBhvr>
                                        <p:cTn id="35" dur="1" fill="hold">
                                          <p:stCondLst>
                                            <p:cond delay="0"/>
                                          </p:stCondLst>
                                        </p:cTn>
                                        <p:tgtEl>
                                          <p:spTgt spid="16"/>
                                        </p:tgtEl>
                                        <p:attrNameLst>
                                          <p:attrName>style.visibility</p:attrName>
                                        </p:attrNameLst>
                                      </p:cBhvr>
                                      <p:to>
                                        <p:strVal val="visible"/>
                                      </p:to>
                                    </p:set>
                                    <p:anim calcmode="lin" valueType="num">
                                      <p:cBhvr additive="base">
                                        <p:cTn id="36" dur="500"/>
                                        <p:tgtEl>
                                          <p:spTgt spid="16"/>
                                        </p:tgtEl>
                                        <p:attrNameLst>
                                          <p:attrName>ppt_x</p:attrName>
                                        </p:attrNameLst>
                                      </p:cBhvr>
                                      <p:tavLst>
                                        <p:tav tm="0">
                                          <p:val>
                                            <p:strVal val="#ppt_x-#ppt_w*1.125000"/>
                                          </p:val>
                                        </p:tav>
                                        <p:tav tm="100000">
                                          <p:val>
                                            <p:strVal val="#ppt_x"/>
                                          </p:val>
                                        </p:tav>
                                      </p:tavLst>
                                    </p:anim>
                                    <p:animEffect transition="in" filter="wipe(right)">
                                      <p:cBhvr>
                                        <p:cTn id="37" dur="500"/>
                                        <p:tgtEl>
                                          <p:spTgt spid="16"/>
                                        </p:tgtEl>
                                      </p:cBhvr>
                                    </p:animEffect>
                                  </p:childTnLst>
                                </p:cTn>
                              </p:par>
                            </p:childTnLst>
                          </p:cTn>
                        </p:par>
                        <p:par>
                          <p:cTn id="38" fill="hold">
                            <p:stCondLst>
                              <p:cond delay="4000"/>
                            </p:stCondLst>
                            <p:childTnLst>
                              <p:par>
                                <p:cTn id="39" presetID="10" presetClass="entr" presetSubtype="0" fill="hold" nodeType="afterEffect">
                                  <p:stCondLst>
                                    <p:cond delay="0"/>
                                  </p:stCondLst>
                                  <p:childTnLst>
                                    <p:set>
                                      <p:cBhvr>
                                        <p:cTn id="40" dur="1" fill="hold">
                                          <p:stCondLst>
                                            <p:cond delay="0"/>
                                          </p:stCondLst>
                                        </p:cTn>
                                        <p:tgtEl>
                                          <p:spTgt spid="39"/>
                                        </p:tgtEl>
                                        <p:attrNameLst>
                                          <p:attrName>style.visibility</p:attrName>
                                        </p:attrNameLst>
                                      </p:cBhvr>
                                      <p:to>
                                        <p:strVal val="visible"/>
                                      </p:to>
                                    </p:set>
                                    <p:animEffect transition="in" filter="fade">
                                      <p:cBhvr>
                                        <p:cTn id="41" dur="500"/>
                                        <p:tgtEl>
                                          <p:spTgt spid="39"/>
                                        </p:tgtEl>
                                      </p:cBhvr>
                                    </p:animEffect>
                                  </p:childTnLst>
                                </p:cTn>
                              </p:par>
                            </p:childTnLst>
                          </p:cTn>
                        </p:par>
                        <p:par>
                          <p:cTn id="42" fill="hold">
                            <p:stCondLst>
                              <p:cond delay="4500"/>
                            </p:stCondLst>
                            <p:childTnLst>
                              <p:par>
                                <p:cTn id="43" presetID="22" presetClass="entr" presetSubtype="8" fill="hold" nodeType="afterEffect">
                                  <p:stCondLst>
                                    <p:cond delay="0"/>
                                  </p:stCondLst>
                                  <p:childTnLst>
                                    <p:set>
                                      <p:cBhvr>
                                        <p:cTn id="44" dur="1" fill="hold">
                                          <p:stCondLst>
                                            <p:cond delay="0"/>
                                          </p:stCondLst>
                                        </p:cTn>
                                        <p:tgtEl>
                                          <p:spTgt spid="13"/>
                                        </p:tgtEl>
                                        <p:attrNameLst>
                                          <p:attrName>style.visibility</p:attrName>
                                        </p:attrNameLst>
                                      </p:cBhvr>
                                      <p:to>
                                        <p:strVal val="visible"/>
                                      </p:to>
                                    </p:set>
                                    <p:animEffect transition="in" filter="wipe(left)">
                                      <p:cBhvr>
                                        <p:cTn id="45" dur="500"/>
                                        <p:tgtEl>
                                          <p:spTgt spid="13"/>
                                        </p:tgtEl>
                                      </p:cBhvr>
                                    </p:animEffect>
                                  </p:childTnLst>
                                </p:cTn>
                              </p:par>
                            </p:childTnLst>
                          </p:cTn>
                        </p:par>
                        <p:par>
                          <p:cTn id="46" fill="hold">
                            <p:stCondLst>
                              <p:cond delay="5000"/>
                            </p:stCondLst>
                            <p:childTnLst>
                              <p:par>
                                <p:cTn id="47" presetID="10" presetClass="entr" presetSubtype="0" fill="hold" grpId="0" nodeType="afterEffect">
                                  <p:stCondLst>
                                    <p:cond delay="0"/>
                                  </p:stCondLst>
                                  <p:childTnLst>
                                    <p:set>
                                      <p:cBhvr>
                                        <p:cTn id="48" dur="1" fill="hold">
                                          <p:stCondLst>
                                            <p:cond delay="0"/>
                                          </p:stCondLst>
                                        </p:cTn>
                                        <p:tgtEl>
                                          <p:spTgt spid="32"/>
                                        </p:tgtEl>
                                        <p:attrNameLst>
                                          <p:attrName>style.visibility</p:attrName>
                                        </p:attrNameLst>
                                      </p:cBhvr>
                                      <p:to>
                                        <p:strVal val="visible"/>
                                      </p:to>
                                    </p:set>
                                    <p:animEffect transition="in" filter="fade">
                                      <p:cBhvr>
                                        <p:cTn id="49" dur="500"/>
                                        <p:tgtEl>
                                          <p:spTgt spid="32"/>
                                        </p:tgtEl>
                                      </p:cBhvr>
                                    </p:animEffect>
                                  </p:childTnLst>
                                </p:cTn>
                              </p:par>
                            </p:childTnLst>
                          </p:cTn>
                        </p:par>
                        <p:par>
                          <p:cTn id="50" fill="hold">
                            <p:stCondLst>
                              <p:cond delay="5500"/>
                            </p:stCondLst>
                            <p:childTnLst>
                              <p:par>
                                <p:cTn id="51" presetID="12" presetClass="entr" presetSubtype="2" fill="hold" nodeType="afterEffect">
                                  <p:stCondLst>
                                    <p:cond delay="0"/>
                                  </p:stCondLst>
                                  <p:childTnLst>
                                    <p:set>
                                      <p:cBhvr>
                                        <p:cTn id="52" dur="1" fill="hold">
                                          <p:stCondLst>
                                            <p:cond delay="0"/>
                                          </p:stCondLst>
                                        </p:cTn>
                                        <p:tgtEl>
                                          <p:spTgt spid="18"/>
                                        </p:tgtEl>
                                        <p:attrNameLst>
                                          <p:attrName>style.visibility</p:attrName>
                                        </p:attrNameLst>
                                      </p:cBhvr>
                                      <p:to>
                                        <p:strVal val="visible"/>
                                      </p:to>
                                    </p:set>
                                    <p:anim calcmode="lin" valueType="num">
                                      <p:cBhvr additive="base">
                                        <p:cTn id="53" dur="500"/>
                                        <p:tgtEl>
                                          <p:spTgt spid="18"/>
                                        </p:tgtEl>
                                        <p:attrNameLst>
                                          <p:attrName>ppt_x</p:attrName>
                                        </p:attrNameLst>
                                      </p:cBhvr>
                                      <p:tavLst>
                                        <p:tav tm="0">
                                          <p:val>
                                            <p:strVal val="#ppt_x+#ppt_w*1.125000"/>
                                          </p:val>
                                        </p:tav>
                                        <p:tav tm="100000">
                                          <p:val>
                                            <p:strVal val="#ppt_x"/>
                                          </p:val>
                                        </p:tav>
                                      </p:tavLst>
                                    </p:anim>
                                    <p:animEffect transition="in" filter="wipe(left)">
                                      <p:cBhvr>
                                        <p:cTn id="54" dur="500"/>
                                        <p:tgtEl>
                                          <p:spTgt spid="18"/>
                                        </p:tgtEl>
                                      </p:cBhvr>
                                    </p:animEffect>
                                  </p:childTnLst>
                                </p:cTn>
                              </p:par>
                            </p:childTnLst>
                          </p:cTn>
                        </p:par>
                        <p:par>
                          <p:cTn id="55" fill="hold">
                            <p:stCondLst>
                              <p:cond delay="6000"/>
                            </p:stCondLst>
                            <p:childTnLst>
                              <p:par>
                                <p:cTn id="56" presetID="10" presetClass="entr" presetSubtype="0" fill="hold" nodeType="afterEffect">
                                  <p:stCondLst>
                                    <p:cond delay="0"/>
                                  </p:stCondLst>
                                  <p:childTnLst>
                                    <p:set>
                                      <p:cBhvr>
                                        <p:cTn id="57" dur="1" fill="hold">
                                          <p:stCondLst>
                                            <p:cond delay="0"/>
                                          </p:stCondLst>
                                        </p:cTn>
                                        <p:tgtEl>
                                          <p:spTgt spid="36"/>
                                        </p:tgtEl>
                                        <p:attrNameLst>
                                          <p:attrName>style.visibility</p:attrName>
                                        </p:attrNameLst>
                                      </p:cBhvr>
                                      <p:to>
                                        <p:strVal val="visible"/>
                                      </p:to>
                                    </p:set>
                                    <p:animEffect transition="in" filter="fade">
                                      <p:cBhvr>
                                        <p:cTn id="58" dur="500"/>
                                        <p:tgtEl>
                                          <p:spTgt spid="3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 grpId="0"/>
      <p:bldP spid="31" grpId="0"/>
      <p:bldP spid="32"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8" name="Group 27"/>
          <p:cNvGrpSpPr/>
          <p:nvPr/>
        </p:nvGrpSpPr>
        <p:grpSpPr>
          <a:xfrm>
            <a:off x="923273" y="4927190"/>
            <a:ext cx="724534" cy="724534"/>
            <a:chOff x="875113" y="4924847"/>
            <a:chExt cx="687003" cy="687003"/>
          </a:xfrm>
        </p:grpSpPr>
        <p:sp>
          <p:nvSpPr>
            <p:cNvPr id="10" name="Rectangle 9"/>
            <p:cNvSpPr/>
            <p:nvPr/>
          </p:nvSpPr>
          <p:spPr>
            <a:xfrm>
              <a:off x="875113" y="4924847"/>
              <a:ext cx="687003" cy="687003"/>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endParaRPr lang="en-US">
                <a:latin typeface="Arial" panose="020B0604020202020204" pitchFamily="34" charset="0"/>
                <a:ea typeface="微软雅黑" panose="020B0503020204020204" pitchFamily="34" charset="-122"/>
                <a:sym typeface="Arial" panose="020B0604020202020204" pitchFamily="34" charset="0"/>
              </a:endParaRPr>
            </a:p>
          </p:txBody>
        </p:sp>
        <p:sp>
          <p:nvSpPr>
            <p:cNvPr id="12" name="Freeform 11"/>
            <p:cNvSpPr>
              <a:spLocks noEditPoints="1"/>
            </p:cNvSpPr>
            <p:nvPr/>
          </p:nvSpPr>
          <p:spPr bwMode="auto">
            <a:xfrm>
              <a:off x="1019196" y="5093738"/>
              <a:ext cx="389292" cy="349219"/>
            </a:xfrm>
            <a:custGeom>
              <a:avLst/>
              <a:gdLst>
                <a:gd name="T0" fmla="*/ 10 w 95"/>
                <a:gd name="T1" fmla="*/ 0 h 85"/>
                <a:gd name="T2" fmla="*/ 85 w 95"/>
                <a:gd name="T3" fmla="*/ 0 h 85"/>
                <a:gd name="T4" fmla="*/ 95 w 95"/>
                <a:gd name="T5" fmla="*/ 10 h 85"/>
                <a:gd name="T6" fmla="*/ 95 w 95"/>
                <a:gd name="T7" fmla="*/ 76 h 85"/>
                <a:gd name="T8" fmla="*/ 85 w 95"/>
                <a:gd name="T9" fmla="*/ 85 h 85"/>
                <a:gd name="T10" fmla="*/ 10 w 95"/>
                <a:gd name="T11" fmla="*/ 85 h 85"/>
                <a:gd name="T12" fmla="*/ 0 w 95"/>
                <a:gd name="T13" fmla="*/ 76 h 85"/>
                <a:gd name="T14" fmla="*/ 0 w 95"/>
                <a:gd name="T15" fmla="*/ 10 h 85"/>
                <a:gd name="T16" fmla="*/ 10 w 95"/>
                <a:gd name="T17" fmla="*/ 0 h 85"/>
                <a:gd name="T18" fmla="*/ 48 w 95"/>
                <a:gd name="T19" fmla="*/ 38 h 85"/>
                <a:gd name="T20" fmla="*/ 43 w 95"/>
                <a:gd name="T21" fmla="*/ 44 h 85"/>
                <a:gd name="T22" fmla="*/ 48 w 95"/>
                <a:gd name="T23" fmla="*/ 50 h 85"/>
                <a:gd name="T24" fmla="*/ 54 w 95"/>
                <a:gd name="T25" fmla="*/ 44 h 85"/>
                <a:gd name="T26" fmla="*/ 48 w 95"/>
                <a:gd name="T27" fmla="*/ 38 h 85"/>
                <a:gd name="T28" fmla="*/ 42 w 95"/>
                <a:gd name="T29" fmla="*/ 36 h 85"/>
                <a:gd name="T30" fmla="*/ 48 w 95"/>
                <a:gd name="T31" fmla="*/ 34 h 85"/>
                <a:gd name="T32" fmla="*/ 54 w 95"/>
                <a:gd name="T33" fmla="*/ 36 h 85"/>
                <a:gd name="T34" fmla="*/ 57 w 95"/>
                <a:gd name="T35" fmla="*/ 30 h 85"/>
                <a:gd name="T36" fmla="*/ 64 w 95"/>
                <a:gd name="T37" fmla="*/ 19 h 85"/>
                <a:gd name="T38" fmla="*/ 48 w 95"/>
                <a:gd name="T39" fmla="*/ 14 h 85"/>
                <a:gd name="T40" fmla="*/ 33 w 95"/>
                <a:gd name="T41" fmla="*/ 19 h 85"/>
                <a:gd name="T42" fmla="*/ 39 w 95"/>
                <a:gd name="T43" fmla="*/ 30 h 85"/>
                <a:gd name="T44" fmla="*/ 42 w 95"/>
                <a:gd name="T45" fmla="*/ 36 h 85"/>
                <a:gd name="T46" fmla="*/ 58 w 95"/>
                <a:gd name="T47" fmla="*/ 43 h 85"/>
                <a:gd name="T48" fmla="*/ 57 w 95"/>
                <a:gd name="T49" fmla="*/ 49 h 85"/>
                <a:gd name="T50" fmla="*/ 53 w 95"/>
                <a:gd name="T51" fmla="*/ 53 h 85"/>
                <a:gd name="T52" fmla="*/ 56 w 95"/>
                <a:gd name="T53" fmla="*/ 59 h 85"/>
                <a:gd name="T54" fmla="*/ 62 w 95"/>
                <a:gd name="T55" fmla="*/ 70 h 85"/>
                <a:gd name="T56" fmla="*/ 74 w 95"/>
                <a:gd name="T57" fmla="*/ 59 h 85"/>
                <a:gd name="T58" fmla="*/ 78 w 95"/>
                <a:gd name="T59" fmla="*/ 43 h 85"/>
                <a:gd name="T60" fmla="*/ 65 w 95"/>
                <a:gd name="T61" fmla="*/ 43 h 85"/>
                <a:gd name="T62" fmla="*/ 58 w 95"/>
                <a:gd name="T63" fmla="*/ 43 h 85"/>
                <a:gd name="T64" fmla="*/ 44 w 95"/>
                <a:gd name="T65" fmla="*/ 53 h 85"/>
                <a:gd name="T66" fmla="*/ 40 w 95"/>
                <a:gd name="T67" fmla="*/ 49 h 85"/>
                <a:gd name="T68" fmla="*/ 38 w 95"/>
                <a:gd name="T69" fmla="*/ 43 h 85"/>
                <a:gd name="T70" fmla="*/ 31 w 95"/>
                <a:gd name="T71" fmla="*/ 43 h 85"/>
                <a:gd name="T72" fmla="*/ 19 w 95"/>
                <a:gd name="T73" fmla="*/ 43 h 85"/>
                <a:gd name="T74" fmla="*/ 23 w 95"/>
                <a:gd name="T75" fmla="*/ 59 h 85"/>
                <a:gd name="T76" fmla="*/ 34 w 95"/>
                <a:gd name="T77" fmla="*/ 70 h 85"/>
                <a:gd name="T78" fmla="*/ 41 w 95"/>
                <a:gd name="T79" fmla="*/ 59 h 85"/>
                <a:gd name="T80" fmla="*/ 44 w 95"/>
                <a:gd name="T81" fmla="*/ 53 h 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95" h="85">
                  <a:moveTo>
                    <a:pt x="10" y="0"/>
                  </a:moveTo>
                  <a:cubicBezTo>
                    <a:pt x="85" y="0"/>
                    <a:pt x="85" y="0"/>
                    <a:pt x="85" y="0"/>
                  </a:cubicBezTo>
                  <a:cubicBezTo>
                    <a:pt x="90" y="0"/>
                    <a:pt x="95" y="4"/>
                    <a:pt x="95" y="10"/>
                  </a:cubicBezTo>
                  <a:cubicBezTo>
                    <a:pt x="95" y="76"/>
                    <a:pt x="95" y="76"/>
                    <a:pt x="95" y="76"/>
                  </a:cubicBezTo>
                  <a:cubicBezTo>
                    <a:pt x="95" y="81"/>
                    <a:pt x="90" y="85"/>
                    <a:pt x="85" y="85"/>
                  </a:cubicBezTo>
                  <a:cubicBezTo>
                    <a:pt x="10" y="85"/>
                    <a:pt x="10" y="85"/>
                    <a:pt x="10" y="85"/>
                  </a:cubicBezTo>
                  <a:cubicBezTo>
                    <a:pt x="5" y="85"/>
                    <a:pt x="0" y="81"/>
                    <a:pt x="0" y="76"/>
                  </a:cubicBezTo>
                  <a:cubicBezTo>
                    <a:pt x="0" y="10"/>
                    <a:pt x="0" y="10"/>
                    <a:pt x="0" y="10"/>
                  </a:cubicBezTo>
                  <a:cubicBezTo>
                    <a:pt x="0" y="4"/>
                    <a:pt x="5" y="0"/>
                    <a:pt x="10" y="0"/>
                  </a:cubicBezTo>
                  <a:close/>
                  <a:moveTo>
                    <a:pt x="48" y="38"/>
                  </a:moveTo>
                  <a:cubicBezTo>
                    <a:pt x="45" y="38"/>
                    <a:pt x="43" y="41"/>
                    <a:pt x="43" y="44"/>
                  </a:cubicBezTo>
                  <a:cubicBezTo>
                    <a:pt x="43" y="47"/>
                    <a:pt x="45" y="50"/>
                    <a:pt x="48" y="50"/>
                  </a:cubicBezTo>
                  <a:cubicBezTo>
                    <a:pt x="51" y="50"/>
                    <a:pt x="54" y="47"/>
                    <a:pt x="54" y="44"/>
                  </a:cubicBezTo>
                  <a:cubicBezTo>
                    <a:pt x="54" y="41"/>
                    <a:pt x="51" y="38"/>
                    <a:pt x="48" y="38"/>
                  </a:cubicBezTo>
                  <a:close/>
                  <a:moveTo>
                    <a:pt x="42" y="36"/>
                  </a:moveTo>
                  <a:cubicBezTo>
                    <a:pt x="44" y="35"/>
                    <a:pt x="46" y="34"/>
                    <a:pt x="48" y="34"/>
                  </a:cubicBezTo>
                  <a:cubicBezTo>
                    <a:pt x="50" y="34"/>
                    <a:pt x="52" y="35"/>
                    <a:pt x="54" y="36"/>
                  </a:cubicBezTo>
                  <a:cubicBezTo>
                    <a:pt x="57" y="30"/>
                    <a:pt x="57" y="30"/>
                    <a:pt x="57" y="30"/>
                  </a:cubicBezTo>
                  <a:cubicBezTo>
                    <a:pt x="64" y="19"/>
                    <a:pt x="64" y="19"/>
                    <a:pt x="64" y="19"/>
                  </a:cubicBezTo>
                  <a:cubicBezTo>
                    <a:pt x="59" y="16"/>
                    <a:pt x="54" y="14"/>
                    <a:pt x="48" y="14"/>
                  </a:cubicBezTo>
                  <a:cubicBezTo>
                    <a:pt x="43" y="14"/>
                    <a:pt x="37" y="16"/>
                    <a:pt x="33" y="19"/>
                  </a:cubicBezTo>
                  <a:cubicBezTo>
                    <a:pt x="39" y="30"/>
                    <a:pt x="39" y="30"/>
                    <a:pt x="39" y="30"/>
                  </a:cubicBezTo>
                  <a:cubicBezTo>
                    <a:pt x="42" y="36"/>
                    <a:pt x="42" y="36"/>
                    <a:pt x="42" y="36"/>
                  </a:cubicBezTo>
                  <a:close/>
                  <a:moveTo>
                    <a:pt x="58" y="43"/>
                  </a:moveTo>
                  <a:cubicBezTo>
                    <a:pt x="58" y="45"/>
                    <a:pt x="58" y="47"/>
                    <a:pt x="57" y="49"/>
                  </a:cubicBezTo>
                  <a:cubicBezTo>
                    <a:pt x="56" y="51"/>
                    <a:pt x="54" y="52"/>
                    <a:pt x="53" y="53"/>
                  </a:cubicBezTo>
                  <a:cubicBezTo>
                    <a:pt x="56" y="59"/>
                    <a:pt x="56" y="59"/>
                    <a:pt x="56" y="59"/>
                  </a:cubicBezTo>
                  <a:cubicBezTo>
                    <a:pt x="62" y="70"/>
                    <a:pt x="62" y="70"/>
                    <a:pt x="62" y="70"/>
                  </a:cubicBezTo>
                  <a:cubicBezTo>
                    <a:pt x="67" y="67"/>
                    <a:pt x="71" y="64"/>
                    <a:pt x="74" y="59"/>
                  </a:cubicBezTo>
                  <a:cubicBezTo>
                    <a:pt x="77" y="54"/>
                    <a:pt x="78" y="48"/>
                    <a:pt x="78" y="43"/>
                  </a:cubicBezTo>
                  <a:cubicBezTo>
                    <a:pt x="65" y="43"/>
                    <a:pt x="65" y="43"/>
                    <a:pt x="65" y="43"/>
                  </a:cubicBezTo>
                  <a:cubicBezTo>
                    <a:pt x="58" y="43"/>
                    <a:pt x="58" y="43"/>
                    <a:pt x="58" y="43"/>
                  </a:cubicBezTo>
                  <a:close/>
                  <a:moveTo>
                    <a:pt x="44" y="53"/>
                  </a:moveTo>
                  <a:cubicBezTo>
                    <a:pt x="42" y="52"/>
                    <a:pt x="41" y="51"/>
                    <a:pt x="40" y="49"/>
                  </a:cubicBezTo>
                  <a:cubicBezTo>
                    <a:pt x="39" y="47"/>
                    <a:pt x="38" y="45"/>
                    <a:pt x="38" y="43"/>
                  </a:cubicBezTo>
                  <a:cubicBezTo>
                    <a:pt x="31" y="43"/>
                    <a:pt x="31" y="43"/>
                    <a:pt x="31" y="43"/>
                  </a:cubicBezTo>
                  <a:cubicBezTo>
                    <a:pt x="19" y="43"/>
                    <a:pt x="19" y="43"/>
                    <a:pt x="19" y="43"/>
                  </a:cubicBezTo>
                  <a:cubicBezTo>
                    <a:pt x="19" y="49"/>
                    <a:pt x="20" y="54"/>
                    <a:pt x="23" y="59"/>
                  </a:cubicBezTo>
                  <a:cubicBezTo>
                    <a:pt x="26" y="64"/>
                    <a:pt x="30" y="68"/>
                    <a:pt x="34" y="70"/>
                  </a:cubicBezTo>
                  <a:cubicBezTo>
                    <a:pt x="41" y="59"/>
                    <a:pt x="41" y="59"/>
                    <a:pt x="41" y="59"/>
                  </a:cubicBezTo>
                  <a:lnTo>
                    <a:pt x="44" y="53"/>
                  </a:lnTo>
                  <a:close/>
                </a:path>
              </a:pathLst>
            </a:custGeom>
            <a:solidFill>
              <a:schemeClr val="bg1"/>
            </a:solidFill>
            <a:ln>
              <a:noFill/>
            </a:ln>
          </p:spPr>
          <p:txBody>
            <a:bodyPr vert="horz" wrap="square" lIns="96435" tIns="48218" rIns="96435" bIns="48218"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endParaRPr lang="zh-CN" altLang="en-US" sz="1898">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5" name="Group 4"/>
          <p:cNvGrpSpPr/>
          <p:nvPr/>
        </p:nvGrpSpPr>
        <p:grpSpPr>
          <a:xfrm>
            <a:off x="923273" y="1828206"/>
            <a:ext cx="724534" cy="724534"/>
            <a:chOff x="875113" y="2012837"/>
            <a:chExt cx="687003" cy="687003"/>
          </a:xfrm>
        </p:grpSpPr>
        <p:sp>
          <p:nvSpPr>
            <p:cNvPr id="7" name="Rectangle 6"/>
            <p:cNvSpPr/>
            <p:nvPr/>
          </p:nvSpPr>
          <p:spPr>
            <a:xfrm>
              <a:off x="875113" y="2012837"/>
              <a:ext cx="687003" cy="687003"/>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endParaRPr lang="en-US">
                <a:latin typeface="Arial" panose="020B0604020202020204" pitchFamily="34" charset="0"/>
                <a:ea typeface="微软雅黑" panose="020B0503020204020204" pitchFamily="34" charset="-122"/>
                <a:sym typeface="Arial" panose="020B0604020202020204" pitchFamily="34" charset="0"/>
              </a:endParaRPr>
            </a:p>
          </p:txBody>
        </p:sp>
        <p:sp>
          <p:nvSpPr>
            <p:cNvPr id="13" name="Freeform 12"/>
            <p:cNvSpPr>
              <a:spLocks noEditPoints="1"/>
            </p:cNvSpPr>
            <p:nvPr/>
          </p:nvSpPr>
          <p:spPr bwMode="auto">
            <a:xfrm>
              <a:off x="1045913" y="2205582"/>
              <a:ext cx="345401" cy="301511"/>
            </a:xfrm>
            <a:custGeom>
              <a:avLst/>
              <a:gdLst>
                <a:gd name="T0" fmla="*/ 18 w 84"/>
                <a:gd name="T1" fmla="*/ 0 h 73"/>
                <a:gd name="T2" fmla="*/ 26 w 84"/>
                <a:gd name="T3" fmla="*/ 7 h 73"/>
                <a:gd name="T4" fmla="*/ 10 w 84"/>
                <a:gd name="T5" fmla="*/ 7 h 73"/>
                <a:gd name="T6" fmla="*/ 18 w 84"/>
                <a:gd name="T7" fmla="*/ 0 h 73"/>
                <a:gd name="T8" fmla="*/ 49 w 84"/>
                <a:gd name="T9" fmla="*/ 15 h 73"/>
                <a:gd name="T10" fmla="*/ 67 w 84"/>
                <a:gd name="T11" fmla="*/ 22 h 73"/>
                <a:gd name="T12" fmla="*/ 75 w 84"/>
                <a:gd name="T13" fmla="*/ 41 h 73"/>
                <a:gd name="T14" fmla="*/ 67 w 84"/>
                <a:gd name="T15" fmla="*/ 60 h 73"/>
                <a:gd name="T16" fmla="*/ 49 w 84"/>
                <a:gd name="T17" fmla="*/ 67 h 73"/>
                <a:gd name="T18" fmla="*/ 30 w 84"/>
                <a:gd name="T19" fmla="*/ 60 h 73"/>
                <a:gd name="T20" fmla="*/ 22 w 84"/>
                <a:gd name="T21" fmla="*/ 41 h 73"/>
                <a:gd name="T22" fmla="*/ 30 w 84"/>
                <a:gd name="T23" fmla="*/ 22 h 73"/>
                <a:gd name="T24" fmla="*/ 49 w 84"/>
                <a:gd name="T25" fmla="*/ 15 h 73"/>
                <a:gd name="T26" fmla="*/ 45 w 84"/>
                <a:gd name="T27" fmla="*/ 28 h 73"/>
                <a:gd name="T28" fmla="*/ 35 w 84"/>
                <a:gd name="T29" fmla="*/ 33 h 73"/>
                <a:gd name="T30" fmla="*/ 36 w 84"/>
                <a:gd name="T31" fmla="*/ 44 h 73"/>
                <a:gd name="T32" fmla="*/ 44 w 84"/>
                <a:gd name="T33" fmla="*/ 38 h 73"/>
                <a:gd name="T34" fmla="*/ 45 w 84"/>
                <a:gd name="T35" fmla="*/ 28 h 73"/>
                <a:gd name="T36" fmla="*/ 62 w 84"/>
                <a:gd name="T37" fmla="*/ 28 h 73"/>
                <a:gd name="T38" fmla="*/ 49 w 84"/>
                <a:gd name="T39" fmla="*/ 23 h 73"/>
                <a:gd name="T40" fmla="*/ 36 w 84"/>
                <a:gd name="T41" fmla="*/ 28 h 73"/>
                <a:gd name="T42" fmla="*/ 31 w 84"/>
                <a:gd name="T43" fmla="*/ 41 h 73"/>
                <a:gd name="T44" fmla="*/ 36 w 84"/>
                <a:gd name="T45" fmla="*/ 54 h 73"/>
                <a:gd name="T46" fmla="*/ 49 w 84"/>
                <a:gd name="T47" fmla="*/ 59 h 73"/>
                <a:gd name="T48" fmla="*/ 62 w 84"/>
                <a:gd name="T49" fmla="*/ 54 h 73"/>
                <a:gd name="T50" fmla="*/ 67 w 84"/>
                <a:gd name="T51" fmla="*/ 41 h 73"/>
                <a:gd name="T52" fmla="*/ 62 w 84"/>
                <a:gd name="T53" fmla="*/ 28 h 73"/>
                <a:gd name="T54" fmla="*/ 35 w 84"/>
                <a:gd name="T55" fmla="*/ 0 h 73"/>
                <a:gd name="T56" fmla="*/ 29 w 84"/>
                <a:gd name="T57" fmla="*/ 11 h 73"/>
                <a:gd name="T58" fmla="*/ 9 w 84"/>
                <a:gd name="T59" fmla="*/ 11 h 73"/>
                <a:gd name="T60" fmla="*/ 0 w 84"/>
                <a:gd name="T61" fmla="*/ 21 h 73"/>
                <a:gd name="T62" fmla="*/ 0 w 84"/>
                <a:gd name="T63" fmla="*/ 63 h 73"/>
                <a:gd name="T64" fmla="*/ 9 w 84"/>
                <a:gd name="T65" fmla="*/ 73 h 73"/>
                <a:gd name="T66" fmla="*/ 74 w 84"/>
                <a:gd name="T67" fmla="*/ 73 h 73"/>
                <a:gd name="T68" fmla="*/ 84 w 84"/>
                <a:gd name="T69" fmla="*/ 63 h 73"/>
                <a:gd name="T70" fmla="*/ 84 w 84"/>
                <a:gd name="T71" fmla="*/ 21 h 73"/>
                <a:gd name="T72" fmla="*/ 74 w 84"/>
                <a:gd name="T73" fmla="*/ 11 h 73"/>
                <a:gd name="T74" fmla="*/ 71 w 84"/>
                <a:gd name="T75" fmla="*/ 11 h 73"/>
                <a:gd name="T76" fmla="*/ 64 w 84"/>
                <a:gd name="T77" fmla="*/ 0 h 73"/>
                <a:gd name="T78" fmla="*/ 35 w 84"/>
                <a:gd name="T79" fmla="*/ 0 h 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84" h="73">
                  <a:moveTo>
                    <a:pt x="18" y="0"/>
                  </a:moveTo>
                  <a:cubicBezTo>
                    <a:pt x="22" y="0"/>
                    <a:pt x="25" y="3"/>
                    <a:pt x="26" y="7"/>
                  </a:cubicBezTo>
                  <a:cubicBezTo>
                    <a:pt x="10" y="7"/>
                    <a:pt x="10" y="7"/>
                    <a:pt x="10" y="7"/>
                  </a:cubicBezTo>
                  <a:cubicBezTo>
                    <a:pt x="10" y="3"/>
                    <a:pt x="14" y="0"/>
                    <a:pt x="18" y="0"/>
                  </a:cubicBezTo>
                  <a:close/>
                  <a:moveTo>
                    <a:pt x="49" y="15"/>
                  </a:moveTo>
                  <a:cubicBezTo>
                    <a:pt x="56" y="15"/>
                    <a:pt x="63" y="18"/>
                    <a:pt x="67" y="22"/>
                  </a:cubicBezTo>
                  <a:cubicBezTo>
                    <a:pt x="72" y="27"/>
                    <a:pt x="75" y="34"/>
                    <a:pt x="75" y="41"/>
                  </a:cubicBezTo>
                  <a:cubicBezTo>
                    <a:pt x="75" y="48"/>
                    <a:pt x="72" y="55"/>
                    <a:pt x="67" y="60"/>
                  </a:cubicBezTo>
                  <a:cubicBezTo>
                    <a:pt x="63" y="64"/>
                    <a:pt x="56" y="67"/>
                    <a:pt x="49" y="67"/>
                  </a:cubicBezTo>
                  <a:cubicBezTo>
                    <a:pt x="41" y="67"/>
                    <a:pt x="35" y="64"/>
                    <a:pt x="30" y="60"/>
                  </a:cubicBezTo>
                  <a:cubicBezTo>
                    <a:pt x="25" y="55"/>
                    <a:pt x="22" y="48"/>
                    <a:pt x="22" y="41"/>
                  </a:cubicBezTo>
                  <a:cubicBezTo>
                    <a:pt x="22" y="34"/>
                    <a:pt x="25" y="27"/>
                    <a:pt x="30" y="22"/>
                  </a:cubicBezTo>
                  <a:cubicBezTo>
                    <a:pt x="35" y="18"/>
                    <a:pt x="41" y="15"/>
                    <a:pt x="49" y="15"/>
                  </a:cubicBezTo>
                  <a:close/>
                  <a:moveTo>
                    <a:pt x="45" y="28"/>
                  </a:moveTo>
                  <a:cubicBezTo>
                    <a:pt x="42" y="26"/>
                    <a:pt x="37" y="28"/>
                    <a:pt x="35" y="33"/>
                  </a:cubicBezTo>
                  <a:cubicBezTo>
                    <a:pt x="32" y="37"/>
                    <a:pt x="33" y="42"/>
                    <a:pt x="36" y="44"/>
                  </a:cubicBezTo>
                  <a:cubicBezTo>
                    <a:pt x="40" y="46"/>
                    <a:pt x="41" y="42"/>
                    <a:pt x="44" y="38"/>
                  </a:cubicBezTo>
                  <a:cubicBezTo>
                    <a:pt x="46" y="33"/>
                    <a:pt x="49" y="30"/>
                    <a:pt x="45" y="28"/>
                  </a:cubicBezTo>
                  <a:close/>
                  <a:moveTo>
                    <a:pt x="62" y="28"/>
                  </a:moveTo>
                  <a:cubicBezTo>
                    <a:pt x="58" y="25"/>
                    <a:pt x="54" y="23"/>
                    <a:pt x="49" y="23"/>
                  </a:cubicBezTo>
                  <a:cubicBezTo>
                    <a:pt x="44" y="23"/>
                    <a:pt x="39" y="25"/>
                    <a:pt x="36" y="28"/>
                  </a:cubicBezTo>
                  <a:cubicBezTo>
                    <a:pt x="33" y="31"/>
                    <a:pt x="31" y="36"/>
                    <a:pt x="31" y="41"/>
                  </a:cubicBezTo>
                  <a:cubicBezTo>
                    <a:pt x="31" y="46"/>
                    <a:pt x="33" y="50"/>
                    <a:pt x="36" y="54"/>
                  </a:cubicBezTo>
                  <a:cubicBezTo>
                    <a:pt x="39" y="57"/>
                    <a:pt x="44" y="59"/>
                    <a:pt x="49" y="59"/>
                  </a:cubicBezTo>
                  <a:cubicBezTo>
                    <a:pt x="54" y="59"/>
                    <a:pt x="58" y="57"/>
                    <a:pt x="62" y="54"/>
                  </a:cubicBezTo>
                  <a:cubicBezTo>
                    <a:pt x="65" y="50"/>
                    <a:pt x="67" y="46"/>
                    <a:pt x="67" y="41"/>
                  </a:cubicBezTo>
                  <a:cubicBezTo>
                    <a:pt x="67" y="36"/>
                    <a:pt x="65" y="31"/>
                    <a:pt x="62" y="28"/>
                  </a:cubicBezTo>
                  <a:close/>
                  <a:moveTo>
                    <a:pt x="35" y="0"/>
                  </a:moveTo>
                  <a:cubicBezTo>
                    <a:pt x="29" y="11"/>
                    <a:pt x="29" y="11"/>
                    <a:pt x="29" y="11"/>
                  </a:cubicBezTo>
                  <a:cubicBezTo>
                    <a:pt x="9" y="11"/>
                    <a:pt x="9" y="11"/>
                    <a:pt x="9" y="11"/>
                  </a:cubicBezTo>
                  <a:cubicBezTo>
                    <a:pt x="4" y="11"/>
                    <a:pt x="0" y="15"/>
                    <a:pt x="0" y="21"/>
                  </a:cubicBezTo>
                  <a:cubicBezTo>
                    <a:pt x="0" y="63"/>
                    <a:pt x="0" y="63"/>
                    <a:pt x="0" y="63"/>
                  </a:cubicBezTo>
                  <a:cubicBezTo>
                    <a:pt x="0" y="69"/>
                    <a:pt x="4" y="73"/>
                    <a:pt x="9" y="73"/>
                  </a:cubicBezTo>
                  <a:cubicBezTo>
                    <a:pt x="74" y="73"/>
                    <a:pt x="74" y="73"/>
                    <a:pt x="74" y="73"/>
                  </a:cubicBezTo>
                  <a:cubicBezTo>
                    <a:pt x="79" y="73"/>
                    <a:pt x="84" y="69"/>
                    <a:pt x="84" y="63"/>
                  </a:cubicBezTo>
                  <a:cubicBezTo>
                    <a:pt x="84" y="21"/>
                    <a:pt x="84" y="21"/>
                    <a:pt x="84" y="21"/>
                  </a:cubicBezTo>
                  <a:cubicBezTo>
                    <a:pt x="84" y="15"/>
                    <a:pt x="79" y="11"/>
                    <a:pt x="74" y="11"/>
                  </a:cubicBezTo>
                  <a:cubicBezTo>
                    <a:pt x="71" y="11"/>
                    <a:pt x="71" y="11"/>
                    <a:pt x="71" y="11"/>
                  </a:cubicBezTo>
                  <a:cubicBezTo>
                    <a:pt x="64" y="0"/>
                    <a:pt x="64" y="0"/>
                    <a:pt x="64" y="0"/>
                  </a:cubicBezTo>
                  <a:lnTo>
                    <a:pt x="35" y="0"/>
                  </a:lnTo>
                  <a:close/>
                </a:path>
              </a:pathLst>
            </a:custGeom>
            <a:solidFill>
              <a:schemeClr val="bg1"/>
            </a:solidFill>
            <a:ln>
              <a:noFill/>
            </a:ln>
          </p:spPr>
          <p:txBody>
            <a:bodyPr vert="horz" wrap="square" lIns="96435" tIns="48218" rIns="96435" bIns="48218"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endParaRPr lang="zh-CN" altLang="en-US" sz="1898">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6" name="Group 5"/>
          <p:cNvGrpSpPr/>
          <p:nvPr/>
        </p:nvGrpSpPr>
        <p:grpSpPr>
          <a:xfrm>
            <a:off x="923273" y="2861201"/>
            <a:ext cx="724534" cy="724534"/>
            <a:chOff x="875113" y="2983507"/>
            <a:chExt cx="687003" cy="687003"/>
          </a:xfrm>
        </p:grpSpPr>
        <p:sp>
          <p:nvSpPr>
            <p:cNvPr id="8" name="Rectangle 7"/>
            <p:cNvSpPr/>
            <p:nvPr/>
          </p:nvSpPr>
          <p:spPr>
            <a:xfrm>
              <a:off x="875113" y="2983507"/>
              <a:ext cx="687003" cy="687003"/>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endParaRPr lang="en-US">
                <a:latin typeface="Arial" panose="020B0604020202020204" pitchFamily="34" charset="0"/>
                <a:ea typeface="微软雅黑" panose="020B0503020204020204" pitchFamily="34" charset="-122"/>
                <a:sym typeface="Arial" panose="020B0604020202020204" pitchFamily="34" charset="0"/>
              </a:endParaRPr>
            </a:p>
          </p:txBody>
        </p:sp>
        <p:sp>
          <p:nvSpPr>
            <p:cNvPr id="14" name="Freeform 13"/>
            <p:cNvSpPr>
              <a:spLocks noEditPoints="1"/>
            </p:cNvSpPr>
            <p:nvPr/>
          </p:nvSpPr>
          <p:spPr bwMode="auto">
            <a:xfrm>
              <a:off x="1045913" y="3129499"/>
              <a:ext cx="337768" cy="395018"/>
            </a:xfrm>
            <a:custGeom>
              <a:avLst/>
              <a:gdLst>
                <a:gd name="T0" fmla="*/ 42 w 82"/>
                <a:gd name="T1" fmla="*/ 0 h 96"/>
                <a:gd name="T2" fmla="*/ 62 w 82"/>
                <a:gd name="T3" fmla="*/ 20 h 96"/>
                <a:gd name="T4" fmla="*/ 67 w 82"/>
                <a:gd name="T5" fmla="*/ 28 h 96"/>
                <a:gd name="T6" fmla="*/ 77 w 82"/>
                <a:gd name="T7" fmla="*/ 20 h 96"/>
                <a:gd name="T8" fmla="*/ 82 w 82"/>
                <a:gd name="T9" fmla="*/ 28 h 96"/>
                <a:gd name="T10" fmla="*/ 77 w 82"/>
                <a:gd name="T11" fmla="*/ 35 h 96"/>
                <a:gd name="T12" fmla="*/ 67 w 82"/>
                <a:gd name="T13" fmla="*/ 67 h 96"/>
                <a:gd name="T14" fmla="*/ 47 w 82"/>
                <a:gd name="T15" fmla="*/ 85 h 96"/>
                <a:gd name="T16" fmla="*/ 67 w 82"/>
                <a:gd name="T17" fmla="*/ 96 h 96"/>
                <a:gd name="T18" fmla="*/ 17 w 82"/>
                <a:gd name="T19" fmla="*/ 85 h 96"/>
                <a:gd name="T20" fmla="*/ 35 w 82"/>
                <a:gd name="T21" fmla="*/ 77 h 96"/>
                <a:gd name="T22" fmla="*/ 6 w 82"/>
                <a:gd name="T23" fmla="*/ 42 h 96"/>
                <a:gd name="T24" fmla="*/ 0 w 82"/>
                <a:gd name="T25" fmla="*/ 35 h 96"/>
                <a:gd name="T26" fmla="*/ 6 w 82"/>
                <a:gd name="T27" fmla="*/ 28 h 96"/>
                <a:gd name="T28" fmla="*/ 16 w 82"/>
                <a:gd name="T29" fmla="*/ 20 h 96"/>
                <a:gd name="T30" fmla="*/ 21 w 82"/>
                <a:gd name="T31" fmla="*/ 28 h 96"/>
                <a:gd name="T32" fmla="*/ 27 w 82"/>
                <a:gd name="T33" fmla="*/ 6 h 96"/>
                <a:gd name="T34" fmla="*/ 50 w 82"/>
                <a:gd name="T35" fmla="*/ 12 h 96"/>
                <a:gd name="T36" fmla="*/ 45 w 82"/>
                <a:gd name="T37" fmla="*/ 12 h 96"/>
                <a:gd name="T38" fmla="*/ 42 w 82"/>
                <a:gd name="T39" fmla="*/ 9 h 96"/>
                <a:gd name="T40" fmla="*/ 36 w 82"/>
                <a:gd name="T41" fmla="*/ 10 h 96"/>
                <a:gd name="T42" fmla="*/ 34 w 82"/>
                <a:gd name="T43" fmla="*/ 15 h 96"/>
                <a:gd name="T44" fmla="*/ 31 w 82"/>
                <a:gd name="T45" fmla="*/ 16 h 96"/>
                <a:gd name="T46" fmla="*/ 34 w 82"/>
                <a:gd name="T47" fmla="*/ 18 h 96"/>
                <a:gd name="T48" fmla="*/ 30 w 82"/>
                <a:gd name="T49" fmla="*/ 21 h 96"/>
                <a:gd name="T50" fmla="*/ 53 w 82"/>
                <a:gd name="T51" fmla="*/ 28 h 96"/>
                <a:gd name="T52" fmla="*/ 51 w 82"/>
                <a:gd name="T53" fmla="*/ 21 h 96"/>
                <a:gd name="T54" fmla="*/ 51 w 82"/>
                <a:gd name="T55" fmla="*/ 16 h 96"/>
                <a:gd name="T56" fmla="*/ 50 w 82"/>
                <a:gd name="T57" fmla="*/ 12 h 96"/>
                <a:gd name="T58" fmla="*/ 38 w 82"/>
                <a:gd name="T59" fmla="*/ 12 h 96"/>
                <a:gd name="T60" fmla="*/ 43 w 82"/>
                <a:gd name="T61" fmla="*/ 12 h 96"/>
                <a:gd name="T62" fmla="*/ 44 w 82"/>
                <a:gd name="T63" fmla="*/ 16 h 96"/>
                <a:gd name="T64" fmla="*/ 44 w 82"/>
                <a:gd name="T65" fmla="*/ 21 h 96"/>
                <a:gd name="T66" fmla="*/ 44 w 82"/>
                <a:gd name="T67" fmla="*/ 16 h 96"/>
                <a:gd name="T68" fmla="*/ 35 w 82"/>
                <a:gd name="T69" fmla="*/ 18 h 96"/>
                <a:gd name="T70" fmla="*/ 40 w 82"/>
                <a:gd name="T71" fmla="*/ 18 h 96"/>
                <a:gd name="T72" fmla="*/ 48 w 82"/>
                <a:gd name="T73" fmla="*/ 22 h 96"/>
                <a:gd name="T74" fmla="*/ 48 w 82"/>
                <a:gd name="T75" fmla="*/ 27 h 96"/>
                <a:gd name="T76" fmla="*/ 48 w 82"/>
                <a:gd name="T77" fmla="*/ 22 h 96"/>
                <a:gd name="T78" fmla="*/ 39 w 82"/>
                <a:gd name="T79" fmla="*/ 24 h 96"/>
                <a:gd name="T80" fmla="*/ 44 w 82"/>
                <a:gd name="T81" fmla="*/ 24 h 96"/>
                <a:gd name="T82" fmla="*/ 34 w 82"/>
                <a:gd name="T83" fmla="*/ 22 h 96"/>
                <a:gd name="T84" fmla="*/ 34 w 82"/>
                <a:gd name="T85" fmla="*/ 27 h 96"/>
                <a:gd name="T86" fmla="*/ 34 w 82"/>
                <a:gd name="T87" fmla="*/ 22 h 96"/>
                <a:gd name="T88" fmla="*/ 62 w 82"/>
                <a:gd name="T89" fmla="*/ 40 h 96"/>
                <a:gd name="T90" fmla="*/ 42 w 82"/>
                <a:gd name="T91" fmla="*/ 61 h 96"/>
                <a:gd name="T92" fmla="*/ 27 w 82"/>
                <a:gd name="T93" fmla="*/ 55 h 96"/>
                <a:gd name="T94" fmla="*/ 21 w 82"/>
                <a:gd name="T95" fmla="*/ 35 h 96"/>
                <a:gd name="T96" fmla="*/ 16 w 82"/>
                <a:gd name="T97" fmla="*/ 42 h 96"/>
                <a:gd name="T98" fmla="*/ 42 w 82"/>
                <a:gd name="T99" fmla="*/ 68 h 96"/>
                <a:gd name="T100" fmla="*/ 60 w 82"/>
                <a:gd name="T101" fmla="*/ 60 h 96"/>
                <a:gd name="T102" fmla="*/ 67 w 82"/>
                <a:gd name="T103" fmla="*/ 35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82" h="96">
                  <a:moveTo>
                    <a:pt x="42" y="0"/>
                  </a:moveTo>
                  <a:cubicBezTo>
                    <a:pt x="42" y="0"/>
                    <a:pt x="42" y="0"/>
                    <a:pt x="42" y="0"/>
                  </a:cubicBezTo>
                  <a:cubicBezTo>
                    <a:pt x="47" y="0"/>
                    <a:pt x="52" y="2"/>
                    <a:pt x="56" y="6"/>
                  </a:cubicBezTo>
                  <a:cubicBezTo>
                    <a:pt x="59" y="9"/>
                    <a:pt x="62" y="14"/>
                    <a:pt x="62" y="20"/>
                  </a:cubicBezTo>
                  <a:cubicBezTo>
                    <a:pt x="62" y="28"/>
                    <a:pt x="62" y="28"/>
                    <a:pt x="62" y="28"/>
                  </a:cubicBezTo>
                  <a:cubicBezTo>
                    <a:pt x="67" y="28"/>
                    <a:pt x="67" y="28"/>
                    <a:pt x="67" y="28"/>
                  </a:cubicBezTo>
                  <a:cubicBezTo>
                    <a:pt x="67" y="20"/>
                    <a:pt x="67" y="20"/>
                    <a:pt x="67" y="20"/>
                  </a:cubicBezTo>
                  <a:cubicBezTo>
                    <a:pt x="77" y="20"/>
                    <a:pt x="77" y="20"/>
                    <a:pt x="77" y="20"/>
                  </a:cubicBezTo>
                  <a:cubicBezTo>
                    <a:pt x="77" y="28"/>
                    <a:pt x="77" y="28"/>
                    <a:pt x="77" y="28"/>
                  </a:cubicBezTo>
                  <a:cubicBezTo>
                    <a:pt x="82" y="28"/>
                    <a:pt x="82" y="28"/>
                    <a:pt x="82" y="28"/>
                  </a:cubicBezTo>
                  <a:cubicBezTo>
                    <a:pt x="82" y="35"/>
                    <a:pt x="82" y="35"/>
                    <a:pt x="82" y="35"/>
                  </a:cubicBezTo>
                  <a:cubicBezTo>
                    <a:pt x="77" y="35"/>
                    <a:pt x="77" y="35"/>
                    <a:pt x="77" y="35"/>
                  </a:cubicBezTo>
                  <a:cubicBezTo>
                    <a:pt x="77" y="42"/>
                    <a:pt x="77" y="42"/>
                    <a:pt x="77" y="42"/>
                  </a:cubicBezTo>
                  <a:cubicBezTo>
                    <a:pt x="77" y="52"/>
                    <a:pt x="73" y="61"/>
                    <a:pt x="67" y="67"/>
                  </a:cubicBezTo>
                  <a:cubicBezTo>
                    <a:pt x="61" y="72"/>
                    <a:pt x="54" y="76"/>
                    <a:pt x="47" y="77"/>
                  </a:cubicBezTo>
                  <a:cubicBezTo>
                    <a:pt x="47" y="85"/>
                    <a:pt x="47" y="85"/>
                    <a:pt x="47" y="85"/>
                  </a:cubicBezTo>
                  <a:cubicBezTo>
                    <a:pt x="67" y="85"/>
                    <a:pt x="67" y="85"/>
                    <a:pt x="67" y="85"/>
                  </a:cubicBezTo>
                  <a:cubicBezTo>
                    <a:pt x="67" y="96"/>
                    <a:pt x="67" y="96"/>
                    <a:pt x="67" y="96"/>
                  </a:cubicBezTo>
                  <a:cubicBezTo>
                    <a:pt x="17" y="96"/>
                    <a:pt x="17" y="96"/>
                    <a:pt x="17" y="96"/>
                  </a:cubicBezTo>
                  <a:cubicBezTo>
                    <a:pt x="17" y="85"/>
                    <a:pt x="17" y="85"/>
                    <a:pt x="17" y="85"/>
                  </a:cubicBezTo>
                  <a:cubicBezTo>
                    <a:pt x="35" y="85"/>
                    <a:pt x="35" y="85"/>
                    <a:pt x="35" y="85"/>
                  </a:cubicBezTo>
                  <a:cubicBezTo>
                    <a:pt x="35" y="77"/>
                    <a:pt x="35" y="77"/>
                    <a:pt x="35" y="77"/>
                  </a:cubicBezTo>
                  <a:cubicBezTo>
                    <a:pt x="28" y="76"/>
                    <a:pt x="21" y="72"/>
                    <a:pt x="16" y="67"/>
                  </a:cubicBezTo>
                  <a:cubicBezTo>
                    <a:pt x="10" y="61"/>
                    <a:pt x="6" y="52"/>
                    <a:pt x="6" y="42"/>
                  </a:cubicBezTo>
                  <a:cubicBezTo>
                    <a:pt x="6" y="35"/>
                    <a:pt x="6" y="35"/>
                    <a:pt x="6" y="35"/>
                  </a:cubicBezTo>
                  <a:cubicBezTo>
                    <a:pt x="0" y="35"/>
                    <a:pt x="0" y="35"/>
                    <a:pt x="0" y="35"/>
                  </a:cubicBezTo>
                  <a:cubicBezTo>
                    <a:pt x="0" y="28"/>
                    <a:pt x="0" y="28"/>
                    <a:pt x="0" y="28"/>
                  </a:cubicBezTo>
                  <a:cubicBezTo>
                    <a:pt x="6" y="28"/>
                    <a:pt x="6" y="28"/>
                    <a:pt x="6" y="28"/>
                  </a:cubicBezTo>
                  <a:cubicBezTo>
                    <a:pt x="6" y="20"/>
                    <a:pt x="6" y="20"/>
                    <a:pt x="6" y="20"/>
                  </a:cubicBezTo>
                  <a:cubicBezTo>
                    <a:pt x="16" y="20"/>
                    <a:pt x="16" y="20"/>
                    <a:pt x="16" y="20"/>
                  </a:cubicBezTo>
                  <a:cubicBezTo>
                    <a:pt x="16" y="28"/>
                    <a:pt x="16" y="28"/>
                    <a:pt x="16" y="28"/>
                  </a:cubicBezTo>
                  <a:cubicBezTo>
                    <a:pt x="21" y="28"/>
                    <a:pt x="21" y="28"/>
                    <a:pt x="21" y="28"/>
                  </a:cubicBezTo>
                  <a:cubicBezTo>
                    <a:pt x="21" y="20"/>
                    <a:pt x="21" y="20"/>
                    <a:pt x="21" y="20"/>
                  </a:cubicBezTo>
                  <a:cubicBezTo>
                    <a:pt x="21" y="14"/>
                    <a:pt x="24" y="9"/>
                    <a:pt x="27" y="6"/>
                  </a:cubicBezTo>
                  <a:cubicBezTo>
                    <a:pt x="31" y="2"/>
                    <a:pt x="36" y="0"/>
                    <a:pt x="42" y="0"/>
                  </a:cubicBezTo>
                  <a:close/>
                  <a:moveTo>
                    <a:pt x="50" y="12"/>
                  </a:moveTo>
                  <a:cubicBezTo>
                    <a:pt x="50" y="14"/>
                    <a:pt x="49" y="15"/>
                    <a:pt x="47" y="15"/>
                  </a:cubicBezTo>
                  <a:cubicBezTo>
                    <a:pt x="46" y="15"/>
                    <a:pt x="45" y="14"/>
                    <a:pt x="45" y="12"/>
                  </a:cubicBezTo>
                  <a:cubicBezTo>
                    <a:pt x="45" y="11"/>
                    <a:pt x="46" y="10"/>
                    <a:pt x="46" y="10"/>
                  </a:cubicBezTo>
                  <a:cubicBezTo>
                    <a:pt x="45" y="9"/>
                    <a:pt x="43" y="9"/>
                    <a:pt x="42" y="9"/>
                  </a:cubicBezTo>
                  <a:cubicBezTo>
                    <a:pt x="42" y="9"/>
                    <a:pt x="42" y="9"/>
                    <a:pt x="42" y="9"/>
                  </a:cubicBezTo>
                  <a:cubicBezTo>
                    <a:pt x="39" y="9"/>
                    <a:pt x="37" y="9"/>
                    <a:pt x="36" y="10"/>
                  </a:cubicBezTo>
                  <a:cubicBezTo>
                    <a:pt x="36" y="11"/>
                    <a:pt x="36" y="11"/>
                    <a:pt x="36" y="12"/>
                  </a:cubicBezTo>
                  <a:cubicBezTo>
                    <a:pt x="36" y="14"/>
                    <a:pt x="35" y="15"/>
                    <a:pt x="34" y="15"/>
                  </a:cubicBezTo>
                  <a:cubicBezTo>
                    <a:pt x="33" y="15"/>
                    <a:pt x="32" y="14"/>
                    <a:pt x="32" y="14"/>
                  </a:cubicBezTo>
                  <a:cubicBezTo>
                    <a:pt x="32" y="15"/>
                    <a:pt x="31" y="15"/>
                    <a:pt x="31" y="16"/>
                  </a:cubicBezTo>
                  <a:cubicBezTo>
                    <a:pt x="31" y="16"/>
                    <a:pt x="31" y="16"/>
                    <a:pt x="31" y="16"/>
                  </a:cubicBezTo>
                  <a:cubicBezTo>
                    <a:pt x="33" y="16"/>
                    <a:pt x="34" y="17"/>
                    <a:pt x="34" y="18"/>
                  </a:cubicBezTo>
                  <a:cubicBezTo>
                    <a:pt x="34" y="20"/>
                    <a:pt x="33" y="21"/>
                    <a:pt x="31" y="21"/>
                  </a:cubicBezTo>
                  <a:cubicBezTo>
                    <a:pt x="31" y="21"/>
                    <a:pt x="31" y="21"/>
                    <a:pt x="30" y="21"/>
                  </a:cubicBezTo>
                  <a:cubicBezTo>
                    <a:pt x="30" y="28"/>
                    <a:pt x="30" y="28"/>
                    <a:pt x="30" y="28"/>
                  </a:cubicBezTo>
                  <a:cubicBezTo>
                    <a:pt x="53" y="28"/>
                    <a:pt x="53" y="28"/>
                    <a:pt x="53" y="28"/>
                  </a:cubicBezTo>
                  <a:cubicBezTo>
                    <a:pt x="53" y="20"/>
                    <a:pt x="53" y="20"/>
                    <a:pt x="53" y="20"/>
                  </a:cubicBezTo>
                  <a:cubicBezTo>
                    <a:pt x="52" y="21"/>
                    <a:pt x="52" y="21"/>
                    <a:pt x="51" y="21"/>
                  </a:cubicBezTo>
                  <a:cubicBezTo>
                    <a:pt x="50" y="21"/>
                    <a:pt x="49" y="20"/>
                    <a:pt x="49" y="18"/>
                  </a:cubicBezTo>
                  <a:cubicBezTo>
                    <a:pt x="49" y="17"/>
                    <a:pt x="50" y="16"/>
                    <a:pt x="51" y="16"/>
                  </a:cubicBezTo>
                  <a:cubicBezTo>
                    <a:pt x="51" y="16"/>
                    <a:pt x="52" y="16"/>
                    <a:pt x="52" y="16"/>
                  </a:cubicBezTo>
                  <a:cubicBezTo>
                    <a:pt x="52" y="15"/>
                    <a:pt x="51" y="13"/>
                    <a:pt x="50" y="12"/>
                  </a:cubicBezTo>
                  <a:close/>
                  <a:moveTo>
                    <a:pt x="41" y="10"/>
                  </a:moveTo>
                  <a:cubicBezTo>
                    <a:pt x="39" y="10"/>
                    <a:pt x="38" y="11"/>
                    <a:pt x="38" y="12"/>
                  </a:cubicBezTo>
                  <a:cubicBezTo>
                    <a:pt x="38" y="14"/>
                    <a:pt x="39" y="15"/>
                    <a:pt x="41" y="15"/>
                  </a:cubicBezTo>
                  <a:cubicBezTo>
                    <a:pt x="42" y="15"/>
                    <a:pt x="43" y="14"/>
                    <a:pt x="43" y="12"/>
                  </a:cubicBezTo>
                  <a:cubicBezTo>
                    <a:pt x="43" y="11"/>
                    <a:pt x="42" y="10"/>
                    <a:pt x="41" y="10"/>
                  </a:cubicBezTo>
                  <a:close/>
                  <a:moveTo>
                    <a:pt x="44" y="16"/>
                  </a:moveTo>
                  <a:cubicBezTo>
                    <a:pt x="43" y="16"/>
                    <a:pt x="42" y="17"/>
                    <a:pt x="42" y="18"/>
                  </a:cubicBezTo>
                  <a:cubicBezTo>
                    <a:pt x="42" y="20"/>
                    <a:pt x="43" y="21"/>
                    <a:pt x="44" y="21"/>
                  </a:cubicBezTo>
                  <a:cubicBezTo>
                    <a:pt x="46" y="21"/>
                    <a:pt x="47" y="20"/>
                    <a:pt x="47" y="18"/>
                  </a:cubicBezTo>
                  <a:cubicBezTo>
                    <a:pt x="47" y="17"/>
                    <a:pt x="46" y="16"/>
                    <a:pt x="44" y="16"/>
                  </a:cubicBezTo>
                  <a:close/>
                  <a:moveTo>
                    <a:pt x="37" y="16"/>
                  </a:moveTo>
                  <a:cubicBezTo>
                    <a:pt x="36" y="16"/>
                    <a:pt x="35" y="17"/>
                    <a:pt x="35" y="18"/>
                  </a:cubicBezTo>
                  <a:cubicBezTo>
                    <a:pt x="35" y="20"/>
                    <a:pt x="36" y="21"/>
                    <a:pt x="37" y="21"/>
                  </a:cubicBezTo>
                  <a:cubicBezTo>
                    <a:pt x="39" y="21"/>
                    <a:pt x="40" y="20"/>
                    <a:pt x="40" y="18"/>
                  </a:cubicBezTo>
                  <a:cubicBezTo>
                    <a:pt x="40" y="17"/>
                    <a:pt x="39" y="16"/>
                    <a:pt x="37" y="16"/>
                  </a:cubicBezTo>
                  <a:close/>
                  <a:moveTo>
                    <a:pt x="48" y="22"/>
                  </a:moveTo>
                  <a:cubicBezTo>
                    <a:pt x="47" y="22"/>
                    <a:pt x="46" y="23"/>
                    <a:pt x="46" y="24"/>
                  </a:cubicBezTo>
                  <a:cubicBezTo>
                    <a:pt x="46" y="26"/>
                    <a:pt x="47" y="27"/>
                    <a:pt x="48" y="27"/>
                  </a:cubicBezTo>
                  <a:cubicBezTo>
                    <a:pt x="50" y="27"/>
                    <a:pt x="51" y="26"/>
                    <a:pt x="51" y="24"/>
                  </a:cubicBezTo>
                  <a:cubicBezTo>
                    <a:pt x="51" y="23"/>
                    <a:pt x="50" y="22"/>
                    <a:pt x="48" y="22"/>
                  </a:cubicBezTo>
                  <a:close/>
                  <a:moveTo>
                    <a:pt x="41" y="22"/>
                  </a:moveTo>
                  <a:cubicBezTo>
                    <a:pt x="40" y="22"/>
                    <a:pt x="39" y="23"/>
                    <a:pt x="39" y="24"/>
                  </a:cubicBezTo>
                  <a:cubicBezTo>
                    <a:pt x="39" y="26"/>
                    <a:pt x="40" y="27"/>
                    <a:pt x="41" y="27"/>
                  </a:cubicBezTo>
                  <a:cubicBezTo>
                    <a:pt x="43" y="27"/>
                    <a:pt x="44" y="26"/>
                    <a:pt x="44" y="24"/>
                  </a:cubicBezTo>
                  <a:cubicBezTo>
                    <a:pt x="44" y="23"/>
                    <a:pt x="43" y="22"/>
                    <a:pt x="41" y="22"/>
                  </a:cubicBezTo>
                  <a:close/>
                  <a:moveTo>
                    <a:pt x="34" y="22"/>
                  </a:moveTo>
                  <a:cubicBezTo>
                    <a:pt x="33" y="22"/>
                    <a:pt x="32" y="23"/>
                    <a:pt x="32" y="24"/>
                  </a:cubicBezTo>
                  <a:cubicBezTo>
                    <a:pt x="32" y="26"/>
                    <a:pt x="33" y="27"/>
                    <a:pt x="34" y="27"/>
                  </a:cubicBezTo>
                  <a:cubicBezTo>
                    <a:pt x="36" y="27"/>
                    <a:pt x="37" y="26"/>
                    <a:pt x="37" y="24"/>
                  </a:cubicBezTo>
                  <a:cubicBezTo>
                    <a:pt x="37" y="23"/>
                    <a:pt x="36" y="22"/>
                    <a:pt x="34" y="22"/>
                  </a:cubicBezTo>
                  <a:close/>
                  <a:moveTo>
                    <a:pt x="62" y="35"/>
                  </a:moveTo>
                  <a:cubicBezTo>
                    <a:pt x="62" y="40"/>
                    <a:pt x="62" y="40"/>
                    <a:pt x="62" y="40"/>
                  </a:cubicBezTo>
                  <a:cubicBezTo>
                    <a:pt x="62" y="46"/>
                    <a:pt x="59" y="51"/>
                    <a:pt x="56" y="55"/>
                  </a:cubicBezTo>
                  <a:cubicBezTo>
                    <a:pt x="52" y="58"/>
                    <a:pt x="47" y="61"/>
                    <a:pt x="42" y="61"/>
                  </a:cubicBezTo>
                  <a:cubicBezTo>
                    <a:pt x="42" y="61"/>
                    <a:pt x="42" y="61"/>
                    <a:pt x="42" y="61"/>
                  </a:cubicBezTo>
                  <a:cubicBezTo>
                    <a:pt x="36" y="61"/>
                    <a:pt x="31" y="58"/>
                    <a:pt x="27" y="55"/>
                  </a:cubicBezTo>
                  <a:cubicBezTo>
                    <a:pt x="24" y="51"/>
                    <a:pt x="21" y="46"/>
                    <a:pt x="21" y="40"/>
                  </a:cubicBezTo>
                  <a:cubicBezTo>
                    <a:pt x="21" y="35"/>
                    <a:pt x="21" y="35"/>
                    <a:pt x="21" y="35"/>
                  </a:cubicBezTo>
                  <a:cubicBezTo>
                    <a:pt x="16" y="35"/>
                    <a:pt x="16" y="35"/>
                    <a:pt x="16" y="35"/>
                  </a:cubicBezTo>
                  <a:cubicBezTo>
                    <a:pt x="16" y="42"/>
                    <a:pt x="16" y="42"/>
                    <a:pt x="16" y="42"/>
                  </a:cubicBezTo>
                  <a:cubicBezTo>
                    <a:pt x="16" y="49"/>
                    <a:pt x="18" y="56"/>
                    <a:pt x="23" y="60"/>
                  </a:cubicBezTo>
                  <a:cubicBezTo>
                    <a:pt x="28" y="65"/>
                    <a:pt x="34" y="68"/>
                    <a:pt x="42" y="68"/>
                  </a:cubicBezTo>
                  <a:cubicBezTo>
                    <a:pt x="42" y="68"/>
                    <a:pt x="42" y="68"/>
                    <a:pt x="42" y="68"/>
                  </a:cubicBezTo>
                  <a:cubicBezTo>
                    <a:pt x="49" y="68"/>
                    <a:pt x="55" y="65"/>
                    <a:pt x="60" y="60"/>
                  </a:cubicBezTo>
                  <a:cubicBezTo>
                    <a:pt x="65" y="56"/>
                    <a:pt x="67" y="49"/>
                    <a:pt x="67" y="42"/>
                  </a:cubicBezTo>
                  <a:cubicBezTo>
                    <a:pt x="67" y="35"/>
                    <a:pt x="67" y="35"/>
                    <a:pt x="67" y="35"/>
                  </a:cubicBezTo>
                  <a:lnTo>
                    <a:pt x="62" y="35"/>
                  </a:lnTo>
                  <a:close/>
                </a:path>
              </a:pathLst>
            </a:custGeom>
            <a:solidFill>
              <a:schemeClr val="bg1"/>
            </a:solidFill>
            <a:ln>
              <a:noFill/>
            </a:ln>
          </p:spPr>
          <p:txBody>
            <a:bodyPr vert="horz" wrap="square" lIns="96435" tIns="48218" rIns="96435" bIns="48218"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endParaRPr lang="zh-CN" altLang="en-US" sz="1898">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11" name="Group 10"/>
          <p:cNvGrpSpPr/>
          <p:nvPr/>
        </p:nvGrpSpPr>
        <p:grpSpPr>
          <a:xfrm>
            <a:off x="923273" y="3894196"/>
            <a:ext cx="724534" cy="724534"/>
            <a:chOff x="875113" y="3954177"/>
            <a:chExt cx="687003" cy="687003"/>
          </a:xfrm>
        </p:grpSpPr>
        <p:sp>
          <p:nvSpPr>
            <p:cNvPr id="9" name="Rectangle 8"/>
            <p:cNvSpPr/>
            <p:nvPr/>
          </p:nvSpPr>
          <p:spPr>
            <a:xfrm>
              <a:off x="875113" y="3954177"/>
              <a:ext cx="687003" cy="687003"/>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endParaRPr lang="en-US">
                <a:latin typeface="Arial" panose="020B0604020202020204" pitchFamily="34" charset="0"/>
                <a:ea typeface="微软雅黑" panose="020B0503020204020204" pitchFamily="34" charset="-122"/>
                <a:sym typeface="Arial" panose="020B0604020202020204" pitchFamily="34" charset="0"/>
              </a:endParaRPr>
            </a:p>
          </p:txBody>
        </p:sp>
        <p:sp>
          <p:nvSpPr>
            <p:cNvPr id="15" name="Freeform 14"/>
            <p:cNvSpPr>
              <a:spLocks noEditPoints="1"/>
            </p:cNvSpPr>
            <p:nvPr/>
          </p:nvSpPr>
          <p:spPr bwMode="auto">
            <a:xfrm>
              <a:off x="1021105" y="4104940"/>
              <a:ext cx="387383" cy="385476"/>
            </a:xfrm>
            <a:custGeom>
              <a:avLst/>
              <a:gdLst>
                <a:gd name="T0" fmla="*/ 6 w 94"/>
                <a:gd name="T1" fmla="*/ 28 h 94"/>
                <a:gd name="T2" fmla="*/ 32 w 94"/>
                <a:gd name="T3" fmla="*/ 4 h 94"/>
                <a:gd name="T4" fmla="*/ 67 w 94"/>
                <a:gd name="T5" fmla="*/ 6 h 94"/>
                <a:gd name="T6" fmla="*/ 90 w 94"/>
                <a:gd name="T7" fmla="*/ 32 h 94"/>
                <a:gd name="T8" fmla="*/ 88 w 94"/>
                <a:gd name="T9" fmla="*/ 67 h 94"/>
                <a:gd name="T10" fmla="*/ 88 w 94"/>
                <a:gd name="T11" fmla="*/ 67 h 94"/>
                <a:gd name="T12" fmla="*/ 62 w 94"/>
                <a:gd name="T13" fmla="*/ 90 h 94"/>
                <a:gd name="T14" fmla="*/ 27 w 94"/>
                <a:gd name="T15" fmla="*/ 89 h 94"/>
                <a:gd name="T16" fmla="*/ 27 w 94"/>
                <a:gd name="T17" fmla="*/ 89 h 94"/>
                <a:gd name="T18" fmla="*/ 4 w 94"/>
                <a:gd name="T19" fmla="*/ 62 h 94"/>
                <a:gd name="T20" fmla="*/ 6 w 94"/>
                <a:gd name="T21" fmla="*/ 28 h 94"/>
                <a:gd name="T22" fmla="*/ 6 w 94"/>
                <a:gd name="T23" fmla="*/ 28 h 94"/>
                <a:gd name="T24" fmla="*/ 20 w 94"/>
                <a:gd name="T25" fmla="*/ 27 h 94"/>
                <a:gd name="T26" fmla="*/ 16 w 94"/>
                <a:gd name="T27" fmla="*/ 32 h 94"/>
                <a:gd name="T28" fmla="*/ 16 w 94"/>
                <a:gd name="T29" fmla="*/ 32 h 94"/>
                <a:gd name="T30" fmla="*/ 15 w 94"/>
                <a:gd name="T31" fmla="*/ 35 h 94"/>
                <a:gd name="T32" fmla="*/ 36 w 94"/>
                <a:gd name="T33" fmla="*/ 37 h 94"/>
                <a:gd name="T34" fmla="*/ 34 w 94"/>
                <a:gd name="T35" fmla="*/ 40 h 94"/>
                <a:gd name="T36" fmla="*/ 32 w 94"/>
                <a:gd name="T37" fmla="*/ 45 h 94"/>
                <a:gd name="T38" fmla="*/ 13 w 94"/>
                <a:gd name="T39" fmla="*/ 53 h 94"/>
                <a:gd name="T40" fmla="*/ 15 w 94"/>
                <a:gd name="T41" fmla="*/ 59 h 94"/>
                <a:gd name="T42" fmla="*/ 15 w 94"/>
                <a:gd name="T43" fmla="*/ 59 h 94"/>
                <a:gd name="T44" fmla="*/ 16 w 94"/>
                <a:gd name="T45" fmla="*/ 60 h 94"/>
                <a:gd name="T46" fmla="*/ 29 w 94"/>
                <a:gd name="T47" fmla="*/ 54 h 94"/>
                <a:gd name="T48" fmla="*/ 26 w 94"/>
                <a:gd name="T49" fmla="*/ 74 h 94"/>
                <a:gd name="T50" fmla="*/ 32 w 94"/>
                <a:gd name="T51" fmla="*/ 78 h 94"/>
                <a:gd name="T52" fmla="*/ 32 w 94"/>
                <a:gd name="T53" fmla="*/ 78 h 94"/>
                <a:gd name="T54" fmla="*/ 33 w 94"/>
                <a:gd name="T55" fmla="*/ 79 h 94"/>
                <a:gd name="T56" fmla="*/ 34 w 94"/>
                <a:gd name="T57" fmla="*/ 78 h 94"/>
                <a:gd name="T58" fmla="*/ 36 w 94"/>
                <a:gd name="T59" fmla="*/ 55 h 94"/>
                <a:gd name="T60" fmla="*/ 48 w 94"/>
                <a:gd name="T61" fmla="*/ 67 h 94"/>
                <a:gd name="T62" fmla="*/ 60 w 94"/>
                <a:gd name="T63" fmla="*/ 79 h 94"/>
                <a:gd name="T64" fmla="*/ 65 w 94"/>
                <a:gd name="T65" fmla="*/ 77 h 94"/>
                <a:gd name="T66" fmla="*/ 66 w 94"/>
                <a:gd name="T67" fmla="*/ 74 h 94"/>
                <a:gd name="T68" fmla="*/ 54 w 94"/>
                <a:gd name="T69" fmla="*/ 62 h 94"/>
                <a:gd name="T70" fmla="*/ 39 w 94"/>
                <a:gd name="T71" fmla="*/ 48 h 94"/>
                <a:gd name="T72" fmla="*/ 41 w 94"/>
                <a:gd name="T73" fmla="*/ 43 h 94"/>
                <a:gd name="T74" fmla="*/ 43 w 94"/>
                <a:gd name="T75" fmla="*/ 39 h 94"/>
                <a:gd name="T76" fmla="*/ 49 w 94"/>
                <a:gd name="T77" fmla="*/ 42 h 94"/>
                <a:gd name="T78" fmla="*/ 77 w 94"/>
                <a:gd name="T79" fmla="*/ 64 h 94"/>
                <a:gd name="T80" fmla="*/ 78 w 94"/>
                <a:gd name="T81" fmla="*/ 62 h 94"/>
                <a:gd name="T82" fmla="*/ 78 w 94"/>
                <a:gd name="T83" fmla="*/ 62 h 94"/>
                <a:gd name="T84" fmla="*/ 80 w 94"/>
                <a:gd name="T85" fmla="*/ 56 h 94"/>
                <a:gd name="T86" fmla="*/ 53 w 94"/>
                <a:gd name="T87" fmla="*/ 35 h 94"/>
                <a:gd name="T88" fmla="*/ 47 w 94"/>
                <a:gd name="T89" fmla="*/ 32 h 94"/>
                <a:gd name="T90" fmla="*/ 50 w 94"/>
                <a:gd name="T91" fmla="*/ 28 h 94"/>
                <a:gd name="T92" fmla="*/ 56 w 94"/>
                <a:gd name="T93" fmla="*/ 30 h 94"/>
                <a:gd name="T94" fmla="*/ 74 w 94"/>
                <a:gd name="T95" fmla="*/ 28 h 94"/>
                <a:gd name="T96" fmla="*/ 71 w 94"/>
                <a:gd name="T97" fmla="*/ 23 h 94"/>
                <a:gd name="T98" fmla="*/ 70 w 94"/>
                <a:gd name="T99" fmla="*/ 22 h 94"/>
                <a:gd name="T100" fmla="*/ 58 w 94"/>
                <a:gd name="T101" fmla="*/ 23 h 94"/>
                <a:gd name="T102" fmla="*/ 55 w 94"/>
                <a:gd name="T103" fmla="*/ 22 h 94"/>
                <a:gd name="T104" fmla="*/ 62 w 94"/>
                <a:gd name="T105" fmla="*/ 16 h 94"/>
                <a:gd name="T106" fmla="*/ 53 w 94"/>
                <a:gd name="T107" fmla="*/ 14 h 94"/>
                <a:gd name="T108" fmla="*/ 49 w 94"/>
                <a:gd name="T109" fmla="*/ 18 h 94"/>
                <a:gd name="T110" fmla="*/ 43 w 94"/>
                <a:gd name="T111" fmla="*/ 13 h 94"/>
                <a:gd name="T112" fmla="*/ 37 w 94"/>
                <a:gd name="T113" fmla="*/ 15 h 94"/>
                <a:gd name="T114" fmla="*/ 35 w 94"/>
                <a:gd name="T115" fmla="*/ 16 h 94"/>
                <a:gd name="T116" fmla="*/ 44 w 94"/>
                <a:gd name="T117" fmla="*/ 24 h 94"/>
                <a:gd name="T118" fmla="*/ 40 w 94"/>
                <a:gd name="T119" fmla="*/ 30 h 94"/>
                <a:gd name="T120" fmla="*/ 20 w 94"/>
                <a:gd name="T121" fmla="*/ 27 h 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94" h="94">
                  <a:moveTo>
                    <a:pt x="6" y="28"/>
                  </a:moveTo>
                  <a:cubicBezTo>
                    <a:pt x="11" y="16"/>
                    <a:pt x="21" y="8"/>
                    <a:pt x="32" y="4"/>
                  </a:cubicBezTo>
                  <a:cubicBezTo>
                    <a:pt x="43" y="0"/>
                    <a:pt x="56" y="1"/>
                    <a:pt x="67" y="6"/>
                  </a:cubicBezTo>
                  <a:cubicBezTo>
                    <a:pt x="78" y="12"/>
                    <a:pt x="86" y="21"/>
                    <a:pt x="90" y="32"/>
                  </a:cubicBezTo>
                  <a:cubicBezTo>
                    <a:pt x="94" y="43"/>
                    <a:pt x="94" y="56"/>
                    <a:pt x="88" y="67"/>
                  </a:cubicBezTo>
                  <a:cubicBezTo>
                    <a:pt x="88" y="67"/>
                    <a:pt x="88" y="67"/>
                    <a:pt x="88" y="67"/>
                  </a:cubicBezTo>
                  <a:cubicBezTo>
                    <a:pt x="83" y="78"/>
                    <a:pt x="73" y="87"/>
                    <a:pt x="62" y="90"/>
                  </a:cubicBezTo>
                  <a:cubicBezTo>
                    <a:pt x="51" y="94"/>
                    <a:pt x="39" y="94"/>
                    <a:pt x="27" y="89"/>
                  </a:cubicBezTo>
                  <a:cubicBezTo>
                    <a:pt x="27" y="89"/>
                    <a:pt x="27" y="89"/>
                    <a:pt x="27" y="89"/>
                  </a:cubicBezTo>
                  <a:cubicBezTo>
                    <a:pt x="16" y="83"/>
                    <a:pt x="8" y="73"/>
                    <a:pt x="4" y="62"/>
                  </a:cubicBezTo>
                  <a:cubicBezTo>
                    <a:pt x="0" y="51"/>
                    <a:pt x="1" y="39"/>
                    <a:pt x="6" y="28"/>
                  </a:cubicBezTo>
                  <a:cubicBezTo>
                    <a:pt x="6" y="28"/>
                    <a:pt x="6" y="28"/>
                    <a:pt x="6" y="28"/>
                  </a:cubicBezTo>
                  <a:close/>
                  <a:moveTo>
                    <a:pt x="20" y="27"/>
                  </a:moveTo>
                  <a:cubicBezTo>
                    <a:pt x="18" y="29"/>
                    <a:pt x="17" y="30"/>
                    <a:pt x="16" y="32"/>
                  </a:cubicBezTo>
                  <a:cubicBezTo>
                    <a:pt x="16" y="32"/>
                    <a:pt x="16" y="32"/>
                    <a:pt x="16" y="32"/>
                  </a:cubicBezTo>
                  <a:cubicBezTo>
                    <a:pt x="16" y="33"/>
                    <a:pt x="15" y="34"/>
                    <a:pt x="15" y="35"/>
                  </a:cubicBezTo>
                  <a:cubicBezTo>
                    <a:pt x="21" y="34"/>
                    <a:pt x="28" y="34"/>
                    <a:pt x="36" y="37"/>
                  </a:cubicBezTo>
                  <a:cubicBezTo>
                    <a:pt x="35" y="38"/>
                    <a:pt x="35" y="39"/>
                    <a:pt x="34" y="40"/>
                  </a:cubicBezTo>
                  <a:cubicBezTo>
                    <a:pt x="33" y="42"/>
                    <a:pt x="32" y="43"/>
                    <a:pt x="32" y="45"/>
                  </a:cubicBezTo>
                  <a:cubicBezTo>
                    <a:pt x="26" y="45"/>
                    <a:pt x="20" y="47"/>
                    <a:pt x="13" y="53"/>
                  </a:cubicBezTo>
                  <a:cubicBezTo>
                    <a:pt x="14" y="55"/>
                    <a:pt x="14" y="57"/>
                    <a:pt x="15" y="59"/>
                  </a:cubicBezTo>
                  <a:cubicBezTo>
                    <a:pt x="15" y="59"/>
                    <a:pt x="15" y="59"/>
                    <a:pt x="15" y="59"/>
                  </a:cubicBezTo>
                  <a:cubicBezTo>
                    <a:pt x="16" y="60"/>
                    <a:pt x="16" y="60"/>
                    <a:pt x="16" y="60"/>
                  </a:cubicBezTo>
                  <a:cubicBezTo>
                    <a:pt x="21" y="56"/>
                    <a:pt x="25" y="54"/>
                    <a:pt x="29" y="54"/>
                  </a:cubicBezTo>
                  <a:cubicBezTo>
                    <a:pt x="27" y="61"/>
                    <a:pt x="26" y="68"/>
                    <a:pt x="26" y="74"/>
                  </a:cubicBezTo>
                  <a:cubicBezTo>
                    <a:pt x="28" y="76"/>
                    <a:pt x="30" y="77"/>
                    <a:pt x="32" y="78"/>
                  </a:cubicBezTo>
                  <a:cubicBezTo>
                    <a:pt x="32" y="78"/>
                    <a:pt x="32" y="78"/>
                    <a:pt x="32" y="78"/>
                  </a:cubicBezTo>
                  <a:cubicBezTo>
                    <a:pt x="33" y="78"/>
                    <a:pt x="33" y="78"/>
                    <a:pt x="33" y="79"/>
                  </a:cubicBezTo>
                  <a:cubicBezTo>
                    <a:pt x="34" y="78"/>
                    <a:pt x="34" y="78"/>
                    <a:pt x="34" y="78"/>
                  </a:cubicBezTo>
                  <a:cubicBezTo>
                    <a:pt x="33" y="72"/>
                    <a:pt x="34" y="64"/>
                    <a:pt x="36" y="55"/>
                  </a:cubicBezTo>
                  <a:cubicBezTo>
                    <a:pt x="41" y="58"/>
                    <a:pt x="44" y="62"/>
                    <a:pt x="48" y="67"/>
                  </a:cubicBezTo>
                  <a:cubicBezTo>
                    <a:pt x="52" y="71"/>
                    <a:pt x="56" y="76"/>
                    <a:pt x="60" y="79"/>
                  </a:cubicBezTo>
                  <a:cubicBezTo>
                    <a:pt x="62" y="78"/>
                    <a:pt x="63" y="78"/>
                    <a:pt x="65" y="77"/>
                  </a:cubicBezTo>
                  <a:cubicBezTo>
                    <a:pt x="66" y="74"/>
                    <a:pt x="66" y="74"/>
                    <a:pt x="66" y="74"/>
                  </a:cubicBezTo>
                  <a:cubicBezTo>
                    <a:pt x="62" y="71"/>
                    <a:pt x="58" y="67"/>
                    <a:pt x="54" y="62"/>
                  </a:cubicBezTo>
                  <a:cubicBezTo>
                    <a:pt x="49" y="56"/>
                    <a:pt x="44" y="51"/>
                    <a:pt x="39" y="48"/>
                  </a:cubicBezTo>
                  <a:cubicBezTo>
                    <a:pt x="40" y="46"/>
                    <a:pt x="40" y="45"/>
                    <a:pt x="41" y="43"/>
                  </a:cubicBezTo>
                  <a:cubicBezTo>
                    <a:pt x="42" y="42"/>
                    <a:pt x="42" y="40"/>
                    <a:pt x="43" y="39"/>
                  </a:cubicBezTo>
                  <a:cubicBezTo>
                    <a:pt x="45" y="40"/>
                    <a:pt x="47" y="41"/>
                    <a:pt x="49" y="42"/>
                  </a:cubicBezTo>
                  <a:cubicBezTo>
                    <a:pt x="61" y="47"/>
                    <a:pt x="71" y="55"/>
                    <a:pt x="77" y="64"/>
                  </a:cubicBezTo>
                  <a:cubicBezTo>
                    <a:pt x="77" y="63"/>
                    <a:pt x="78" y="63"/>
                    <a:pt x="78" y="62"/>
                  </a:cubicBezTo>
                  <a:cubicBezTo>
                    <a:pt x="78" y="62"/>
                    <a:pt x="78" y="62"/>
                    <a:pt x="78" y="62"/>
                  </a:cubicBezTo>
                  <a:cubicBezTo>
                    <a:pt x="79" y="60"/>
                    <a:pt x="80" y="58"/>
                    <a:pt x="80" y="56"/>
                  </a:cubicBezTo>
                  <a:cubicBezTo>
                    <a:pt x="74" y="47"/>
                    <a:pt x="63" y="40"/>
                    <a:pt x="53" y="35"/>
                  </a:cubicBezTo>
                  <a:cubicBezTo>
                    <a:pt x="51" y="34"/>
                    <a:pt x="49" y="33"/>
                    <a:pt x="47" y="32"/>
                  </a:cubicBezTo>
                  <a:cubicBezTo>
                    <a:pt x="48" y="31"/>
                    <a:pt x="49" y="29"/>
                    <a:pt x="50" y="28"/>
                  </a:cubicBezTo>
                  <a:cubicBezTo>
                    <a:pt x="52" y="29"/>
                    <a:pt x="54" y="30"/>
                    <a:pt x="56" y="30"/>
                  </a:cubicBezTo>
                  <a:cubicBezTo>
                    <a:pt x="66" y="32"/>
                    <a:pt x="73" y="28"/>
                    <a:pt x="74" y="28"/>
                  </a:cubicBezTo>
                  <a:cubicBezTo>
                    <a:pt x="71" y="23"/>
                    <a:pt x="71" y="23"/>
                    <a:pt x="71" y="23"/>
                  </a:cubicBezTo>
                  <a:cubicBezTo>
                    <a:pt x="71" y="22"/>
                    <a:pt x="70" y="22"/>
                    <a:pt x="70" y="22"/>
                  </a:cubicBezTo>
                  <a:cubicBezTo>
                    <a:pt x="68" y="22"/>
                    <a:pt x="63" y="24"/>
                    <a:pt x="58" y="23"/>
                  </a:cubicBezTo>
                  <a:cubicBezTo>
                    <a:pt x="57" y="23"/>
                    <a:pt x="56" y="22"/>
                    <a:pt x="55" y="22"/>
                  </a:cubicBezTo>
                  <a:cubicBezTo>
                    <a:pt x="57" y="20"/>
                    <a:pt x="60" y="18"/>
                    <a:pt x="62" y="16"/>
                  </a:cubicBezTo>
                  <a:cubicBezTo>
                    <a:pt x="59" y="15"/>
                    <a:pt x="56" y="14"/>
                    <a:pt x="53" y="14"/>
                  </a:cubicBezTo>
                  <a:cubicBezTo>
                    <a:pt x="52" y="15"/>
                    <a:pt x="50" y="16"/>
                    <a:pt x="49" y="18"/>
                  </a:cubicBezTo>
                  <a:cubicBezTo>
                    <a:pt x="47" y="16"/>
                    <a:pt x="45" y="15"/>
                    <a:pt x="43" y="13"/>
                  </a:cubicBezTo>
                  <a:cubicBezTo>
                    <a:pt x="41" y="14"/>
                    <a:pt x="39" y="14"/>
                    <a:pt x="37" y="15"/>
                  </a:cubicBezTo>
                  <a:cubicBezTo>
                    <a:pt x="35" y="16"/>
                    <a:pt x="35" y="16"/>
                    <a:pt x="35" y="16"/>
                  </a:cubicBezTo>
                  <a:cubicBezTo>
                    <a:pt x="35" y="16"/>
                    <a:pt x="39" y="20"/>
                    <a:pt x="44" y="24"/>
                  </a:cubicBezTo>
                  <a:cubicBezTo>
                    <a:pt x="42" y="26"/>
                    <a:pt x="41" y="28"/>
                    <a:pt x="40" y="30"/>
                  </a:cubicBezTo>
                  <a:cubicBezTo>
                    <a:pt x="33" y="28"/>
                    <a:pt x="26" y="27"/>
                    <a:pt x="20" y="27"/>
                  </a:cubicBezTo>
                  <a:close/>
                </a:path>
              </a:pathLst>
            </a:custGeom>
            <a:solidFill>
              <a:schemeClr val="bg1"/>
            </a:solidFill>
            <a:ln>
              <a:noFill/>
            </a:ln>
          </p:spPr>
          <p:txBody>
            <a:bodyPr vert="horz" wrap="square" lIns="96435" tIns="48218" rIns="96435" bIns="48218"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endParaRPr lang="zh-CN" altLang="en-US" sz="1898">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16" name="Group 15"/>
          <p:cNvGrpSpPr/>
          <p:nvPr/>
        </p:nvGrpSpPr>
        <p:grpSpPr>
          <a:xfrm>
            <a:off x="1827937" y="1786815"/>
            <a:ext cx="4411347" cy="865305"/>
            <a:chOff x="7855640" y="3619632"/>
            <a:chExt cx="4182840" cy="820481"/>
          </a:xfrm>
        </p:grpSpPr>
        <p:sp>
          <p:nvSpPr>
            <p:cNvPr id="17" name="TextBox 16"/>
            <p:cNvSpPr txBox="1"/>
            <p:nvPr/>
          </p:nvSpPr>
          <p:spPr>
            <a:xfrm>
              <a:off x="7855640" y="3619632"/>
              <a:ext cx="1191654" cy="204284"/>
            </a:xfrm>
            <a:prstGeom prst="rect">
              <a:avLst/>
            </a:prstGeom>
            <a:noFill/>
          </p:spPr>
          <p:txBody>
            <a:bodyPr wrap="none" lIns="0" tIns="0" rIns="0" bIns="0" rtlCol="0">
              <a:spAutoFit/>
            </a:bodyPr>
            <a:lstStyle/>
            <a:p>
              <a:r>
                <a:rPr lang="zh-CN" altLang="en-US" sz="140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请替换文字内容</a:t>
              </a:r>
              <a:endParaRPr lang="en-GB" sz="14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18" name="Rectangle 17"/>
            <p:cNvSpPr/>
            <p:nvPr/>
          </p:nvSpPr>
          <p:spPr>
            <a:xfrm>
              <a:off x="7855640" y="3914813"/>
              <a:ext cx="4182840" cy="525300"/>
            </a:xfrm>
            <a:prstGeom prst="rect">
              <a:avLst/>
            </a:prstGeom>
          </p:spPr>
          <p:txBody>
            <a:bodyPr wrap="square" lIns="0" tIns="0" rIns="0" bIns="0">
              <a:spAutoFit/>
            </a:bodyPr>
            <a:lstStyle/>
            <a:p>
              <a:pPr>
                <a:lnSpc>
                  <a:spcPct val="150000"/>
                </a:lnSpc>
              </a:pPr>
              <a:r>
                <a:rPr lang="zh-CN" altLang="en-US" sz="8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请替换文字内容，修改文字内容，也可以直接复制你的内容到此。请替换文字内容，修改文字内容，也可以直接复制你的内容到此</a:t>
              </a:r>
              <a:r>
                <a:rPr lang="zh-CN" altLang="en-US" sz="80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a:t>
              </a:r>
              <a:r>
                <a:rPr lang="zh-CN" altLang="en-US" sz="8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请替换文字内容，修改文字内容，也可以直接复制你的内容到此。请替换文字内容，修改文字内容，也可以直接复制你的内容到此</a:t>
              </a:r>
              <a:r>
                <a:rPr lang="zh-CN" altLang="en-US" sz="80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a:t>
              </a:r>
              <a:endParaRPr lang="en-US" altLang="zh-CN" sz="8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19" name="Group 18"/>
          <p:cNvGrpSpPr/>
          <p:nvPr/>
        </p:nvGrpSpPr>
        <p:grpSpPr>
          <a:xfrm>
            <a:off x="1827937" y="2810513"/>
            <a:ext cx="4411347" cy="843376"/>
            <a:chOff x="7855640" y="3619632"/>
            <a:chExt cx="4182840" cy="799688"/>
          </a:xfrm>
        </p:grpSpPr>
        <p:sp>
          <p:nvSpPr>
            <p:cNvPr id="20" name="TextBox 19"/>
            <p:cNvSpPr txBox="1"/>
            <p:nvPr/>
          </p:nvSpPr>
          <p:spPr>
            <a:xfrm>
              <a:off x="7855640" y="3619632"/>
              <a:ext cx="1191654" cy="204284"/>
            </a:xfrm>
            <a:prstGeom prst="rect">
              <a:avLst/>
            </a:prstGeom>
            <a:noFill/>
          </p:spPr>
          <p:txBody>
            <a:bodyPr wrap="none" lIns="0" tIns="0" rIns="0" bIns="0" rtlCol="0">
              <a:spAutoFit/>
            </a:bodyPr>
            <a:lstStyle/>
            <a:p>
              <a:r>
                <a:rPr lang="zh-CN" altLang="en-US" sz="14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请替换文字内容</a:t>
              </a:r>
              <a:endParaRPr lang="en-GB" sz="14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21" name="Rectangle 20"/>
            <p:cNvSpPr/>
            <p:nvPr/>
          </p:nvSpPr>
          <p:spPr>
            <a:xfrm>
              <a:off x="7855640" y="3914813"/>
              <a:ext cx="4182840" cy="504507"/>
            </a:xfrm>
            <a:prstGeom prst="rect">
              <a:avLst/>
            </a:prstGeom>
          </p:spPr>
          <p:txBody>
            <a:bodyPr wrap="square" lIns="0" tIns="0" rIns="0" bIns="0">
              <a:spAutoFit/>
            </a:bodyPr>
            <a:lstStyle/>
            <a:p>
              <a:pPr>
                <a:lnSpc>
                  <a:spcPct val="150000"/>
                </a:lnSpc>
              </a:pPr>
              <a:r>
                <a:rPr lang="zh-CN" altLang="en-US" sz="8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请替换文字内容，修改文字内容，也可以直接复制你的内容到此。请替换文字内容，修改文字内容，也可以直接复制你的内容到此。请替换文字内容，修改文字内容，也可以直接复制你的内容到此。请替换文字内容，修改文字内容，也可以直接复制你的内容到此。</a:t>
              </a:r>
              <a:endParaRPr lang="en-US" altLang="zh-CN" sz="8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22" name="Group 21"/>
          <p:cNvGrpSpPr/>
          <p:nvPr/>
        </p:nvGrpSpPr>
        <p:grpSpPr>
          <a:xfrm>
            <a:off x="1827937" y="3834210"/>
            <a:ext cx="4411347" cy="843376"/>
            <a:chOff x="7855640" y="3619632"/>
            <a:chExt cx="4182840" cy="799688"/>
          </a:xfrm>
        </p:grpSpPr>
        <p:sp>
          <p:nvSpPr>
            <p:cNvPr id="23" name="TextBox 22"/>
            <p:cNvSpPr txBox="1"/>
            <p:nvPr/>
          </p:nvSpPr>
          <p:spPr>
            <a:xfrm>
              <a:off x="7855640" y="3619632"/>
              <a:ext cx="1191654" cy="204284"/>
            </a:xfrm>
            <a:prstGeom prst="rect">
              <a:avLst/>
            </a:prstGeom>
            <a:noFill/>
          </p:spPr>
          <p:txBody>
            <a:bodyPr wrap="none" lIns="0" tIns="0" rIns="0" bIns="0" rtlCol="0">
              <a:spAutoFit/>
            </a:bodyPr>
            <a:lstStyle/>
            <a:p>
              <a:r>
                <a:rPr lang="zh-CN" altLang="en-US" sz="14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请替换文字内容</a:t>
              </a:r>
              <a:endParaRPr lang="en-GB" sz="14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24" name="Rectangle 23"/>
            <p:cNvSpPr/>
            <p:nvPr/>
          </p:nvSpPr>
          <p:spPr>
            <a:xfrm>
              <a:off x="7855640" y="3914813"/>
              <a:ext cx="4182840" cy="504507"/>
            </a:xfrm>
            <a:prstGeom prst="rect">
              <a:avLst/>
            </a:prstGeom>
          </p:spPr>
          <p:txBody>
            <a:bodyPr wrap="square" lIns="0" tIns="0" rIns="0" bIns="0">
              <a:spAutoFit/>
            </a:bodyPr>
            <a:lstStyle/>
            <a:p>
              <a:pPr>
                <a:lnSpc>
                  <a:spcPct val="150000"/>
                </a:lnSpc>
              </a:pPr>
              <a:r>
                <a:rPr lang="zh-CN" altLang="en-US" sz="8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请替换文字内容，修改文字内容，也可以直接复制你的内容到此。请替换文字内容，修改文字内容，也可以直接复制你的内容到此。请替换文字内容，修改文字内容，也可以直接复制你的内容到此。请替换文字内容，修改文字内容，也可以直接复制你的内容到此。</a:t>
              </a:r>
              <a:endParaRPr lang="en-US" altLang="zh-CN" sz="8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25" name="Group 24"/>
          <p:cNvGrpSpPr/>
          <p:nvPr/>
        </p:nvGrpSpPr>
        <p:grpSpPr>
          <a:xfrm>
            <a:off x="1827937" y="4857906"/>
            <a:ext cx="4411347" cy="843376"/>
            <a:chOff x="7855640" y="3619632"/>
            <a:chExt cx="4182840" cy="799688"/>
          </a:xfrm>
        </p:grpSpPr>
        <p:sp>
          <p:nvSpPr>
            <p:cNvPr id="26" name="TextBox 25"/>
            <p:cNvSpPr txBox="1"/>
            <p:nvPr/>
          </p:nvSpPr>
          <p:spPr>
            <a:xfrm>
              <a:off x="7855640" y="3619632"/>
              <a:ext cx="1191654" cy="204284"/>
            </a:xfrm>
            <a:prstGeom prst="rect">
              <a:avLst/>
            </a:prstGeom>
            <a:noFill/>
          </p:spPr>
          <p:txBody>
            <a:bodyPr wrap="none" lIns="0" tIns="0" rIns="0" bIns="0" rtlCol="0">
              <a:spAutoFit/>
            </a:bodyPr>
            <a:lstStyle/>
            <a:p>
              <a:r>
                <a:rPr lang="zh-CN" altLang="en-US" sz="14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请替换文字内容</a:t>
              </a:r>
              <a:endParaRPr lang="en-GB" sz="14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27" name="Rectangle 26"/>
            <p:cNvSpPr/>
            <p:nvPr/>
          </p:nvSpPr>
          <p:spPr>
            <a:xfrm>
              <a:off x="7855640" y="3914813"/>
              <a:ext cx="4182840" cy="504507"/>
            </a:xfrm>
            <a:prstGeom prst="rect">
              <a:avLst/>
            </a:prstGeom>
          </p:spPr>
          <p:txBody>
            <a:bodyPr wrap="square" lIns="0" tIns="0" rIns="0" bIns="0">
              <a:spAutoFit/>
            </a:bodyPr>
            <a:lstStyle/>
            <a:p>
              <a:pPr>
                <a:lnSpc>
                  <a:spcPct val="150000"/>
                </a:lnSpc>
              </a:pPr>
              <a:r>
                <a:rPr lang="zh-CN" altLang="en-US" sz="8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请替换文字内容，修改文字内容，也可以直接复制你的内容到此。请替换文字内容，修改文字内容，也可以直接复制你的内容到此。请替换文字内容，修改文字内容，也可以直接复制你的内容到此。请替换文字内容，修改文字内容，也可以直接复制你的内容到此。</a:t>
              </a:r>
              <a:endParaRPr lang="en-US" altLang="zh-CN" sz="8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grpSp>
      <p:sp>
        <p:nvSpPr>
          <p:cNvPr id="34" name="Rectangle 33"/>
          <p:cNvSpPr/>
          <p:nvPr/>
        </p:nvSpPr>
        <p:spPr>
          <a:xfrm>
            <a:off x="6751179" y="1828206"/>
            <a:ext cx="6107571" cy="3873076"/>
          </a:xfrm>
          <a:prstGeom prst="rect">
            <a:avLst/>
          </a:prstGeom>
          <a:blipFill dpi="0" rotWithShape="1">
            <a:blip r:embed="rId3"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endParaRPr lang="en-US">
              <a:latin typeface="Arial" panose="020B0604020202020204" pitchFamily="34" charset="0"/>
              <a:ea typeface="微软雅黑" panose="020B0503020204020204" pitchFamily="34" charset="-122"/>
              <a:sym typeface="Arial" panose="020B0604020202020204" pitchFamily="34" charset="0"/>
            </a:endParaRPr>
          </a:p>
        </p:txBody>
      </p:sp>
      <p:sp>
        <p:nvSpPr>
          <p:cNvPr id="29" name="TextBox 1"/>
          <p:cNvSpPr txBox="1"/>
          <p:nvPr/>
        </p:nvSpPr>
        <p:spPr>
          <a:xfrm>
            <a:off x="5080287" y="159941"/>
            <a:ext cx="2698175" cy="564898"/>
          </a:xfrm>
          <a:prstGeom prst="rect">
            <a:avLst/>
          </a:prstGeom>
          <a:noFill/>
        </p:spPr>
        <p:txBody>
          <a:bodyPr wrap="none" rtlCol="0">
            <a:spAutoFit/>
          </a:bodyPr>
          <a:lstStyle/>
          <a:p>
            <a:pPr lvl="0" algn="ctr">
              <a:lnSpc>
                <a:spcPct val="120000"/>
              </a:lnSpc>
              <a:defRPr sz="1800">
                <a:solidFill>
                  <a:srgbClr val="000000"/>
                </a:solidFill>
              </a:defRPr>
            </a:pPr>
            <a:r>
              <a:rPr lang="zh-CN" altLang="en-US" sz="2800" dirty="0">
                <a:latin typeface="Arial" panose="020B0604020202020204" pitchFamily="34" charset="0"/>
                <a:ea typeface="微软雅黑" panose="020B0503020204020204" pitchFamily="34" charset="-122"/>
                <a:sym typeface="Arial" panose="020B0604020202020204" pitchFamily="34" charset="0"/>
              </a:rPr>
              <a:t>请替换文字内容</a:t>
            </a:r>
          </a:p>
        </p:txBody>
      </p:sp>
    </p:spTree>
    <p:extLst>
      <p:ext uri="{BB962C8B-B14F-4D97-AF65-F5344CB8AC3E}">
        <p14:creationId xmlns:p14="http://schemas.microsoft.com/office/powerpoint/2010/main" val="960228680"/>
      </p:ext>
    </p:extLst>
  </p:cSld>
  <p:clrMapOvr>
    <a:masterClrMapping/>
  </p:clrMapOvr>
  <mc:AlternateContent xmlns:mc="http://schemas.openxmlformats.org/markup-compatibility/2006" xmlns:p14="http://schemas.microsoft.com/office/powerpoint/2010/main">
    <mc:Choice Requires="p14">
      <p:transition spd="slow" p14:dur="1600" advTm="0">
        <p14:gallery dir="l"/>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2" fill="hold" grpId="0" nodeType="clickEffect">
                                  <p:stCondLst>
                                    <p:cond delay="0"/>
                                  </p:stCondLst>
                                  <p:childTnLst>
                                    <p:set>
                                      <p:cBhvr>
                                        <p:cTn id="6" dur="1" fill="hold">
                                          <p:stCondLst>
                                            <p:cond delay="0"/>
                                          </p:stCondLst>
                                        </p:cTn>
                                        <p:tgtEl>
                                          <p:spTgt spid="34"/>
                                        </p:tgtEl>
                                        <p:attrNameLst>
                                          <p:attrName>style.visibility</p:attrName>
                                        </p:attrNameLst>
                                      </p:cBhvr>
                                      <p:to>
                                        <p:strVal val="visible"/>
                                      </p:to>
                                    </p:set>
                                    <p:anim calcmode="lin" valueType="num">
                                      <p:cBhvr additive="base">
                                        <p:cTn id="7" dur="500" fill="hold"/>
                                        <p:tgtEl>
                                          <p:spTgt spid="34"/>
                                        </p:tgtEl>
                                        <p:attrNameLst>
                                          <p:attrName>ppt_x</p:attrName>
                                        </p:attrNameLst>
                                      </p:cBhvr>
                                      <p:tavLst>
                                        <p:tav tm="0">
                                          <p:val>
                                            <p:strVal val="1+#ppt_w/2"/>
                                          </p:val>
                                        </p:tav>
                                        <p:tav tm="100000">
                                          <p:val>
                                            <p:strVal val="#ppt_x"/>
                                          </p:val>
                                        </p:tav>
                                      </p:tavLst>
                                    </p:anim>
                                    <p:anim calcmode="lin" valueType="num">
                                      <p:cBhvr additive="base">
                                        <p:cTn id="8" dur="500" fill="hold"/>
                                        <p:tgtEl>
                                          <p:spTgt spid="34"/>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1" presetClass="entr" presetSubtype="1" fill="hold" nodeType="after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wheel(1)">
                                      <p:cBhvr>
                                        <p:cTn id="12" dur="2000"/>
                                        <p:tgtEl>
                                          <p:spTgt spid="5"/>
                                        </p:tgtEl>
                                      </p:cBhvr>
                                    </p:animEffect>
                                  </p:childTnLst>
                                </p:cTn>
                              </p:par>
                            </p:childTnLst>
                          </p:cTn>
                        </p:par>
                        <p:par>
                          <p:cTn id="13" fill="hold">
                            <p:stCondLst>
                              <p:cond delay="2500"/>
                            </p:stCondLst>
                            <p:childTnLst>
                              <p:par>
                                <p:cTn id="14" presetID="3" presetClass="entr" presetSubtype="10" fill="hold" nodeType="afterEffect">
                                  <p:stCondLst>
                                    <p:cond delay="0"/>
                                  </p:stCondLst>
                                  <p:childTnLst>
                                    <p:set>
                                      <p:cBhvr>
                                        <p:cTn id="15" dur="1" fill="hold">
                                          <p:stCondLst>
                                            <p:cond delay="0"/>
                                          </p:stCondLst>
                                        </p:cTn>
                                        <p:tgtEl>
                                          <p:spTgt spid="16"/>
                                        </p:tgtEl>
                                        <p:attrNameLst>
                                          <p:attrName>style.visibility</p:attrName>
                                        </p:attrNameLst>
                                      </p:cBhvr>
                                      <p:to>
                                        <p:strVal val="visible"/>
                                      </p:to>
                                    </p:set>
                                    <p:animEffect transition="in" filter="blinds(horizontal)">
                                      <p:cBhvr>
                                        <p:cTn id="16" dur="500"/>
                                        <p:tgtEl>
                                          <p:spTgt spid="16"/>
                                        </p:tgtEl>
                                      </p:cBhvr>
                                    </p:animEffect>
                                  </p:childTnLst>
                                </p:cTn>
                              </p:par>
                            </p:childTnLst>
                          </p:cTn>
                        </p:par>
                        <p:par>
                          <p:cTn id="17" fill="hold">
                            <p:stCondLst>
                              <p:cond delay="3000"/>
                            </p:stCondLst>
                            <p:childTnLst>
                              <p:par>
                                <p:cTn id="18" presetID="21" presetClass="entr" presetSubtype="1" fill="hold" nodeType="afterEffect">
                                  <p:stCondLst>
                                    <p:cond delay="0"/>
                                  </p:stCondLst>
                                  <p:childTnLst>
                                    <p:set>
                                      <p:cBhvr>
                                        <p:cTn id="19" dur="1" fill="hold">
                                          <p:stCondLst>
                                            <p:cond delay="0"/>
                                          </p:stCondLst>
                                        </p:cTn>
                                        <p:tgtEl>
                                          <p:spTgt spid="6"/>
                                        </p:tgtEl>
                                        <p:attrNameLst>
                                          <p:attrName>style.visibility</p:attrName>
                                        </p:attrNameLst>
                                      </p:cBhvr>
                                      <p:to>
                                        <p:strVal val="visible"/>
                                      </p:to>
                                    </p:set>
                                    <p:animEffect transition="in" filter="wheel(1)">
                                      <p:cBhvr>
                                        <p:cTn id="20" dur="2000"/>
                                        <p:tgtEl>
                                          <p:spTgt spid="6"/>
                                        </p:tgtEl>
                                      </p:cBhvr>
                                    </p:animEffect>
                                  </p:childTnLst>
                                </p:cTn>
                              </p:par>
                            </p:childTnLst>
                          </p:cTn>
                        </p:par>
                        <p:par>
                          <p:cTn id="21" fill="hold">
                            <p:stCondLst>
                              <p:cond delay="5000"/>
                            </p:stCondLst>
                            <p:childTnLst>
                              <p:par>
                                <p:cTn id="22" presetID="3" presetClass="entr" presetSubtype="10" fill="hold" nodeType="afterEffect">
                                  <p:stCondLst>
                                    <p:cond delay="0"/>
                                  </p:stCondLst>
                                  <p:childTnLst>
                                    <p:set>
                                      <p:cBhvr>
                                        <p:cTn id="23" dur="1" fill="hold">
                                          <p:stCondLst>
                                            <p:cond delay="0"/>
                                          </p:stCondLst>
                                        </p:cTn>
                                        <p:tgtEl>
                                          <p:spTgt spid="19"/>
                                        </p:tgtEl>
                                        <p:attrNameLst>
                                          <p:attrName>style.visibility</p:attrName>
                                        </p:attrNameLst>
                                      </p:cBhvr>
                                      <p:to>
                                        <p:strVal val="visible"/>
                                      </p:to>
                                    </p:set>
                                    <p:animEffect transition="in" filter="blinds(horizontal)">
                                      <p:cBhvr>
                                        <p:cTn id="24" dur="500"/>
                                        <p:tgtEl>
                                          <p:spTgt spid="19"/>
                                        </p:tgtEl>
                                      </p:cBhvr>
                                    </p:animEffect>
                                  </p:childTnLst>
                                </p:cTn>
                              </p:par>
                            </p:childTnLst>
                          </p:cTn>
                        </p:par>
                        <p:par>
                          <p:cTn id="25" fill="hold">
                            <p:stCondLst>
                              <p:cond delay="5500"/>
                            </p:stCondLst>
                            <p:childTnLst>
                              <p:par>
                                <p:cTn id="26" presetID="21" presetClass="entr" presetSubtype="1" fill="hold" nodeType="afterEffect">
                                  <p:stCondLst>
                                    <p:cond delay="0"/>
                                  </p:stCondLst>
                                  <p:childTnLst>
                                    <p:set>
                                      <p:cBhvr>
                                        <p:cTn id="27" dur="1" fill="hold">
                                          <p:stCondLst>
                                            <p:cond delay="0"/>
                                          </p:stCondLst>
                                        </p:cTn>
                                        <p:tgtEl>
                                          <p:spTgt spid="11"/>
                                        </p:tgtEl>
                                        <p:attrNameLst>
                                          <p:attrName>style.visibility</p:attrName>
                                        </p:attrNameLst>
                                      </p:cBhvr>
                                      <p:to>
                                        <p:strVal val="visible"/>
                                      </p:to>
                                    </p:set>
                                    <p:animEffect transition="in" filter="wheel(1)">
                                      <p:cBhvr>
                                        <p:cTn id="28" dur="2000"/>
                                        <p:tgtEl>
                                          <p:spTgt spid="11"/>
                                        </p:tgtEl>
                                      </p:cBhvr>
                                    </p:animEffect>
                                  </p:childTnLst>
                                </p:cTn>
                              </p:par>
                            </p:childTnLst>
                          </p:cTn>
                        </p:par>
                        <p:par>
                          <p:cTn id="29" fill="hold">
                            <p:stCondLst>
                              <p:cond delay="7500"/>
                            </p:stCondLst>
                            <p:childTnLst>
                              <p:par>
                                <p:cTn id="30" presetID="3" presetClass="entr" presetSubtype="10" fill="hold" nodeType="afterEffect">
                                  <p:stCondLst>
                                    <p:cond delay="0"/>
                                  </p:stCondLst>
                                  <p:childTnLst>
                                    <p:set>
                                      <p:cBhvr>
                                        <p:cTn id="31" dur="1" fill="hold">
                                          <p:stCondLst>
                                            <p:cond delay="0"/>
                                          </p:stCondLst>
                                        </p:cTn>
                                        <p:tgtEl>
                                          <p:spTgt spid="22"/>
                                        </p:tgtEl>
                                        <p:attrNameLst>
                                          <p:attrName>style.visibility</p:attrName>
                                        </p:attrNameLst>
                                      </p:cBhvr>
                                      <p:to>
                                        <p:strVal val="visible"/>
                                      </p:to>
                                    </p:set>
                                    <p:animEffect transition="in" filter="blinds(horizontal)">
                                      <p:cBhvr>
                                        <p:cTn id="32" dur="500"/>
                                        <p:tgtEl>
                                          <p:spTgt spid="22"/>
                                        </p:tgtEl>
                                      </p:cBhvr>
                                    </p:animEffect>
                                  </p:childTnLst>
                                </p:cTn>
                              </p:par>
                            </p:childTnLst>
                          </p:cTn>
                        </p:par>
                        <p:par>
                          <p:cTn id="33" fill="hold">
                            <p:stCondLst>
                              <p:cond delay="8000"/>
                            </p:stCondLst>
                            <p:childTnLst>
                              <p:par>
                                <p:cTn id="34" presetID="21" presetClass="entr" presetSubtype="1" fill="hold" nodeType="afterEffect">
                                  <p:stCondLst>
                                    <p:cond delay="0"/>
                                  </p:stCondLst>
                                  <p:childTnLst>
                                    <p:set>
                                      <p:cBhvr>
                                        <p:cTn id="35" dur="1" fill="hold">
                                          <p:stCondLst>
                                            <p:cond delay="0"/>
                                          </p:stCondLst>
                                        </p:cTn>
                                        <p:tgtEl>
                                          <p:spTgt spid="28"/>
                                        </p:tgtEl>
                                        <p:attrNameLst>
                                          <p:attrName>style.visibility</p:attrName>
                                        </p:attrNameLst>
                                      </p:cBhvr>
                                      <p:to>
                                        <p:strVal val="visible"/>
                                      </p:to>
                                    </p:set>
                                    <p:animEffect transition="in" filter="wheel(1)">
                                      <p:cBhvr>
                                        <p:cTn id="36" dur="2000"/>
                                        <p:tgtEl>
                                          <p:spTgt spid="28"/>
                                        </p:tgtEl>
                                      </p:cBhvr>
                                    </p:animEffect>
                                  </p:childTnLst>
                                </p:cTn>
                              </p:par>
                            </p:childTnLst>
                          </p:cTn>
                        </p:par>
                        <p:par>
                          <p:cTn id="37" fill="hold">
                            <p:stCondLst>
                              <p:cond delay="10000"/>
                            </p:stCondLst>
                            <p:childTnLst>
                              <p:par>
                                <p:cTn id="38" presetID="3" presetClass="entr" presetSubtype="10" fill="hold" nodeType="afterEffect">
                                  <p:stCondLst>
                                    <p:cond delay="0"/>
                                  </p:stCondLst>
                                  <p:childTnLst>
                                    <p:set>
                                      <p:cBhvr>
                                        <p:cTn id="39" dur="1" fill="hold">
                                          <p:stCondLst>
                                            <p:cond delay="0"/>
                                          </p:stCondLst>
                                        </p:cTn>
                                        <p:tgtEl>
                                          <p:spTgt spid="25"/>
                                        </p:tgtEl>
                                        <p:attrNameLst>
                                          <p:attrName>style.visibility</p:attrName>
                                        </p:attrNameLst>
                                      </p:cBhvr>
                                      <p:to>
                                        <p:strVal val="visible"/>
                                      </p:to>
                                    </p:set>
                                    <p:animEffect transition="in" filter="blinds(horizontal)">
                                      <p:cBhvr>
                                        <p:cTn id="40" dur="50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6" name="Group 19"/>
          <p:cNvGrpSpPr>
            <a:grpSpLocks/>
          </p:cNvGrpSpPr>
          <p:nvPr/>
        </p:nvGrpSpPr>
        <p:grpSpPr bwMode="auto">
          <a:xfrm>
            <a:off x="4559121" y="2793857"/>
            <a:ext cx="5645383" cy="2212249"/>
            <a:chOff x="1930" y="1737"/>
            <a:chExt cx="3203" cy="1514"/>
          </a:xfrm>
        </p:grpSpPr>
        <p:sp>
          <p:nvSpPr>
            <p:cNvPr id="17" name="Line 20"/>
            <p:cNvSpPr>
              <a:spLocks noChangeShapeType="1"/>
            </p:cNvSpPr>
            <p:nvPr/>
          </p:nvSpPr>
          <p:spPr bwMode="auto">
            <a:xfrm flipH="1">
              <a:off x="2579" y="3251"/>
              <a:ext cx="2545" cy="0"/>
            </a:xfrm>
            <a:prstGeom prst="line">
              <a:avLst/>
            </a:prstGeom>
            <a:noFill/>
            <a:ln w="9525" cap="rnd">
              <a:solidFill>
                <a:schemeClr val="bg1">
                  <a:lumMod val="65000"/>
                </a:schemeClr>
              </a:solidFill>
              <a:prstDash val="sysDot"/>
              <a:round/>
              <a:headEnd type="diamond" w="lg" len="lg"/>
              <a:tailEnd type="oval" w="med" len="med"/>
            </a:ln>
            <a:extLst>
              <a:ext uri="{909E8E84-426E-40DD-AFC4-6F175D3DCCD1}">
                <a14:hiddenFill xmlns:a14="http://schemas.microsoft.com/office/drawing/2010/main">
                  <a:noFill/>
                </a14:hiddenFill>
              </a:ext>
            </a:extLst>
          </p:spPr>
          <p:txBody>
            <a:bodyPr/>
            <a:lstStyle/>
            <a:p>
              <a:pPr defTabSz="916084">
                <a:defRPr/>
              </a:pPr>
              <a:endParaRPr lang="zh-CN" altLang="en-US" sz="1804" b="1" kern="0">
                <a:solidFill>
                  <a:srgbClr val="000000"/>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8" name="Line 21"/>
            <p:cNvSpPr>
              <a:spLocks noChangeShapeType="1"/>
            </p:cNvSpPr>
            <p:nvPr/>
          </p:nvSpPr>
          <p:spPr bwMode="auto">
            <a:xfrm flipH="1">
              <a:off x="1930" y="1737"/>
              <a:ext cx="3203" cy="0"/>
            </a:xfrm>
            <a:prstGeom prst="line">
              <a:avLst/>
            </a:prstGeom>
            <a:noFill/>
            <a:ln w="9525" cap="rnd">
              <a:solidFill>
                <a:schemeClr val="bg1">
                  <a:lumMod val="65000"/>
                </a:schemeClr>
              </a:solidFill>
              <a:prstDash val="sysDot"/>
              <a:round/>
              <a:headEnd type="diamond" w="lg" len="lg"/>
              <a:tailEnd type="oval" w="med" len="med"/>
            </a:ln>
            <a:extLst>
              <a:ext uri="{909E8E84-426E-40DD-AFC4-6F175D3DCCD1}">
                <a14:hiddenFill xmlns:a14="http://schemas.microsoft.com/office/drawing/2010/main">
                  <a:noFill/>
                </a14:hiddenFill>
              </a:ext>
            </a:extLst>
          </p:spPr>
          <p:txBody>
            <a:bodyPr/>
            <a:lstStyle/>
            <a:p>
              <a:pPr defTabSz="916084">
                <a:defRPr/>
              </a:pPr>
              <a:endParaRPr lang="zh-CN" altLang="en-US" sz="1804" b="1" kern="0">
                <a:solidFill>
                  <a:srgbClr val="000000"/>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9" name="Line 22"/>
            <p:cNvSpPr>
              <a:spLocks noChangeShapeType="1"/>
            </p:cNvSpPr>
            <p:nvPr/>
          </p:nvSpPr>
          <p:spPr bwMode="auto">
            <a:xfrm flipH="1">
              <a:off x="2221" y="2462"/>
              <a:ext cx="2903" cy="0"/>
            </a:xfrm>
            <a:prstGeom prst="line">
              <a:avLst/>
            </a:prstGeom>
            <a:noFill/>
            <a:ln w="9525" cap="rnd">
              <a:solidFill>
                <a:schemeClr val="bg1">
                  <a:lumMod val="65000"/>
                </a:schemeClr>
              </a:solidFill>
              <a:prstDash val="sysDot"/>
              <a:round/>
              <a:headEnd type="diamond" w="lg" len="lg"/>
              <a:tailEnd type="oval" w="med" len="med"/>
            </a:ln>
            <a:extLst>
              <a:ext uri="{909E8E84-426E-40DD-AFC4-6F175D3DCCD1}">
                <a14:hiddenFill xmlns:a14="http://schemas.microsoft.com/office/drawing/2010/main">
                  <a:noFill/>
                </a14:hiddenFill>
              </a:ext>
            </a:extLst>
          </p:spPr>
          <p:txBody>
            <a:bodyPr/>
            <a:lstStyle/>
            <a:p>
              <a:pPr defTabSz="916084">
                <a:defRPr/>
              </a:pPr>
              <a:endParaRPr lang="zh-CN" altLang="en-US" sz="1804" b="1" kern="0">
                <a:solidFill>
                  <a:srgbClr val="000000"/>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sp>
        <p:nvSpPr>
          <p:cNvPr id="27" name="Text Box 13"/>
          <p:cNvSpPr txBox="1">
            <a:spLocks noChangeArrowheads="1"/>
          </p:cNvSpPr>
          <p:nvPr/>
        </p:nvSpPr>
        <p:spPr bwMode="auto">
          <a:xfrm>
            <a:off x="6986463" y="3217331"/>
            <a:ext cx="3218044" cy="282770"/>
          </a:xfrm>
          <a:prstGeom prst="rect">
            <a:avLst/>
          </a:prstGeom>
          <a:noFill/>
          <a:ln w="9525" algn="ctr">
            <a:noFill/>
            <a:miter lim="800000"/>
            <a:headEnd/>
            <a:tailEnd/>
          </a:ln>
        </p:spPr>
        <p:txBody>
          <a:bodyPr wrap="square" lIns="0" tIns="0" rIns="0" bIns="0">
            <a:spAutoFit/>
          </a:bodyPr>
          <a:lstStyle/>
          <a:p>
            <a:pPr algn="just" latinLnBrk="1">
              <a:lnSpc>
                <a:spcPct val="120000"/>
              </a:lnSpc>
            </a:pPr>
            <a:r>
              <a:rPr kumimoji="1" lang="en-US" altLang="zh-CN" sz="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r>
              <a:rPr kumimoji="1" lang="zh-CN" altLang="en-US" sz="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a:t>
            </a:r>
            <a:endParaRPr kumimoji="1" lang="en-US" altLang="ko-KR"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8" name="Text Box 11"/>
          <p:cNvSpPr txBox="1">
            <a:spLocks noChangeArrowheads="1"/>
          </p:cNvSpPr>
          <p:nvPr/>
        </p:nvSpPr>
        <p:spPr bwMode="auto">
          <a:xfrm>
            <a:off x="6986463" y="4311353"/>
            <a:ext cx="3270252" cy="282770"/>
          </a:xfrm>
          <a:prstGeom prst="rect">
            <a:avLst/>
          </a:prstGeom>
          <a:noFill/>
          <a:ln w="9525" algn="ctr">
            <a:noFill/>
            <a:miter lim="800000"/>
            <a:headEnd/>
            <a:tailEnd/>
          </a:ln>
        </p:spPr>
        <p:txBody>
          <a:bodyPr wrap="square" lIns="0" tIns="0" rIns="0" bIns="0">
            <a:spAutoFit/>
          </a:bodyPr>
          <a:lstStyle/>
          <a:p>
            <a:pPr algn="just" latinLnBrk="1">
              <a:lnSpc>
                <a:spcPct val="120000"/>
              </a:lnSpc>
            </a:pPr>
            <a:r>
              <a:rPr kumimoji="1" lang="en-US" altLang="zh-CN" sz="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r>
              <a:rPr kumimoji="1" lang="zh-CN" altLang="en-US" sz="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a:t>
            </a:r>
            <a:endParaRPr kumimoji="1" lang="en-US" altLang="ko-KR"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9" name="Text Box 10"/>
          <p:cNvSpPr txBox="1">
            <a:spLocks noChangeArrowheads="1"/>
          </p:cNvSpPr>
          <p:nvPr/>
        </p:nvSpPr>
        <p:spPr bwMode="auto">
          <a:xfrm>
            <a:off x="6986463" y="5405375"/>
            <a:ext cx="3218044" cy="282770"/>
          </a:xfrm>
          <a:prstGeom prst="rect">
            <a:avLst/>
          </a:prstGeom>
          <a:noFill/>
          <a:ln w="9525" algn="ctr">
            <a:noFill/>
            <a:miter lim="800000"/>
            <a:headEnd/>
            <a:tailEnd/>
          </a:ln>
        </p:spPr>
        <p:txBody>
          <a:bodyPr wrap="square" lIns="0" tIns="0" rIns="0" bIns="0">
            <a:spAutoFit/>
          </a:bodyPr>
          <a:lstStyle/>
          <a:p>
            <a:pPr algn="just" latinLnBrk="1">
              <a:lnSpc>
                <a:spcPct val="120000"/>
              </a:lnSpc>
            </a:pPr>
            <a:r>
              <a:rPr kumimoji="1" lang="en-US" altLang="zh-CN" sz="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r>
              <a:rPr kumimoji="1" lang="zh-CN" altLang="en-US" sz="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a:t>
            </a:r>
            <a:endParaRPr kumimoji="1" lang="en-US" altLang="ko-KR"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0" name="Text Box 35"/>
          <p:cNvSpPr txBox="1">
            <a:spLocks noChangeArrowheads="1"/>
          </p:cNvSpPr>
          <p:nvPr/>
        </p:nvSpPr>
        <p:spPr bwMode="auto">
          <a:xfrm>
            <a:off x="6986463" y="2939770"/>
            <a:ext cx="1916711" cy="258532"/>
          </a:xfrm>
          <a:prstGeom prst="rect">
            <a:avLst/>
          </a:prstGeom>
          <a:noFill/>
          <a:ln w="9525" algn="ctr">
            <a:noFill/>
            <a:miter lim="800000"/>
            <a:headEnd/>
            <a:tailEnd/>
          </a:ln>
          <a:effectLst/>
        </p:spPr>
        <p:txBody>
          <a:bodyPr wrap="square" lIns="0" tIns="0" rIns="0" bIns="0">
            <a:spAutoFit/>
          </a:bodyPr>
          <a:lstStyle/>
          <a:p>
            <a:pPr algn="just" latinLnBrk="1">
              <a:lnSpc>
                <a:spcPct val="120000"/>
              </a:lnSpc>
              <a:defRPr/>
            </a:pPr>
            <a:r>
              <a:rPr kumimoji="1" lang="zh-CN" altLang="en-US" sz="140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kumimoji="1" lang="en-US" altLang="ko-KR" sz="14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1" name="Rectangle 36"/>
          <p:cNvSpPr>
            <a:spLocks noChangeArrowheads="1"/>
          </p:cNvSpPr>
          <p:nvPr/>
        </p:nvSpPr>
        <p:spPr bwMode="auto">
          <a:xfrm>
            <a:off x="6986463" y="5157993"/>
            <a:ext cx="1256754" cy="258532"/>
          </a:xfrm>
          <a:prstGeom prst="rect">
            <a:avLst/>
          </a:prstGeom>
          <a:noFill/>
          <a:ln w="9525" algn="ctr">
            <a:noFill/>
            <a:miter lim="800000"/>
            <a:headEnd/>
            <a:tailEnd/>
          </a:ln>
          <a:effectLst/>
        </p:spPr>
        <p:txBody>
          <a:bodyPr wrap="none" lIns="0" tIns="0" rIns="0" bIns="0" anchor="ctr">
            <a:spAutoFit/>
          </a:bodyPr>
          <a:lstStyle/>
          <a:p>
            <a:pPr algn="just" latinLnBrk="1">
              <a:lnSpc>
                <a:spcPct val="120000"/>
              </a:lnSpc>
              <a:defRPr/>
            </a:pPr>
            <a:r>
              <a:rPr kumimoji="1" lang="zh-CN" altLang="en-US" sz="140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kumimoji="1" lang="en-US" altLang="ko-KR" sz="14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2" name="Rectangle 37"/>
          <p:cNvSpPr>
            <a:spLocks noChangeArrowheads="1"/>
          </p:cNvSpPr>
          <p:nvPr/>
        </p:nvSpPr>
        <p:spPr bwMode="auto">
          <a:xfrm>
            <a:off x="6986463" y="4048882"/>
            <a:ext cx="1256754" cy="258532"/>
          </a:xfrm>
          <a:prstGeom prst="rect">
            <a:avLst/>
          </a:prstGeom>
          <a:noFill/>
          <a:ln w="9525" algn="ctr">
            <a:noFill/>
            <a:miter lim="800000"/>
            <a:headEnd/>
            <a:tailEnd/>
          </a:ln>
          <a:effectLst/>
        </p:spPr>
        <p:txBody>
          <a:bodyPr wrap="none" lIns="0" tIns="0" rIns="0" bIns="0" anchor="ctr">
            <a:spAutoFit/>
          </a:bodyPr>
          <a:lstStyle/>
          <a:p>
            <a:pPr algn="just" latinLnBrk="1">
              <a:lnSpc>
                <a:spcPct val="120000"/>
              </a:lnSpc>
              <a:defRPr/>
            </a:pPr>
            <a:r>
              <a:rPr kumimoji="1" lang="zh-CN" altLang="en-US" sz="140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kumimoji="1" lang="en-US" altLang="ko-KR" sz="14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nvGrpSpPr>
          <p:cNvPr id="5" name="Group 4"/>
          <p:cNvGrpSpPr/>
          <p:nvPr/>
        </p:nvGrpSpPr>
        <p:grpSpPr>
          <a:xfrm>
            <a:off x="2719080" y="3999336"/>
            <a:ext cx="3680083" cy="1884573"/>
            <a:chOff x="1047907" y="3811318"/>
            <a:chExt cx="3673475" cy="1881188"/>
          </a:xfrm>
        </p:grpSpPr>
        <p:grpSp>
          <p:nvGrpSpPr>
            <p:cNvPr id="6" name="Group 5"/>
            <p:cNvGrpSpPr>
              <a:grpSpLocks/>
            </p:cNvGrpSpPr>
            <p:nvPr/>
          </p:nvGrpSpPr>
          <p:grpSpPr bwMode="auto">
            <a:xfrm>
              <a:off x="1047907" y="3965306"/>
              <a:ext cx="3673475" cy="1727200"/>
              <a:chOff x="1728" y="3024"/>
              <a:chExt cx="2304" cy="1080"/>
            </a:xfrm>
          </p:grpSpPr>
          <p:sp>
            <p:nvSpPr>
              <p:cNvPr id="8" name="Freeform 5"/>
              <p:cNvSpPr>
                <a:spLocks/>
              </p:cNvSpPr>
              <p:nvPr/>
            </p:nvSpPr>
            <p:spPr bwMode="auto">
              <a:xfrm>
                <a:off x="1728" y="3024"/>
                <a:ext cx="2304" cy="1080"/>
              </a:xfrm>
              <a:custGeom>
                <a:avLst/>
                <a:gdLst>
                  <a:gd name="T0" fmla="*/ 2304 w 2304"/>
                  <a:gd name="T1" fmla="*/ 792 h 1080"/>
                  <a:gd name="T2" fmla="*/ 2302 w 2304"/>
                  <a:gd name="T3" fmla="*/ 806 h 1080"/>
                  <a:gd name="T4" fmla="*/ 2290 w 2304"/>
                  <a:gd name="T5" fmla="*/ 836 h 1080"/>
                  <a:gd name="T6" fmla="*/ 2268 w 2304"/>
                  <a:gd name="T7" fmla="*/ 864 h 1080"/>
                  <a:gd name="T8" fmla="*/ 2234 w 2304"/>
                  <a:gd name="T9" fmla="*/ 892 h 1080"/>
                  <a:gd name="T10" fmla="*/ 2190 w 2304"/>
                  <a:gd name="T11" fmla="*/ 916 h 1080"/>
                  <a:gd name="T12" fmla="*/ 2108 w 2304"/>
                  <a:gd name="T13" fmla="*/ 954 h 1080"/>
                  <a:gd name="T14" fmla="*/ 1966 w 2304"/>
                  <a:gd name="T15" fmla="*/ 996 h 1080"/>
                  <a:gd name="T16" fmla="*/ 1796 w 2304"/>
                  <a:gd name="T17" fmla="*/ 1030 h 1080"/>
                  <a:gd name="T18" fmla="*/ 1600 w 2304"/>
                  <a:gd name="T19" fmla="*/ 1058 h 1080"/>
                  <a:gd name="T20" fmla="*/ 1384 w 2304"/>
                  <a:gd name="T21" fmla="*/ 1074 h 1080"/>
                  <a:gd name="T22" fmla="*/ 1152 w 2304"/>
                  <a:gd name="T23" fmla="*/ 1080 h 1080"/>
                  <a:gd name="T24" fmla="*/ 1034 w 2304"/>
                  <a:gd name="T25" fmla="*/ 1078 h 1080"/>
                  <a:gd name="T26" fmla="*/ 810 w 2304"/>
                  <a:gd name="T27" fmla="*/ 1068 h 1080"/>
                  <a:gd name="T28" fmla="*/ 602 w 2304"/>
                  <a:gd name="T29" fmla="*/ 1046 h 1080"/>
                  <a:gd name="T30" fmla="*/ 420 w 2304"/>
                  <a:gd name="T31" fmla="*/ 1014 h 1080"/>
                  <a:gd name="T32" fmla="*/ 264 w 2304"/>
                  <a:gd name="T33" fmla="*/ 976 h 1080"/>
                  <a:gd name="T34" fmla="*/ 140 w 2304"/>
                  <a:gd name="T35" fmla="*/ 930 h 1080"/>
                  <a:gd name="T36" fmla="*/ 90 w 2304"/>
                  <a:gd name="T37" fmla="*/ 904 h 1080"/>
                  <a:gd name="T38" fmla="*/ 52 w 2304"/>
                  <a:gd name="T39" fmla="*/ 878 h 1080"/>
                  <a:gd name="T40" fmla="*/ 24 w 2304"/>
                  <a:gd name="T41" fmla="*/ 850 h 1080"/>
                  <a:gd name="T42" fmla="*/ 6 w 2304"/>
                  <a:gd name="T43" fmla="*/ 822 h 1080"/>
                  <a:gd name="T44" fmla="*/ 0 w 2304"/>
                  <a:gd name="T45" fmla="*/ 792 h 1080"/>
                  <a:gd name="T46" fmla="*/ 288 w 2304"/>
                  <a:gd name="T47" fmla="*/ 216 h 1080"/>
                  <a:gd name="T48" fmla="*/ 292 w 2304"/>
                  <a:gd name="T49" fmla="*/ 194 h 1080"/>
                  <a:gd name="T50" fmla="*/ 306 w 2304"/>
                  <a:gd name="T51" fmla="*/ 172 h 1080"/>
                  <a:gd name="T52" fmla="*/ 326 w 2304"/>
                  <a:gd name="T53" fmla="*/ 152 h 1080"/>
                  <a:gd name="T54" fmla="*/ 356 w 2304"/>
                  <a:gd name="T55" fmla="*/ 132 h 1080"/>
                  <a:gd name="T56" fmla="*/ 436 w 2304"/>
                  <a:gd name="T57" fmla="*/ 96 h 1080"/>
                  <a:gd name="T58" fmla="*/ 542 w 2304"/>
                  <a:gd name="T59" fmla="*/ 64 h 1080"/>
                  <a:gd name="T60" fmla="*/ 668 w 2304"/>
                  <a:gd name="T61" fmla="*/ 36 h 1080"/>
                  <a:gd name="T62" fmla="*/ 816 w 2304"/>
                  <a:gd name="T63" fmla="*/ 16 h 1080"/>
                  <a:gd name="T64" fmla="*/ 978 w 2304"/>
                  <a:gd name="T65" fmla="*/ 4 h 1080"/>
                  <a:gd name="T66" fmla="*/ 1152 w 2304"/>
                  <a:gd name="T67" fmla="*/ 0 h 1080"/>
                  <a:gd name="T68" fmla="*/ 1240 w 2304"/>
                  <a:gd name="T69" fmla="*/ 2 h 1080"/>
                  <a:gd name="T70" fmla="*/ 1408 w 2304"/>
                  <a:gd name="T71" fmla="*/ 10 h 1080"/>
                  <a:gd name="T72" fmla="*/ 1564 w 2304"/>
                  <a:gd name="T73" fmla="*/ 26 h 1080"/>
                  <a:gd name="T74" fmla="*/ 1702 w 2304"/>
                  <a:gd name="T75" fmla="*/ 50 h 1080"/>
                  <a:gd name="T76" fmla="*/ 1818 w 2304"/>
                  <a:gd name="T77" fmla="*/ 78 h 1080"/>
                  <a:gd name="T78" fmla="*/ 1912 w 2304"/>
                  <a:gd name="T79" fmla="*/ 114 h 1080"/>
                  <a:gd name="T80" fmla="*/ 1964 w 2304"/>
                  <a:gd name="T81" fmla="*/ 142 h 1080"/>
                  <a:gd name="T82" fmla="*/ 1988 w 2304"/>
                  <a:gd name="T83" fmla="*/ 162 h 1080"/>
                  <a:gd name="T84" fmla="*/ 2006 w 2304"/>
                  <a:gd name="T85" fmla="*/ 184 h 1080"/>
                  <a:gd name="T86" fmla="*/ 2014 w 2304"/>
                  <a:gd name="T87" fmla="*/ 204 h 1080"/>
                  <a:gd name="T88" fmla="*/ 2016 w 2304"/>
                  <a:gd name="T89" fmla="*/ 216 h 1080"/>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w 2304"/>
                  <a:gd name="T136" fmla="*/ 0 h 1080"/>
                  <a:gd name="T137" fmla="*/ 2304 w 2304"/>
                  <a:gd name="T138" fmla="*/ 1080 h 1080"/>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T135" t="T136" r="T137" b="T138"/>
                <a:pathLst>
                  <a:path w="2304" h="1080">
                    <a:moveTo>
                      <a:pt x="2016" y="216"/>
                    </a:moveTo>
                    <a:lnTo>
                      <a:pt x="2304" y="792"/>
                    </a:lnTo>
                    <a:lnTo>
                      <a:pt x="2302" y="806"/>
                    </a:lnTo>
                    <a:lnTo>
                      <a:pt x="2298" y="822"/>
                    </a:lnTo>
                    <a:lnTo>
                      <a:pt x="2290" y="836"/>
                    </a:lnTo>
                    <a:lnTo>
                      <a:pt x="2280" y="850"/>
                    </a:lnTo>
                    <a:lnTo>
                      <a:pt x="2268" y="864"/>
                    </a:lnTo>
                    <a:lnTo>
                      <a:pt x="2252" y="878"/>
                    </a:lnTo>
                    <a:lnTo>
                      <a:pt x="2234" y="892"/>
                    </a:lnTo>
                    <a:lnTo>
                      <a:pt x="2214" y="904"/>
                    </a:lnTo>
                    <a:lnTo>
                      <a:pt x="2190" y="916"/>
                    </a:lnTo>
                    <a:lnTo>
                      <a:pt x="2164" y="930"/>
                    </a:lnTo>
                    <a:lnTo>
                      <a:pt x="2108" y="954"/>
                    </a:lnTo>
                    <a:lnTo>
                      <a:pt x="2040" y="976"/>
                    </a:lnTo>
                    <a:lnTo>
                      <a:pt x="1966" y="996"/>
                    </a:lnTo>
                    <a:lnTo>
                      <a:pt x="1884" y="1014"/>
                    </a:lnTo>
                    <a:lnTo>
                      <a:pt x="1796" y="1030"/>
                    </a:lnTo>
                    <a:lnTo>
                      <a:pt x="1702" y="1046"/>
                    </a:lnTo>
                    <a:lnTo>
                      <a:pt x="1600" y="1058"/>
                    </a:lnTo>
                    <a:lnTo>
                      <a:pt x="1494" y="1068"/>
                    </a:lnTo>
                    <a:lnTo>
                      <a:pt x="1384" y="1074"/>
                    </a:lnTo>
                    <a:lnTo>
                      <a:pt x="1270" y="1078"/>
                    </a:lnTo>
                    <a:lnTo>
                      <a:pt x="1152" y="1080"/>
                    </a:lnTo>
                    <a:lnTo>
                      <a:pt x="1034" y="1078"/>
                    </a:lnTo>
                    <a:lnTo>
                      <a:pt x="920" y="1074"/>
                    </a:lnTo>
                    <a:lnTo>
                      <a:pt x="810" y="1068"/>
                    </a:lnTo>
                    <a:lnTo>
                      <a:pt x="704" y="1058"/>
                    </a:lnTo>
                    <a:lnTo>
                      <a:pt x="602" y="1046"/>
                    </a:lnTo>
                    <a:lnTo>
                      <a:pt x="508" y="1030"/>
                    </a:lnTo>
                    <a:lnTo>
                      <a:pt x="420" y="1014"/>
                    </a:lnTo>
                    <a:lnTo>
                      <a:pt x="338" y="996"/>
                    </a:lnTo>
                    <a:lnTo>
                      <a:pt x="264" y="976"/>
                    </a:lnTo>
                    <a:lnTo>
                      <a:pt x="196" y="954"/>
                    </a:lnTo>
                    <a:lnTo>
                      <a:pt x="140" y="930"/>
                    </a:lnTo>
                    <a:lnTo>
                      <a:pt x="114" y="916"/>
                    </a:lnTo>
                    <a:lnTo>
                      <a:pt x="90" y="904"/>
                    </a:lnTo>
                    <a:lnTo>
                      <a:pt x="70" y="892"/>
                    </a:lnTo>
                    <a:lnTo>
                      <a:pt x="52" y="878"/>
                    </a:lnTo>
                    <a:lnTo>
                      <a:pt x="36" y="864"/>
                    </a:lnTo>
                    <a:lnTo>
                      <a:pt x="24" y="850"/>
                    </a:lnTo>
                    <a:lnTo>
                      <a:pt x="14" y="836"/>
                    </a:lnTo>
                    <a:lnTo>
                      <a:pt x="6" y="822"/>
                    </a:lnTo>
                    <a:lnTo>
                      <a:pt x="2" y="806"/>
                    </a:lnTo>
                    <a:lnTo>
                      <a:pt x="0" y="792"/>
                    </a:lnTo>
                    <a:lnTo>
                      <a:pt x="288" y="216"/>
                    </a:lnTo>
                    <a:lnTo>
                      <a:pt x="290" y="204"/>
                    </a:lnTo>
                    <a:lnTo>
                      <a:pt x="292" y="194"/>
                    </a:lnTo>
                    <a:lnTo>
                      <a:pt x="298" y="184"/>
                    </a:lnTo>
                    <a:lnTo>
                      <a:pt x="306" y="172"/>
                    </a:lnTo>
                    <a:lnTo>
                      <a:pt x="316" y="162"/>
                    </a:lnTo>
                    <a:lnTo>
                      <a:pt x="326" y="152"/>
                    </a:lnTo>
                    <a:lnTo>
                      <a:pt x="340" y="142"/>
                    </a:lnTo>
                    <a:lnTo>
                      <a:pt x="356" y="132"/>
                    </a:lnTo>
                    <a:lnTo>
                      <a:pt x="392" y="114"/>
                    </a:lnTo>
                    <a:lnTo>
                      <a:pt x="436" y="96"/>
                    </a:lnTo>
                    <a:lnTo>
                      <a:pt x="486" y="78"/>
                    </a:lnTo>
                    <a:lnTo>
                      <a:pt x="542" y="64"/>
                    </a:lnTo>
                    <a:lnTo>
                      <a:pt x="602" y="50"/>
                    </a:lnTo>
                    <a:lnTo>
                      <a:pt x="668" y="36"/>
                    </a:lnTo>
                    <a:lnTo>
                      <a:pt x="740" y="26"/>
                    </a:lnTo>
                    <a:lnTo>
                      <a:pt x="816" y="16"/>
                    </a:lnTo>
                    <a:lnTo>
                      <a:pt x="896" y="10"/>
                    </a:lnTo>
                    <a:lnTo>
                      <a:pt x="978" y="4"/>
                    </a:lnTo>
                    <a:lnTo>
                      <a:pt x="1064" y="2"/>
                    </a:lnTo>
                    <a:lnTo>
                      <a:pt x="1152" y="0"/>
                    </a:lnTo>
                    <a:lnTo>
                      <a:pt x="1240" y="2"/>
                    </a:lnTo>
                    <a:lnTo>
                      <a:pt x="1326" y="4"/>
                    </a:lnTo>
                    <a:lnTo>
                      <a:pt x="1408" y="10"/>
                    </a:lnTo>
                    <a:lnTo>
                      <a:pt x="1488" y="16"/>
                    </a:lnTo>
                    <a:lnTo>
                      <a:pt x="1564" y="26"/>
                    </a:lnTo>
                    <a:lnTo>
                      <a:pt x="1636" y="36"/>
                    </a:lnTo>
                    <a:lnTo>
                      <a:pt x="1702" y="50"/>
                    </a:lnTo>
                    <a:lnTo>
                      <a:pt x="1762" y="64"/>
                    </a:lnTo>
                    <a:lnTo>
                      <a:pt x="1818" y="78"/>
                    </a:lnTo>
                    <a:lnTo>
                      <a:pt x="1868" y="96"/>
                    </a:lnTo>
                    <a:lnTo>
                      <a:pt x="1912" y="114"/>
                    </a:lnTo>
                    <a:lnTo>
                      <a:pt x="1948" y="132"/>
                    </a:lnTo>
                    <a:lnTo>
                      <a:pt x="1964" y="142"/>
                    </a:lnTo>
                    <a:lnTo>
                      <a:pt x="1978" y="152"/>
                    </a:lnTo>
                    <a:lnTo>
                      <a:pt x="1988" y="162"/>
                    </a:lnTo>
                    <a:lnTo>
                      <a:pt x="1998" y="172"/>
                    </a:lnTo>
                    <a:lnTo>
                      <a:pt x="2006" y="184"/>
                    </a:lnTo>
                    <a:lnTo>
                      <a:pt x="2012" y="194"/>
                    </a:lnTo>
                    <a:lnTo>
                      <a:pt x="2014" y="204"/>
                    </a:lnTo>
                    <a:lnTo>
                      <a:pt x="2016" y="216"/>
                    </a:lnTo>
                    <a:close/>
                  </a:path>
                </a:pathLst>
              </a:custGeom>
              <a:solidFill>
                <a:schemeClr val="accent3"/>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pPr algn="just">
                  <a:lnSpc>
                    <a:spcPct val="120000"/>
                  </a:lnSpc>
                </a:pPr>
                <a:endParaRPr lang="zh-CN" altLang="en-US" sz="781" b="1">
                  <a:solidFill>
                    <a:srgbClr val="000000"/>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9" name="Freeform 6"/>
              <p:cNvSpPr>
                <a:spLocks/>
              </p:cNvSpPr>
              <p:nvPr/>
            </p:nvSpPr>
            <p:spPr bwMode="auto">
              <a:xfrm>
                <a:off x="2016" y="3024"/>
                <a:ext cx="1728" cy="432"/>
              </a:xfrm>
              <a:custGeom>
                <a:avLst/>
                <a:gdLst>
                  <a:gd name="T0" fmla="*/ 1728 w 1728"/>
                  <a:gd name="T1" fmla="*/ 216 h 432"/>
                  <a:gd name="T2" fmla="*/ 1724 w 1728"/>
                  <a:gd name="T3" fmla="*/ 238 h 432"/>
                  <a:gd name="T4" fmla="*/ 1710 w 1728"/>
                  <a:gd name="T5" fmla="*/ 260 h 432"/>
                  <a:gd name="T6" fmla="*/ 1690 w 1728"/>
                  <a:gd name="T7" fmla="*/ 280 h 432"/>
                  <a:gd name="T8" fmla="*/ 1660 w 1728"/>
                  <a:gd name="T9" fmla="*/ 300 h 432"/>
                  <a:gd name="T10" fmla="*/ 1580 w 1728"/>
                  <a:gd name="T11" fmla="*/ 336 h 432"/>
                  <a:gd name="T12" fmla="*/ 1474 w 1728"/>
                  <a:gd name="T13" fmla="*/ 368 h 432"/>
                  <a:gd name="T14" fmla="*/ 1348 w 1728"/>
                  <a:gd name="T15" fmla="*/ 396 h 432"/>
                  <a:gd name="T16" fmla="*/ 1200 w 1728"/>
                  <a:gd name="T17" fmla="*/ 416 h 432"/>
                  <a:gd name="T18" fmla="*/ 1038 w 1728"/>
                  <a:gd name="T19" fmla="*/ 428 h 432"/>
                  <a:gd name="T20" fmla="*/ 864 w 1728"/>
                  <a:gd name="T21" fmla="*/ 432 h 432"/>
                  <a:gd name="T22" fmla="*/ 776 w 1728"/>
                  <a:gd name="T23" fmla="*/ 430 h 432"/>
                  <a:gd name="T24" fmla="*/ 608 w 1728"/>
                  <a:gd name="T25" fmla="*/ 422 h 432"/>
                  <a:gd name="T26" fmla="*/ 452 w 1728"/>
                  <a:gd name="T27" fmla="*/ 406 h 432"/>
                  <a:gd name="T28" fmla="*/ 314 w 1728"/>
                  <a:gd name="T29" fmla="*/ 382 h 432"/>
                  <a:gd name="T30" fmla="*/ 198 w 1728"/>
                  <a:gd name="T31" fmla="*/ 354 h 432"/>
                  <a:gd name="T32" fmla="*/ 104 w 1728"/>
                  <a:gd name="T33" fmla="*/ 318 h 432"/>
                  <a:gd name="T34" fmla="*/ 52 w 1728"/>
                  <a:gd name="T35" fmla="*/ 290 h 432"/>
                  <a:gd name="T36" fmla="*/ 28 w 1728"/>
                  <a:gd name="T37" fmla="*/ 270 h 432"/>
                  <a:gd name="T38" fmla="*/ 10 w 1728"/>
                  <a:gd name="T39" fmla="*/ 248 h 432"/>
                  <a:gd name="T40" fmla="*/ 2 w 1728"/>
                  <a:gd name="T41" fmla="*/ 228 h 432"/>
                  <a:gd name="T42" fmla="*/ 0 w 1728"/>
                  <a:gd name="T43" fmla="*/ 216 h 432"/>
                  <a:gd name="T44" fmla="*/ 4 w 1728"/>
                  <a:gd name="T45" fmla="*/ 194 h 432"/>
                  <a:gd name="T46" fmla="*/ 18 w 1728"/>
                  <a:gd name="T47" fmla="*/ 172 h 432"/>
                  <a:gd name="T48" fmla="*/ 38 w 1728"/>
                  <a:gd name="T49" fmla="*/ 152 h 432"/>
                  <a:gd name="T50" fmla="*/ 68 w 1728"/>
                  <a:gd name="T51" fmla="*/ 132 h 432"/>
                  <a:gd name="T52" fmla="*/ 148 w 1728"/>
                  <a:gd name="T53" fmla="*/ 96 h 432"/>
                  <a:gd name="T54" fmla="*/ 254 w 1728"/>
                  <a:gd name="T55" fmla="*/ 64 h 432"/>
                  <a:gd name="T56" fmla="*/ 380 w 1728"/>
                  <a:gd name="T57" fmla="*/ 36 h 432"/>
                  <a:gd name="T58" fmla="*/ 528 w 1728"/>
                  <a:gd name="T59" fmla="*/ 16 h 432"/>
                  <a:gd name="T60" fmla="*/ 690 w 1728"/>
                  <a:gd name="T61" fmla="*/ 4 h 432"/>
                  <a:gd name="T62" fmla="*/ 864 w 1728"/>
                  <a:gd name="T63" fmla="*/ 0 h 432"/>
                  <a:gd name="T64" fmla="*/ 952 w 1728"/>
                  <a:gd name="T65" fmla="*/ 2 h 432"/>
                  <a:gd name="T66" fmla="*/ 1120 w 1728"/>
                  <a:gd name="T67" fmla="*/ 10 h 432"/>
                  <a:gd name="T68" fmla="*/ 1276 w 1728"/>
                  <a:gd name="T69" fmla="*/ 26 h 432"/>
                  <a:gd name="T70" fmla="*/ 1414 w 1728"/>
                  <a:gd name="T71" fmla="*/ 50 h 432"/>
                  <a:gd name="T72" fmla="*/ 1530 w 1728"/>
                  <a:gd name="T73" fmla="*/ 78 h 432"/>
                  <a:gd name="T74" fmla="*/ 1624 w 1728"/>
                  <a:gd name="T75" fmla="*/ 114 h 432"/>
                  <a:gd name="T76" fmla="*/ 1676 w 1728"/>
                  <a:gd name="T77" fmla="*/ 142 h 432"/>
                  <a:gd name="T78" fmla="*/ 1700 w 1728"/>
                  <a:gd name="T79" fmla="*/ 162 h 432"/>
                  <a:gd name="T80" fmla="*/ 1718 w 1728"/>
                  <a:gd name="T81" fmla="*/ 184 h 432"/>
                  <a:gd name="T82" fmla="*/ 1726 w 1728"/>
                  <a:gd name="T83" fmla="*/ 204 h 432"/>
                  <a:gd name="T84" fmla="*/ 1728 w 1728"/>
                  <a:gd name="T85" fmla="*/ 216 h 432"/>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w 1728"/>
                  <a:gd name="T130" fmla="*/ 0 h 432"/>
                  <a:gd name="T131" fmla="*/ 1728 w 1728"/>
                  <a:gd name="T132" fmla="*/ 432 h 432"/>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T129" t="T130" r="T131" b="T132"/>
                <a:pathLst>
                  <a:path w="1728" h="432">
                    <a:moveTo>
                      <a:pt x="1728" y="216"/>
                    </a:moveTo>
                    <a:lnTo>
                      <a:pt x="1728" y="216"/>
                    </a:lnTo>
                    <a:lnTo>
                      <a:pt x="1726" y="228"/>
                    </a:lnTo>
                    <a:lnTo>
                      <a:pt x="1724" y="238"/>
                    </a:lnTo>
                    <a:lnTo>
                      <a:pt x="1718" y="248"/>
                    </a:lnTo>
                    <a:lnTo>
                      <a:pt x="1710" y="260"/>
                    </a:lnTo>
                    <a:lnTo>
                      <a:pt x="1700" y="270"/>
                    </a:lnTo>
                    <a:lnTo>
                      <a:pt x="1690" y="280"/>
                    </a:lnTo>
                    <a:lnTo>
                      <a:pt x="1676" y="290"/>
                    </a:lnTo>
                    <a:lnTo>
                      <a:pt x="1660" y="300"/>
                    </a:lnTo>
                    <a:lnTo>
                      <a:pt x="1624" y="318"/>
                    </a:lnTo>
                    <a:lnTo>
                      <a:pt x="1580" y="336"/>
                    </a:lnTo>
                    <a:lnTo>
                      <a:pt x="1530" y="354"/>
                    </a:lnTo>
                    <a:lnTo>
                      <a:pt x="1474" y="368"/>
                    </a:lnTo>
                    <a:lnTo>
                      <a:pt x="1414" y="382"/>
                    </a:lnTo>
                    <a:lnTo>
                      <a:pt x="1348" y="396"/>
                    </a:lnTo>
                    <a:lnTo>
                      <a:pt x="1276" y="406"/>
                    </a:lnTo>
                    <a:lnTo>
                      <a:pt x="1200" y="416"/>
                    </a:lnTo>
                    <a:lnTo>
                      <a:pt x="1120" y="422"/>
                    </a:lnTo>
                    <a:lnTo>
                      <a:pt x="1038" y="428"/>
                    </a:lnTo>
                    <a:lnTo>
                      <a:pt x="952" y="430"/>
                    </a:lnTo>
                    <a:lnTo>
                      <a:pt x="864" y="432"/>
                    </a:lnTo>
                    <a:lnTo>
                      <a:pt x="776" y="430"/>
                    </a:lnTo>
                    <a:lnTo>
                      <a:pt x="690" y="428"/>
                    </a:lnTo>
                    <a:lnTo>
                      <a:pt x="608" y="422"/>
                    </a:lnTo>
                    <a:lnTo>
                      <a:pt x="528" y="416"/>
                    </a:lnTo>
                    <a:lnTo>
                      <a:pt x="452" y="406"/>
                    </a:lnTo>
                    <a:lnTo>
                      <a:pt x="380" y="396"/>
                    </a:lnTo>
                    <a:lnTo>
                      <a:pt x="314" y="382"/>
                    </a:lnTo>
                    <a:lnTo>
                      <a:pt x="254" y="368"/>
                    </a:lnTo>
                    <a:lnTo>
                      <a:pt x="198" y="354"/>
                    </a:lnTo>
                    <a:lnTo>
                      <a:pt x="148" y="336"/>
                    </a:lnTo>
                    <a:lnTo>
                      <a:pt x="104" y="318"/>
                    </a:lnTo>
                    <a:lnTo>
                      <a:pt x="68" y="300"/>
                    </a:lnTo>
                    <a:lnTo>
                      <a:pt x="52" y="290"/>
                    </a:lnTo>
                    <a:lnTo>
                      <a:pt x="38" y="280"/>
                    </a:lnTo>
                    <a:lnTo>
                      <a:pt x="28" y="270"/>
                    </a:lnTo>
                    <a:lnTo>
                      <a:pt x="18" y="260"/>
                    </a:lnTo>
                    <a:lnTo>
                      <a:pt x="10" y="248"/>
                    </a:lnTo>
                    <a:lnTo>
                      <a:pt x="4" y="238"/>
                    </a:lnTo>
                    <a:lnTo>
                      <a:pt x="2" y="228"/>
                    </a:lnTo>
                    <a:lnTo>
                      <a:pt x="0" y="216"/>
                    </a:lnTo>
                    <a:lnTo>
                      <a:pt x="2" y="204"/>
                    </a:lnTo>
                    <a:lnTo>
                      <a:pt x="4" y="194"/>
                    </a:lnTo>
                    <a:lnTo>
                      <a:pt x="10" y="184"/>
                    </a:lnTo>
                    <a:lnTo>
                      <a:pt x="18" y="172"/>
                    </a:lnTo>
                    <a:lnTo>
                      <a:pt x="28" y="162"/>
                    </a:lnTo>
                    <a:lnTo>
                      <a:pt x="38" y="152"/>
                    </a:lnTo>
                    <a:lnTo>
                      <a:pt x="52" y="142"/>
                    </a:lnTo>
                    <a:lnTo>
                      <a:pt x="68" y="132"/>
                    </a:lnTo>
                    <a:lnTo>
                      <a:pt x="104" y="114"/>
                    </a:lnTo>
                    <a:lnTo>
                      <a:pt x="148" y="96"/>
                    </a:lnTo>
                    <a:lnTo>
                      <a:pt x="198" y="78"/>
                    </a:lnTo>
                    <a:lnTo>
                      <a:pt x="254" y="64"/>
                    </a:lnTo>
                    <a:lnTo>
                      <a:pt x="314" y="50"/>
                    </a:lnTo>
                    <a:lnTo>
                      <a:pt x="380" y="36"/>
                    </a:lnTo>
                    <a:lnTo>
                      <a:pt x="452" y="26"/>
                    </a:lnTo>
                    <a:lnTo>
                      <a:pt x="528" y="16"/>
                    </a:lnTo>
                    <a:lnTo>
                      <a:pt x="608" y="10"/>
                    </a:lnTo>
                    <a:lnTo>
                      <a:pt x="690" y="4"/>
                    </a:lnTo>
                    <a:lnTo>
                      <a:pt x="776" y="2"/>
                    </a:lnTo>
                    <a:lnTo>
                      <a:pt x="864" y="0"/>
                    </a:lnTo>
                    <a:lnTo>
                      <a:pt x="952" y="2"/>
                    </a:lnTo>
                    <a:lnTo>
                      <a:pt x="1038" y="4"/>
                    </a:lnTo>
                    <a:lnTo>
                      <a:pt x="1120" y="10"/>
                    </a:lnTo>
                    <a:lnTo>
                      <a:pt x="1200" y="16"/>
                    </a:lnTo>
                    <a:lnTo>
                      <a:pt x="1276" y="26"/>
                    </a:lnTo>
                    <a:lnTo>
                      <a:pt x="1348" y="36"/>
                    </a:lnTo>
                    <a:lnTo>
                      <a:pt x="1414" y="50"/>
                    </a:lnTo>
                    <a:lnTo>
                      <a:pt x="1474" y="64"/>
                    </a:lnTo>
                    <a:lnTo>
                      <a:pt x="1530" y="78"/>
                    </a:lnTo>
                    <a:lnTo>
                      <a:pt x="1580" y="96"/>
                    </a:lnTo>
                    <a:lnTo>
                      <a:pt x="1624" y="114"/>
                    </a:lnTo>
                    <a:lnTo>
                      <a:pt x="1660" y="132"/>
                    </a:lnTo>
                    <a:lnTo>
                      <a:pt x="1676" y="142"/>
                    </a:lnTo>
                    <a:lnTo>
                      <a:pt x="1690" y="152"/>
                    </a:lnTo>
                    <a:lnTo>
                      <a:pt x="1700" y="162"/>
                    </a:lnTo>
                    <a:lnTo>
                      <a:pt x="1710" y="172"/>
                    </a:lnTo>
                    <a:lnTo>
                      <a:pt x="1718" y="184"/>
                    </a:lnTo>
                    <a:lnTo>
                      <a:pt x="1724" y="194"/>
                    </a:lnTo>
                    <a:lnTo>
                      <a:pt x="1726" y="204"/>
                    </a:lnTo>
                    <a:lnTo>
                      <a:pt x="1728" y="216"/>
                    </a:lnTo>
                    <a:close/>
                  </a:path>
                </a:pathLst>
              </a:custGeom>
              <a:gradFill rotWithShape="1">
                <a:gsLst>
                  <a:gs pos="0">
                    <a:srgbClr val="767676">
                      <a:alpha val="0"/>
                    </a:srgbClr>
                  </a:gs>
                  <a:gs pos="100000">
                    <a:srgbClr val="FFFFFF"/>
                  </a:gs>
                </a:gsLst>
                <a:lin ang="5400000" scaled="1"/>
              </a:gradFill>
              <a:ln>
                <a:noFill/>
              </a:ln>
              <a:extLst>
                <a:ext uri="{91240B29-F687-4F45-9708-019B960494DF}">
                  <a14:hiddenLine xmlns:a14="http://schemas.microsoft.com/office/drawing/2010/main" w="12700">
                    <a:solidFill>
                      <a:srgbClr val="000000"/>
                    </a:solidFill>
                    <a:round/>
                    <a:headEnd/>
                    <a:tailEnd/>
                  </a14:hiddenLine>
                </a:ext>
              </a:extLst>
            </p:spPr>
            <p:txBody>
              <a:bodyPr/>
              <a:lstStyle/>
              <a:p>
                <a:pPr algn="just">
                  <a:lnSpc>
                    <a:spcPct val="120000"/>
                  </a:lnSpc>
                </a:pPr>
                <a:endParaRPr lang="zh-CN" altLang="en-US" sz="781" b="1">
                  <a:solidFill>
                    <a:srgbClr val="000000"/>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sp>
          <p:nvSpPr>
            <p:cNvPr id="7" name="Oval 7"/>
            <p:cNvSpPr>
              <a:spLocks noChangeArrowheads="1"/>
            </p:cNvSpPr>
            <p:nvPr/>
          </p:nvSpPr>
          <p:spPr bwMode="auto">
            <a:xfrm>
              <a:off x="1467007" y="3811318"/>
              <a:ext cx="2832099" cy="920750"/>
            </a:xfrm>
            <a:prstGeom prst="ellipse">
              <a:avLst/>
            </a:prstGeom>
            <a:gradFill rotWithShape="1">
              <a:gsLst>
                <a:gs pos="0">
                  <a:srgbClr val="000000">
                    <a:alpha val="50000"/>
                  </a:srgbClr>
                </a:gs>
                <a:gs pos="100000">
                  <a:srgbClr val="FFFFFF">
                    <a:alpha val="0"/>
                  </a:srgbClr>
                </a:gs>
              </a:gsLst>
              <a:path path="shape">
                <a:fillToRect l="50000" t="50000" r="50000" b="50000"/>
              </a:path>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fontAlgn="ctr" hangingPunct="0">
                <a:lnSpc>
                  <a:spcPct val="120000"/>
                </a:lnSpc>
                <a:spcBef>
                  <a:spcPct val="20000"/>
                </a:spcBef>
                <a:buClr>
                  <a:schemeClr val="accent1"/>
                </a:buClr>
                <a:buSzPct val="60000"/>
                <a:buFont typeface="Wingdings" pitchFamily="2" charset="2"/>
                <a:buChar char="l"/>
                <a:defRPr sz="2000" b="1">
                  <a:solidFill>
                    <a:schemeClr val="tx1"/>
                  </a:solidFill>
                  <a:latin typeface="Arial" charset="0"/>
                  <a:ea typeface="微软雅黑" pitchFamily="34" charset="-122"/>
                </a:defRPr>
              </a:lvl1pPr>
              <a:lvl2pPr marL="742950" indent="-285750" eaLnBrk="0" fontAlgn="ctr" hangingPunct="0">
                <a:lnSpc>
                  <a:spcPct val="120000"/>
                </a:lnSpc>
                <a:spcBef>
                  <a:spcPct val="20000"/>
                </a:spcBef>
                <a:buClr>
                  <a:schemeClr val="accent1"/>
                </a:buClr>
                <a:buSzPct val="60000"/>
                <a:buFont typeface="Wingdings" pitchFamily="2" charset="2"/>
                <a:buChar char="l"/>
                <a:defRPr>
                  <a:solidFill>
                    <a:schemeClr val="tx1"/>
                  </a:solidFill>
                  <a:latin typeface="Arial" charset="0"/>
                  <a:ea typeface="微软雅黑" pitchFamily="34" charset="-122"/>
                </a:defRPr>
              </a:lvl2pPr>
              <a:lvl3pPr marL="1143000" indent="-228600" eaLnBrk="0" fontAlgn="ctr" hangingPunct="0">
                <a:lnSpc>
                  <a:spcPct val="120000"/>
                </a:lnSpc>
                <a:spcBef>
                  <a:spcPct val="20000"/>
                </a:spcBef>
                <a:buClr>
                  <a:schemeClr val="accent1"/>
                </a:buClr>
                <a:buSzPct val="60000"/>
                <a:buFont typeface="Wingdings" pitchFamily="2" charset="2"/>
                <a:buChar char="l"/>
                <a:defRPr sz="1600">
                  <a:solidFill>
                    <a:schemeClr val="tx1"/>
                  </a:solidFill>
                  <a:latin typeface="Arial" charset="0"/>
                  <a:ea typeface="微软雅黑" pitchFamily="34" charset="-122"/>
                </a:defRPr>
              </a:lvl3pPr>
              <a:lvl4pPr marL="1600200" indent="-228600" eaLnBrk="0" fontAlgn="ctr" hangingPunct="0">
                <a:lnSpc>
                  <a:spcPct val="120000"/>
                </a:lnSpc>
                <a:spcBef>
                  <a:spcPct val="20000"/>
                </a:spcBef>
                <a:buClr>
                  <a:schemeClr val="accent1"/>
                </a:buClr>
                <a:buSzPct val="60000"/>
                <a:buFont typeface="Wingdings" pitchFamily="2" charset="2"/>
                <a:buChar char="l"/>
                <a:defRPr sz="1400">
                  <a:solidFill>
                    <a:schemeClr val="tx1"/>
                  </a:solidFill>
                  <a:latin typeface="Arial" charset="0"/>
                  <a:ea typeface="微软雅黑" pitchFamily="34" charset="-122"/>
                </a:defRPr>
              </a:lvl4pPr>
              <a:lvl5pPr marL="2057400" indent="-228600" eaLnBrk="0" fontAlgn="ctr" hangingPunct="0">
                <a:lnSpc>
                  <a:spcPct val="120000"/>
                </a:lnSpc>
                <a:spcBef>
                  <a:spcPct val="20000"/>
                </a:spcBef>
                <a:buClr>
                  <a:schemeClr val="accent1"/>
                </a:buClr>
                <a:buSzPct val="60000"/>
                <a:buFont typeface="Wingdings" pitchFamily="2" charset="2"/>
                <a:buChar char="l"/>
                <a:defRPr sz="1200">
                  <a:solidFill>
                    <a:schemeClr val="tx1"/>
                  </a:solidFill>
                  <a:latin typeface="Arial" charset="0"/>
                  <a:ea typeface="微软雅黑" pitchFamily="34" charset="-122"/>
                </a:defRPr>
              </a:lvl5pPr>
              <a:lvl6pPr marL="2514600" indent="-228600" eaLnBrk="0" fontAlgn="ctr" hangingPunct="0">
                <a:lnSpc>
                  <a:spcPct val="120000"/>
                </a:lnSpc>
                <a:spcBef>
                  <a:spcPct val="20000"/>
                </a:spcBef>
                <a:spcAft>
                  <a:spcPct val="0"/>
                </a:spcAft>
                <a:buClr>
                  <a:schemeClr val="accent1"/>
                </a:buClr>
                <a:buSzPct val="60000"/>
                <a:buFont typeface="Wingdings" pitchFamily="2" charset="2"/>
                <a:buChar char="l"/>
                <a:defRPr sz="1200">
                  <a:solidFill>
                    <a:schemeClr val="tx1"/>
                  </a:solidFill>
                  <a:latin typeface="Arial" charset="0"/>
                  <a:ea typeface="微软雅黑" pitchFamily="34" charset="-122"/>
                </a:defRPr>
              </a:lvl6pPr>
              <a:lvl7pPr marL="2971800" indent="-228600" eaLnBrk="0" fontAlgn="ctr" hangingPunct="0">
                <a:lnSpc>
                  <a:spcPct val="120000"/>
                </a:lnSpc>
                <a:spcBef>
                  <a:spcPct val="20000"/>
                </a:spcBef>
                <a:spcAft>
                  <a:spcPct val="0"/>
                </a:spcAft>
                <a:buClr>
                  <a:schemeClr val="accent1"/>
                </a:buClr>
                <a:buSzPct val="60000"/>
                <a:buFont typeface="Wingdings" pitchFamily="2" charset="2"/>
                <a:buChar char="l"/>
                <a:defRPr sz="1200">
                  <a:solidFill>
                    <a:schemeClr val="tx1"/>
                  </a:solidFill>
                  <a:latin typeface="Arial" charset="0"/>
                  <a:ea typeface="微软雅黑" pitchFamily="34" charset="-122"/>
                </a:defRPr>
              </a:lvl7pPr>
              <a:lvl8pPr marL="3429000" indent="-228600" eaLnBrk="0" fontAlgn="ctr" hangingPunct="0">
                <a:lnSpc>
                  <a:spcPct val="120000"/>
                </a:lnSpc>
                <a:spcBef>
                  <a:spcPct val="20000"/>
                </a:spcBef>
                <a:spcAft>
                  <a:spcPct val="0"/>
                </a:spcAft>
                <a:buClr>
                  <a:schemeClr val="accent1"/>
                </a:buClr>
                <a:buSzPct val="60000"/>
                <a:buFont typeface="Wingdings" pitchFamily="2" charset="2"/>
                <a:buChar char="l"/>
                <a:defRPr sz="1200">
                  <a:solidFill>
                    <a:schemeClr val="tx1"/>
                  </a:solidFill>
                  <a:latin typeface="Arial" charset="0"/>
                  <a:ea typeface="微软雅黑" pitchFamily="34" charset="-122"/>
                </a:defRPr>
              </a:lvl8pPr>
              <a:lvl9pPr marL="3886200" indent="-228600" eaLnBrk="0" fontAlgn="ctr" hangingPunct="0">
                <a:lnSpc>
                  <a:spcPct val="120000"/>
                </a:lnSpc>
                <a:spcBef>
                  <a:spcPct val="20000"/>
                </a:spcBef>
                <a:spcAft>
                  <a:spcPct val="0"/>
                </a:spcAft>
                <a:buClr>
                  <a:schemeClr val="accent1"/>
                </a:buClr>
                <a:buSzPct val="60000"/>
                <a:buFont typeface="Wingdings" pitchFamily="2" charset="2"/>
                <a:buChar char="l"/>
                <a:defRPr sz="1200">
                  <a:solidFill>
                    <a:schemeClr val="tx1"/>
                  </a:solidFill>
                  <a:latin typeface="Arial" charset="0"/>
                  <a:ea typeface="微软雅黑" pitchFamily="34" charset="-122"/>
                </a:defRPr>
              </a:lvl9pPr>
            </a:lstStyle>
            <a:p>
              <a:pPr algn="just" defTabSz="916084" eaLnBrk="1" fontAlgn="base" hangingPunct="1">
                <a:spcBef>
                  <a:spcPts val="0"/>
                </a:spcBef>
                <a:buClrTx/>
                <a:buSzTx/>
                <a:buNone/>
                <a:defRPr/>
              </a:pPr>
              <a:endParaRPr lang="zh-CN" altLang="en-US" sz="781" b="0" kern="0">
                <a:solidFill>
                  <a:srgbClr val="000000"/>
                </a:solidFill>
                <a:latin typeface="Arial" panose="020B0604020202020204" pitchFamily="34" charset="0"/>
                <a:cs typeface="+mn-ea"/>
                <a:sym typeface="Arial" panose="020B0604020202020204" pitchFamily="34" charset="0"/>
              </a:endParaRPr>
            </a:p>
          </p:txBody>
        </p:sp>
      </p:grpSp>
      <p:grpSp>
        <p:nvGrpSpPr>
          <p:cNvPr id="10" name="Group 9"/>
          <p:cNvGrpSpPr/>
          <p:nvPr/>
        </p:nvGrpSpPr>
        <p:grpSpPr>
          <a:xfrm>
            <a:off x="3331371" y="2975152"/>
            <a:ext cx="2488907" cy="1544235"/>
            <a:chOff x="1659095" y="2788969"/>
            <a:chExt cx="2484437" cy="1541462"/>
          </a:xfrm>
        </p:grpSpPr>
        <p:grpSp>
          <p:nvGrpSpPr>
            <p:cNvPr id="11" name="Group 8"/>
            <p:cNvGrpSpPr>
              <a:grpSpLocks/>
            </p:cNvGrpSpPr>
            <p:nvPr/>
          </p:nvGrpSpPr>
          <p:grpSpPr bwMode="auto">
            <a:xfrm>
              <a:off x="1659095" y="2957244"/>
              <a:ext cx="2484437" cy="1373187"/>
              <a:chOff x="2016" y="1944"/>
              <a:chExt cx="1728" cy="936"/>
            </a:xfrm>
          </p:grpSpPr>
          <p:sp>
            <p:nvSpPr>
              <p:cNvPr id="13" name="Freeform 9"/>
              <p:cNvSpPr>
                <a:spLocks/>
              </p:cNvSpPr>
              <p:nvPr/>
            </p:nvSpPr>
            <p:spPr bwMode="auto">
              <a:xfrm>
                <a:off x="2016" y="1944"/>
                <a:ext cx="1728" cy="936"/>
              </a:xfrm>
              <a:custGeom>
                <a:avLst/>
                <a:gdLst>
                  <a:gd name="T0" fmla="*/ 1728 w 1728"/>
                  <a:gd name="T1" fmla="*/ 720 h 936"/>
                  <a:gd name="T2" fmla="*/ 1726 w 1728"/>
                  <a:gd name="T3" fmla="*/ 732 h 936"/>
                  <a:gd name="T4" fmla="*/ 1718 w 1728"/>
                  <a:gd name="T5" fmla="*/ 752 h 936"/>
                  <a:gd name="T6" fmla="*/ 1700 w 1728"/>
                  <a:gd name="T7" fmla="*/ 774 h 936"/>
                  <a:gd name="T8" fmla="*/ 1676 w 1728"/>
                  <a:gd name="T9" fmla="*/ 794 h 936"/>
                  <a:gd name="T10" fmla="*/ 1624 w 1728"/>
                  <a:gd name="T11" fmla="*/ 822 h 936"/>
                  <a:gd name="T12" fmla="*/ 1530 w 1728"/>
                  <a:gd name="T13" fmla="*/ 858 h 936"/>
                  <a:gd name="T14" fmla="*/ 1414 w 1728"/>
                  <a:gd name="T15" fmla="*/ 886 h 936"/>
                  <a:gd name="T16" fmla="*/ 1276 w 1728"/>
                  <a:gd name="T17" fmla="*/ 910 h 936"/>
                  <a:gd name="T18" fmla="*/ 1120 w 1728"/>
                  <a:gd name="T19" fmla="*/ 926 h 936"/>
                  <a:gd name="T20" fmla="*/ 952 w 1728"/>
                  <a:gd name="T21" fmla="*/ 934 h 936"/>
                  <a:gd name="T22" fmla="*/ 864 w 1728"/>
                  <a:gd name="T23" fmla="*/ 936 h 936"/>
                  <a:gd name="T24" fmla="*/ 690 w 1728"/>
                  <a:gd name="T25" fmla="*/ 932 h 936"/>
                  <a:gd name="T26" fmla="*/ 528 w 1728"/>
                  <a:gd name="T27" fmla="*/ 920 h 936"/>
                  <a:gd name="T28" fmla="*/ 380 w 1728"/>
                  <a:gd name="T29" fmla="*/ 900 h 936"/>
                  <a:gd name="T30" fmla="*/ 254 w 1728"/>
                  <a:gd name="T31" fmla="*/ 872 h 936"/>
                  <a:gd name="T32" fmla="*/ 148 w 1728"/>
                  <a:gd name="T33" fmla="*/ 840 h 936"/>
                  <a:gd name="T34" fmla="*/ 68 w 1728"/>
                  <a:gd name="T35" fmla="*/ 804 h 936"/>
                  <a:gd name="T36" fmla="*/ 38 w 1728"/>
                  <a:gd name="T37" fmla="*/ 784 h 936"/>
                  <a:gd name="T38" fmla="*/ 18 w 1728"/>
                  <a:gd name="T39" fmla="*/ 764 h 936"/>
                  <a:gd name="T40" fmla="*/ 4 w 1728"/>
                  <a:gd name="T41" fmla="*/ 742 h 936"/>
                  <a:gd name="T42" fmla="*/ 0 w 1728"/>
                  <a:gd name="T43" fmla="*/ 720 h 936"/>
                  <a:gd name="T44" fmla="*/ 288 w 1728"/>
                  <a:gd name="T45" fmla="*/ 144 h 936"/>
                  <a:gd name="T46" fmla="*/ 290 w 1728"/>
                  <a:gd name="T47" fmla="*/ 130 h 936"/>
                  <a:gd name="T48" fmla="*/ 300 w 1728"/>
                  <a:gd name="T49" fmla="*/ 114 h 936"/>
                  <a:gd name="T50" fmla="*/ 334 w 1728"/>
                  <a:gd name="T51" fmla="*/ 88 h 936"/>
                  <a:gd name="T52" fmla="*/ 386 w 1728"/>
                  <a:gd name="T53" fmla="*/ 64 h 936"/>
                  <a:gd name="T54" fmla="*/ 456 w 1728"/>
                  <a:gd name="T55" fmla="*/ 42 h 936"/>
                  <a:gd name="T56" fmla="*/ 542 w 1728"/>
                  <a:gd name="T57" fmla="*/ 24 h 936"/>
                  <a:gd name="T58" fmla="*/ 640 w 1728"/>
                  <a:gd name="T59" fmla="*/ 12 h 936"/>
                  <a:gd name="T60" fmla="*/ 748 w 1728"/>
                  <a:gd name="T61" fmla="*/ 2 h 936"/>
                  <a:gd name="T62" fmla="*/ 864 w 1728"/>
                  <a:gd name="T63" fmla="*/ 0 h 936"/>
                  <a:gd name="T64" fmla="*/ 922 w 1728"/>
                  <a:gd name="T65" fmla="*/ 0 h 936"/>
                  <a:gd name="T66" fmla="*/ 1036 w 1728"/>
                  <a:gd name="T67" fmla="*/ 6 h 936"/>
                  <a:gd name="T68" fmla="*/ 1138 w 1728"/>
                  <a:gd name="T69" fmla="*/ 18 h 936"/>
                  <a:gd name="T70" fmla="*/ 1230 w 1728"/>
                  <a:gd name="T71" fmla="*/ 32 h 936"/>
                  <a:gd name="T72" fmla="*/ 1308 w 1728"/>
                  <a:gd name="T73" fmla="*/ 52 h 936"/>
                  <a:gd name="T74" fmla="*/ 1370 w 1728"/>
                  <a:gd name="T75" fmla="*/ 76 h 936"/>
                  <a:gd name="T76" fmla="*/ 1414 w 1728"/>
                  <a:gd name="T77" fmla="*/ 102 h 936"/>
                  <a:gd name="T78" fmla="*/ 1434 w 1728"/>
                  <a:gd name="T79" fmla="*/ 122 h 936"/>
                  <a:gd name="T80" fmla="*/ 1440 w 1728"/>
                  <a:gd name="T81" fmla="*/ 136 h 936"/>
                  <a:gd name="T82" fmla="*/ 1440 w 1728"/>
                  <a:gd name="T83" fmla="*/ 144 h 9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w 1728"/>
                  <a:gd name="T127" fmla="*/ 0 h 936"/>
                  <a:gd name="T128" fmla="*/ 1728 w 1728"/>
                  <a:gd name="T129" fmla="*/ 936 h 936"/>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T126" t="T127" r="T128" b="T129"/>
                <a:pathLst>
                  <a:path w="1728" h="936">
                    <a:moveTo>
                      <a:pt x="1440" y="144"/>
                    </a:moveTo>
                    <a:lnTo>
                      <a:pt x="1728" y="720"/>
                    </a:lnTo>
                    <a:lnTo>
                      <a:pt x="1726" y="732"/>
                    </a:lnTo>
                    <a:lnTo>
                      <a:pt x="1724" y="742"/>
                    </a:lnTo>
                    <a:lnTo>
                      <a:pt x="1718" y="752"/>
                    </a:lnTo>
                    <a:lnTo>
                      <a:pt x="1710" y="764"/>
                    </a:lnTo>
                    <a:lnTo>
                      <a:pt x="1700" y="774"/>
                    </a:lnTo>
                    <a:lnTo>
                      <a:pt x="1690" y="784"/>
                    </a:lnTo>
                    <a:lnTo>
                      <a:pt x="1676" y="794"/>
                    </a:lnTo>
                    <a:lnTo>
                      <a:pt x="1660" y="804"/>
                    </a:lnTo>
                    <a:lnTo>
                      <a:pt x="1624" y="822"/>
                    </a:lnTo>
                    <a:lnTo>
                      <a:pt x="1580" y="840"/>
                    </a:lnTo>
                    <a:lnTo>
                      <a:pt x="1530" y="858"/>
                    </a:lnTo>
                    <a:lnTo>
                      <a:pt x="1474" y="872"/>
                    </a:lnTo>
                    <a:lnTo>
                      <a:pt x="1414" y="886"/>
                    </a:lnTo>
                    <a:lnTo>
                      <a:pt x="1348" y="900"/>
                    </a:lnTo>
                    <a:lnTo>
                      <a:pt x="1276" y="910"/>
                    </a:lnTo>
                    <a:lnTo>
                      <a:pt x="1200" y="920"/>
                    </a:lnTo>
                    <a:lnTo>
                      <a:pt x="1120" y="926"/>
                    </a:lnTo>
                    <a:lnTo>
                      <a:pt x="1038" y="932"/>
                    </a:lnTo>
                    <a:lnTo>
                      <a:pt x="952" y="934"/>
                    </a:lnTo>
                    <a:lnTo>
                      <a:pt x="864" y="936"/>
                    </a:lnTo>
                    <a:lnTo>
                      <a:pt x="776" y="934"/>
                    </a:lnTo>
                    <a:lnTo>
                      <a:pt x="690" y="932"/>
                    </a:lnTo>
                    <a:lnTo>
                      <a:pt x="608" y="926"/>
                    </a:lnTo>
                    <a:lnTo>
                      <a:pt x="528" y="920"/>
                    </a:lnTo>
                    <a:lnTo>
                      <a:pt x="452" y="910"/>
                    </a:lnTo>
                    <a:lnTo>
                      <a:pt x="380" y="900"/>
                    </a:lnTo>
                    <a:lnTo>
                      <a:pt x="314" y="886"/>
                    </a:lnTo>
                    <a:lnTo>
                      <a:pt x="254" y="872"/>
                    </a:lnTo>
                    <a:lnTo>
                      <a:pt x="198" y="858"/>
                    </a:lnTo>
                    <a:lnTo>
                      <a:pt x="148" y="840"/>
                    </a:lnTo>
                    <a:lnTo>
                      <a:pt x="104" y="822"/>
                    </a:lnTo>
                    <a:lnTo>
                      <a:pt x="68" y="804"/>
                    </a:lnTo>
                    <a:lnTo>
                      <a:pt x="52" y="794"/>
                    </a:lnTo>
                    <a:lnTo>
                      <a:pt x="38" y="784"/>
                    </a:lnTo>
                    <a:lnTo>
                      <a:pt x="28" y="774"/>
                    </a:lnTo>
                    <a:lnTo>
                      <a:pt x="18" y="764"/>
                    </a:lnTo>
                    <a:lnTo>
                      <a:pt x="10" y="752"/>
                    </a:lnTo>
                    <a:lnTo>
                      <a:pt x="4" y="742"/>
                    </a:lnTo>
                    <a:lnTo>
                      <a:pt x="2" y="732"/>
                    </a:lnTo>
                    <a:lnTo>
                      <a:pt x="0" y="720"/>
                    </a:lnTo>
                    <a:lnTo>
                      <a:pt x="288" y="144"/>
                    </a:lnTo>
                    <a:lnTo>
                      <a:pt x="288" y="136"/>
                    </a:lnTo>
                    <a:lnTo>
                      <a:pt x="290" y="130"/>
                    </a:lnTo>
                    <a:lnTo>
                      <a:pt x="294" y="122"/>
                    </a:lnTo>
                    <a:lnTo>
                      <a:pt x="300" y="114"/>
                    </a:lnTo>
                    <a:lnTo>
                      <a:pt x="314" y="102"/>
                    </a:lnTo>
                    <a:lnTo>
                      <a:pt x="334" y="88"/>
                    </a:lnTo>
                    <a:lnTo>
                      <a:pt x="358" y="76"/>
                    </a:lnTo>
                    <a:lnTo>
                      <a:pt x="386" y="64"/>
                    </a:lnTo>
                    <a:lnTo>
                      <a:pt x="420" y="52"/>
                    </a:lnTo>
                    <a:lnTo>
                      <a:pt x="456" y="42"/>
                    </a:lnTo>
                    <a:lnTo>
                      <a:pt x="498" y="32"/>
                    </a:lnTo>
                    <a:lnTo>
                      <a:pt x="542" y="24"/>
                    </a:lnTo>
                    <a:lnTo>
                      <a:pt x="590" y="18"/>
                    </a:lnTo>
                    <a:lnTo>
                      <a:pt x="640" y="12"/>
                    </a:lnTo>
                    <a:lnTo>
                      <a:pt x="692" y="6"/>
                    </a:lnTo>
                    <a:lnTo>
                      <a:pt x="748" y="2"/>
                    </a:lnTo>
                    <a:lnTo>
                      <a:pt x="806" y="0"/>
                    </a:lnTo>
                    <a:lnTo>
                      <a:pt x="864" y="0"/>
                    </a:lnTo>
                    <a:lnTo>
                      <a:pt x="922" y="0"/>
                    </a:lnTo>
                    <a:lnTo>
                      <a:pt x="980" y="2"/>
                    </a:lnTo>
                    <a:lnTo>
                      <a:pt x="1036" y="6"/>
                    </a:lnTo>
                    <a:lnTo>
                      <a:pt x="1088" y="12"/>
                    </a:lnTo>
                    <a:lnTo>
                      <a:pt x="1138" y="18"/>
                    </a:lnTo>
                    <a:lnTo>
                      <a:pt x="1186" y="24"/>
                    </a:lnTo>
                    <a:lnTo>
                      <a:pt x="1230" y="32"/>
                    </a:lnTo>
                    <a:lnTo>
                      <a:pt x="1272" y="42"/>
                    </a:lnTo>
                    <a:lnTo>
                      <a:pt x="1308" y="52"/>
                    </a:lnTo>
                    <a:lnTo>
                      <a:pt x="1342" y="64"/>
                    </a:lnTo>
                    <a:lnTo>
                      <a:pt x="1370" y="76"/>
                    </a:lnTo>
                    <a:lnTo>
                      <a:pt x="1394" y="88"/>
                    </a:lnTo>
                    <a:lnTo>
                      <a:pt x="1414" y="102"/>
                    </a:lnTo>
                    <a:lnTo>
                      <a:pt x="1428" y="114"/>
                    </a:lnTo>
                    <a:lnTo>
                      <a:pt x="1434" y="122"/>
                    </a:lnTo>
                    <a:lnTo>
                      <a:pt x="1438" y="130"/>
                    </a:lnTo>
                    <a:lnTo>
                      <a:pt x="1440" y="136"/>
                    </a:lnTo>
                    <a:lnTo>
                      <a:pt x="1440" y="144"/>
                    </a:ln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pPr algn="just">
                  <a:lnSpc>
                    <a:spcPct val="120000"/>
                  </a:lnSpc>
                </a:pPr>
                <a:endParaRPr lang="zh-CN" altLang="en-US" sz="781" b="1">
                  <a:solidFill>
                    <a:srgbClr val="000000"/>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4" name="Freeform 10"/>
              <p:cNvSpPr>
                <a:spLocks/>
              </p:cNvSpPr>
              <p:nvPr/>
            </p:nvSpPr>
            <p:spPr bwMode="auto">
              <a:xfrm>
                <a:off x="2304" y="1944"/>
                <a:ext cx="1152" cy="288"/>
              </a:xfrm>
              <a:custGeom>
                <a:avLst/>
                <a:gdLst>
                  <a:gd name="T0" fmla="*/ 1152 w 1152"/>
                  <a:gd name="T1" fmla="*/ 144 h 288"/>
                  <a:gd name="T2" fmla="*/ 1150 w 1152"/>
                  <a:gd name="T3" fmla="*/ 158 h 288"/>
                  <a:gd name="T4" fmla="*/ 1140 w 1152"/>
                  <a:gd name="T5" fmla="*/ 174 h 288"/>
                  <a:gd name="T6" fmla="*/ 1106 w 1152"/>
                  <a:gd name="T7" fmla="*/ 200 h 288"/>
                  <a:gd name="T8" fmla="*/ 1054 w 1152"/>
                  <a:gd name="T9" fmla="*/ 224 h 288"/>
                  <a:gd name="T10" fmla="*/ 984 w 1152"/>
                  <a:gd name="T11" fmla="*/ 246 h 288"/>
                  <a:gd name="T12" fmla="*/ 898 w 1152"/>
                  <a:gd name="T13" fmla="*/ 264 h 288"/>
                  <a:gd name="T14" fmla="*/ 800 w 1152"/>
                  <a:gd name="T15" fmla="*/ 276 h 288"/>
                  <a:gd name="T16" fmla="*/ 692 w 1152"/>
                  <a:gd name="T17" fmla="*/ 286 h 288"/>
                  <a:gd name="T18" fmla="*/ 576 w 1152"/>
                  <a:gd name="T19" fmla="*/ 288 h 288"/>
                  <a:gd name="T20" fmla="*/ 518 w 1152"/>
                  <a:gd name="T21" fmla="*/ 288 h 288"/>
                  <a:gd name="T22" fmla="*/ 404 w 1152"/>
                  <a:gd name="T23" fmla="*/ 282 h 288"/>
                  <a:gd name="T24" fmla="*/ 302 w 1152"/>
                  <a:gd name="T25" fmla="*/ 270 h 288"/>
                  <a:gd name="T26" fmla="*/ 210 w 1152"/>
                  <a:gd name="T27" fmla="*/ 256 h 288"/>
                  <a:gd name="T28" fmla="*/ 132 w 1152"/>
                  <a:gd name="T29" fmla="*/ 236 h 288"/>
                  <a:gd name="T30" fmla="*/ 70 w 1152"/>
                  <a:gd name="T31" fmla="*/ 212 h 288"/>
                  <a:gd name="T32" fmla="*/ 26 w 1152"/>
                  <a:gd name="T33" fmla="*/ 186 h 288"/>
                  <a:gd name="T34" fmla="*/ 6 w 1152"/>
                  <a:gd name="T35" fmla="*/ 166 h 288"/>
                  <a:gd name="T36" fmla="*/ 0 w 1152"/>
                  <a:gd name="T37" fmla="*/ 152 h 288"/>
                  <a:gd name="T38" fmla="*/ 0 w 1152"/>
                  <a:gd name="T39" fmla="*/ 144 h 288"/>
                  <a:gd name="T40" fmla="*/ 2 w 1152"/>
                  <a:gd name="T41" fmla="*/ 130 h 288"/>
                  <a:gd name="T42" fmla="*/ 12 w 1152"/>
                  <a:gd name="T43" fmla="*/ 114 h 288"/>
                  <a:gd name="T44" fmla="*/ 46 w 1152"/>
                  <a:gd name="T45" fmla="*/ 88 h 288"/>
                  <a:gd name="T46" fmla="*/ 98 w 1152"/>
                  <a:gd name="T47" fmla="*/ 64 h 288"/>
                  <a:gd name="T48" fmla="*/ 168 w 1152"/>
                  <a:gd name="T49" fmla="*/ 42 h 288"/>
                  <a:gd name="T50" fmla="*/ 254 w 1152"/>
                  <a:gd name="T51" fmla="*/ 24 h 288"/>
                  <a:gd name="T52" fmla="*/ 352 w 1152"/>
                  <a:gd name="T53" fmla="*/ 12 h 288"/>
                  <a:gd name="T54" fmla="*/ 460 w 1152"/>
                  <a:gd name="T55" fmla="*/ 2 h 288"/>
                  <a:gd name="T56" fmla="*/ 576 w 1152"/>
                  <a:gd name="T57" fmla="*/ 0 h 288"/>
                  <a:gd name="T58" fmla="*/ 634 w 1152"/>
                  <a:gd name="T59" fmla="*/ 0 h 288"/>
                  <a:gd name="T60" fmla="*/ 748 w 1152"/>
                  <a:gd name="T61" fmla="*/ 6 h 288"/>
                  <a:gd name="T62" fmla="*/ 850 w 1152"/>
                  <a:gd name="T63" fmla="*/ 18 h 288"/>
                  <a:gd name="T64" fmla="*/ 942 w 1152"/>
                  <a:gd name="T65" fmla="*/ 32 h 288"/>
                  <a:gd name="T66" fmla="*/ 1020 w 1152"/>
                  <a:gd name="T67" fmla="*/ 52 h 288"/>
                  <a:gd name="T68" fmla="*/ 1082 w 1152"/>
                  <a:gd name="T69" fmla="*/ 76 h 288"/>
                  <a:gd name="T70" fmla="*/ 1126 w 1152"/>
                  <a:gd name="T71" fmla="*/ 102 h 288"/>
                  <a:gd name="T72" fmla="*/ 1146 w 1152"/>
                  <a:gd name="T73" fmla="*/ 122 h 288"/>
                  <a:gd name="T74" fmla="*/ 1152 w 1152"/>
                  <a:gd name="T75" fmla="*/ 136 h 288"/>
                  <a:gd name="T76" fmla="*/ 1152 w 1152"/>
                  <a:gd name="T77" fmla="*/ 144 h 288"/>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w 1152"/>
                  <a:gd name="T118" fmla="*/ 0 h 288"/>
                  <a:gd name="T119" fmla="*/ 1152 w 1152"/>
                  <a:gd name="T120" fmla="*/ 288 h 288"/>
                </a:gdLst>
                <a:ahLst/>
                <a:cxnLst>
                  <a:cxn ang="T78">
                    <a:pos x="T0" y="T1"/>
                  </a:cxn>
                  <a:cxn ang="T79">
                    <a:pos x="T2" y="T3"/>
                  </a:cxn>
                  <a:cxn ang="T80">
                    <a:pos x="T4" y="T5"/>
                  </a:cxn>
                  <a:cxn ang="T81">
                    <a:pos x="T6" y="T7"/>
                  </a:cxn>
                  <a:cxn ang="T82">
                    <a:pos x="T8" y="T9"/>
                  </a:cxn>
                  <a:cxn ang="T83">
                    <a:pos x="T10" y="T11"/>
                  </a:cxn>
                  <a:cxn ang="T84">
                    <a:pos x="T12" y="T13"/>
                  </a:cxn>
                  <a:cxn ang="T85">
                    <a:pos x="T14" y="T15"/>
                  </a:cxn>
                  <a:cxn ang="T86">
                    <a:pos x="T16" y="T17"/>
                  </a:cxn>
                  <a:cxn ang="T87">
                    <a:pos x="T18" y="T19"/>
                  </a:cxn>
                  <a:cxn ang="T88">
                    <a:pos x="T20" y="T21"/>
                  </a:cxn>
                  <a:cxn ang="T89">
                    <a:pos x="T22" y="T23"/>
                  </a:cxn>
                  <a:cxn ang="T90">
                    <a:pos x="T24" y="T25"/>
                  </a:cxn>
                  <a:cxn ang="T91">
                    <a:pos x="T26" y="T27"/>
                  </a:cxn>
                  <a:cxn ang="T92">
                    <a:pos x="T28" y="T29"/>
                  </a:cxn>
                  <a:cxn ang="T93">
                    <a:pos x="T30" y="T31"/>
                  </a:cxn>
                  <a:cxn ang="T94">
                    <a:pos x="T32" y="T33"/>
                  </a:cxn>
                  <a:cxn ang="T95">
                    <a:pos x="T34" y="T35"/>
                  </a:cxn>
                  <a:cxn ang="T96">
                    <a:pos x="T36" y="T37"/>
                  </a:cxn>
                  <a:cxn ang="T97">
                    <a:pos x="T38" y="T39"/>
                  </a:cxn>
                  <a:cxn ang="T98">
                    <a:pos x="T40" y="T41"/>
                  </a:cxn>
                  <a:cxn ang="T99">
                    <a:pos x="T42" y="T43"/>
                  </a:cxn>
                  <a:cxn ang="T100">
                    <a:pos x="T44" y="T45"/>
                  </a:cxn>
                  <a:cxn ang="T101">
                    <a:pos x="T46" y="T47"/>
                  </a:cxn>
                  <a:cxn ang="T102">
                    <a:pos x="T48" y="T49"/>
                  </a:cxn>
                  <a:cxn ang="T103">
                    <a:pos x="T50" y="T51"/>
                  </a:cxn>
                  <a:cxn ang="T104">
                    <a:pos x="T52" y="T53"/>
                  </a:cxn>
                  <a:cxn ang="T105">
                    <a:pos x="T54" y="T55"/>
                  </a:cxn>
                  <a:cxn ang="T106">
                    <a:pos x="T56" y="T57"/>
                  </a:cxn>
                  <a:cxn ang="T107">
                    <a:pos x="T58" y="T59"/>
                  </a:cxn>
                  <a:cxn ang="T108">
                    <a:pos x="T60" y="T61"/>
                  </a:cxn>
                  <a:cxn ang="T109">
                    <a:pos x="T62" y="T63"/>
                  </a:cxn>
                  <a:cxn ang="T110">
                    <a:pos x="T64" y="T65"/>
                  </a:cxn>
                  <a:cxn ang="T111">
                    <a:pos x="T66" y="T67"/>
                  </a:cxn>
                  <a:cxn ang="T112">
                    <a:pos x="T68" y="T69"/>
                  </a:cxn>
                  <a:cxn ang="T113">
                    <a:pos x="T70" y="T71"/>
                  </a:cxn>
                  <a:cxn ang="T114">
                    <a:pos x="T72" y="T73"/>
                  </a:cxn>
                  <a:cxn ang="T115">
                    <a:pos x="T74" y="T75"/>
                  </a:cxn>
                  <a:cxn ang="T116">
                    <a:pos x="T76" y="T77"/>
                  </a:cxn>
                </a:cxnLst>
                <a:rect l="T117" t="T118" r="T119" b="T120"/>
                <a:pathLst>
                  <a:path w="1152" h="288">
                    <a:moveTo>
                      <a:pt x="1152" y="144"/>
                    </a:moveTo>
                    <a:lnTo>
                      <a:pt x="1152" y="144"/>
                    </a:lnTo>
                    <a:lnTo>
                      <a:pt x="1152" y="152"/>
                    </a:lnTo>
                    <a:lnTo>
                      <a:pt x="1150" y="158"/>
                    </a:lnTo>
                    <a:lnTo>
                      <a:pt x="1146" y="166"/>
                    </a:lnTo>
                    <a:lnTo>
                      <a:pt x="1140" y="174"/>
                    </a:lnTo>
                    <a:lnTo>
                      <a:pt x="1126" y="186"/>
                    </a:lnTo>
                    <a:lnTo>
                      <a:pt x="1106" y="200"/>
                    </a:lnTo>
                    <a:lnTo>
                      <a:pt x="1082" y="212"/>
                    </a:lnTo>
                    <a:lnTo>
                      <a:pt x="1054" y="224"/>
                    </a:lnTo>
                    <a:lnTo>
                      <a:pt x="1020" y="236"/>
                    </a:lnTo>
                    <a:lnTo>
                      <a:pt x="984" y="246"/>
                    </a:lnTo>
                    <a:lnTo>
                      <a:pt x="942" y="256"/>
                    </a:lnTo>
                    <a:lnTo>
                      <a:pt x="898" y="264"/>
                    </a:lnTo>
                    <a:lnTo>
                      <a:pt x="850" y="270"/>
                    </a:lnTo>
                    <a:lnTo>
                      <a:pt x="800" y="276"/>
                    </a:lnTo>
                    <a:lnTo>
                      <a:pt x="748" y="282"/>
                    </a:lnTo>
                    <a:lnTo>
                      <a:pt x="692" y="286"/>
                    </a:lnTo>
                    <a:lnTo>
                      <a:pt x="634" y="288"/>
                    </a:lnTo>
                    <a:lnTo>
                      <a:pt x="576" y="288"/>
                    </a:lnTo>
                    <a:lnTo>
                      <a:pt x="518" y="288"/>
                    </a:lnTo>
                    <a:lnTo>
                      <a:pt x="460" y="286"/>
                    </a:lnTo>
                    <a:lnTo>
                      <a:pt x="404" y="282"/>
                    </a:lnTo>
                    <a:lnTo>
                      <a:pt x="352" y="276"/>
                    </a:lnTo>
                    <a:lnTo>
                      <a:pt x="302" y="270"/>
                    </a:lnTo>
                    <a:lnTo>
                      <a:pt x="254" y="264"/>
                    </a:lnTo>
                    <a:lnTo>
                      <a:pt x="210" y="256"/>
                    </a:lnTo>
                    <a:lnTo>
                      <a:pt x="168" y="246"/>
                    </a:lnTo>
                    <a:lnTo>
                      <a:pt x="132" y="236"/>
                    </a:lnTo>
                    <a:lnTo>
                      <a:pt x="98" y="224"/>
                    </a:lnTo>
                    <a:lnTo>
                      <a:pt x="70" y="212"/>
                    </a:lnTo>
                    <a:lnTo>
                      <a:pt x="46" y="200"/>
                    </a:lnTo>
                    <a:lnTo>
                      <a:pt x="26" y="186"/>
                    </a:lnTo>
                    <a:lnTo>
                      <a:pt x="12" y="174"/>
                    </a:lnTo>
                    <a:lnTo>
                      <a:pt x="6" y="166"/>
                    </a:lnTo>
                    <a:lnTo>
                      <a:pt x="2" y="158"/>
                    </a:lnTo>
                    <a:lnTo>
                      <a:pt x="0" y="152"/>
                    </a:lnTo>
                    <a:lnTo>
                      <a:pt x="0" y="144"/>
                    </a:lnTo>
                    <a:lnTo>
                      <a:pt x="0" y="136"/>
                    </a:lnTo>
                    <a:lnTo>
                      <a:pt x="2" y="130"/>
                    </a:lnTo>
                    <a:lnTo>
                      <a:pt x="6" y="122"/>
                    </a:lnTo>
                    <a:lnTo>
                      <a:pt x="12" y="114"/>
                    </a:lnTo>
                    <a:lnTo>
                      <a:pt x="26" y="102"/>
                    </a:lnTo>
                    <a:lnTo>
                      <a:pt x="46" y="88"/>
                    </a:lnTo>
                    <a:lnTo>
                      <a:pt x="70" y="76"/>
                    </a:lnTo>
                    <a:lnTo>
                      <a:pt x="98" y="64"/>
                    </a:lnTo>
                    <a:lnTo>
                      <a:pt x="132" y="52"/>
                    </a:lnTo>
                    <a:lnTo>
                      <a:pt x="168" y="42"/>
                    </a:lnTo>
                    <a:lnTo>
                      <a:pt x="210" y="32"/>
                    </a:lnTo>
                    <a:lnTo>
                      <a:pt x="254" y="24"/>
                    </a:lnTo>
                    <a:lnTo>
                      <a:pt x="302" y="18"/>
                    </a:lnTo>
                    <a:lnTo>
                      <a:pt x="352" y="12"/>
                    </a:lnTo>
                    <a:lnTo>
                      <a:pt x="404" y="6"/>
                    </a:lnTo>
                    <a:lnTo>
                      <a:pt x="460" y="2"/>
                    </a:lnTo>
                    <a:lnTo>
                      <a:pt x="518" y="0"/>
                    </a:lnTo>
                    <a:lnTo>
                      <a:pt x="576" y="0"/>
                    </a:lnTo>
                    <a:lnTo>
                      <a:pt x="634" y="0"/>
                    </a:lnTo>
                    <a:lnTo>
                      <a:pt x="692" y="2"/>
                    </a:lnTo>
                    <a:lnTo>
                      <a:pt x="748" y="6"/>
                    </a:lnTo>
                    <a:lnTo>
                      <a:pt x="800" y="12"/>
                    </a:lnTo>
                    <a:lnTo>
                      <a:pt x="850" y="18"/>
                    </a:lnTo>
                    <a:lnTo>
                      <a:pt x="898" y="24"/>
                    </a:lnTo>
                    <a:lnTo>
                      <a:pt x="942" y="32"/>
                    </a:lnTo>
                    <a:lnTo>
                      <a:pt x="984" y="42"/>
                    </a:lnTo>
                    <a:lnTo>
                      <a:pt x="1020" y="52"/>
                    </a:lnTo>
                    <a:lnTo>
                      <a:pt x="1054" y="64"/>
                    </a:lnTo>
                    <a:lnTo>
                      <a:pt x="1082" y="76"/>
                    </a:lnTo>
                    <a:lnTo>
                      <a:pt x="1106" y="88"/>
                    </a:lnTo>
                    <a:lnTo>
                      <a:pt x="1126" y="102"/>
                    </a:lnTo>
                    <a:lnTo>
                      <a:pt x="1140" y="114"/>
                    </a:lnTo>
                    <a:lnTo>
                      <a:pt x="1146" y="122"/>
                    </a:lnTo>
                    <a:lnTo>
                      <a:pt x="1150" y="130"/>
                    </a:lnTo>
                    <a:lnTo>
                      <a:pt x="1152" y="136"/>
                    </a:lnTo>
                    <a:lnTo>
                      <a:pt x="1152" y="144"/>
                    </a:lnTo>
                    <a:close/>
                  </a:path>
                </a:pathLst>
              </a:custGeom>
              <a:gradFill rotWithShape="1">
                <a:gsLst>
                  <a:gs pos="0">
                    <a:srgbClr val="767676">
                      <a:alpha val="0"/>
                    </a:srgbClr>
                  </a:gs>
                  <a:gs pos="100000">
                    <a:srgbClr val="FFFFFF"/>
                  </a:gs>
                </a:gsLst>
                <a:lin ang="5400000" scaled="1"/>
              </a:gradFill>
              <a:ln>
                <a:noFill/>
              </a:ln>
              <a:extLst>
                <a:ext uri="{91240B29-F687-4F45-9708-019B960494DF}">
                  <a14:hiddenLine xmlns:a14="http://schemas.microsoft.com/office/drawing/2010/main" w="12700">
                    <a:solidFill>
                      <a:srgbClr val="000000"/>
                    </a:solidFill>
                    <a:round/>
                    <a:headEnd/>
                    <a:tailEnd/>
                  </a14:hiddenLine>
                </a:ext>
              </a:extLst>
            </p:spPr>
            <p:txBody>
              <a:bodyPr/>
              <a:lstStyle/>
              <a:p>
                <a:pPr algn="just">
                  <a:lnSpc>
                    <a:spcPct val="120000"/>
                  </a:lnSpc>
                </a:pPr>
                <a:endParaRPr lang="zh-CN" altLang="en-US" sz="781" b="1">
                  <a:solidFill>
                    <a:srgbClr val="000000"/>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sp>
          <p:nvSpPr>
            <p:cNvPr id="12" name="Oval 11"/>
            <p:cNvSpPr>
              <a:spLocks noChangeArrowheads="1"/>
            </p:cNvSpPr>
            <p:nvPr/>
          </p:nvSpPr>
          <p:spPr bwMode="auto">
            <a:xfrm>
              <a:off x="1927382" y="2788969"/>
              <a:ext cx="1911350" cy="622300"/>
            </a:xfrm>
            <a:prstGeom prst="ellipse">
              <a:avLst/>
            </a:prstGeom>
            <a:gradFill rotWithShape="1">
              <a:gsLst>
                <a:gs pos="0">
                  <a:srgbClr val="000000">
                    <a:alpha val="50000"/>
                  </a:srgbClr>
                </a:gs>
                <a:gs pos="100000">
                  <a:srgbClr val="FFFFFF">
                    <a:alpha val="0"/>
                  </a:srgbClr>
                </a:gs>
              </a:gsLst>
              <a:path path="shape">
                <a:fillToRect l="50000" t="50000" r="50000" b="50000"/>
              </a:path>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fontAlgn="ctr" hangingPunct="0">
                <a:lnSpc>
                  <a:spcPct val="120000"/>
                </a:lnSpc>
                <a:spcBef>
                  <a:spcPct val="20000"/>
                </a:spcBef>
                <a:buClr>
                  <a:schemeClr val="accent1"/>
                </a:buClr>
                <a:buSzPct val="60000"/>
                <a:buFont typeface="Wingdings" pitchFamily="2" charset="2"/>
                <a:buChar char="l"/>
                <a:defRPr sz="2000" b="1">
                  <a:solidFill>
                    <a:schemeClr val="tx1"/>
                  </a:solidFill>
                  <a:latin typeface="Arial" charset="0"/>
                  <a:ea typeface="微软雅黑" pitchFamily="34" charset="-122"/>
                </a:defRPr>
              </a:lvl1pPr>
              <a:lvl2pPr marL="742950" indent="-285750" eaLnBrk="0" fontAlgn="ctr" hangingPunct="0">
                <a:lnSpc>
                  <a:spcPct val="120000"/>
                </a:lnSpc>
                <a:spcBef>
                  <a:spcPct val="20000"/>
                </a:spcBef>
                <a:buClr>
                  <a:schemeClr val="accent1"/>
                </a:buClr>
                <a:buSzPct val="60000"/>
                <a:buFont typeface="Wingdings" pitchFamily="2" charset="2"/>
                <a:buChar char="l"/>
                <a:defRPr>
                  <a:solidFill>
                    <a:schemeClr val="tx1"/>
                  </a:solidFill>
                  <a:latin typeface="Arial" charset="0"/>
                  <a:ea typeface="微软雅黑" pitchFamily="34" charset="-122"/>
                </a:defRPr>
              </a:lvl2pPr>
              <a:lvl3pPr marL="1143000" indent="-228600" eaLnBrk="0" fontAlgn="ctr" hangingPunct="0">
                <a:lnSpc>
                  <a:spcPct val="120000"/>
                </a:lnSpc>
                <a:spcBef>
                  <a:spcPct val="20000"/>
                </a:spcBef>
                <a:buClr>
                  <a:schemeClr val="accent1"/>
                </a:buClr>
                <a:buSzPct val="60000"/>
                <a:buFont typeface="Wingdings" pitchFamily="2" charset="2"/>
                <a:buChar char="l"/>
                <a:defRPr sz="1600">
                  <a:solidFill>
                    <a:schemeClr val="tx1"/>
                  </a:solidFill>
                  <a:latin typeface="Arial" charset="0"/>
                  <a:ea typeface="微软雅黑" pitchFamily="34" charset="-122"/>
                </a:defRPr>
              </a:lvl3pPr>
              <a:lvl4pPr marL="1600200" indent="-228600" eaLnBrk="0" fontAlgn="ctr" hangingPunct="0">
                <a:lnSpc>
                  <a:spcPct val="120000"/>
                </a:lnSpc>
                <a:spcBef>
                  <a:spcPct val="20000"/>
                </a:spcBef>
                <a:buClr>
                  <a:schemeClr val="accent1"/>
                </a:buClr>
                <a:buSzPct val="60000"/>
                <a:buFont typeface="Wingdings" pitchFamily="2" charset="2"/>
                <a:buChar char="l"/>
                <a:defRPr sz="1400">
                  <a:solidFill>
                    <a:schemeClr val="tx1"/>
                  </a:solidFill>
                  <a:latin typeface="Arial" charset="0"/>
                  <a:ea typeface="微软雅黑" pitchFamily="34" charset="-122"/>
                </a:defRPr>
              </a:lvl4pPr>
              <a:lvl5pPr marL="2057400" indent="-228600" eaLnBrk="0" fontAlgn="ctr" hangingPunct="0">
                <a:lnSpc>
                  <a:spcPct val="120000"/>
                </a:lnSpc>
                <a:spcBef>
                  <a:spcPct val="20000"/>
                </a:spcBef>
                <a:buClr>
                  <a:schemeClr val="accent1"/>
                </a:buClr>
                <a:buSzPct val="60000"/>
                <a:buFont typeface="Wingdings" pitchFamily="2" charset="2"/>
                <a:buChar char="l"/>
                <a:defRPr sz="1200">
                  <a:solidFill>
                    <a:schemeClr val="tx1"/>
                  </a:solidFill>
                  <a:latin typeface="Arial" charset="0"/>
                  <a:ea typeface="微软雅黑" pitchFamily="34" charset="-122"/>
                </a:defRPr>
              </a:lvl5pPr>
              <a:lvl6pPr marL="2514600" indent="-228600" eaLnBrk="0" fontAlgn="ctr" hangingPunct="0">
                <a:lnSpc>
                  <a:spcPct val="120000"/>
                </a:lnSpc>
                <a:spcBef>
                  <a:spcPct val="20000"/>
                </a:spcBef>
                <a:spcAft>
                  <a:spcPct val="0"/>
                </a:spcAft>
                <a:buClr>
                  <a:schemeClr val="accent1"/>
                </a:buClr>
                <a:buSzPct val="60000"/>
                <a:buFont typeface="Wingdings" pitchFamily="2" charset="2"/>
                <a:buChar char="l"/>
                <a:defRPr sz="1200">
                  <a:solidFill>
                    <a:schemeClr val="tx1"/>
                  </a:solidFill>
                  <a:latin typeface="Arial" charset="0"/>
                  <a:ea typeface="微软雅黑" pitchFamily="34" charset="-122"/>
                </a:defRPr>
              </a:lvl6pPr>
              <a:lvl7pPr marL="2971800" indent="-228600" eaLnBrk="0" fontAlgn="ctr" hangingPunct="0">
                <a:lnSpc>
                  <a:spcPct val="120000"/>
                </a:lnSpc>
                <a:spcBef>
                  <a:spcPct val="20000"/>
                </a:spcBef>
                <a:spcAft>
                  <a:spcPct val="0"/>
                </a:spcAft>
                <a:buClr>
                  <a:schemeClr val="accent1"/>
                </a:buClr>
                <a:buSzPct val="60000"/>
                <a:buFont typeface="Wingdings" pitchFamily="2" charset="2"/>
                <a:buChar char="l"/>
                <a:defRPr sz="1200">
                  <a:solidFill>
                    <a:schemeClr val="tx1"/>
                  </a:solidFill>
                  <a:latin typeface="Arial" charset="0"/>
                  <a:ea typeface="微软雅黑" pitchFamily="34" charset="-122"/>
                </a:defRPr>
              </a:lvl7pPr>
              <a:lvl8pPr marL="3429000" indent="-228600" eaLnBrk="0" fontAlgn="ctr" hangingPunct="0">
                <a:lnSpc>
                  <a:spcPct val="120000"/>
                </a:lnSpc>
                <a:spcBef>
                  <a:spcPct val="20000"/>
                </a:spcBef>
                <a:spcAft>
                  <a:spcPct val="0"/>
                </a:spcAft>
                <a:buClr>
                  <a:schemeClr val="accent1"/>
                </a:buClr>
                <a:buSzPct val="60000"/>
                <a:buFont typeface="Wingdings" pitchFamily="2" charset="2"/>
                <a:buChar char="l"/>
                <a:defRPr sz="1200">
                  <a:solidFill>
                    <a:schemeClr val="tx1"/>
                  </a:solidFill>
                  <a:latin typeface="Arial" charset="0"/>
                  <a:ea typeface="微软雅黑" pitchFamily="34" charset="-122"/>
                </a:defRPr>
              </a:lvl8pPr>
              <a:lvl9pPr marL="3886200" indent="-228600" eaLnBrk="0" fontAlgn="ctr" hangingPunct="0">
                <a:lnSpc>
                  <a:spcPct val="120000"/>
                </a:lnSpc>
                <a:spcBef>
                  <a:spcPct val="20000"/>
                </a:spcBef>
                <a:spcAft>
                  <a:spcPct val="0"/>
                </a:spcAft>
                <a:buClr>
                  <a:schemeClr val="accent1"/>
                </a:buClr>
                <a:buSzPct val="60000"/>
                <a:buFont typeface="Wingdings" pitchFamily="2" charset="2"/>
                <a:buChar char="l"/>
                <a:defRPr sz="1200">
                  <a:solidFill>
                    <a:schemeClr val="tx1"/>
                  </a:solidFill>
                  <a:latin typeface="Arial" charset="0"/>
                  <a:ea typeface="微软雅黑" pitchFamily="34" charset="-122"/>
                </a:defRPr>
              </a:lvl9pPr>
            </a:lstStyle>
            <a:p>
              <a:pPr algn="just" defTabSz="916084" eaLnBrk="1" fontAlgn="base" hangingPunct="1">
                <a:spcBef>
                  <a:spcPts val="0"/>
                </a:spcBef>
                <a:buClrTx/>
                <a:buSzTx/>
                <a:buNone/>
                <a:defRPr/>
              </a:pPr>
              <a:endParaRPr lang="zh-CN" altLang="en-US" sz="781" b="0" kern="0">
                <a:solidFill>
                  <a:srgbClr val="000000"/>
                </a:solidFill>
                <a:latin typeface="Arial" panose="020B0604020202020204" pitchFamily="34" charset="0"/>
                <a:cs typeface="+mn-ea"/>
                <a:sym typeface="Arial" panose="020B0604020202020204" pitchFamily="34" charset="0"/>
              </a:endParaRPr>
            </a:p>
          </p:txBody>
        </p:sp>
      </p:grpSp>
      <p:sp>
        <p:nvSpPr>
          <p:cNvPr id="15" name="Freeform 12"/>
          <p:cNvSpPr>
            <a:spLocks/>
          </p:cNvSpPr>
          <p:nvPr/>
        </p:nvSpPr>
        <p:spPr bwMode="auto">
          <a:xfrm>
            <a:off x="3859363" y="1820546"/>
            <a:ext cx="1432911" cy="1469491"/>
          </a:xfrm>
          <a:custGeom>
            <a:avLst/>
            <a:gdLst>
              <a:gd name="T0" fmla="*/ 2147483647 w 576"/>
              <a:gd name="T1" fmla="*/ 2147483647 h 648"/>
              <a:gd name="T2" fmla="*/ 2147483647 w 576"/>
              <a:gd name="T3" fmla="*/ 2147483647 h 648"/>
              <a:gd name="T4" fmla="*/ 2147483647 w 576"/>
              <a:gd name="T5" fmla="*/ 2147483647 h 648"/>
              <a:gd name="T6" fmla="*/ 2147483647 w 576"/>
              <a:gd name="T7" fmla="*/ 2147483647 h 648"/>
              <a:gd name="T8" fmla="*/ 2147483647 w 576"/>
              <a:gd name="T9" fmla="*/ 2147483647 h 648"/>
              <a:gd name="T10" fmla="*/ 2147483647 w 576"/>
              <a:gd name="T11" fmla="*/ 2147483647 h 648"/>
              <a:gd name="T12" fmla="*/ 2147483647 w 576"/>
              <a:gd name="T13" fmla="*/ 2147483647 h 648"/>
              <a:gd name="T14" fmla="*/ 2147483647 w 576"/>
              <a:gd name="T15" fmla="*/ 2147483647 h 648"/>
              <a:gd name="T16" fmla="*/ 2147483647 w 576"/>
              <a:gd name="T17" fmla="*/ 2147483647 h 648"/>
              <a:gd name="T18" fmla="*/ 2147483647 w 576"/>
              <a:gd name="T19" fmla="*/ 2147483647 h 648"/>
              <a:gd name="T20" fmla="*/ 2147483647 w 576"/>
              <a:gd name="T21" fmla="*/ 2147483647 h 648"/>
              <a:gd name="T22" fmla="*/ 2133573609 w 576"/>
              <a:gd name="T23" fmla="*/ 2147483647 h 648"/>
              <a:gd name="T24" fmla="*/ 1775924795 w 576"/>
              <a:gd name="T25" fmla="*/ 2147483647 h 648"/>
              <a:gd name="T26" fmla="*/ 1775924795 w 576"/>
              <a:gd name="T27" fmla="*/ 2147483647 h 648"/>
              <a:gd name="T28" fmla="*/ 1418273498 w 576"/>
              <a:gd name="T29" fmla="*/ 2147483647 h 648"/>
              <a:gd name="T30" fmla="*/ 1085285581 w 576"/>
              <a:gd name="T31" fmla="*/ 2147483647 h 648"/>
              <a:gd name="T32" fmla="*/ 776966011 w 576"/>
              <a:gd name="T33" fmla="*/ 2147483647 h 648"/>
              <a:gd name="T34" fmla="*/ 517978169 w 576"/>
              <a:gd name="T35" fmla="*/ 2147483647 h 648"/>
              <a:gd name="T36" fmla="*/ 308319570 w 576"/>
              <a:gd name="T37" fmla="*/ 2147483647 h 648"/>
              <a:gd name="T38" fmla="*/ 209658599 w 576"/>
              <a:gd name="T39" fmla="*/ 2147483647 h 648"/>
              <a:gd name="T40" fmla="*/ 135661008 w 576"/>
              <a:gd name="T41" fmla="*/ 2147483647 h 648"/>
              <a:gd name="T42" fmla="*/ 73997591 w 576"/>
              <a:gd name="T43" fmla="*/ 2147483647 h 648"/>
              <a:gd name="T44" fmla="*/ 36997554 w 576"/>
              <a:gd name="T45" fmla="*/ 2147483647 h 648"/>
              <a:gd name="T46" fmla="*/ 12331690 w 576"/>
              <a:gd name="T47" fmla="*/ 2147483647 h 648"/>
              <a:gd name="T48" fmla="*/ 0 w 576"/>
              <a:gd name="T49" fmla="*/ 2147483647 h 648"/>
              <a:gd name="T50" fmla="*/ 1775924795 w 576"/>
              <a:gd name="T51" fmla="*/ 0 h 648"/>
              <a:gd name="T52" fmla="*/ 2147483647 w 576"/>
              <a:gd name="T53" fmla="*/ 2147483647 h 648"/>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w 576"/>
              <a:gd name="T82" fmla="*/ 0 h 648"/>
              <a:gd name="T83" fmla="*/ 576 w 576"/>
              <a:gd name="T84" fmla="*/ 648 h 648"/>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T81" t="T82" r="T83" b="T84"/>
            <a:pathLst>
              <a:path w="576" h="648">
                <a:moveTo>
                  <a:pt x="576" y="576"/>
                </a:moveTo>
                <a:lnTo>
                  <a:pt x="576" y="576"/>
                </a:lnTo>
                <a:lnTo>
                  <a:pt x="574" y="584"/>
                </a:lnTo>
                <a:lnTo>
                  <a:pt x="570" y="590"/>
                </a:lnTo>
                <a:lnTo>
                  <a:pt x="564" y="598"/>
                </a:lnTo>
                <a:lnTo>
                  <a:pt x="554" y="604"/>
                </a:lnTo>
                <a:lnTo>
                  <a:pt x="542" y="610"/>
                </a:lnTo>
                <a:lnTo>
                  <a:pt x="526" y="616"/>
                </a:lnTo>
                <a:lnTo>
                  <a:pt x="492" y="626"/>
                </a:lnTo>
                <a:lnTo>
                  <a:pt x="450" y="636"/>
                </a:lnTo>
                <a:lnTo>
                  <a:pt x="400" y="642"/>
                </a:lnTo>
                <a:lnTo>
                  <a:pt x="346" y="646"/>
                </a:lnTo>
                <a:lnTo>
                  <a:pt x="288" y="648"/>
                </a:lnTo>
                <a:lnTo>
                  <a:pt x="230" y="646"/>
                </a:lnTo>
                <a:lnTo>
                  <a:pt x="176" y="642"/>
                </a:lnTo>
                <a:lnTo>
                  <a:pt x="126" y="636"/>
                </a:lnTo>
                <a:lnTo>
                  <a:pt x="84" y="626"/>
                </a:lnTo>
                <a:lnTo>
                  <a:pt x="50" y="616"/>
                </a:lnTo>
                <a:lnTo>
                  <a:pt x="34" y="610"/>
                </a:lnTo>
                <a:lnTo>
                  <a:pt x="22" y="604"/>
                </a:lnTo>
                <a:lnTo>
                  <a:pt x="12" y="598"/>
                </a:lnTo>
                <a:lnTo>
                  <a:pt x="6" y="590"/>
                </a:lnTo>
                <a:lnTo>
                  <a:pt x="2" y="584"/>
                </a:lnTo>
                <a:lnTo>
                  <a:pt x="0" y="576"/>
                </a:lnTo>
                <a:lnTo>
                  <a:pt x="288" y="0"/>
                </a:lnTo>
                <a:lnTo>
                  <a:pt x="576" y="576"/>
                </a:lnTo>
                <a:close/>
              </a:path>
            </a:pathLst>
          </a:custGeom>
          <a:solidFill>
            <a:schemeClr val="accent1"/>
          </a:solidFill>
          <a:ln>
            <a:noFill/>
          </a:ln>
          <a:extLst/>
        </p:spPr>
        <p:txBody>
          <a:bodyPr wrap="none" anchor="ctr"/>
          <a:lstStyle/>
          <a:p>
            <a:pPr algn="just" defTabSz="916084">
              <a:lnSpc>
                <a:spcPct val="120000"/>
              </a:lnSpc>
              <a:defRPr/>
            </a:pPr>
            <a:endParaRPr lang="zh-CN" altLang="en-US" sz="781" b="1" kern="0">
              <a:solidFill>
                <a:srgbClr val="000000"/>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0" name="Freeform 19"/>
          <p:cNvSpPr>
            <a:spLocks noEditPoints="1"/>
          </p:cNvSpPr>
          <p:nvPr/>
        </p:nvSpPr>
        <p:spPr bwMode="auto">
          <a:xfrm>
            <a:off x="4390043" y="3813718"/>
            <a:ext cx="459466" cy="443672"/>
          </a:xfrm>
          <a:custGeom>
            <a:avLst/>
            <a:gdLst>
              <a:gd name="T0" fmla="*/ 94 w 132"/>
              <a:gd name="T1" fmla="*/ 0 h 128"/>
              <a:gd name="T2" fmla="*/ 56 w 132"/>
              <a:gd name="T3" fmla="*/ 27 h 128"/>
              <a:gd name="T4" fmla="*/ 55 w 132"/>
              <a:gd name="T5" fmla="*/ 27 h 128"/>
              <a:gd name="T6" fmla="*/ 14 w 132"/>
              <a:gd name="T7" fmla="*/ 69 h 128"/>
              <a:gd name="T8" fmla="*/ 1 w 132"/>
              <a:gd name="T9" fmla="*/ 110 h 128"/>
              <a:gd name="T10" fmla="*/ 14 w 132"/>
              <a:gd name="T11" fmla="*/ 128 h 128"/>
              <a:gd name="T12" fmla="*/ 53 w 132"/>
              <a:gd name="T13" fmla="*/ 118 h 128"/>
              <a:gd name="T14" fmla="*/ 120 w 132"/>
              <a:gd name="T15" fmla="*/ 53 h 128"/>
              <a:gd name="T16" fmla="*/ 64 w 132"/>
              <a:gd name="T17" fmla="*/ 95 h 128"/>
              <a:gd name="T18" fmla="*/ 99 w 132"/>
              <a:gd name="T19" fmla="*/ 47 h 128"/>
              <a:gd name="T20" fmla="*/ 95 w 132"/>
              <a:gd name="T21" fmla="*/ 67 h 128"/>
              <a:gd name="T22" fmla="*/ 64 w 132"/>
              <a:gd name="T23" fmla="*/ 98 h 128"/>
              <a:gd name="T24" fmla="*/ 59 w 132"/>
              <a:gd name="T25" fmla="*/ 81 h 128"/>
              <a:gd name="T26" fmla="*/ 46 w 132"/>
              <a:gd name="T27" fmla="*/ 68 h 128"/>
              <a:gd name="T28" fmla="*/ 92 w 132"/>
              <a:gd name="T29" fmla="*/ 36 h 128"/>
              <a:gd name="T30" fmla="*/ 59 w 132"/>
              <a:gd name="T31" fmla="*/ 81 h 128"/>
              <a:gd name="T32" fmla="*/ 30 w 132"/>
              <a:gd name="T33" fmla="*/ 64 h 128"/>
              <a:gd name="T34" fmla="*/ 80 w 132"/>
              <a:gd name="T35" fmla="*/ 29 h 128"/>
              <a:gd name="T36" fmla="*/ 17 w 132"/>
              <a:gd name="T37" fmla="*/ 119 h 128"/>
              <a:gd name="T38" fmla="*/ 8 w 132"/>
              <a:gd name="T39" fmla="*/ 114 h 128"/>
              <a:gd name="T40" fmla="*/ 13 w 132"/>
              <a:gd name="T41" fmla="*/ 96 h 128"/>
              <a:gd name="T42" fmla="*/ 32 w 132"/>
              <a:gd name="T43" fmla="*/ 116 h 128"/>
              <a:gd name="T44" fmla="*/ 35 w 132"/>
              <a:gd name="T45" fmla="*/ 115 h 128"/>
              <a:gd name="T46" fmla="*/ 14 w 132"/>
              <a:gd name="T47" fmla="*/ 92 h 128"/>
              <a:gd name="T48" fmla="*/ 19 w 132"/>
              <a:gd name="T49" fmla="*/ 75 h 128"/>
              <a:gd name="T50" fmla="*/ 52 w 132"/>
              <a:gd name="T51" fmla="*/ 110 h 128"/>
              <a:gd name="T52" fmla="*/ 35 w 132"/>
              <a:gd name="T53" fmla="*/ 115 h 128"/>
              <a:gd name="T54" fmla="*/ 108 w 132"/>
              <a:gd name="T55" fmla="*/ 54 h 128"/>
              <a:gd name="T56" fmla="*/ 98 w 132"/>
              <a:gd name="T57" fmla="*/ 30 h 128"/>
              <a:gd name="T58" fmla="*/ 81 w 132"/>
              <a:gd name="T59" fmla="*/ 13 h 128"/>
              <a:gd name="T60" fmla="*/ 112 w 132"/>
              <a:gd name="T61" fmla="*/ 16 h 128"/>
              <a:gd name="T62" fmla="*/ 115 w 132"/>
              <a:gd name="T63" fmla="*/ 47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32" h="128">
                <a:moveTo>
                  <a:pt x="118" y="10"/>
                </a:moveTo>
                <a:cubicBezTo>
                  <a:pt x="111" y="4"/>
                  <a:pt x="102" y="0"/>
                  <a:pt x="94" y="0"/>
                </a:cubicBezTo>
                <a:cubicBezTo>
                  <a:pt x="87" y="0"/>
                  <a:pt x="80" y="3"/>
                  <a:pt x="75" y="8"/>
                </a:cubicBezTo>
                <a:cubicBezTo>
                  <a:pt x="56" y="27"/>
                  <a:pt x="56" y="27"/>
                  <a:pt x="56" y="27"/>
                </a:cubicBezTo>
                <a:cubicBezTo>
                  <a:pt x="56" y="27"/>
                  <a:pt x="56" y="27"/>
                  <a:pt x="55" y="27"/>
                </a:cubicBezTo>
                <a:cubicBezTo>
                  <a:pt x="55" y="27"/>
                  <a:pt x="55" y="27"/>
                  <a:pt x="55" y="27"/>
                </a:cubicBezTo>
                <a:cubicBezTo>
                  <a:pt x="55" y="27"/>
                  <a:pt x="55" y="27"/>
                  <a:pt x="55" y="27"/>
                </a:cubicBezTo>
                <a:cubicBezTo>
                  <a:pt x="14" y="69"/>
                  <a:pt x="14" y="69"/>
                  <a:pt x="14" y="69"/>
                </a:cubicBezTo>
                <a:cubicBezTo>
                  <a:pt x="12" y="71"/>
                  <a:pt x="11" y="73"/>
                  <a:pt x="10" y="76"/>
                </a:cubicBezTo>
                <a:cubicBezTo>
                  <a:pt x="1" y="110"/>
                  <a:pt x="1" y="110"/>
                  <a:pt x="1" y="110"/>
                </a:cubicBezTo>
                <a:cubicBezTo>
                  <a:pt x="1" y="110"/>
                  <a:pt x="0" y="113"/>
                  <a:pt x="0" y="114"/>
                </a:cubicBezTo>
                <a:cubicBezTo>
                  <a:pt x="0" y="122"/>
                  <a:pt x="6" y="128"/>
                  <a:pt x="14" y="128"/>
                </a:cubicBezTo>
                <a:cubicBezTo>
                  <a:pt x="16" y="128"/>
                  <a:pt x="19" y="127"/>
                  <a:pt x="19" y="127"/>
                </a:cubicBezTo>
                <a:cubicBezTo>
                  <a:pt x="53" y="118"/>
                  <a:pt x="53" y="118"/>
                  <a:pt x="53" y="118"/>
                </a:cubicBezTo>
                <a:cubicBezTo>
                  <a:pt x="55" y="118"/>
                  <a:pt x="57" y="116"/>
                  <a:pt x="59" y="114"/>
                </a:cubicBezTo>
                <a:cubicBezTo>
                  <a:pt x="120" y="53"/>
                  <a:pt x="120" y="53"/>
                  <a:pt x="120" y="53"/>
                </a:cubicBezTo>
                <a:cubicBezTo>
                  <a:pt x="132" y="42"/>
                  <a:pt x="130" y="23"/>
                  <a:pt x="118" y="10"/>
                </a:cubicBezTo>
                <a:close/>
                <a:moveTo>
                  <a:pt x="64" y="95"/>
                </a:moveTo>
                <a:cubicBezTo>
                  <a:pt x="64" y="92"/>
                  <a:pt x="63" y="88"/>
                  <a:pt x="61" y="85"/>
                </a:cubicBezTo>
                <a:cubicBezTo>
                  <a:pt x="99" y="47"/>
                  <a:pt x="99" y="47"/>
                  <a:pt x="99" y="47"/>
                </a:cubicBezTo>
                <a:cubicBezTo>
                  <a:pt x="101" y="54"/>
                  <a:pt x="100" y="62"/>
                  <a:pt x="95" y="67"/>
                </a:cubicBezTo>
                <a:cubicBezTo>
                  <a:pt x="95" y="67"/>
                  <a:pt x="95" y="67"/>
                  <a:pt x="95" y="67"/>
                </a:cubicBezTo>
                <a:cubicBezTo>
                  <a:pt x="95" y="67"/>
                  <a:pt x="95" y="67"/>
                  <a:pt x="95" y="67"/>
                </a:cubicBezTo>
                <a:cubicBezTo>
                  <a:pt x="64" y="98"/>
                  <a:pt x="64" y="98"/>
                  <a:pt x="64" y="98"/>
                </a:cubicBezTo>
                <a:cubicBezTo>
                  <a:pt x="64" y="97"/>
                  <a:pt x="64" y="96"/>
                  <a:pt x="64" y="95"/>
                </a:cubicBezTo>
                <a:close/>
                <a:moveTo>
                  <a:pt x="59" y="81"/>
                </a:moveTo>
                <a:cubicBezTo>
                  <a:pt x="58" y="79"/>
                  <a:pt x="56" y="76"/>
                  <a:pt x="54" y="74"/>
                </a:cubicBezTo>
                <a:cubicBezTo>
                  <a:pt x="51" y="72"/>
                  <a:pt x="49" y="70"/>
                  <a:pt x="46" y="68"/>
                </a:cubicBezTo>
                <a:cubicBezTo>
                  <a:pt x="84" y="30"/>
                  <a:pt x="84" y="30"/>
                  <a:pt x="84" y="30"/>
                </a:cubicBezTo>
                <a:cubicBezTo>
                  <a:pt x="87" y="31"/>
                  <a:pt x="90" y="33"/>
                  <a:pt x="92" y="36"/>
                </a:cubicBezTo>
                <a:cubicBezTo>
                  <a:pt x="94" y="38"/>
                  <a:pt x="96" y="40"/>
                  <a:pt x="97" y="43"/>
                </a:cubicBezTo>
                <a:lnTo>
                  <a:pt x="59" y="81"/>
                </a:lnTo>
                <a:close/>
                <a:moveTo>
                  <a:pt x="42" y="66"/>
                </a:moveTo>
                <a:cubicBezTo>
                  <a:pt x="38" y="65"/>
                  <a:pt x="34" y="64"/>
                  <a:pt x="30" y="64"/>
                </a:cubicBezTo>
                <a:cubicBezTo>
                  <a:pt x="61" y="33"/>
                  <a:pt x="61" y="33"/>
                  <a:pt x="61" y="33"/>
                </a:cubicBezTo>
                <a:cubicBezTo>
                  <a:pt x="66" y="28"/>
                  <a:pt x="73" y="27"/>
                  <a:pt x="80" y="29"/>
                </a:cubicBezTo>
                <a:lnTo>
                  <a:pt x="42" y="66"/>
                </a:lnTo>
                <a:close/>
                <a:moveTo>
                  <a:pt x="17" y="119"/>
                </a:moveTo>
                <a:cubicBezTo>
                  <a:pt x="16" y="120"/>
                  <a:pt x="15" y="120"/>
                  <a:pt x="14" y="120"/>
                </a:cubicBezTo>
                <a:cubicBezTo>
                  <a:pt x="11" y="120"/>
                  <a:pt x="8" y="117"/>
                  <a:pt x="8" y="114"/>
                </a:cubicBezTo>
                <a:cubicBezTo>
                  <a:pt x="8" y="113"/>
                  <a:pt x="8" y="112"/>
                  <a:pt x="8" y="112"/>
                </a:cubicBezTo>
                <a:cubicBezTo>
                  <a:pt x="13" y="96"/>
                  <a:pt x="13" y="96"/>
                  <a:pt x="13" y="96"/>
                </a:cubicBezTo>
                <a:cubicBezTo>
                  <a:pt x="17" y="96"/>
                  <a:pt x="22" y="98"/>
                  <a:pt x="26" y="102"/>
                </a:cubicBezTo>
                <a:cubicBezTo>
                  <a:pt x="30" y="106"/>
                  <a:pt x="32" y="111"/>
                  <a:pt x="32" y="116"/>
                </a:cubicBezTo>
                <a:lnTo>
                  <a:pt x="17" y="119"/>
                </a:lnTo>
                <a:close/>
                <a:moveTo>
                  <a:pt x="35" y="115"/>
                </a:moveTo>
                <a:cubicBezTo>
                  <a:pt x="35" y="109"/>
                  <a:pt x="33" y="104"/>
                  <a:pt x="29" y="99"/>
                </a:cubicBezTo>
                <a:cubicBezTo>
                  <a:pt x="25" y="95"/>
                  <a:pt x="19" y="93"/>
                  <a:pt x="14" y="92"/>
                </a:cubicBezTo>
                <a:cubicBezTo>
                  <a:pt x="18" y="78"/>
                  <a:pt x="18" y="78"/>
                  <a:pt x="18" y="78"/>
                </a:cubicBezTo>
                <a:cubicBezTo>
                  <a:pt x="18" y="77"/>
                  <a:pt x="19" y="76"/>
                  <a:pt x="19" y="75"/>
                </a:cubicBezTo>
                <a:cubicBezTo>
                  <a:pt x="27" y="69"/>
                  <a:pt x="40" y="71"/>
                  <a:pt x="48" y="80"/>
                </a:cubicBezTo>
                <a:cubicBezTo>
                  <a:pt x="57" y="89"/>
                  <a:pt x="59" y="102"/>
                  <a:pt x="52" y="110"/>
                </a:cubicBezTo>
                <a:cubicBezTo>
                  <a:pt x="51" y="110"/>
                  <a:pt x="51" y="111"/>
                  <a:pt x="50" y="111"/>
                </a:cubicBezTo>
                <a:lnTo>
                  <a:pt x="35" y="115"/>
                </a:lnTo>
                <a:close/>
                <a:moveTo>
                  <a:pt x="115" y="47"/>
                </a:moveTo>
                <a:cubicBezTo>
                  <a:pt x="108" y="54"/>
                  <a:pt x="108" y="54"/>
                  <a:pt x="108" y="54"/>
                </a:cubicBezTo>
                <a:cubicBezTo>
                  <a:pt x="108" y="53"/>
                  <a:pt x="108" y="52"/>
                  <a:pt x="108" y="51"/>
                </a:cubicBezTo>
                <a:cubicBezTo>
                  <a:pt x="107" y="43"/>
                  <a:pt x="104" y="36"/>
                  <a:pt x="98" y="30"/>
                </a:cubicBezTo>
                <a:cubicBezTo>
                  <a:pt x="91" y="24"/>
                  <a:pt x="83" y="20"/>
                  <a:pt x="74" y="20"/>
                </a:cubicBezTo>
                <a:cubicBezTo>
                  <a:pt x="81" y="13"/>
                  <a:pt x="81" y="13"/>
                  <a:pt x="81" y="13"/>
                </a:cubicBezTo>
                <a:cubicBezTo>
                  <a:pt x="84" y="10"/>
                  <a:pt x="89" y="8"/>
                  <a:pt x="94" y="8"/>
                </a:cubicBezTo>
                <a:cubicBezTo>
                  <a:pt x="100" y="8"/>
                  <a:pt x="107" y="11"/>
                  <a:pt x="112" y="16"/>
                </a:cubicBezTo>
                <a:cubicBezTo>
                  <a:pt x="117" y="21"/>
                  <a:pt x="120" y="27"/>
                  <a:pt x="120" y="33"/>
                </a:cubicBezTo>
                <a:cubicBezTo>
                  <a:pt x="120" y="38"/>
                  <a:pt x="118" y="43"/>
                  <a:pt x="115" y="47"/>
                </a:cubicBezTo>
                <a:close/>
              </a:path>
            </a:pathLst>
          </a:custGeom>
          <a:solidFill>
            <a:schemeClr val="bg1"/>
          </a:solidFill>
          <a:ln>
            <a:noFill/>
          </a:ln>
        </p:spPr>
        <p:txBody>
          <a:bodyPr vert="horz" wrap="square" lIns="91606" tIns="45802" rIns="91606" bIns="45802" numCol="1" anchor="t" anchorCtr="0" compatLnSpc="1">
            <a:prstTxWarp prst="textNoShape">
              <a:avLst/>
            </a:prstTxWarp>
          </a:bodyPr>
          <a:lstStyle/>
          <a:p>
            <a:pPr algn="just">
              <a:lnSpc>
                <a:spcPct val="120000"/>
              </a:lnSpc>
            </a:pPr>
            <a:endParaRPr lang="id-ID" sz="781">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1" name="Freeform 11"/>
          <p:cNvSpPr>
            <a:spLocks noChangeAspect="1" noEditPoints="1"/>
          </p:cNvSpPr>
          <p:nvPr/>
        </p:nvSpPr>
        <p:spPr bwMode="auto">
          <a:xfrm>
            <a:off x="4337420" y="2553902"/>
            <a:ext cx="480416" cy="480926"/>
          </a:xfrm>
          <a:custGeom>
            <a:avLst/>
            <a:gdLst>
              <a:gd name="T0" fmla="*/ 360 w 400"/>
              <a:gd name="T1" fmla="*/ 184 h 400"/>
              <a:gd name="T2" fmla="*/ 360 w 400"/>
              <a:gd name="T3" fmla="*/ 216 h 400"/>
              <a:gd name="T4" fmla="*/ 400 w 400"/>
              <a:gd name="T5" fmla="*/ 200 h 400"/>
              <a:gd name="T6" fmla="*/ 200 w 400"/>
              <a:gd name="T7" fmla="*/ 90 h 400"/>
              <a:gd name="T8" fmla="*/ 200 w 400"/>
              <a:gd name="T9" fmla="*/ 310 h 400"/>
              <a:gd name="T10" fmla="*/ 200 w 400"/>
              <a:gd name="T11" fmla="*/ 90 h 400"/>
              <a:gd name="T12" fmla="*/ 120 w 400"/>
              <a:gd name="T13" fmla="*/ 200 h 400"/>
              <a:gd name="T14" fmla="*/ 280 w 400"/>
              <a:gd name="T15" fmla="*/ 200 h 400"/>
              <a:gd name="T16" fmla="*/ 59 w 400"/>
              <a:gd name="T17" fmla="*/ 200 h 400"/>
              <a:gd name="T18" fmla="*/ 20 w 400"/>
              <a:gd name="T19" fmla="*/ 184 h 400"/>
              <a:gd name="T20" fmla="*/ 20 w 400"/>
              <a:gd name="T21" fmla="*/ 216 h 400"/>
              <a:gd name="T22" fmla="*/ 59 w 400"/>
              <a:gd name="T23" fmla="*/ 200 h 400"/>
              <a:gd name="T24" fmla="*/ 216 w 400"/>
              <a:gd name="T25" fmla="*/ 40 h 400"/>
              <a:gd name="T26" fmla="*/ 200 w 400"/>
              <a:gd name="T27" fmla="*/ 0 h 400"/>
              <a:gd name="T28" fmla="*/ 184 w 400"/>
              <a:gd name="T29" fmla="*/ 40 h 400"/>
              <a:gd name="T30" fmla="*/ 200 w 400"/>
              <a:gd name="T31" fmla="*/ 340 h 400"/>
              <a:gd name="T32" fmla="*/ 184 w 400"/>
              <a:gd name="T33" fmla="*/ 380 h 400"/>
              <a:gd name="T34" fmla="*/ 216 w 400"/>
              <a:gd name="T35" fmla="*/ 380 h 400"/>
              <a:gd name="T36" fmla="*/ 200 w 400"/>
              <a:gd name="T37" fmla="*/ 340 h 400"/>
              <a:gd name="T38" fmla="*/ 350 w 400"/>
              <a:gd name="T39" fmla="*/ 50 h 400"/>
              <a:gd name="T40" fmla="*/ 310 w 400"/>
              <a:gd name="T41" fmla="*/ 67 h 400"/>
              <a:gd name="T42" fmla="*/ 333 w 400"/>
              <a:gd name="T43" fmla="*/ 89 h 400"/>
              <a:gd name="T44" fmla="*/ 66 w 400"/>
              <a:gd name="T45" fmla="*/ 311 h 400"/>
              <a:gd name="T46" fmla="*/ 50 w 400"/>
              <a:gd name="T47" fmla="*/ 350 h 400"/>
              <a:gd name="T48" fmla="*/ 89 w 400"/>
              <a:gd name="T49" fmla="*/ 333 h 400"/>
              <a:gd name="T50" fmla="*/ 66 w 400"/>
              <a:gd name="T51" fmla="*/ 311 h 400"/>
              <a:gd name="T52" fmla="*/ 50 w 400"/>
              <a:gd name="T53" fmla="*/ 50 h 400"/>
              <a:gd name="T54" fmla="*/ 66 w 400"/>
              <a:gd name="T55" fmla="*/ 89 h 400"/>
              <a:gd name="T56" fmla="*/ 89 w 400"/>
              <a:gd name="T57" fmla="*/ 67 h 400"/>
              <a:gd name="T58" fmla="*/ 310 w 400"/>
              <a:gd name="T59" fmla="*/ 333 h 400"/>
              <a:gd name="T60" fmla="*/ 350 w 400"/>
              <a:gd name="T61" fmla="*/ 350 h 400"/>
              <a:gd name="T62" fmla="*/ 333 w 400"/>
              <a:gd name="T63" fmla="*/ 311 h 400"/>
              <a:gd name="T64" fmla="*/ 310 w 400"/>
              <a:gd name="T65" fmla="*/ 333 h 4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400" h="400">
                <a:moveTo>
                  <a:pt x="380" y="184"/>
                </a:moveTo>
                <a:cubicBezTo>
                  <a:pt x="376" y="184"/>
                  <a:pt x="364" y="184"/>
                  <a:pt x="360" y="184"/>
                </a:cubicBezTo>
                <a:cubicBezTo>
                  <a:pt x="349" y="184"/>
                  <a:pt x="340" y="191"/>
                  <a:pt x="340" y="200"/>
                </a:cubicBezTo>
                <a:cubicBezTo>
                  <a:pt x="340" y="209"/>
                  <a:pt x="349" y="216"/>
                  <a:pt x="360" y="216"/>
                </a:cubicBezTo>
                <a:cubicBezTo>
                  <a:pt x="364" y="216"/>
                  <a:pt x="376" y="216"/>
                  <a:pt x="380" y="216"/>
                </a:cubicBezTo>
                <a:cubicBezTo>
                  <a:pt x="391" y="216"/>
                  <a:pt x="400" y="209"/>
                  <a:pt x="400" y="200"/>
                </a:cubicBezTo>
                <a:cubicBezTo>
                  <a:pt x="400" y="191"/>
                  <a:pt x="391" y="184"/>
                  <a:pt x="380" y="184"/>
                </a:cubicBezTo>
                <a:close/>
                <a:moveTo>
                  <a:pt x="200" y="90"/>
                </a:moveTo>
                <a:cubicBezTo>
                  <a:pt x="139" y="90"/>
                  <a:pt x="90" y="139"/>
                  <a:pt x="90" y="200"/>
                </a:cubicBezTo>
                <a:cubicBezTo>
                  <a:pt x="90" y="261"/>
                  <a:pt x="139" y="310"/>
                  <a:pt x="200" y="310"/>
                </a:cubicBezTo>
                <a:cubicBezTo>
                  <a:pt x="261" y="310"/>
                  <a:pt x="310" y="261"/>
                  <a:pt x="310" y="200"/>
                </a:cubicBezTo>
                <a:cubicBezTo>
                  <a:pt x="310" y="139"/>
                  <a:pt x="261" y="90"/>
                  <a:pt x="200" y="90"/>
                </a:cubicBezTo>
                <a:close/>
                <a:moveTo>
                  <a:pt x="200" y="280"/>
                </a:moveTo>
                <a:cubicBezTo>
                  <a:pt x="156" y="280"/>
                  <a:pt x="120" y="244"/>
                  <a:pt x="120" y="200"/>
                </a:cubicBezTo>
                <a:cubicBezTo>
                  <a:pt x="120" y="156"/>
                  <a:pt x="156" y="120"/>
                  <a:pt x="200" y="120"/>
                </a:cubicBezTo>
                <a:cubicBezTo>
                  <a:pt x="244" y="120"/>
                  <a:pt x="280" y="156"/>
                  <a:pt x="280" y="200"/>
                </a:cubicBezTo>
                <a:cubicBezTo>
                  <a:pt x="280" y="244"/>
                  <a:pt x="244" y="280"/>
                  <a:pt x="200" y="280"/>
                </a:cubicBezTo>
                <a:close/>
                <a:moveTo>
                  <a:pt x="59" y="200"/>
                </a:moveTo>
                <a:cubicBezTo>
                  <a:pt x="59" y="191"/>
                  <a:pt x="51" y="184"/>
                  <a:pt x="40" y="184"/>
                </a:cubicBezTo>
                <a:cubicBezTo>
                  <a:pt x="36" y="184"/>
                  <a:pt x="23" y="184"/>
                  <a:pt x="20" y="184"/>
                </a:cubicBezTo>
                <a:cubicBezTo>
                  <a:pt x="9" y="184"/>
                  <a:pt x="0" y="191"/>
                  <a:pt x="0" y="200"/>
                </a:cubicBezTo>
                <a:cubicBezTo>
                  <a:pt x="0" y="209"/>
                  <a:pt x="9" y="216"/>
                  <a:pt x="20" y="216"/>
                </a:cubicBezTo>
                <a:cubicBezTo>
                  <a:pt x="23" y="216"/>
                  <a:pt x="36" y="216"/>
                  <a:pt x="40" y="216"/>
                </a:cubicBezTo>
                <a:cubicBezTo>
                  <a:pt x="51" y="216"/>
                  <a:pt x="59" y="209"/>
                  <a:pt x="59" y="200"/>
                </a:cubicBezTo>
                <a:close/>
                <a:moveTo>
                  <a:pt x="200" y="60"/>
                </a:moveTo>
                <a:cubicBezTo>
                  <a:pt x="209" y="60"/>
                  <a:pt x="216" y="51"/>
                  <a:pt x="216" y="40"/>
                </a:cubicBezTo>
                <a:cubicBezTo>
                  <a:pt x="216" y="36"/>
                  <a:pt x="216" y="24"/>
                  <a:pt x="216" y="20"/>
                </a:cubicBezTo>
                <a:cubicBezTo>
                  <a:pt x="216" y="9"/>
                  <a:pt x="209" y="0"/>
                  <a:pt x="200" y="0"/>
                </a:cubicBezTo>
                <a:cubicBezTo>
                  <a:pt x="191" y="0"/>
                  <a:pt x="184" y="9"/>
                  <a:pt x="184" y="20"/>
                </a:cubicBezTo>
                <a:cubicBezTo>
                  <a:pt x="184" y="24"/>
                  <a:pt x="184" y="36"/>
                  <a:pt x="184" y="40"/>
                </a:cubicBezTo>
                <a:cubicBezTo>
                  <a:pt x="184" y="51"/>
                  <a:pt x="191" y="60"/>
                  <a:pt x="200" y="60"/>
                </a:cubicBezTo>
                <a:close/>
                <a:moveTo>
                  <a:pt x="200" y="340"/>
                </a:moveTo>
                <a:cubicBezTo>
                  <a:pt x="191" y="340"/>
                  <a:pt x="184" y="349"/>
                  <a:pt x="184" y="360"/>
                </a:cubicBezTo>
                <a:cubicBezTo>
                  <a:pt x="184" y="364"/>
                  <a:pt x="184" y="376"/>
                  <a:pt x="184" y="380"/>
                </a:cubicBezTo>
                <a:cubicBezTo>
                  <a:pt x="184" y="391"/>
                  <a:pt x="191" y="400"/>
                  <a:pt x="200" y="400"/>
                </a:cubicBezTo>
                <a:cubicBezTo>
                  <a:pt x="209" y="400"/>
                  <a:pt x="216" y="391"/>
                  <a:pt x="216" y="380"/>
                </a:cubicBezTo>
                <a:cubicBezTo>
                  <a:pt x="216" y="376"/>
                  <a:pt x="216" y="364"/>
                  <a:pt x="216" y="360"/>
                </a:cubicBezTo>
                <a:cubicBezTo>
                  <a:pt x="216" y="349"/>
                  <a:pt x="209" y="340"/>
                  <a:pt x="200" y="340"/>
                </a:cubicBezTo>
                <a:close/>
                <a:moveTo>
                  <a:pt x="347" y="75"/>
                </a:moveTo>
                <a:cubicBezTo>
                  <a:pt x="355" y="67"/>
                  <a:pt x="356" y="56"/>
                  <a:pt x="350" y="50"/>
                </a:cubicBezTo>
                <a:cubicBezTo>
                  <a:pt x="344" y="44"/>
                  <a:pt x="332" y="45"/>
                  <a:pt x="324" y="53"/>
                </a:cubicBezTo>
                <a:cubicBezTo>
                  <a:pt x="322" y="55"/>
                  <a:pt x="313" y="64"/>
                  <a:pt x="310" y="67"/>
                </a:cubicBezTo>
                <a:cubicBezTo>
                  <a:pt x="303" y="74"/>
                  <a:pt x="301" y="86"/>
                  <a:pt x="308" y="92"/>
                </a:cubicBezTo>
                <a:cubicBezTo>
                  <a:pt x="314" y="98"/>
                  <a:pt x="325" y="97"/>
                  <a:pt x="333" y="89"/>
                </a:cubicBezTo>
                <a:cubicBezTo>
                  <a:pt x="335" y="87"/>
                  <a:pt x="345" y="77"/>
                  <a:pt x="347" y="75"/>
                </a:cubicBezTo>
                <a:close/>
                <a:moveTo>
                  <a:pt x="66" y="311"/>
                </a:moveTo>
                <a:cubicBezTo>
                  <a:pt x="64" y="313"/>
                  <a:pt x="55" y="322"/>
                  <a:pt x="52" y="325"/>
                </a:cubicBezTo>
                <a:cubicBezTo>
                  <a:pt x="45" y="332"/>
                  <a:pt x="43" y="344"/>
                  <a:pt x="50" y="350"/>
                </a:cubicBezTo>
                <a:cubicBezTo>
                  <a:pt x="56" y="356"/>
                  <a:pt x="67" y="355"/>
                  <a:pt x="75" y="347"/>
                </a:cubicBezTo>
                <a:cubicBezTo>
                  <a:pt x="77" y="345"/>
                  <a:pt x="87" y="335"/>
                  <a:pt x="89" y="333"/>
                </a:cubicBezTo>
                <a:cubicBezTo>
                  <a:pt x="97" y="325"/>
                  <a:pt x="98" y="314"/>
                  <a:pt x="92" y="308"/>
                </a:cubicBezTo>
                <a:cubicBezTo>
                  <a:pt x="86" y="302"/>
                  <a:pt x="74" y="303"/>
                  <a:pt x="66" y="311"/>
                </a:cubicBezTo>
                <a:close/>
                <a:moveTo>
                  <a:pt x="75" y="53"/>
                </a:moveTo>
                <a:cubicBezTo>
                  <a:pt x="67" y="45"/>
                  <a:pt x="56" y="44"/>
                  <a:pt x="50" y="50"/>
                </a:cubicBezTo>
                <a:cubicBezTo>
                  <a:pt x="43" y="56"/>
                  <a:pt x="45" y="67"/>
                  <a:pt x="52" y="75"/>
                </a:cubicBezTo>
                <a:cubicBezTo>
                  <a:pt x="55" y="77"/>
                  <a:pt x="64" y="87"/>
                  <a:pt x="66" y="89"/>
                </a:cubicBezTo>
                <a:cubicBezTo>
                  <a:pt x="74" y="97"/>
                  <a:pt x="86" y="98"/>
                  <a:pt x="92" y="92"/>
                </a:cubicBezTo>
                <a:cubicBezTo>
                  <a:pt x="98" y="86"/>
                  <a:pt x="97" y="74"/>
                  <a:pt x="89" y="67"/>
                </a:cubicBezTo>
                <a:cubicBezTo>
                  <a:pt x="87" y="64"/>
                  <a:pt x="77" y="55"/>
                  <a:pt x="75" y="53"/>
                </a:cubicBezTo>
                <a:close/>
                <a:moveTo>
                  <a:pt x="310" y="333"/>
                </a:moveTo>
                <a:cubicBezTo>
                  <a:pt x="313" y="335"/>
                  <a:pt x="322" y="345"/>
                  <a:pt x="324" y="347"/>
                </a:cubicBezTo>
                <a:cubicBezTo>
                  <a:pt x="332" y="355"/>
                  <a:pt x="344" y="356"/>
                  <a:pt x="350" y="350"/>
                </a:cubicBezTo>
                <a:cubicBezTo>
                  <a:pt x="356" y="344"/>
                  <a:pt x="355" y="332"/>
                  <a:pt x="347" y="325"/>
                </a:cubicBezTo>
                <a:cubicBezTo>
                  <a:pt x="345" y="322"/>
                  <a:pt x="335" y="313"/>
                  <a:pt x="333" y="311"/>
                </a:cubicBezTo>
                <a:cubicBezTo>
                  <a:pt x="325" y="303"/>
                  <a:pt x="314" y="302"/>
                  <a:pt x="308" y="308"/>
                </a:cubicBezTo>
                <a:cubicBezTo>
                  <a:pt x="301" y="314"/>
                  <a:pt x="303" y="325"/>
                  <a:pt x="310" y="333"/>
                </a:cubicBezTo>
                <a:close/>
              </a:path>
            </a:pathLst>
          </a:custGeom>
          <a:solidFill>
            <a:schemeClr val="bg1"/>
          </a:solidFill>
          <a:ln>
            <a:noFill/>
          </a:ln>
        </p:spPr>
        <p:txBody>
          <a:bodyPr vert="horz" wrap="square" lIns="91606" tIns="45802" rIns="91606" bIns="45802" numCol="1" anchor="t" anchorCtr="0" compatLnSpc="1">
            <a:prstTxWarp prst="textNoShape">
              <a:avLst/>
            </a:prstTxWarp>
          </a:bodyPr>
          <a:lstStyle/>
          <a:p>
            <a:pPr algn="just">
              <a:lnSpc>
                <a:spcPct val="120000"/>
              </a:lnSpc>
            </a:pPr>
            <a:endParaRPr lang="en-US" sz="781" dirty="0">
              <a:latin typeface="Arial" panose="020B0604020202020204" pitchFamily="34" charset="0"/>
              <a:ea typeface="微软雅黑" panose="020B0503020204020204" pitchFamily="34" charset="-122"/>
              <a:cs typeface="+mn-ea"/>
              <a:sym typeface="Arial" panose="020B0604020202020204" pitchFamily="34" charset="0"/>
            </a:endParaRPr>
          </a:p>
        </p:txBody>
      </p:sp>
      <p:grpSp>
        <p:nvGrpSpPr>
          <p:cNvPr id="22" name="Group 21"/>
          <p:cNvGrpSpPr/>
          <p:nvPr/>
        </p:nvGrpSpPr>
        <p:grpSpPr>
          <a:xfrm>
            <a:off x="4360470" y="5174136"/>
            <a:ext cx="452288" cy="443672"/>
            <a:chOff x="6786562" y="796925"/>
            <a:chExt cx="500063" cy="490538"/>
          </a:xfrm>
          <a:solidFill>
            <a:schemeClr val="bg1"/>
          </a:solidFill>
        </p:grpSpPr>
        <p:sp>
          <p:nvSpPr>
            <p:cNvPr id="23" name="Freeform 27"/>
            <p:cNvSpPr>
              <a:spLocks noEditPoints="1"/>
            </p:cNvSpPr>
            <p:nvPr/>
          </p:nvSpPr>
          <p:spPr bwMode="auto">
            <a:xfrm>
              <a:off x="6786562" y="796925"/>
              <a:ext cx="500063" cy="490538"/>
            </a:xfrm>
            <a:custGeom>
              <a:avLst/>
              <a:gdLst>
                <a:gd name="T0" fmla="*/ 127 w 130"/>
                <a:gd name="T1" fmla="*/ 42 h 128"/>
                <a:gd name="T2" fmla="*/ 87 w 130"/>
                <a:gd name="T3" fmla="*/ 2 h 128"/>
                <a:gd name="T4" fmla="*/ 79 w 130"/>
                <a:gd name="T5" fmla="*/ 0 h 128"/>
                <a:gd name="T6" fmla="*/ 75 w 130"/>
                <a:gd name="T7" fmla="*/ 2 h 128"/>
                <a:gd name="T8" fmla="*/ 73 w 130"/>
                <a:gd name="T9" fmla="*/ 6 h 128"/>
                <a:gd name="T10" fmla="*/ 64 w 130"/>
                <a:gd name="T11" fmla="*/ 21 h 128"/>
                <a:gd name="T12" fmla="*/ 41 w 130"/>
                <a:gd name="T13" fmla="*/ 37 h 128"/>
                <a:gd name="T14" fmla="*/ 15 w 130"/>
                <a:gd name="T15" fmla="*/ 55 h 128"/>
                <a:gd name="T16" fmla="*/ 1 w 130"/>
                <a:gd name="T17" fmla="*/ 78 h 128"/>
                <a:gd name="T18" fmla="*/ 3 w 130"/>
                <a:gd name="T19" fmla="*/ 86 h 128"/>
                <a:gd name="T20" fmla="*/ 43 w 130"/>
                <a:gd name="T21" fmla="*/ 126 h 128"/>
                <a:gd name="T22" fmla="*/ 51 w 130"/>
                <a:gd name="T23" fmla="*/ 128 h 128"/>
                <a:gd name="T24" fmla="*/ 55 w 130"/>
                <a:gd name="T25" fmla="*/ 126 h 128"/>
                <a:gd name="T26" fmla="*/ 57 w 130"/>
                <a:gd name="T27" fmla="*/ 122 h 128"/>
                <a:gd name="T28" fmla="*/ 66 w 130"/>
                <a:gd name="T29" fmla="*/ 107 h 128"/>
                <a:gd name="T30" fmla="*/ 89 w 130"/>
                <a:gd name="T31" fmla="*/ 91 h 128"/>
                <a:gd name="T32" fmla="*/ 115 w 130"/>
                <a:gd name="T33" fmla="*/ 73 h 128"/>
                <a:gd name="T34" fmla="*/ 129 w 130"/>
                <a:gd name="T35" fmla="*/ 50 h 128"/>
                <a:gd name="T36" fmla="*/ 127 w 130"/>
                <a:gd name="T37" fmla="*/ 42 h 128"/>
                <a:gd name="T38" fmla="*/ 49 w 130"/>
                <a:gd name="T39" fmla="*/ 120 h 128"/>
                <a:gd name="T40" fmla="*/ 9 w 130"/>
                <a:gd name="T41" fmla="*/ 80 h 128"/>
                <a:gd name="T42" fmla="*/ 81 w 130"/>
                <a:gd name="T43" fmla="*/ 8 h 128"/>
                <a:gd name="T44" fmla="*/ 121 w 130"/>
                <a:gd name="T45" fmla="*/ 48 h 128"/>
                <a:gd name="T46" fmla="*/ 49 w 130"/>
                <a:gd name="T47" fmla="*/ 120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30" h="128">
                  <a:moveTo>
                    <a:pt x="127" y="42"/>
                  </a:moveTo>
                  <a:cubicBezTo>
                    <a:pt x="87" y="2"/>
                    <a:pt x="87" y="2"/>
                    <a:pt x="87" y="2"/>
                  </a:cubicBezTo>
                  <a:cubicBezTo>
                    <a:pt x="85" y="0"/>
                    <a:pt x="82" y="0"/>
                    <a:pt x="79" y="0"/>
                  </a:cubicBezTo>
                  <a:cubicBezTo>
                    <a:pt x="78" y="1"/>
                    <a:pt x="76" y="1"/>
                    <a:pt x="75" y="2"/>
                  </a:cubicBezTo>
                  <a:cubicBezTo>
                    <a:pt x="74" y="3"/>
                    <a:pt x="74" y="4"/>
                    <a:pt x="73" y="6"/>
                  </a:cubicBezTo>
                  <a:cubicBezTo>
                    <a:pt x="72" y="12"/>
                    <a:pt x="68" y="17"/>
                    <a:pt x="64" y="21"/>
                  </a:cubicBezTo>
                  <a:cubicBezTo>
                    <a:pt x="58" y="27"/>
                    <a:pt x="50" y="32"/>
                    <a:pt x="41" y="37"/>
                  </a:cubicBezTo>
                  <a:cubicBezTo>
                    <a:pt x="32" y="42"/>
                    <a:pt x="23" y="48"/>
                    <a:pt x="15" y="55"/>
                  </a:cubicBezTo>
                  <a:cubicBezTo>
                    <a:pt x="8" y="62"/>
                    <a:pt x="4" y="69"/>
                    <a:pt x="1" y="78"/>
                  </a:cubicBezTo>
                  <a:cubicBezTo>
                    <a:pt x="0" y="80"/>
                    <a:pt x="1" y="84"/>
                    <a:pt x="3" y="86"/>
                  </a:cubicBezTo>
                  <a:cubicBezTo>
                    <a:pt x="43" y="126"/>
                    <a:pt x="43" y="126"/>
                    <a:pt x="43" y="126"/>
                  </a:cubicBezTo>
                  <a:cubicBezTo>
                    <a:pt x="45" y="128"/>
                    <a:pt x="48" y="128"/>
                    <a:pt x="51" y="128"/>
                  </a:cubicBezTo>
                  <a:cubicBezTo>
                    <a:pt x="52" y="127"/>
                    <a:pt x="54" y="127"/>
                    <a:pt x="55" y="126"/>
                  </a:cubicBezTo>
                  <a:cubicBezTo>
                    <a:pt x="56" y="125"/>
                    <a:pt x="56" y="124"/>
                    <a:pt x="57" y="122"/>
                  </a:cubicBezTo>
                  <a:cubicBezTo>
                    <a:pt x="58" y="116"/>
                    <a:pt x="62" y="111"/>
                    <a:pt x="66" y="107"/>
                  </a:cubicBezTo>
                  <a:cubicBezTo>
                    <a:pt x="72" y="101"/>
                    <a:pt x="80" y="96"/>
                    <a:pt x="89" y="91"/>
                  </a:cubicBezTo>
                  <a:cubicBezTo>
                    <a:pt x="98" y="86"/>
                    <a:pt x="107" y="80"/>
                    <a:pt x="115" y="73"/>
                  </a:cubicBezTo>
                  <a:cubicBezTo>
                    <a:pt x="122" y="66"/>
                    <a:pt x="126" y="59"/>
                    <a:pt x="129" y="50"/>
                  </a:cubicBezTo>
                  <a:cubicBezTo>
                    <a:pt x="130" y="48"/>
                    <a:pt x="129" y="44"/>
                    <a:pt x="127" y="42"/>
                  </a:cubicBezTo>
                  <a:close/>
                  <a:moveTo>
                    <a:pt x="49" y="120"/>
                  </a:moveTo>
                  <a:cubicBezTo>
                    <a:pt x="36" y="107"/>
                    <a:pt x="22" y="93"/>
                    <a:pt x="9" y="80"/>
                  </a:cubicBezTo>
                  <a:cubicBezTo>
                    <a:pt x="20" y="43"/>
                    <a:pt x="70" y="45"/>
                    <a:pt x="81" y="8"/>
                  </a:cubicBezTo>
                  <a:cubicBezTo>
                    <a:pt x="94" y="21"/>
                    <a:pt x="108" y="35"/>
                    <a:pt x="121" y="48"/>
                  </a:cubicBezTo>
                  <a:cubicBezTo>
                    <a:pt x="110" y="85"/>
                    <a:pt x="60" y="83"/>
                    <a:pt x="49" y="12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606" tIns="45802" rIns="91606" bIns="45802" numCol="1" anchor="t" anchorCtr="0" compatLnSpc="1">
              <a:prstTxWarp prst="textNoShape">
                <a:avLst/>
              </a:prstTxWarp>
            </a:bodyPr>
            <a:lstStyle/>
            <a:p>
              <a:pPr algn="just">
                <a:lnSpc>
                  <a:spcPct val="120000"/>
                </a:lnSpc>
              </a:pPr>
              <a:endParaRPr lang="id-ID" sz="781">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4" name="Freeform 28"/>
            <p:cNvSpPr>
              <a:spLocks noEditPoints="1"/>
            </p:cNvSpPr>
            <p:nvPr/>
          </p:nvSpPr>
          <p:spPr bwMode="auto">
            <a:xfrm>
              <a:off x="6967538" y="969963"/>
              <a:ext cx="134938" cy="138113"/>
            </a:xfrm>
            <a:custGeom>
              <a:avLst/>
              <a:gdLst>
                <a:gd name="T0" fmla="*/ 28 w 35"/>
                <a:gd name="T1" fmla="*/ 12 h 36"/>
                <a:gd name="T2" fmla="*/ 20 w 35"/>
                <a:gd name="T3" fmla="*/ 13 h 36"/>
                <a:gd name="T4" fmla="*/ 10 w 35"/>
                <a:gd name="T5" fmla="*/ 7 h 36"/>
                <a:gd name="T6" fmla="*/ 15 w 35"/>
                <a:gd name="T7" fmla="*/ 6 h 36"/>
                <a:gd name="T8" fmla="*/ 19 w 35"/>
                <a:gd name="T9" fmla="*/ 6 h 36"/>
                <a:gd name="T10" fmla="*/ 20 w 35"/>
                <a:gd name="T11" fmla="*/ 2 h 36"/>
                <a:gd name="T12" fmla="*/ 13 w 35"/>
                <a:gd name="T13" fmla="*/ 1 h 36"/>
                <a:gd name="T14" fmla="*/ 6 w 35"/>
                <a:gd name="T15" fmla="*/ 4 h 36"/>
                <a:gd name="T16" fmla="*/ 5 w 35"/>
                <a:gd name="T17" fmla="*/ 3 h 36"/>
                <a:gd name="T18" fmla="*/ 3 w 35"/>
                <a:gd name="T19" fmla="*/ 5 h 36"/>
                <a:gd name="T20" fmla="*/ 4 w 35"/>
                <a:gd name="T21" fmla="*/ 6 h 36"/>
                <a:gd name="T22" fmla="*/ 1 w 35"/>
                <a:gd name="T23" fmla="*/ 15 h 36"/>
                <a:gd name="T24" fmla="*/ 3 w 35"/>
                <a:gd name="T25" fmla="*/ 22 h 36"/>
                <a:gd name="T26" fmla="*/ 18 w 35"/>
                <a:gd name="T27" fmla="*/ 21 h 36"/>
                <a:gd name="T28" fmla="*/ 23 w 35"/>
                <a:gd name="T29" fmla="*/ 31 h 36"/>
                <a:gd name="T30" fmla="*/ 19 w 35"/>
                <a:gd name="T31" fmla="*/ 30 h 36"/>
                <a:gd name="T32" fmla="*/ 16 w 35"/>
                <a:gd name="T33" fmla="*/ 28 h 36"/>
                <a:gd name="T34" fmla="*/ 13 w 35"/>
                <a:gd name="T35" fmla="*/ 31 h 36"/>
                <a:gd name="T36" fmla="*/ 17 w 35"/>
                <a:gd name="T37" fmla="*/ 35 h 36"/>
                <a:gd name="T38" fmla="*/ 25 w 35"/>
                <a:gd name="T39" fmla="*/ 36 h 36"/>
                <a:gd name="T40" fmla="*/ 31 w 35"/>
                <a:gd name="T41" fmla="*/ 35 h 36"/>
                <a:gd name="T42" fmla="*/ 33 w 35"/>
                <a:gd name="T43" fmla="*/ 34 h 36"/>
                <a:gd name="T44" fmla="*/ 33 w 35"/>
                <a:gd name="T45" fmla="*/ 32 h 36"/>
                <a:gd name="T46" fmla="*/ 34 w 35"/>
                <a:gd name="T47" fmla="*/ 26 h 36"/>
                <a:gd name="T48" fmla="*/ 35 w 35"/>
                <a:gd name="T49" fmla="*/ 18 h 36"/>
                <a:gd name="T50" fmla="*/ 10 w 35"/>
                <a:gd name="T51" fmla="*/ 17 h 36"/>
                <a:gd name="T52" fmla="*/ 6 w 35"/>
                <a:gd name="T53" fmla="*/ 15 h 36"/>
                <a:gd name="T54" fmla="*/ 7 w 35"/>
                <a:gd name="T55" fmla="*/ 11 h 36"/>
                <a:gd name="T56" fmla="*/ 14 w 35"/>
                <a:gd name="T57" fmla="*/ 16 h 36"/>
                <a:gd name="T58" fmla="*/ 29 w 35"/>
                <a:gd name="T59" fmla="*/ 25 h 36"/>
                <a:gd name="T60" fmla="*/ 21 w 35"/>
                <a:gd name="T61" fmla="*/ 20 h 36"/>
                <a:gd name="T62" fmla="*/ 25 w 35"/>
                <a:gd name="T63" fmla="*/ 18 h 36"/>
                <a:gd name="T64" fmla="*/ 28 w 35"/>
                <a:gd name="T65" fmla="*/ 20 h 36"/>
                <a:gd name="T66" fmla="*/ 29 w 35"/>
                <a:gd name="T67" fmla="*/ 23 h 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35" h="36">
                  <a:moveTo>
                    <a:pt x="32" y="15"/>
                  </a:moveTo>
                  <a:cubicBezTo>
                    <a:pt x="31" y="14"/>
                    <a:pt x="30" y="13"/>
                    <a:pt x="28" y="12"/>
                  </a:cubicBezTo>
                  <a:cubicBezTo>
                    <a:pt x="27" y="12"/>
                    <a:pt x="26" y="12"/>
                    <a:pt x="24" y="12"/>
                  </a:cubicBezTo>
                  <a:cubicBezTo>
                    <a:pt x="23" y="12"/>
                    <a:pt x="22" y="12"/>
                    <a:pt x="20" y="13"/>
                  </a:cubicBezTo>
                  <a:cubicBezTo>
                    <a:pt x="19" y="13"/>
                    <a:pt x="18" y="14"/>
                    <a:pt x="16" y="15"/>
                  </a:cubicBezTo>
                  <a:cubicBezTo>
                    <a:pt x="14" y="12"/>
                    <a:pt x="12" y="10"/>
                    <a:pt x="10" y="7"/>
                  </a:cubicBezTo>
                  <a:cubicBezTo>
                    <a:pt x="11" y="7"/>
                    <a:pt x="12" y="6"/>
                    <a:pt x="13" y="6"/>
                  </a:cubicBezTo>
                  <a:cubicBezTo>
                    <a:pt x="14" y="6"/>
                    <a:pt x="14" y="6"/>
                    <a:pt x="15" y="6"/>
                  </a:cubicBezTo>
                  <a:cubicBezTo>
                    <a:pt x="16" y="7"/>
                    <a:pt x="17" y="7"/>
                    <a:pt x="18" y="7"/>
                  </a:cubicBezTo>
                  <a:cubicBezTo>
                    <a:pt x="18" y="7"/>
                    <a:pt x="19" y="7"/>
                    <a:pt x="19" y="6"/>
                  </a:cubicBezTo>
                  <a:cubicBezTo>
                    <a:pt x="20" y="6"/>
                    <a:pt x="20" y="5"/>
                    <a:pt x="20" y="5"/>
                  </a:cubicBezTo>
                  <a:cubicBezTo>
                    <a:pt x="20" y="4"/>
                    <a:pt x="20" y="3"/>
                    <a:pt x="20" y="2"/>
                  </a:cubicBezTo>
                  <a:cubicBezTo>
                    <a:pt x="19" y="1"/>
                    <a:pt x="18" y="1"/>
                    <a:pt x="16" y="0"/>
                  </a:cubicBezTo>
                  <a:cubicBezTo>
                    <a:pt x="15" y="0"/>
                    <a:pt x="14" y="0"/>
                    <a:pt x="13" y="1"/>
                  </a:cubicBezTo>
                  <a:cubicBezTo>
                    <a:pt x="11" y="1"/>
                    <a:pt x="10" y="1"/>
                    <a:pt x="9" y="2"/>
                  </a:cubicBezTo>
                  <a:cubicBezTo>
                    <a:pt x="8" y="3"/>
                    <a:pt x="7" y="3"/>
                    <a:pt x="6" y="4"/>
                  </a:cubicBezTo>
                  <a:cubicBezTo>
                    <a:pt x="6" y="4"/>
                    <a:pt x="6" y="3"/>
                    <a:pt x="6" y="3"/>
                  </a:cubicBezTo>
                  <a:cubicBezTo>
                    <a:pt x="5" y="3"/>
                    <a:pt x="5" y="3"/>
                    <a:pt x="5" y="3"/>
                  </a:cubicBezTo>
                  <a:cubicBezTo>
                    <a:pt x="4" y="3"/>
                    <a:pt x="4" y="3"/>
                    <a:pt x="3" y="3"/>
                  </a:cubicBezTo>
                  <a:cubicBezTo>
                    <a:pt x="3" y="4"/>
                    <a:pt x="3" y="4"/>
                    <a:pt x="3" y="5"/>
                  </a:cubicBezTo>
                  <a:cubicBezTo>
                    <a:pt x="3" y="5"/>
                    <a:pt x="3" y="5"/>
                    <a:pt x="4" y="6"/>
                  </a:cubicBezTo>
                  <a:cubicBezTo>
                    <a:pt x="4" y="6"/>
                    <a:pt x="4" y="6"/>
                    <a:pt x="4" y="6"/>
                  </a:cubicBezTo>
                  <a:cubicBezTo>
                    <a:pt x="3" y="7"/>
                    <a:pt x="2" y="9"/>
                    <a:pt x="2" y="10"/>
                  </a:cubicBezTo>
                  <a:cubicBezTo>
                    <a:pt x="1" y="12"/>
                    <a:pt x="1" y="13"/>
                    <a:pt x="1" y="15"/>
                  </a:cubicBezTo>
                  <a:cubicBezTo>
                    <a:pt x="0" y="16"/>
                    <a:pt x="1" y="17"/>
                    <a:pt x="1" y="18"/>
                  </a:cubicBezTo>
                  <a:cubicBezTo>
                    <a:pt x="1" y="20"/>
                    <a:pt x="2" y="21"/>
                    <a:pt x="3" y="22"/>
                  </a:cubicBezTo>
                  <a:cubicBezTo>
                    <a:pt x="5" y="23"/>
                    <a:pt x="8" y="24"/>
                    <a:pt x="10" y="24"/>
                  </a:cubicBezTo>
                  <a:cubicBezTo>
                    <a:pt x="13" y="23"/>
                    <a:pt x="15" y="23"/>
                    <a:pt x="18" y="21"/>
                  </a:cubicBezTo>
                  <a:cubicBezTo>
                    <a:pt x="21" y="24"/>
                    <a:pt x="23" y="27"/>
                    <a:pt x="25" y="29"/>
                  </a:cubicBezTo>
                  <a:cubicBezTo>
                    <a:pt x="24" y="30"/>
                    <a:pt x="24" y="30"/>
                    <a:pt x="23" y="31"/>
                  </a:cubicBezTo>
                  <a:cubicBezTo>
                    <a:pt x="22" y="31"/>
                    <a:pt x="21" y="31"/>
                    <a:pt x="21" y="31"/>
                  </a:cubicBezTo>
                  <a:cubicBezTo>
                    <a:pt x="20" y="30"/>
                    <a:pt x="20" y="30"/>
                    <a:pt x="19" y="30"/>
                  </a:cubicBezTo>
                  <a:cubicBezTo>
                    <a:pt x="18" y="29"/>
                    <a:pt x="18" y="29"/>
                    <a:pt x="17" y="29"/>
                  </a:cubicBezTo>
                  <a:cubicBezTo>
                    <a:pt x="17" y="28"/>
                    <a:pt x="16" y="28"/>
                    <a:pt x="16" y="28"/>
                  </a:cubicBezTo>
                  <a:cubicBezTo>
                    <a:pt x="15" y="28"/>
                    <a:pt x="15" y="29"/>
                    <a:pt x="14" y="29"/>
                  </a:cubicBezTo>
                  <a:cubicBezTo>
                    <a:pt x="13" y="30"/>
                    <a:pt x="13" y="30"/>
                    <a:pt x="13" y="31"/>
                  </a:cubicBezTo>
                  <a:cubicBezTo>
                    <a:pt x="13" y="32"/>
                    <a:pt x="13" y="33"/>
                    <a:pt x="14" y="33"/>
                  </a:cubicBezTo>
                  <a:cubicBezTo>
                    <a:pt x="15" y="34"/>
                    <a:pt x="16" y="35"/>
                    <a:pt x="17" y="35"/>
                  </a:cubicBezTo>
                  <a:cubicBezTo>
                    <a:pt x="18" y="36"/>
                    <a:pt x="19" y="36"/>
                    <a:pt x="20" y="36"/>
                  </a:cubicBezTo>
                  <a:cubicBezTo>
                    <a:pt x="22" y="36"/>
                    <a:pt x="23" y="36"/>
                    <a:pt x="25" y="36"/>
                  </a:cubicBezTo>
                  <a:cubicBezTo>
                    <a:pt x="26" y="35"/>
                    <a:pt x="27" y="34"/>
                    <a:pt x="29" y="33"/>
                  </a:cubicBezTo>
                  <a:cubicBezTo>
                    <a:pt x="30" y="33"/>
                    <a:pt x="30" y="34"/>
                    <a:pt x="31" y="35"/>
                  </a:cubicBezTo>
                  <a:cubicBezTo>
                    <a:pt x="31" y="35"/>
                    <a:pt x="32" y="35"/>
                    <a:pt x="32" y="35"/>
                  </a:cubicBezTo>
                  <a:cubicBezTo>
                    <a:pt x="33" y="35"/>
                    <a:pt x="33" y="35"/>
                    <a:pt x="33" y="34"/>
                  </a:cubicBezTo>
                  <a:cubicBezTo>
                    <a:pt x="33" y="34"/>
                    <a:pt x="34" y="34"/>
                    <a:pt x="34" y="33"/>
                  </a:cubicBezTo>
                  <a:cubicBezTo>
                    <a:pt x="34" y="33"/>
                    <a:pt x="33" y="32"/>
                    <a:pt x="33" y="32"/>
                  </a:cubicBezTo>
                  <a:cubicBezTo>
                    <a:pt x="32" y="32"/>
                    <a:pt x="32" y="31"/>
                    <a:pt x="31" y="30"/>
                  </a:cubicBezTo>
                  <a:cubicBezTo>
                    <a:pt x="32" y="29"/>
                    <a:pt x="33" y="27"/>
                    <a:pt x="34" y="26"/>
                  </a:cubicBezTo>
                  <a:cubicBezTo>
                    <a:pt x="35" y="24"/>
                    <a:pt x="35" y="23"/>
                    <a:pt x="35" y="21"/>
                  </a:cubicBezTo>
                  <a:cubicBezTo>
                    <a:pt x="35" y="20"/>
                    <a:pt x="35" y="19"/>
                    <a:pt x="35" y="18"/>
                  </a:cubicBezTo>
                  <a:cubicBezTo>
                    <a:pt x="34" y="17"/>
                    <a:pt x="33" y="16"/>
                    <a:pt x="32" y="15"/>
                  </a:cubicBezTo>
                  <a:close/>
                  <a:moveTo>
                    <a:pt x="10" y="17"/>
                  </a:moveTo>
                  <a:cubicBezTo>
                    <a:pt x="9" y="17"/>
                    <a:pt x="8" y="17"/>
                    <a:pt x="7" y="16"/>
                  </a:cubicBezTo>
                  <a:cubicBezTo>
                    <a:pt x="7" y="16"/>
                    <a:pt x="6" y="15"/>
                    <a:pt x="6" y="15"/>
                  </a:cubicBezTo>
                  <a:cubicBezTo>
                    <a:pt x="6" y="14"/>
                    <a:pt x="6" y="14"/>
                    <a:pt x="6" y="13"/>
                  </a:cubicBezTo>
                  <a:cubicBezTo>
                    <a:pt x="6" y="13"/>
                    <a:pt x="6" y="12"/>
                    <a:pt x="7" y="11"/>
                  </a:cubicBezTo>
                  <a:cubicBezTo>
                    <a:pt x="7" y="11"/>
                    <a:pt x="7" y="10"/>
                    <a:pt x="8" y="9"/>
                  </a:cubicBezTo>
                  <a:cubicBezTo>
                    <a:pt x="10" y="11"/>
                    <a:pt x="12" y="14"/>
                    <a:pt x="14" y="16"/>
                  </a:cubicBezTo>
                  <a:cubicBezTo>
                    <a:pt x="12" y="17"/>
                    <a:pt x="11" y="17"/>
                    <a:pt x="10" y="17"/>
                  </a:cubicBezTo>
                  <a:close/>
                  <a:moveTo>
                    <a:pt x="29" y="25"/>
                  </a:moveTo>
                  <a:cubicBezTo>
                    <a:pt x="28" y="26"/>
                    <a:pt x="28" y="27"/>
                    <a:pt x="27" y="27"/>
                  </a:cubicBezTo>
                  <a:cubicBezTo>
                    <a:pt x="25" y="25"/>
                    <a:pt x="23" y="22"/>
                    <a:pt x="21" y="20"/>
                  </a:cubicBezTo>
                  <a:cubicBezTo>
                    <a:pt x="21" y="20"/>
                    <a:pt x="22" y="19"/>
                    <a:pt x="23" y="19"/>
                  </a:cubicBezTo>
                  <a:cubicBezTo>
                    <a:pt x="23" y="19"/>
                    <a:pt x="24" y="19"/>
                    <a:pt x="25" y="18"/>
                  </a:cubicBezTo>
                  <a:cubicBezTo>
                    <a:pt x="25" y="18"/>
                    <a:pt x="26" y="18"/>
                    <a:pt x="27" y="19"/>
                  </a:cubicBezTo>
                  <a:cubicBezTo>
                    <a:pt x="27" y="19"/>
                    <a:pt x="28" y="19"/>
                    <a:pt x="28" y="20"/>
                  </a:cubicBezTo>
                  <a:cubicBezTo>
                    <a:pt x="29" y="20"/>
                    <a:pt x="29" y="21"/>
                    <a:pt x="29" y="21"/>
                  </a:cubicBezTo>
                  <a:cubicBezTo>
                    <a:pt x="30" y="22"/>
                    <a:pt x="30" y="23"/>
                    <a:pt x="29" y="23"/>
                  </a:cubicBezTo>
                  <a:cubicBezTo>
                    <a:pt x="29" y="24"/>
                    <a:pt x="29" y="25"/>
                    <a:pt x="29" y="2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606" tIns="45802" rIns="91606" bIns="45802" numCol="1" anchor="t" anchorCtr="0" compatLnSpc="1">
              <a:prstTxWarp prst="textNoShape">
                <a:avLst/>
              </a:prstTxWarp>
            </a:bodyPr>
            <a:lstStyle/>
            <a:p>
              <a:pPr algn="just">
                <a:lnSpc>
                  <a:spcPct val="120000"/>
                </a:lnSpc>
              </a:pPr>
              <a:endParaRPr lang="id-ID" sz="781">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5" name="Freeform 29"/>
            <p:cNvSpPr>
              <a:spLocks/>
            </p:cNvSpPr>
            <p:nvPr/>
          </p:nvSpPr>
          <p:spPr bwMode="auto">
            <a:xfrm>
              <a:off x="6956425" y="1135063"/>
              <a:ext cx="73025" cy="79375"/>
            </a:xfrm>
            <a:custGeom>
              <a:avLst/>
              <a:gdLst>
                <a:gd name="T0" fmla="*/ 16 w 19"/>
                <a:gd name="T1" fmla="*/ 1 h 21"/>
                <a:gd name="T2" fmla="*/ 16 w 19"/>
                <a:gd name="T3" fmla="*/ 1 h 21"/>
                <a:gd name="T4" fmla="*/ 9 w 19"/>
                <a:gd name="T5" fmla="*/ 7 h 21"/>
                <a:gd name="T6" fmla="*/ 3 w 19"/>
                <a:gd name="T7" fmla="*/ 14 h 21"/>
                <a:gd name="T8" fmla="*/ 0 w 19"/>
                <a:gd name="T9" fmla="*/ 17 h 21"/>
                <a:gd name="T10" fmla="*/ 0 w 19"/>
                <a:gd name="T11" fmla="*/ 17 h 21"/>
                <a:gd name="T12" fmla="*/ 0 w 19"/>
                <a:gd name="T13" fmla="*/ 20 h 21"/>
                <a:gd name="T14" fmla="*/ 3 w 19"/>
                <a:gd name="T15" fmla="*/ 20 h 21"/>
                <a:gd name="T16" fmla="*/ 3 w 19"/>
                <a:gd name="T17" fmla="*/ 20 h 21"/>
                <a:gd name="T18" fmla="*/ 6 w 19"/>
                <a:gd name="T19" fmla="*/ 16 h 21"/>
                <a:gd name="T20" fmla="*/ 11 w 19"/>
                <a:gd name="T21" fmla="*/ 10 h 21"/>
                <a:gd name="T22" fmla="*/ 18 w 19"/>
                <a:gd name="T23" fmla="*/ 4 h 21"/>
                <a:gd name="T24" fmla="*/ 18 w 19"/>
                <a:gd name="T25" fmla="*/ 4 h 21"/>
                <a:gd name="T26" fmla="*/ 19 w 19"/>
                <a:gd name="T27" fmla="*/ 4 h 21"/>
                <a:gd name="T28" fmla="*/ 19 w 19"/>
                <a:gd name="T29" fmla="*/ 1 h 21"/>
                <a:gd name="T30" fmla="*/ 16 w 19"/>
                <a:gd name="T31" fmla="*/ 1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9" h="21">
                  <a:moveTo>
                    <a:pt x="16" y="1"/>
                  </a:moveTo>
                  <a:cubicBezTo>
                    <a:pt x="16" y="1"/>
                    <a:pt x="16" y="1"/>
                    <a:pt x="16" y="1"/>
                  </a:cubicBezTo>
                  <a:cubicBezTo>
                    <a:pt x="13" y="3"/>
                    <a:pt x="11" y="5"/>
                    <a:pt x="9" y="7"/>
                  </a:cubicBezTo>
                  <a:cubicBezTo>
                    <a:pt x="6" y="9"/>
                    <a:pt x="5" y="11"/>
                    <a:pt x="3" y="14"/>
                  </a:cubicBezTo>
                  <a:cubicBezTo>
                    <a:pt x="0" y="17"/>
                    <a:pt x="0" y="17"/>
                    <a:pt x="0" y="17"/>
                  </a:cubicBezTo>
                  <a:cubicBezTo>
                    <a:pt x="0" y="17"/>
                    <a:pt x="0" y="17"/>
                    <a:pt x="0" y="17"/>
                  </a:cubicBezTo>
                  <a:cubicBezTo>
                    <a:pt x="0" y="18"/>
                    <a:pt x="0" y="19"/>
                    <a:pt x="0" y="20"/>
                  </a:cubicBezTo>
                  <a:cubicBezTo>
                    <a:pt x="1" y="21"/>
                    <a:pt x="2" y="21"/>
                    <a:pt x="3" y="20"/>
                  </a:cubicBezTo>
                  <a:cubicBezTo>
                    <a:pt x="3" y="20"/>
                    <a:pt x="3" y="20"/>
                    <a:pt x="3" y="20"/>
                  </a:cubicBezTo>
                  <a:cubicBezTo>
                    <a:pt x="6" y="16"/>
                    <a:pt x="6" y="16"/>
                    <a:pt x="6" y="16"/>
                  </a:cubicBezTo>
                  <a:cubicBezTo>
                    <a:pt x="8" y="14"/>
                    <a:pt x="9" y="12"/>
                    <a:pt x="11" y="10"/>
                  </a:cubicBezTo>
                  <a:cubicBezTo>
                    <a:pt x="14" y="8"/>
                    <a:pt x="16" y="6"/>
                    <a:pt x="18" y="4"/>
                  </a:cubicBezTo>
                  <a:cubicBezTo>
                    <a:pt x="18" y="4"/>
                    <a:pt x="18" y="4"/>
                    <a:pt x="18" y="4"/>
                  </a:cubicBezTo>
                  <a:cubicBezTo>
                    <a:pt x="18" y="4"/>
                    <a:pt x="18" y="4"/>
                    <a:pt x="19" y="4"/>
                  </a:cubicBezTo>
                  <a:cubicBezTo>
                    <a:pt x="19" y="3"/>
                    <a:pt x="19" y="2"/>
                    <a:pt x="19" y="1"/>
                  </a:cubicBezTo>
                  <a:cubicBezTo>
                    <a:pt x="18" y="0"/>
                    <a:pt x="17" y="0"/>
                    <a:pt x="16"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606" tIns="45802" rIns="91606" bIns="45802" numCol="1" anchor="t" anchorCtr="0" compatLnSpc="1">
              <a:prstTxWarp prst="textNoShape">
                <a:avLst/>
              </a:prstTxWarp>
            </a:bodyPr>
            <a:lstStyle/>
            <a:p>
              <a:pPr algn="just">
                <a:lnSpc>
                  <a:spcPct val="120000"/>
                </a:lnSpc>
              </a:pPr>
              <a:endParaRPr lang="id-ID" sz="781">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6" name="Freeform 30"/>
            <p:cNvSpPr>
              <a:spLocks/>
            </p:cNvSpPr>
            <p:nvPr/>
          </p:nvSpPr>
          <p:spPr bwMode="auto">
            <a:xfrm>
              <a:off x="7043738" y="873125"/>
              <a:ext cx="77788" cy="80963"/>
            </a:xfrm>
            <a:custGeom>
              <a:avLst/>
              <a:gdLst>
                <a:gd name="T0" fmla="*/ 8 w 20"/>
                <a:gd name="T1" fmla="*/ 11 h 21"/>
                <a:gd name="T2" fmla="*/ 1 w 20"/>
                <a:gd name="T3" fmla="*/ 17 h 21"/>
                <a:gd name="T4" fmla="*/ 0 w 20"/>
                <a:gd name="T5" fmla="*/ 17 h 21"/>
                <a:gd name="T6" fmla="*/ 0 w 20"/>
                <a:gd name="T7" fmla="*/ 20 h 21"/>
                <a:gd name="T8" fmla="*/ 3 w 20"/>
                <a:gd name="T9" fmla="*/ 20 h 21"/>
                <a:gd name="T10" fmla="*/ 3 w 20"/>
                <a:gd name="T11" fmla="*/ 20 h 21"/>
                <a:gd name="T12" fmla="*/ 10 w 20"/>
                <a:gd name="T13" fmla="*/ 14 h 21"/>
                <a:gd name="T14" fmla="*/ 16 w 20"/>
                <a:gd name="T15" fmla="*/ 7 h 21"/>
                <a:gd name="T16" fmla="*/ 19 w 20"/>
                <a:gd name="T17" fmla="*/ 3 h 21"/>
                <a:gd name="T18" fmla="*/ 19 w 20"/>
                <a:gd name="T19" fmla="*/ 3 h 21"/>
                <a:gd name="T20" fmla="*/ 19 w 20"/>
                <a:gd name="T21" fmla="*/ 0 h 21"/>
                <a:gd name="T22" fmla="*/ 16 w 20"/>
                <a:gd name="T23" fmla="*/ 0 h 21"/>
                <a:gd name="T24" fmla="*/ 16 w 20"/>
                <a:gd name="T25" fmla="*/ 1 h 21"/>
                <a:gd name="T26" fmla="*/ 13 w 20"/>
                <a:gd name="T27" fmla="*/ 5 h 21"/>
                <a:gd name="T28" fmla="*/ 8 w 20"/>
                <a:gd name="T29" fmla="*/ 11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0" h="21">
                  <a:moveTo>
                    <a:pt x="8" y="11"/>
                  </a:moveTo>
                  <a:cubicBezTo>
                    <a:pt x="5" y="13"/>
                    <a:pt x="3" y="15"/>
                    <a:pt x="1" y="17"/>
                  </a:cubicBezTo>
                  <a:cubicBezTo>
                    <a:pt x="1" y="17"/>
                    <a:pt x="0" y="17"/>
                    <a:pt x="0" y="17"/>
                  </a:cubicBezTo>
                  <a:cubicBezTo>
                    <a:pt x="0" y="18"/>
                    <a:pt x="0" y="19"/>
                    <a:pt x="0" y="20"/>
                  </a:cubicBezTo>
                  <a:cubicBezTo>
                    <a:pt x="1" y="21"/>
                    <a:pt x="2" y="21"/>
                    <a:pt x="3" y="20"/>
                  </a:cubicBezTo>
                  <a:cubicBezTo>
                    <a:pt x="3" y="20"/>
                    <a:pt x="3" y="20"/>
                    <a:pt x="3" y="20"/>
                  </a:cubicBezTo>
                  <a:cubicBezTo>
                    <a:pt x="6" y="18"/>
                    <a:pt x="8" y="16"/>
                    <a:pt x="10" y="14"/>
                  </a:cubicBezTo>
                  <a:cubicBezTo>
                    <a:pt x="13" y="12"/>
                    <a:pt x="14" y="9"/>
                    <a:pt x="16" y="7"/>
                  </a:cubicBezTo>
                  <a:cubicBezTo>
                    <a:pt x="19" y="3"/>
                    <a:pt x="19" y="3"/>
                    <a:pt x="19" y="3"/>
                  </a:cubicBezTo>
                  <a:cubicBezTo>
                    <a:pt x="19" y="3"/>
                    <a:pt x="19" y="3"/>
                    <a:pt x="19" y="3"/>
                  </a:cubicBezTo>
                  <a:cubicBezTo>
                    <a:pt x="20" y="2"/>
                    <a:pt x="20" y="1"/>
                    <a:pt x="19" y="0"/>
                  </a:cubicBezTo>
                  <a:cubicBezTo>
                    <a:pt x="18" y="0"/>
                    <a:pt x="17" y="0"/>
                    <a:pt x="16" y="0"/>
                  </a:cubicBezTo>
                  <a:cubicBezTo>
                    <a:pt x="16" y="1"/>
                    <a:pt x="16" y="1"/>
                    <a:pt x="16" y="1"/>
                  </a:cubicBezTo>
                  <a:cubicBezTo>
                    <a:pt x="13" y="5"/>
                    <a:pt x="13" y="5"/>
                    <a:pt x="13" y="5"/>
                  </a:cubicBezTo>
                  <a:cubicBezTo>
                    <a:pt x="11" y="7"/>
                    <a:pt x="10" y="9"/>
                    <a:pt x="8" y="1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606" tIns="45802" rIns="91606" bIns="45802" numCol="1" anchor="t" anchorCtr="0" compatLnSpc="1">
              <a:prstTxWarp prst="textNoShape">
                <a:avLst/>
              </a:prstTxWarp>
            </a:bodyPr>
            <a:lstStyle/>
            <a:p>
              <a:pPr algn="just">
                <a:lnSpc>
                  <a:spcPct val="120000"/>
                </a:lnSpc>
              </a:pPr>
              <a:endParaRPr lang="id-ID" sz="781">
                <a:latin typeface="Arial" panose="020B0604020202020204" pitchFamily="34" charset="0"/>
                <a:ea typeface="微软雅黑" panose="020B0503020204020204" pitchFamily="34" charset="-122"/>
                <a:cs typeface="+mn-ea"/>
                <a:sym typeface="Arial" panose="020B0604020202020204" pitchFamily="34" charset="0"/>
              </a:endParaRPr>
            </a:p>
          </p:txBody>
        </p:sp>
      </p:grpSp>
      <p:sp>
        <p:nvSpPr>
          <p:cNvPr id="33" name="TextBox 1"/>
          <p:cNvSpPr txBox="1"/>
          <p:nvPr/>
        </p:nvSpPr>
        <p:spPr>
          <a:xfrm>
            <a:off x="5080287" y="159941"/>
            <a:ext cx="2698175" cy="564898"/>
          </a:xfrm>
          <a:prstGeom prst="rect">
            <a:avLst/>
          </a:prstGeom>
          <a:noFill/>
        </p:spPr>
        <p:txBody>
          <a:bodyPr wrap="none" rtlCol="0">
            <a:spAutoFit/>
          </a:bodyPr>
          <a:lstStyle/>
          <a:p>
            <a:pPr lvl="0" algn="ctr">
              <a:lnSpc>
                <a:spcPct val="120000"/>
              </a:lnSpc>
              <a:defRPr sz="1800">
                <a:solidFill>
                  <a:srgbClr val="000000"/>
                </a:solidFill>
              </a:defRPr>
            </a:pPr>
            <a:r>
              <a:rPr lang="zh-CN" altLang="en-US" sz="2800" dirty="0">
                <a:latin typeface="Arial" panose="020B0604020202020204" pitchFamily="34" charset="0"/>
                <a:ea typeface="微软雅黑" panose="020B0503020204020204" pitchFamily="34" charset="-122"/>
                <a:sym typeface="Arial" panose="020B0604020202020204" pitchFamily="34" charset="0"/>
              </a:rPr>
              <a:t>请替换文字内容</a:t>
            </a:r>
          </a:p>
        </p:txBody>
      </p:sp>
    </p:spTree>
    <p:extLst>
      <p:ext uri="{BB962C8B-B14F-4D97-AF65-F5344CB8AC3E}">
        <p14:creationId xmlns:p14="http://schemas.microsoft.com/office/powerpoint/2010/main" val="212076480"/>
      </p:ext>
    </p:extLst>
  </p:cSld>
  <p:clrMapOvr>
    <a:masterClrMapping/>
  </p:clrMapOvr>
  <mc:AlternateContent xmlns:mc="http://schemas.openxmlformats.org/markup-compatibility/2006" xmlns:p14="http://schemas.microsoft.com/office/powerpoint/2010/main">
    <mc:Choice Requires="p14">
      <p:transition spd="slow" p14:dur="1600" advTm="0">
        <p14:gallery dir="l"/>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nodeType="withEffect">
                                  <p:stCondLst>
                                    <p:cond delay="10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1900" fill="hold"/>
                                        <p:tgtEl>
                                          <p:spTgt spid="5"/>
                                        </p:tgtEl>
                                        <p:attrNameLst>
                                          <p:attrName>ppt_x</p:attrName>
                                        </p:attrNameLst>
                                      </p:cBhvr>
                                      <p:tavLst>
                                        <p:tav tm="0">
                                          <p:val>
                                            <p:strVal val="#ppt_x"/>
                                          </p:val>
                                        </p:tav>
                                        <p:tav tm="100000">
                                          <p:val>
                                            <p:strVal val="#ppt_x"/>
                                          </p:val>
                                        </p:tav>
                                      </p:tavLst>
                                    </p:anim>
                                    <p:anim calcmode="lin" valueType="num">
                                      <p:cBhvr additive="base">
                                        <p:cTn id="8" dur="1900" fill="hold"/>
                                        <p:tgtEl>
                                          <p:spTgt spid="5"/>
                                        </p:tgtEl>
                                        <p:attrNameLst>
                                          <p:attrName>ppt_y</p:attrName>
                                        </p:attrNameLst>
                                      </p:cBhvr>
                                      <p:tavLst>
                                        <p:tav tm="0">
                                          <p:val>
                                            <p:strVal val="0-#ppt_h/2"/>
                                          </p:val>
                                        </p:tav>
                                        <p:tav tm="100000">
                                          <p:val>
                                            <p:strVal val="#ppt_y"/>
                                          </p:val>
                                        </p:tav>
                                      </p:tavLst>
                                    </p:anim>
                                  </p:childTnLst>
                                </p:cTn>
                              </p:par>
                              <p:par>
                                <p:cTn id="9" presetID="2" presetClass="entr" presetSubtype="1" fill="hold" nodeType="withEffect">
                                  <p:stCondLst>
                                    <p:cond delay="2000"/>
                                  </p:stCondLst>
                                  <p:childTnLst>
                                    <p:set>
                                      <p:cBhvr>
                                        <p:cTn id="10" dur="1" fill="hold">
                                          <p:stCondLst>
                                            <p:cond delay="0"/>
                                          </p:stCondLst>
                                        </p:cTn>
                                        <p:tgtEl>
                                          <p:spTgt spid="10"/>
                                        </p:tgtEl>
                                        <p:attrNameLst>
                                          <p:attrName>style.visibility</p:attrName>
                                        </p:attrNameLst>
                                      </p:cBhvr>
                                      <p:to>
                                        <p:strVal val="visible"/>
                                      </p:to>
                                    </p:set>
                                    <p:anim calcmode="lin" valueType="num">
                                      <p:cBhvr additive="base">
                                        <p:cTn id="11" dur="1000" fill="hold"/>
                                        <p:tgtEl>
                                          <p:spTgt spid="10"/>
                                        </p:tgtEl>
                                        <p:attrNameLst>
                                          <p:attrName>ppt_x</p:attrName>
                                        </p:attrNameLst>
                                      </p:cBhvr>
                                      <p:tavLst>
                                        <p:tav tm="0">
                                          <p:val>
                                            <p:strVal val="#ppt_x"/>
                                          </p:val>
                                        </p:tav>
                                        <p:tav tm="100000">
                                          <p:val>
                                            <p:strVal val="#ppt_x"/>
                                          </p:val>
                                        </p:tav>
                                      </p:tavLst>
                                    </p:anim>
                                    <p:anim calcmode="lin" valueType="num">
                                      <p:cBhvr additive="base">
                                        <p:cTn id="12" dur="1000" fill="hold"/>
                                        <p:tgtEl>
                                          <p:spTgt spid="10"/>
                                        </p:tgtEl>
                                        <p:attrNameLst>
                                          <p:attrName>ppt_y</p:attrName>
                                        </p:attrNameLst>
                                      </p:cBhvr>
                                      <p:tavLst>
                                        <p:tav tm="0">
                                          <p:val>
                                            <p:strVal val="0-#ppt_h/2"/>
                                          </p:val>
                                        </p:tav>
                                        <p:tav tm="100000">
                                          <p:val>
                                            <p:strVal val="#ppt_y"/>
                                          </p:val>
                                        </p:tav>
                                      </p:tavLst>
                                    </p:anim>
                                  </p:childTnLst>
                                </p:cTn>
                              </p:par>
                              <p:par>
                                <p:cTn id="13" presetID="2" presetClass="entr" presetSubtype="1" fill="hold" grpId="0" nodeType="withEffect">
                                  <p:stCondLst>
                                    <p:cond delay="3000"/>
                                  </p:stCondLst>
                                  <p:childTnLst>
                                    <p:set>
                                      <p:cBhvr>
                                        <p:cTn id="14" dur="1" fill="hold">
                                          <p:stCondLst>
                                            <p:cond delay="0"/>
                                          </p:stCondLst>
                                        </p:cTn>
                                        <p:tgtEl>
                                          <p:spTgt spid="15"/>
                                        </p:tgtEl>
                                        <p:attrNameLst>
                                          <p:attrName>style.visibility</p:attrName>
                                        </p:attrNameLst>
                                      </p:cBhvr>
                                      <p:to>
                                        <p:strVal val="visible"/>
                                      </p:to>
                                    </p:set>
                                    <p:anim calcmode="lin" valueType="num">
                                      <p:cBhvr additive="base">
                                        <p:cTn id="15" dur="1000" fill="hold"/>
                                        <p:tgtEl>
                                          <p:spTgt spid="15"/>
                                        </p:tgtEl>
                                        <p:attrNameLst>
                                          <p:attrName>ppt_x</p:attrName>
                                        </p:attrNameLst>
                                      </p:cBhvr>
                                      <p:tavLst>
                                        <p:tav tm="0">
                                          <p:val>
                                            <p:strVal val="#ppt_x"/>
                                          </p:val>
                                        </p:tav>
                                        <p:tav tm="100000">
                                          <p:val>
                                            <p:strVal val="#ppt_x"/>
                                          </p:val>
                                        </p:tav>
                                      </p:tavLst>
                                    </p:anim>
                                    <p:anim calcmode="lin" valueType="num">
                                      <p:cBhvr additive="base">
                                        <p:cTn id="16" dur="1000" fill="hold"/>
                                        <p:tgtEl>
                                          <p:spTgt spid="15"/>
                                        </p:tgtEl>
                                        <p:attrNameLst>
                                          <p:attrName>ppt_y</p:attrName>
                                        </p:attrNameLst>
                                      </p:cBhvr>
                                      <p:tavLst>
                                        <p:tav tm="0">
                                          <p:val>
                                            <p:strVal val="0-#ppt_h/2"/>
                                          </p:val>
                                        </p:tav>
                                        <p:tav tm="100000">
                                          <p:val>
                                            <p:strVal val="#ppt_y"/>
                                          </p:val>
                                        </p:tav>
                                      </p:tavLst>
                                    </p:anim>
                                  </p:childTnLst>
                                </p:cTn>
                              </p:par>
                              <p:par>
                                <p:cTn id="17" presetID="53" presetClass="entr" presetSubtype="16" fill="hold" nodeType="withEffect">
                                  <p:stCondLst>
                                    <p:cond delay="4000"/>
                                  </p:stCondLst>
                                  <p:childTnLst>
                                    <p:set>
                                      <p:cBhvr>
                                        <p:cTn id="18" dur="1" fill="hold">
                                          <p:stCondLst>
                                            <p:cond delay="0"/>
                                          </p:stCondLst>
                                        </p:cTn>
                                        <p:tgtEl>
                                          <p:spTgt spid="22"/>
                                        </p:tgtEl>
                                        <p:attrNameLst>
                                          <p:attrName>style.visibility</p:attrName>
                                        </p:attrNameLst>
                                      </p:cBhvr>
                                      <p:to>
                                        <p:strVal val="visible"/>
                                      </p:to>
                                    </p:set>
                                    <p:anim calcmode="lin" valueType="num">
                                      <p:cBhvr>
                                        <p:cTn id="19" dur="500" fill="hold"/>
                                        <p:tgtEl>
                                          <p:spTgt spid="22"/>
                                        </p:tgtEl>
                                        <p:attrNameLst>
                                          <p:attrName>ppt_w</p:attrName>
                                        </p:attrNameLst>
                                      </p:cBhvr>
                                      <p:tavLst>
                                        <p:tav tm="0">
                                          <p:val>
                                            <p:fltVal val="0"/>
                                          </p:val>
                                        </p:tav>
                                        <p:tav tm="100000">
                                          <p:val>
                                            <p:strVal val="#ppt_w"/>
                                          </p:val>
                                        </p:tav>
                                      </p:tavLst>
                                    </p:anim>
                                    <p:anim calcmode="lin" valueType="num">
                                      <p:cBhvr>
                                        <p:cTn id="20" dur="500" fill="hold"/>
                                        <p:tgtEl>
                                          <p:spTgt spid="22"/>
                                        </p:tgtEl>
                                        <p:attrNameLst>
                                          <p:attrName>ppt_h</p:attrName>
                                        </p:attrNameLst>
                                      </p:cBhvr>
                                      <p:tavLst>
                                        <p:tav tm="0">
                                          <p:val>
                                            <p:fltVal val="0"/>
                                          </p:val>
                                        </p:tav>
                                        <p:tav tm="100000">
                                          <p:val>
                                            <p:strVal val="#ppt_h"/>
                                          </p:val>
                                        </p:tav>
                                      </p:tavLst>
                                    </p:anim>
                                    <p:animEffect transition="in" filter="fade">
                                      <p:cBhvr>
                                        <p:cTn id="21" dur="500"/>
                                        <p:tgtEl>
                                          <p:spTgt spid="22"/>
                                        </p:tgtEl>
                                      </p:cBhvr>
                                    </p:animEffect>
                                  </p:childTnLst>
                                </p:cTn>
                              </p:par>
                              <p:par>
                                <p:cTn id="22" presetID="53" presetClass="entr" presetSubtype="16" fill="hold" grpId="0" nodeType="withEffect">
                                  <p:stCondLst>
                                    <p:cond delay="4000"/>
                                  </p:stCondLst>
                                  <p:childTnLst>
                                    <p:set>
                                      <p:cBhvr>
                                        <p:cTn id="23" dur="1" fill="hold">
                                          <p:stCondLst>
                                            <p:cond delay="0"/>
                                          </p:stCondLst>
                                        </p:cTn>
                                        <p:tgtEl>
                                          <p:spTgt spid="20"/>
                                        </p:tgtEl>
                                        <p:attrNameLst>
                                          <p:attrName>style.visibility</p:attrName>
                                        </p:attrNameLst>
                                      </p:cBhvr>
                                      <p:to>
                                        <p:strVal val="visible"/>
                                      </p:to>
                                    </p:set>
                                    <p:anim calcmode="lin" valueType="num">
                                      <p:cBhvr>
                                        <p:cTn id="24" dur="500" fill="hold"/>
                                        <p:tgtEl>
                                          <p:spTgt spid="20"/>
                                        </p:tgtEl>
                                        <p:attrNameLst>
                                          <p:attrName>ppt_w</p:attrName>
                                        </p:attrNameLst>
                                      </p:cBhvr>
                                      <p:tavLst>
                                        <p:tav tm="0">
                                          <p:val>
                                            <p:fltVal val="0"/>
                                          </p:val>
                                        </p:tav>
                                        <p:tav tm="100000">
                                          <p:val>
                                            <p:strVal val="#ppt_w"/>
                                          </p:val>
                                        </p:tav>
                                      </p:tavLst>
                                    </p:anim>
                                    <p:anim calcmode="lin" valueType="num">
                                      <p:cBhvr>
                                        <p:cTn id="25" dur="500" fill="hold"/>
                                        <p:tgtEl>
                                          <p:spTgt spid="20"/>
                                        </p:tgtEl>
                                        <p:attrNameLst>
                                          <p:attrName>ppt_h</p:attrName>
                                        </p:attrNameLst>
                                      </p:cBhvr>
                                      <p:tavLst>
                                        <p:tav tm="0">
                                          <p:val>
                                            <p:fltVal val="0"/>
                                          </p:val>
                                        </p:tav>
                                        <p:tav tm="100000">
                                          <p:val>
                                            <p:strVal val="#ppt_h"/>
                                          </p:val>
                                        </p:tav>
                                      </p:tavLst>
                                    </p:anim>
                                    <p:animEffect transition="in" filter="fade">
                                      <p:cBhvr>
                                        <p:cTn id="26" dur="500"/>
                                        <p:tgtEl>
                                          <p:spTgt spid="20"/>
                                        </p:tgtEl>
                                      </p:cBhvr>
                                    </p:animEffect>
                                  </p:childTnLst>
                                </p:cTn>
                              </p:par>
                              <p:par>
                                <p:cTn id="27" presetID="53" presetClass="entr" presetSubtype="16" fill="hold" grpId="0" nodeType="withEffect">
                                  <p:stCondLst>
                                    <p:cond delay="4000"/>
                                  </p:stCondLst>
                                  <p:childTnLst>
                                    <p:set>
                                      <p:cBhvr>
                                        <p:cTn id="28" dur="1" fill="hold">
                                          <p:stCondLst>
                                            <p:cond delay="0"/>
                                          </p:stCondLst>
                                        </p:cTn>
                                        <p:tgtEl>
                                          <p:spTgt spid="21"/>
                                        </p:tgtEl>
                                        <p:attrNameLst>
                                          <p:attrName>style.visibility</p:attrName>
                                        </p:attrNameLst>
                                      </p:cBhvr>
                                      <p:to>
                                        <p:strVal val="visible"/>
                                      </p:to>
                                    </p:set>
                                    <p:anim calcmode="lin" valueType="num">
                                      <p:cBhvr>
                                        <p:cTn id="29" dur="500" fill="hold"/>
                                        <p:tgtEl>
                                          <p:spTgt spid="21"/>
                                        </p:tgtEl>
                                        <p:attrNameLst>
                                          <p:attrName>ppt_w</p:attrName>
                                        </p:attrNameLst>
                                      </p:cBhvr>
                                      <p:tavLst>
                                        <p:tav tm="0">
                                          <p:val>
                                            <p:fltVal val="0"/>
                                          </p:val>
                                        </p:tav>
                                        <p:tav tm="100000">
                                          <p:val>
                                            <p:strVal val="#ppt_w"/>
                                          </p:val>
                                        </p:tav>
                                      </p:tavLst>
                                    </p:anim>
                                    <p:anim calcmode="lin" valueType="num">
                                      <p:cBhvr>
                                        <p:cTn id="30" dur="500" fill="hold"/>
                                        <p:tgtEl>
                                          <p:spTgt spid="21"/>
                                        </p:tgtEl>
                                        <p:attrNameLst>
                                          <p:attrName>ppt_h</p:attrName>
                                        </p:attrNameLst>
                                      </p:cBhvr>
                                      <p:tavLst>
                                        <p:tav tm="0">
                                          <p:val>
                                            <p:fltVal val="0"/>
                                          </p:val>
                                        </p:tav>
                                        <p:tav tm="100000">
                                          <p:val>
                                            <p:strVal val="#ppt_h"/>
                                          </p:val>
                                        </p:tav>
                                      </p:tavLst>
                                    </p:anim>
                                    <p:animEffect transition="in" filter="fade">
                                      <p:cBhvr>
                                        <p:cTn id="31" dur="500"/>
                                        <p:tgtEl>
                                          <p:spTgt spid="21"/>
                                        </p:tgtEl>
                                      </p:cBhvr>
                                    </p:animEffect>
                                  </p:childTnLst>
                                </p:cTn>
                              </p:par>
                              <p:par>
                                <p:cTn id="32" presetID="22" presetClass="entr" presetSubtype="8" fill="hold" nodeType="withEffect">
                                  <p:stCondLst>
                                    <p:cond delay="4500"/>
                                  </p:stCondLst>
                                  <p:childTnLst>
                                    <p:set>
                                      <p:cBhvr>
                                        <p:cTn id="33" dur="1" fill="hold">
                                          <p:stCondLst>
                                            <p:cond delay="0"/>
                                          </p:stCondLst>
                                        </p:cTn>
                                        <p:tgtEl>
                                          <p:spTgt spid="16"/>
                                        </p:tgtEl>
                                        <p:attrNameLst>
                                          <p:attrName>style.visibility</p:attrName>
                                        </p:attrNameLst>
                                      </p:cBhvr>
                                      <p:to>
                                        <p:strVal val="visible"/>
                                      </p:to>
                                    </p:set>
                                    <p:animEffect transition="in" filter="wipe(left)">
                                      <p:cBhvr>
                                        <p:cTn id="34" dur="500"/>
                                        <p:tgtEl>
                                          <p:spTgt spid="16"/>
                                        </p:tgtEl>
                                      </p:cBhvr>
                                    </p:animEffect>
                                  </p:childTnLst>
                                </p:cTn>
                              </p:par>
                              <p:par>
                                <p:cTn id="35" presetID="2" presetClass="entr" presetSubtype="1" fill="hold" grpId="0" nodeType="withEffect">
                                  <p:stCondLst>
                                    <p:cond delay="5000"/>
                                  </p:stCondLst>
                                  <p:childTnLst>
                                    <p:set>
                                      <p:cBhvr>
                                        <p:cTn id="36" dur="1" fill="hold">
                                          <p:stCondLst>
                                            <p:cond delay="0"/>
                                          </p:stCondLst>
                                        </p:cTn>
                                        <p:tgtEl>
                                          <p:spTgt spid="31"/>
                                        </p:tgtEl>
                                        <p:attrNameLst>
                                          <p:attrName>style.visibility</p:attrName>
                                        </p:attrNameLst>
                                      </p:cBhvr>
                                      <p:to>
                                        <p:strVal val="visible"/>
                                      </p:to>
                                    </p:set>
                                    <p:anim calcmode="lin" valueType="num">
                                      <p:cBhvr additive="base">
                                        <p:cTn id="37" dur="500" fill="hold"/>
                                        <p:tgtEl>
                                          <p:spTgt spid="31"/>
                                        </p:tgtEl>
                                        <p:attrNameLst>
                                          <p:attrName>ppt_x</p:attrName>
                                        </p:attrNameLst>
                                      </p:cBhvr>
                                      <p:tavLst>
                                        <p:tav tm="0">
                                          <p:val>
                                            <p:strVal val="#ppt_x"/>
                                          </p:val>
                                        </p:tav>
                                        <p:tav tm="100000">
                                          <p:val>
                                            <p:strVal val="#ppt_x"/>
                                          </p:val>
                                        </p:tav>
                                      </p:tavLst>
                                    </p:anim>
                                    <p:anim calcmode="lin" valueType="num">
                                      <p:cBhvr additive="base">
                                        <p:cTn id="38" dur="500" fill="hold"/>
                                        <p:tgtEl>
                                          <p:spTgt spid="31"/>
                                        </p:tgtEl>
                                        <p:attrNameLst>
                                          <p:attrName>ppt_y</p:attrName>
                                        </p:attrNameLst>
                                      </p:cBhvr>
                                      <p:tavLst>
                                        <p:tav tm="0">
                                          <p:val>
                                            <p:strVal val="0-#ppt_h/2"/>
                                          </p:val>
                                        </p:tav>
                                        <p:tav tm="100000">
                                          <p:val>
                                            <p:strVal val="#ppt_y"/>
                                          </p:val>
                                        </p:tav>
                                      </p:tavLst>
                                    </p:anim>
                                  </p:childTnLst>
                                </p:cTn>
                              </p:par>
                              <p:par>
                                <p:cTn id="39" presetID="2" presetClass="entr" presetSubtype="1" fill="hold" grpId="0" nodeType="withEffect">
                                  <p:stCondLst>
                                    <p:cond delay="5000"/>
                                  </p:stCondLst>
                                  <p:childTnLst>
                                    <p:set>
                                      <p:cBhvr>
                                        <p:cTn id="40" dur="1" fill="hold">
                                          <p:stCondLst>
                                            <p:cond delay="0"/>
                                          </p:stCondLst>
                                        </p:cTn>
                                        <p:tgtEl>
                                          <p:spTgt spid="32"/>
                                        </p:tgtEl>
                                        <p:attrNameLst>
                                          <p:attrName>style.visibility</p:attrName>
                                        </p:attrNameLst>
                                      </p:cBhvr>
                                      <p:to>
                                        <p:strVal val="visible"/>
                                      </p:to>
                                    </p:set>
                                    <p:anim calcmode="lin" valueType="num">
                                      <p:cBhvr additive="base">
                                        <p:cTn id="41" dur="500" fill="hold"/>
                                        <p:tgtEl>
                                          <p:spTgt spid="32"/>
                                        </p:tgtEl>
                                        <p:attrNameLst>
                                          <p:attrName>ppt_x</p:attrName>
                                        </p:attrNameLst>
                                      </p:cBhvr>
                                      <p:tavLst>
                                        <p:tav tm="0">
                                          <p:val>
                                            <p:strVal val="#ppt_x"/>
                                          </p:val>
                                        </p:tav>
                                        <p:tav tm="100000">
                                          <p:val>
                                            <p:strVal val="#ppt_x"/>
                                          </p:val>
                                        </p:tav>
                                      </p:tavLst>
                                    </p:anim>
                                    <p:anim calcmode="lin" valueType="num">
                                      <p:cBhvr additive="base">
                                        <p:cTn id="42" dur="500" fill="hold"/>
                                        <p:tgtEl>
                                          <p:spTgt spid="32"/>
                                        </p:tgtEl>
                                        <p:attrNameLst>
                                          <p:attrName>ppt_y</p:attrName>
                                        </p:attrNameLst>
                                      </p:cBhvr>
                                      <p:tavLst>
                                        <p:tav tm="0">
                                          <p:val>
                                            <p:strVal val="0-#ppt_h/2"/>
                                          </p:val>
                                        </p:tav>
                                        <p:tav tm="100000">
                                          <p:val>
                                            <p:strVal val="#ppt_y"/>
                                          </p:val>
                                        </p:tav>
                                      </p:tavLst>
                                    </p:anim>
                                  </p:childTnLst>
                                </p:cTn>
                              </p:par>
                              <p:par>
                                <p:cTn id="43" presetID="2" presetClass="entr" presetSubtype="1" fill="hold" grpId="0" nodeType="withEffect">
                                  <p:stCondLst>
                                    <p:cond delay="5000"/>
                                  </p:stCondLst>
                                  <p:childTnLst>
                                    <p:set>
                                      <p:cBhvr>
                                        <p:cTn id="44" dur="1" fill="hold">
                                          <p:stCondLst>
                                            <p:cond delay="0"/>
                                          </p:stCondLst>
                                        </p:cTn>
                                        <p:tgtEl>
                                          <p:spTgt spid="30"/>
                                        </p:tgtEl>
                                        <p:attrNameLst>
                                          <p:attrName>style.visibility</p:attrName>
                                        </p:attrNameLst>
                                      </p:cBhvr>
                                      <p:to>
                                        <p:strVal val="visible"/>
                                      </p:to>
                                    </p:set>
                                    <p:anim calcmode="lin" valueType="num">
                                      <p:cBhvr additive="base">
                                        <p:cTn id="45" dur="500" fill="hold"/>
                                        <p:tgtEl>
                                          <p:spTgt spid="30"/>
                                        </p:tgtEl>
                                        <p:attrNameLst>
                                          <p:attrName>ppt_x</p:attrName>
                                        </p:attrNameLst>
                                      </p:cBhvr>
                                      <p:tavLst>
                                        <p:tav tm="0">
                                          <p:val>
                                            <p:strVal val="#ppt_x"/>
                                          </p:val>
                                        </p:tav>
                                        <p:tav tm="100000">
                                          <p:val>
                                            <p:strVal val="#ppt_x"/>
                                          </p:val>
                                        </p:tav>
                                      </p:tavLst>
                                    </p:anim>
                                    <p:anim calcmode="lin" valueType="num">
                                      <p:cBhvr additive="base">
                                        <p:cTn id="46" dur="500" fill="hold"/>
                                        <p:tgtEl>
                                          <p:spTgt spid="30"/>
                                        </p:tgtEl>
                                        <p:attrNameLst>
                                          <p:attrName>ppt_y</p:attrName>
                                        </p:attrNameLst>
                                      </p:cBhvr>
                                      <p:tavLst>
                                        <p:tav tm="0">
                                          <p:val>
                                            <p:strVal val="0-#ppt_h/2"/>
                                          </p:val>
                                        </p:tav>
                                        <p:tav tm="100000">
                                          <p:val>
                                            <p:strVal val="#ppt_y"/>
                                          </p:val>
                                        </p:tav>
                                      </p:tavLst>
                                    </p:anim>
                                  </p:childTnLst>
                                </p:cTn>
                              </p:par>
                              <p:par>
                                <p:cTn id="47" presetID="2" presetClass="entr" presetSubtype="4" fill="hold" grpId="0" nodeType="withEffect">
                                  <p:stCondLst>
                                    <p:cond delay="5000"/>
                                  </p:stCondLst>
                                  <p:childTnLst>
                                    <p:set>
                                      <p:cBhvr>
                                        <p:cTn id="48" dur="1" fill="hold">
                                          <p:stCondLst>
                                            <p:cond delay="0"/>
                                          </p:stCondLst>
                                        </p:cTn>
                                        <p:tgtEl>
                                          <p:spTgt spid="27"/>
                                        </p:tgtEl>
                                        <p:attrNameLst>
                                          <p:attrName>style.visibility</p:attrName>
                                        </p:attrNameLst>
                                      </p:cBhvr>
                                      <p:to>
                                        <p:strVal val="visible"/>
                                      </p:to>
                                    </p:set>
                                    <p:anim calcmode="lin" valueType="num">
                                      <p:cBhvr additive="base">
                                        <p:cTn id="49" dur="500" fill="hold"/>
                                        <p:tgtEl>
                                          <p:spTgt spid="27"/>
                                        </p:tgtEl>
                                        <p:attrNameLst>
                                          <p:attrName>ppt_x</p:attrName>
                                        </p:attrNameLst>
                                      </p:cBhvr>
                                      <p:tavLst>
                                        <p:tav tm="0">
                                          <p:val>
                                            <p:strVal val="#ppt_x"/>
                                          </p:val>
                                        </p:tav>
                                        <p:tav tm="100000">
                                          <p:val>
                                            <p:strVal val="#ppt_x"/>
                                          </p:val>
                                        </p:tav>
                                      </p:tavLst>
                                    </p:anim>
                                    <p:anim calcmode="lin" valueType="num">
                                      <p:cBhvr additive="base">
                                        <p:cTn id="50" dur="500" fill="hold"/>
                                        <p:tgtEl>
                                          <p:spTgt spid="27"/>
                                        </p:tgtEl>
                                        <p:attrNameLst>
                                          <p:attrName>ppt_y</p:attrName>
                                        </p:attrNameLst>
                                      </p:cBhvr>
                                      <p:tavLst>
                                        <p:tav tm="0">
                                          <p:val>
                                            <p:strVal val="1+#ppt_h/2"/>
                                          </p:val>
                                        </p:tav>
                                        <p:tav tm="100000">
                                          <p:val>
                                            <p:strVal val="#ppt_y"/>
                                          </p:val>
                                        </p:tav>
                                      </p:tavLst>
                                    </p:anim>
                                  </p:childTnLst>
                                </p:cTn>
                              </p:par>
                              <p:par>
                                <p:cTn id="51" presetID="2" presetClass="entr" presetSubtype="4" fill="hold" grpId="0" nodeType="withEffect">
                                  <p:stCondLst>
                                    <p:cond delay="5000"/>
                                  </p:stCondLst>
                                  <p:childTnLst>
                                    <p:set>
                                      <p:cBhvr>
                                        <p:cTn id="52" dur="1" fill="hold">
                                          <p:stCondLst>
                                            <p:cond delay="0"/>
                                          </p:stCondLst>
                                        </p:cTn>
                                        <p:tgtEl>
                                          <p:spTgt spid="28"/>
                                        </p:tgtEl>
                                        <p:attrNameLst>
                                          <p:attrName>style.visibility</p:attrName>
                                        </p:attrNameLst>
                                      </p:cBhvr>
                                      <p:to>
                                        <p:strVal val="visible"/>
                                      </p:to>
                                    </p:set>
                                    <p:anim calcmode="lin" valueType="num">
                                      <p:cBhvr additive="base">
                                        <p:cTn id="53" dur="500" fill="hold"/>
                                        <p:tgtEl>
                                          <p:spTgt spid="28"/>
                                        </p:tgtEl>
                                        <p:attrNameLst>
                                          <p:attrName>ppt_x</p:attrName>
                                        </p:attrNameLst>
                                      </p:cBhvr>
                                      <p:tavLst>
                                        <p:tav tm="0">
                                          <p:val>
                                            <p:strVal val="#ppt_x"/>
                                          </p:val>
                                        </p:tav>
                                        <p:tav tm="100000">
                                          <p:val>
                                            <p:strVal val="#ppt_x"/>
                                          </p:val>
                                        </p:tav>
                                      </p:tavLst>
                                    </p:anim>
                                    <p:anim calcmode="lin" valueType="num">
                                      <p:cBhvr additive="base">
                                        <p:cTn id="54" dur="500" fill="hold"/>
                                        <p:tgtEl>
                                          <p:spTgt spid="28"/>
                                        </p:tgtEl>
                                        <p:attrNameLst>
                                          <p:attrName>ppt_y</p:attrName>
                                        </p:attrNameLst>
                                      </p:cBhvr>
                                      <p:tavLst>
                                        <p:tav tm="0">
                                          <p:val>
                                            <p:strVal val="1+#ppt_h/2"/>
                                          </p:val>
                                        </p:tav>
                                        <p:tav tm="100000">
                                          <p:val>
                                            <p:strVal val="#ppt_y"/>
                                          </p:val>
                                        </p:tav>
                                      </p:tavLst>
                                    </p:anim>
                                  </p:childTnLst>
                                </p:cTn>
                              </p:par>
                              <p:par>
                                <p:cTn id="55" presetID="2" presetClass="entr" presetSubtype="4" fill="hold" grpId="0" nodeType="withEffect">
                                  <p:stCondLst>
                                    <p:cond delay="5000"/>
                                  </p:stCondLst>
                                  <p:childTnLst>
                                    <p:set>
                                      <p:cBhvr>
                                        <p:cTn id="56" dur="1" fill="hold">
                                          <p:stCondLst>
                                            <p:cond delay="0"/>
                                          </p:stCondLst>
                                        </p:cTn>
                                        <p:tgtEl>
                                          <p:spTgt spid="29"/>
                                        </p:tgtEl>
                                        <p:attrNameLst>
                                          <p:attrName>style.visibility</p:attrName>
                                        </p:attrNameLst>
                                      </p:cBhvr>
                                      <p:to>
                                        <p:strVal val="visible"/>
                                      </p:to>
                                    </p:set>
                                    <p:anim calcmode="lin" valueType="num">
                                      <p:cBhvr additive="base">
                                        <p:cTn id="57" dur="500" fill="hold"/>
                                        <p:tgtEl>
                                          <p:spTgt spid="29"/>
                                        </p:tgtEl>
                                        <p:attrNameLst>
                                          <p:attrName>ppt_x</p:attrName>
                                        </p:attrNameLst>
                                      </p:cBhvr>
                                      <p:tavLst>
                                        <p:tav tm="0">
                                          <p:val>
                                            <p:strVal val="#ppt_x"/>
                                          </p:val>
                                        </p:tav>
                                        <p:tav tm="100000">
                                          <p:val>
                                            <p:strVal val="#ppt_x"/>
                                          </p:val>
                                        </p:tav>
                                      </p:tavLst>
                                    </p:anim>
                                    <p:anim calcmode="lin" valueType="num">
                                      <p:cBhvr additive="base">
                                        <p:cTn id="58" dur="500" fill="hold"/>
                                        <p:tgtEl>
                                          <p:spTgt spid="2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p:bldP spid="28" grpId="0"/>
      <p:bldP spid="29" grpId="0"/>
      <p:bldP spid="30" grpId="0"/>
      <p:bldP spid="31" grpId="0"/>
      <p:bldP spid="32" grpId="0"/>
      <p:bldP spid="15" grpId="0" animBg="1"/>
      <p:bldP spid="20" grpId="0" animBg="1"/>
      <p:bldP spid="21"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2" name="Picture 3" descr="E:\amy项目\模板\60周年\1\png\3.png"/>
          <p:cNvPicPr>
            <a:picLocks noChangeAspect="1" noChangeArrowheads="1"/>
          </p:cNvPicPr>
          <p:nvPr/>
        </p:nvPicPr>
        <p:blipFill>
          <a:blip r:embed="rId3"/>
          <a:srcRect/>
          <a:stretch>
            <a:fillRect/>
          </a:stretch>
        </p:blipFill>
        <p:spPr bwMode="auto">
          <a:xfrm>
            <a:off x="-6893" y="4264398"/>
            <a:ext cx="11300278" cy="2987456"/>
          </a:xfrm>
          <a:prstGeom prst="rect">
            <a:avLst/>
          </a:prstGeom>
          <a:noFill/>
          <a:ln w="9525">
            <a:noFill/>
            <a:miter lim="800000"/>
            <a:headEnd/>
            <a:tailEnd/>
          </a:ln>
        </p:spPr>
      </p:pic>
      <p:sp>
        <p:nvSpPr>
          <p:cNvPr id="35" name="任意多边形 34"/>
          <p:cNvSpPr/>
          <p:nvPr/>
        </p:nvSpPr>
        <p:spPr>
          <a:xfrm>
            <a:off x="5646035" y="2248173"/>
            <a:ext cx="1635553" cy="1669986"/>
          </a:xfrm>
          <a:custGeom>
            <a:avLst/>
            <a:gdLst>
              <a:gd name="connsiteX0" fmla="*/ 0 w 1551215"/>
              <a:gd name="connsiteY0" fmla="*/ 0 h 1583872"/>
              <a:gd name="connsiteX1" fmla="*/ 449036 w 1551215"/>
              <a:gd name="connsiteY1" fmla="*/ 0 h 1583872"/>
              <a:gd name="connsiteX2" fmla="*/ 449036 w 1551215"/>
              <a:gd name="connsiteY2" fmla="*/ 71936 h 1583872"/>
              <a:gd name="connsiteX3" fmla="*/ 73607 w 1551215"/>
              <a:gd name="connsiteY3" fmla="*/ 71936 h 1583872"/>
              <a:gd name="connsiteX4" fmla="*/ 73607 w 1551215"/>
              <a:gd name="connsiteY4" fmla="*/ 1511936 h 1583872"/>
              <a:gd name="connsiteX5" fmla="*/ 1477607 w 1551215"/>
              <a:gd name="connsiteY5" fmla="*/ 1511936 h 1583872"/>
              <a:gd name="connsiteX6" fmla="*/ 1477607 w 1551215"/>
              <a:gd name="connsiteY6" fmla="*/ 71936 h 1583872"/>
              <a:gd name="connsiteX7" fmla="*/ 1102179 w 1551215"/>
              <a:gd name="connsiteY7" fmla="*/ 71936 h 1583872"/>
              <a:gd name="connsiteX8" fmla="*/ 1102179 w 1551215"/>
              <a:gd name="connsiteY8" fmla="*/ 0 h 1583872"/>
              <a:gd name="connsiteX9" fmla="*/ 1551215 w 1551215"/>
              <a:gd name="connsiteY9" fmla="*/ 0 h 1583872"/>
              <a:gd name="connsiteX10" fmla="*/ 1551215 w 1551215"/>
              <a:gd name="connsiteY10" fmla="*/ 1583872 h 1583872"/>
              <a:gd name="connsiteX11" fmla="*/ 0 w 1551215"/>
              <a:gd name="connsiteY11" fmla="*/ 1583872 h 15838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551215" h="1583872">
                <a:moveTo>
                  <a:pt x="0" y="0"/>
                </a:moveTo>
                <a:lnTo>
                  <a:pt x="449036" y="0"/>
                </a:lnTo>
                <a:lnTo>
                  <a:pt x="449036" y="71936"/>
                </a:lnTo>
                <a:lnTo>
                  <a:pt x="73607" y="71936"/>
                </a:lnTo>
                <a:lnTo>
                  <a:pt x="73607" y="1511936"/>
                </a:lnTo>
                <a:lnTo>
                  <a:pt x="1477607" y="1511936"/>
                </a:lnTo>
                <a:lnTo>
                  <a:pt x="1477607" y="71936"/>
                </a:lnTo>
                <a:lnTo>
                  <a:pt x="1102179" y="71936"/>
                </a:lnTo>
                <a:lnTo>
                  <a:pt x="1102179" y="0"/>
                </a:lnTo>
                <a:lnTo>
                  <a:pt x="1551215" y="0"/>
                </a:lnTo>
                <a:lnTo>
                  <a:pt x="1551215" y="1583872"/>
                </a:lnTo>
                <a:lnTo>
                  <a:pt x="0" y="1583872"/>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56" name="等腰三角形 55"/>
          <p:cNvSpPr/>
          <p:nvPr/>
        </p:nvSpPr>
        <p:spPr>
          <a:xfrm rot="10800000">
            <a:off x="6303125" y="3332802"/>
            <a:ext cx="321371" cy="292678"/>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57" name="文本框 56"/>
          <p:cNvSpPr txBox="1"/>
          <p:nvPr/>
        </p:nvSpPr>
        <p:spPr>
          <a:xfrm>
            <a:off x="6096032" y="1684245"/>
            <a:ext cx="689150" cy="1390358"/>
          </a:xfrm>
          <a:prstGeom prst="rect">
            <a:avLst/>
          </a:prstGeom>
          <a:noFill/>
        </p:spPr>
        <p:txBody>
          <a:bodyPr wrap="square" rtlCol="0">
            <a:spAutoFit/>
          </a:bodyPr>
          <a:lstStyle/>
          <a:p>
            <a:pPr algn="ctr"/>
            <a:r>
              <a:rPr lang="en-US" altLang="zh-CN" sz="8435" dirty="0" smtClean="0">
                <a:solidFill>
                  <a:srgbClr val="C00000"/>
                </a:solidFill>
                <a:latin typeface="+mn-ea"/>
              </a:rPr>
              <a:t>3</a:t>
            </a:r>
            <a:endParaRPr lang="zh-CN" altLang="en-US" sz="8435" dirty="0">
              <a:solidFill>
                <a:srgbClr val="C00000"/>
              </a:solidFill>
              <a:latin typeface="+mn-ea"/>
            </a:endParaRPr>
          </a:p>
        </p:txBody>
      </p:sp>
      <p:sp>
        <p:nvSpPr>
          <p:cNvPr id="58" name="矩形 57"/>
          <p:cNvSpPr/>
          <p:nvPr/>
        </p:nvSpPr>
        <p:spPr>
          <a:xfrm>
            <a:off x="3772242" y="3811424"/>
            <a:ext cx="5314275" cy="906915"/>
          </a:xfrm>
          <a:prstGeom prst="rect">
            <a:avLst/>
          </a:prstGeom>
        </p:spPr>
        <p:txBody>
          <a:bodyPr wrap="none">
            <a:spAutoFit/>
          </a:bodyPr>
          <a:lstStyle/>
          <a:p>
            <a:pPr algn="ctr">
              <a:lnSpc>
                <a:spcPct val="150000"/>
              </a:lnSpc>
            </a:pPr>
            <a:r>
              <a:rPr lang="zh-CN" altLang="en-US" sz="4000" dirty="0">
                <a:solidFill>
                  <a:srgbClr val="C00000"/>
                </a:solidFill>
                <a:latin typeface="微软雅黑" panose="020B0503020204020204" pitchFamily="34" charset="-122"/>
                <a:ea typeface="微软雅黑" panose="020B0503020204020204" pitchFamily="34" charset="-122"/>
                <a:cs typeface="+mn-ea"/>
                <a:sym typeface="+mn-lt"/>
              </a:rPr>
              <a:t>点击添加相关标题文字</a:t>
            </a:r>
            <a:endParaRPr lang="en-GB" altLang="zh-CN" sz="4000" dirty="0">
              <a:solidFill>
                <a:srgbClr val="C00000"/>
              </a:solidFill>
              <a:latin typeface="微软雅黑" panose="020B0503020204020204" pitchFamily="34" charset="-122"/>
              <a:ea typeface="微软雅黑" panose="020B0503020204020204" pitchFamily="34" charset="-122"/>
              <a:cs typeface="+mn-ea"/>
              <a:sym typeface="+mn-lt"/>
            </a:endParaRPr>
          </a:p>
        </p:txBody>
      </p:sp>
    </p:spTree>
    <p:extLst>
      <p:ext uri="{BB962C8B-B14F-4D97-AF65-F5344CB8AC3E}">
        <p14:creationId xmlns:p14="http://schemas.microsoft.com/office/powerpoint/2010/main" val="497068495"/>
      </p:ext>
    </p:extLst>
  </p:cSld>
  <p:clrMapOvr>
    <a:masterClrMapping/>
  </p:clrMapOvr>
  <mc:AlternateContent xmlns:mc="http://schemas.openxmlformats.org/markup-compatibility/2006" xmlns:p14="http://schemas.microsoft.com/office/powerpoint/2010/main">
    <mc:Choice Requires="p14">
      <p:transition spd="slow" p14:dur="1600" advTm="0">
        <p14:gallery dir="l"/>
      </p:transition>
    </mc:Choice>
    <mc:Fallback xmlns="">
      <p:transition spd="slow" advTm="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afterEffect">
                                      <p:stCondLst>
                                        <p:cond delay="0"/>
                                      </p:stCondLst>
                                      <p:childTnLst>
                                        <p:set>
                                          <p:cBhvr>
                                            <p:cTn id="6" dur="1" fill="hold">
                                              <p:stCondLst>
                                                <p:cond delay="0"/>
                                              </p:stCondLst>
                                            </p:cTn>
                                            <p:tgtEl>
                                              <p:spTgt spid="32"/>
                                            </p:tgtEl>
                                            <p:attrNameLst>
                                              <p:attrName>style.visibility</p:attrName>
                                            </p:attrNameLst>
                                          </p:cBhvr>
                                          <p:to>
                                            <p:strVal val="visible"/>
                                          </p:to>
                                        </p:set>
                                        <p:anim calcmode="lin" valueType="num">
                                          <p:cBhvr additive="base">
                                            <p:cTn id="7" dur="500" fill="hold"/>
                                            <p:tgtEl>
                                              <p:spTgt spid="32"/>
                                            </p:tgtEl>
                                            <p:attrNameLst>
                                              <p:attrName>ppt_x</p:attrName>
                                            </p:attrNameLst>
                                          </p:cBhvr>
                                          <p:tavLst>
                                            <p:tav tm="0">
                                              <p:val>
                                                <p:strVal val="#ppt_x"/>
                                              </p:val>
                                            </p:tav>
                                            <p:tav tm="100000">
                                              <p:val>
                                                <p:strVal val="#ppt_x"/>
                                              </p:val>
                                            </p:tav>
                                          </p:tavLst>
                                        </p:anim>
                                        <p:anim calcmode="lin" valueType="num">
                                          <p:cBhvr additive="base">
                                            <p:cTn id="8" dur="500" fill="hold"/>
                                            <p:tgtEl>
                                              <p:spTgt spid="32"/>
                                            </p:tgtEl>
                                            <p:attrNameLst>
                                              <p:attrName>ppt_y</p:attrName>
                                            </p:attrNameLst>
                                          </p:cBhvr>
                                          <p:tavLst>
                                            <p:tav tm="0">
                                              <p:val>
                                                <p:strVal val="1+#ppt_h/2"/>
                                              </p:val>
                                            </p:tav>
                                            <p:tav tm="100000">
                                              <p:val>
                                                <p:strVal val="#ppt_y"/>
                                              </p:val>
                                            </p:tav>
                                          </p:tavLst>
                                        </p:anim>
                                      </p:childTnLst>
                                    </p:cTn>
                                  </p:par>
                                  <p:par>
                                    <p:cTn id="9" presetID="21" presetClass="entr" presetSubtype="1" fill="hold" grpId="0" nodeType="withEffect">
                                      <p:stCondLst>
                                        <p:cond delay="250"/>
                                      </p:stCondLst>
                                      <p:childTnLst>
                                        <p:set>
                                          <p:cBhvr>
                                            <p:cTn id="10" dur="1" fill="hold">
                                              <p:stCondLst>
                                                <p:cond delay="0"/>
                                              </p:stCondLst>
                                            </p:cTn>
                                            <p:tgtEl>
                                              <p:spTgt spid="35"/>
                                            </p:tgtEl>
                                            <p:attrNameLst>
                                              <p:attrName>style.visibility</p:attrName>
                                            </p:attrNameLst>
                                          </p:cBhvr>
                                          <p:to>
                                            <p:strVal val="visible"/>
                                          </p:to>
                                        </p:set>
                                        <p:animEffect transition="in" filter="wheel(1)">
                                          <p:cBhvr>
                                            <p:cTn id="11" dur="1000"/>
                                            <p:tgtEl>
                                              <p:spTgt spid="35"/>
                                            </p:tgtEl>
                                          </p:cBhvr>
                                        </p:animEffect>
                                      </p:childTnLst>
                                    </p:cTn>
                                  </p:par>
                                  <p:par>
                                    <p:cTn id="12" presetID="10" presetClass="entr" presetSubtype="0" fill="hold" grpId="0" nodeType="withEffect">
                                      <p:stCondLst>
                                        <p:cond delay="1250"/>
                                      </p:stCondLst>
                                      <p:childTnLst>
                                        <p:set>
                                          <p:cBhvr>
                                            <p:cTn id="13" dur="1" fill="hold">
                                              <p:stCondLst>
                                                <p:cond delay="0"/>
                                              </p:stCondLst>
                                            </p:cTn>
                                            <p:tgtEl>
                                              <p:spTgt spid="57"/>
                                            </p:tgtEl>
                                            <p:attrNameLst>
                                              <p:attrName>style.visibility</p:attrName>
                                            </p:attrNameLst>
                                          </p:cBhvr>
                                          <p:to>
                                            <p:strVal val="visible"/>
                                          </p:to>
                                        </p:set>
                                        <p:animEffect transition="in" filter="fade">
                                          <p:cBhvr>
                                            <p:cTn id="14" dur="500"/>
                                            <p:tgtEl>
                                              <p:spTgt spid="57"/>
                                            </p:tgtEl>
                                          </p:cBhvr>
                                        </p:animEffect>
                                      </p:childTnLst>
                                    </p:cTn>
                                  </p:par>
                                  <p:par>
                                    <p:cTn id="15" presetID="10" presetClass="entr" presetSubtype="0" fill="hold" grpId="1" nodeType="withEffect">
                                      <p:stCondLst>
                                        <p:cond delay="1500"/>
                                      </p:stCondLst>
                                      <p:childTnLst>
                                        <p:set>
                                          <p:cBhvr>
                                            <p:cTn id="16" dur="1" fill="hold">
                                              <p:stCondLst>
                                                <p:cond delay="0"/>
                                              </p:stCondLst>
                                            </p:cTn>
                                            <p:tgtEl>
                                              <p:spTgt spid="56"/>
                                            </p:tgtEl>
                                            <p:attrNameLst>
                                              <p:attrName>style.visibility</p:attrName>
                                            </p:attrNameLst>
                                          </p:cBhvr>
                                          <p:to>
                                            <p:strVal val="visible"/>
                                          </p:to>
                                        </p:set>
                                        <p:animEffect transition="in" filter="fade">
                                          <p:cBhvr>
                                            <p:cTn id="17" dur="500"/>
                                            <p:tgtEl>
                                              <p:spTgt spid="56"/>
                                            </p:tgtEl>
                                          </p:cBhvr>
                                        </p:animEffect>
                                      </p:childTnLst>
                                    </p:cTn>
                                  </p:par>
                                  <p:par>
                                    <p:cTn id="18" presetID="64" presetClass="path" presetSubtype="0" accel="50000" fill="hold" grpId="0" nodeType="withEffect" p14:presetBounceEnd="30667">
                                      <p:stCondLst>
                                        <p:cond delay="1500"/>
                                      </p:stCondLst>
                                      <p:childTnLst>
                                        <p:animMotion origin="layout" path="M -2.59259E-6 -4.30202E-6 L -2.59259E-6 -0.25 " pathEditMode="relative" rAng="0" ptsTypes="AA" p14:bounceEnd="30667">
                                          <p:cBhvr>
                                            <p:cTn id="19" dur="750" spd="-100000" fill="hold"/>
                                            <p:tgtEl>
                                              <p:spTgt spid="56"/>
                                            </p:tgtEl>
                                            <p:attrNameLst>
                                              <p:attrName>ppt_x</p:attrName>
                                              <p:attrName>ppt_y</p:attrName>
                                            </p:attrNameLst>
                                          </p:cBhvr>
                                          <p:rCtr x="0" y="-12511"/>
                                        </p:animMotion>
                                      </p:childTnLst>
                                    </p:cTn>
                                  </p:par>
                                  <p:par>
                                    <p:cTn id="20" presetID="42" presetClass="entr" presetSubtype="0" fill="hold" grpId="0" nodeType="withEffect">
                                      <p:stCondLst>
                                        <p:cond delay="2250"/>
                                      </p:stCondLst>
                                      <p:iterate type="lt">
                                        <p:tmPct val="10000"/>
                                      </p:iterate>
                                      <p:childTnLst>
                                        <p:set>
                                          <p:cBhvr>
                                            <p:cTn id="21" dur="1" fill="hold">
                                              <p:stCondLst>
                                                <p:cond delay="0"/>
                                              </p:stCondLst>
                                            </p:cTn>
                                            <p:tgtEl>
                                              <p:spTgt spid="58"/>
                                            </p:tgtEl>
                                            <p:attrNameLst>
                                              <p:attrName>style.visibility</p:attrName>
                                            </p:attrNameLst>
                                          </p:cBhvr>
                                          <p:to>
                                            <p:strVal val="visible"/>
                                          </p:to>
                                        </p:set>
                                        <p:animEffect transition="in" filter="fade">
                                          <p:cBhvr>
                                            <p:cTn id="22" dur="250"/>
                                            <p:tgtEl>
                                              <p:spTgt spid="58"/>
                                            </p:tgtEl>
                                          </p:cBhvr>
                                        </p:animEffect>
                                        <p:anim calcmode="lin" valueType="num">
                                          <p:cBhvr>
                                            <p:cTn id="23" dur="250" fill="hold"/>
                                            <p:tgtEl>
                                              <p:spTgt spid="58"/>
                                            </p:tgtEl>
                                            <p:attrNameLst>
                                              <p:attrName>ppt_x</p:attrName>
                                            </p:attrNameLst>
                                          </p:cBhvr>
                                          <p:tavLst>
                                            <p:tav tm="0">
                                              <p:val>
                                                <p:strVal val="#ppt_x"/>
                                              </p:val>
                                            </p:tav>
                                            <p:tav tm="100000">
                                              <p:val>
                                                <p:strVal val="#ppt_x"/>
                                              </p:val>
                                            </p:tav>
                                          </p:tavLst>
                                        </p:anim>
                                        <p:anim calcmode="lin" valueType="num">
                                          <p:cBhvr>
                                            <p:cTn id="24" dur="250" fill="hold"/>
                                            <p:tgtEl>
                                              <p:spTgt spid="5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 grpId="0" animBg="1"/>
          <p:bldP spid="56" grpId="0" animBg="1"/>
          <p:bldP spid="56" grpId="1" animBg="1"/>
          <p:bldP spid="57" grpId="0"/>
          <p:bldP spid="58"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afterEffect">
                                      <p:stCondLst>
                                        <p:cond delay="0"/>
                                      </p:stCondLst>
                                      <p:childTnLst>
                                        <p:set>
                                          <p:cBhvr>
                                            <p:cTn id="6" dur="1" fill="hold">
                                              <p:stCondLst>
                                                <p:cond delay="0"/>
                                              </p:stCondLst>
                                            </p:cTn>
                                            <p:tgtEl>
                                              <p:spTgt spid="32"/>
                                            </p:tgtEl>
                                            <p:attrNameLst>
                                              <p:attrName>style.visibility</p:attrName>
                                            </p:attrNameLst>
                                          </p:cBhvr>
                                          <p:to>
                                            <p:strVal val="visible"/>
                                          </p:to>
                                        </p:set>
                                        <p:anim calcmode="lin" valueType="num">
                                          <p:cBhvr additive="base">
                                            <p:cTn id="7" dur="500" fill="hold"/>
                                            <p:tgtEl>
                                              <p:spTgt spid="32"/>
                                            </p:tgtEl>
                                            <p:attrNameLst>
                                              <p:attrName>ppt_x</p:attrName>
                                            </p:attrNameLst>
                                          </p:cBhvr>
                                          <p:tavLst>
                                            <p:tav tm="0">
                                              <p:val>
                                                <p:strVal val="#ppt_x"/>
                                              </p:val>
                                            </p:tav>
                                            <p:tav tm="100000">
                                              <p:val>
                                                <p:strVal val="#ppt_x"/>
                                              </p:val>
                                            </p:tav>
                                          </p:tavLst>
                                        </p:anim>
                                        <p:anim calcmode="lin" valueType="num">
                                          <p:cBhvr additive="base">
                                            <p:cTn id="8" dur="500" fill="hold"/>
                                            <p:tgtEl>
                                              <p:spTgt spid="32"/>
                                            </p:tgtEl>
                                            <p:attrNameLst>
                                              <p:attrName>ppt_y</p:attrName>
                                            </p:attrNameLst>
                                          </p:cBhvr>
                                          <p:tavLst>
                                            <p:tav tm="0">
                                              <p:val>
                                                <p:strVal val="1+#ppt_h/2"/>
                                              </p:val>
                                            </p:tav>
                                            <p:tav tm="100000">
                                              <p:val>
                                                <p:strVal val="#ppt_y"/>
                                              </p:val>
                                            </p:tav>
                                          </p:tavLst>
                                        </p:anim>
                                      </p:childTnLst>
                                    </p:cTn>
                                  </p:par>
                                  <p:par>
                                    <p:cTn id="9" presetID="21" presetClass="entr" presetSubtype="1" fill="hold" grpId="0" nodeType="withEffect">
                                      <p:stCondLst>
                                        <p:cond delay="250"/>
                                      </p:stCondLst>
                                      <p:childTnLst>
                                        <p:set>
                                          <p:cBhvr>
                                            <p:cTn id="10" dur="1" fill="hold">
                                              <p:stCondLst>
                                                <p:cond delay="0"/>
                                              </p:stCondLst>
                                            </p:cTn>
                                            <p:tgtEl>
                                              <p:spTgt spid="35"/>
                                            </p:tgtEl>
                                            <p:attrNameLst>
                                              <p:attrName>style.visibility</p:attrName>
                                            </p:attrNameLst>
                                          </p:cBhvr>
                                          <p:to>
                                            <p:strVal val="visible"/>
                                          </p:to>
                                        </p:set>
                                        <p:animEffect transition="in" filter="wheel(1)">
                                          <p:cBhvr>
                                            <p:cTn id="11" dur="1000"/>
                                            <p:tgtEl>
                                              <p:spTgt spid="35"/>
                                            </p:tgtEl>
                                          </p:cBhvr>
                                        </p:animEffect>
                                      </p:childTnLst>
                                    </p:cTn>
                                  </p:par>
                                  <p:par>
                                    <p:cTn id="12" presetID="10" presetClass="entr" presetSubtype="0" fill="hold" grpId="0" nodeType="withEffect">
                                      <p:stCondLst>
                                        <p:cond delay="1250"/>
                                      </p:stCondLst>
                                      <p:childTnLst>
                                        <p:set>
                                          <p:cBhvr>
                                            <p:cTn id="13" dur="1" fill="hold">
                                              <p:stCondLst>
                                                <p:cond delay="0"/>
                                              </p:stCondLst>
                                            </p:cTn>
                                            <p:tgtEl>
                                              <p:spTgt spid="57"/>
                                            </p:tgtEl>
                                            <p:attrNameLst>
                                              <p:attrName>style.visibility</p:attrName>
                                            </p:attrNameLst>
                                          </p:cBhvr>
                                          <p:to>
                                            <p:strVal val="visible"/>
                                          </p:to>
                                        </p:set>
                                        <p:animEffect transition="in" filter="fade">
                                          <p:cBhvr>
                                            <p:cTn id="14" dur="500"/>
                                            <p:tgtEl>
                                              <p:spTgt spid="57"/>
                                            </p:tgtEl>
                                          </p:cBhvr>
                                        </p:animEffect>
                                      </p:childTnLst>
                                    </p:cTn>
                                  </p:par>
                                  <p:par>
                                    <p:cTn id="15" presetID="10" presetClass="entr" presetSubtype="0" fill="hold" grpId="1" nodeType="withEffect">
                                      <p:stCondLst>
                                        <p:cond delay="1500"/>
                                      </p:stCondLst>
                                      <p:childTnLst>
                                        <p:set>
                                          <p:cBhvr>
                                            <p:cTn id="16" dur="1" fill="hold">
                                              <p:stCondLst>
                                                <p:cond delay="0"/>
                                              </p:stCondLst>
                                            </p:cTn>
                                            <p:tgtEl>
                                              <p:spTgt spid="56"/>
                                            </p:tgtEl>
                                            <p:attrNameLst>
                                              <p:attrName>style.visibility</p:attrName>
                                            </p:attrNameLst>
                                          </p:cBhvr>
                                          <p:to>
                                            <p:strVal val="visible"/>
                                          </p:to>
                                        </p:set>
                                        <p:animEffect transition="in" filter="fade">
                                          <p:cBhvr>
                                            <p:cTn id="17" dur="500"/>
                                            <p:tgtEl>
                                              <p:spTgt spid="56"/>
                                            </p:tgtEl>
                                          </p:cBhvr>
                                        </p:animEffect>
                                      </p:childTnLst>
                                    </p:cTn>
                                  </p:par>
                                  <p:par>
                                    <p:cTn id="18" presetID="64" presetClass="path" presetSubtype="0" accel="50000" fill="hold" grpId="0" nodeType="withEffect">
                                      <p:stCondLst>
                                        <p:cond delay="1500"/>
                                      </p:stCondLst>
                                      <p:childTnLst>
                                        <p:animMotion origin="layout" path="M -2.59259E-6 -4.30202E-6 L -2.59259E-6 -0.25 " pathEditMode="relative" rAng="0" ptsTypes="AA">
                                          <p:cBhvr>
                                            <p:cTn id="19" dur="750" spd="-100000" fill="hold"/>
                                            <p:tgtEl>
                                              <p:spTgt spid="56"/>
                                            </p:tgtEl>
                                            <p:attrNameLst>
                                              <p:attrName>ppt_x</p:attrName>
                                              <p:attrName>ppt_y</p:attrName>
                                            </p:attrNameLst>
                                          </p:cBhvr>
                                          <p:rCtr x="0" y="-12511"/>
                                        </p:animMotion>
                                      </p:childTnLst>
                                    </p:cTn>
                                  </p:par>
                                  <p:par>
                                    <p:cTn id="20" presetID="42" presetClass="entr" presetSubtype="0" fill="hold" grpId="0" nodeType="withEffect">
                                      <p:stCondLst>
                                        <p:cond delay="2250"/>
                                      </p:stCondLst>
                                      <p:iterate type="lt">
                                        <p:tmPct val="10000"/>
                                      </p:iterate>
                                      <p:childTnLst>
                                        <p:set>
                                          <p:cBhvr>
                                            <p:cTn id="21" dur="1" fill="hold">
                                              <p:stCondLst>
                                                <p:cond delay="0"/>
                                              </p:stCondLst>
                                            </p:cTn>
                                            <p:tgtEl>
                                              <p:spTgt spid="58"/>
                                            </p:tgtEl>
                                            <p:attrNameLst>
                                              <p:attrName>style.visibility</p:attrName>
                                            </p:attrNameLst>
                                          </p:cBhvr>
                                          <p:to>
                                            <p:strVal val="visible"/>
                                          </p:to>
                                        </p:set>
                                        <p:animEffect transition="in" filter="fade">
                                          <p:cBhvr>
                                            <p:cTn id="22" dur="250"/>
                                            <p:tgtEl>
                                              <p:spTgt spid="58"/>
                                            </p:tgtEl>
                                          </p:cBhvr>
                                        </p:animEffect>
                                        <p:anim calcmode="lin" valueType="num">
                                          <p:cBhvr>
                                            <p:cTn id="23" dur="250" fill="hold"/>
                                            <p:tgtEl>
                                              <p:spTgt spid="58"/>
                                            </p:tgtEl>
                                            <p:attrNameLst>
                                              <p:attrName>ppt_x</p:attrName>
                                            </p:attrNameLst>
                                          </p:cBhvr>
                                          <p:tavLst>
                                            <p:tav tm="0">
                                              <p:val>
                                                <p:strVal val="#ppt_x"/>
                                              </p:val>
                                            </p:tav>
                                            <p:tav tm="100000">
                                              <p:val>
                                                <p:strVal val="#ppt_x"/>
                                              </p:val>
                                            </p:tav>
                                          </p:tavLst>
                                        </p:anim>
                                        <p:anim calcmode="lin" valueType="num">
                                          <p:cBhvr>
                                            <p:cTn id="24" dur="250" fill="hold"/>
                                            <p:tgtEl>
                                              <p:spTgt spid="5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 grpId="0" animBg="1"/>
          <p:bldP spid="56" grpId="0" animBg="1"/>
          <p:bldP spid="56" grpId="1" animBg="1"/>
          <p:bldP spid="57" grpId="0"/>
          <p:bldP spid="58" grpId="0"/>
        </p:bldLst>
      </p:timing>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66" name="Straight Connector 65"/>
          <p:cNvCxnSpPr/>
          <p:nvPr/>
        </p:nvCxnSpPr>
        <p:spPr>
          <a:xfrm>
            <a:off x="4330592" y="5609377"/>
            <a:ext cx="1803237" cy="0"/>
          </a:xfrm>
          <a:prstGeom prst="line">
            <a:avLst/>
          </a:prstGeom>
          <a:ln w="9525">
            <a:solidFill>
              <a:schemeClr val="bg1">
                <a:lumMod val="65000"/>
              </a:schemeClr>
            </a:solidFill>
            <a:prstDash val="sysDash"/>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65" name="Straight Connector 64"/>
          <p:cNvCxnSpPr/>
          <p:nvPr/>
        </p:nvCxnSpPr>
        <p:spPr>
          <a:xfrm>
            <a:off x="4962062" y="4491890"/>
            <a:ext cx="2163886" cy="0"/>
          </a:xfrm>
          <a:prstGeom prst="line">
            <a:avLst/>
          </a:prstGeom>
          <a:ln w="9525">
            <a:solidFill>
              <a:schemeClr val="bg1">
                <a:lumMod val="65000"/>
              </a:schemeClr>
            </a:solidFill>
            <a:prstDash val="sysDash"/>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64" name="Straight Connector 63"/>
          <p:cNvCxnSpPr/>
          <p:nvPr/>
        </p:nvCxnSpPr>
        <p:spPr>
          <a:xfrm>
            <a:off x="4430334" y="3394026"/>
            <a:ext cx="1803237" cy="0"/>
          </a:xfrm>
          <a:prstGeom prst="line">
            <a:avLst/>
          </a:prstGeom>
          <a:ln w="9525">
            <a:solidFill>
              <a:schemeClr val="bg1">
                <a:lumMod val="65000"/>
              </a:schemeClr>
            </a:solidFill>
            <a:prstDash val="sysDash"/>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63" name="Straight Connector 62"/>
          <p:cNvCxnSpPr/>
          <p:nvPr/>
        </p:nvCxnSpPr>
        <p:spPr>
          <a:xfrm>
            <a:off x="3807225" y="2196210"/>
            <a:ext cx="1803237" cy="0"/>
          </a:xfrm>
          <a:prstGeom prst="line">
            <a:avLst/>
          </a:prstGeom>
          <a:ln w="9525">
            <a:solidFill>
              <a:schemeClr val="bg1">
                <a:lumMod val="65000"/>
              </a:schemeClr>
            </a:solidFill>
            <a:prstDash val="sysDash"/>
            <a:headEnd type="none" w="med" len="med"/>
            <a:tailEnd type="none" w="med" len="med"/>
          </a:ln>
        </p:spPr>
        <p:style>
          <a:lnRef idx="1">
            <a:schemeClr val="accent1"/>
          </a:lnRef>
          <a:fillRef idx="0">
            <a:schemeClr val="accent1"/>
          </a:fillRef>
          <a:effectRef idx="0">
            <a:schemeClr val="accent1"/>
          </a:effectRef>
          <a:fontRef idx="minor">
            <a:schemeClr val="tx1"/>
          </a:fontRef>
        </p:style>
      </p:cxnSp>
      <p:grpSp>
        <p:nvGrpSpPr>
          <p:cNvPr id="5" name="Group 4"/>
          <p:cNvGrpSpPr/>
          <p:nvPr/>
        </p:nvGrpSpPr>
        <p:grpSpPr>
          <a:xfrm>
            <a:off x="3627275" y="5153230"/>
            <a:ext cx="1194815" cy="1124575"/>
            <a:chOff x="6139503" y="4871969"/>
            <a:chExt cx="1192668" cy="1122553"/>
          </a:xfrm>
          <a:effectLst/>
        </p:grpSpPr>
        <p:sp>
          <p:nvSpPr>
            <p:cNvPr id="6" name="Rounded Rectangle 5"/>
            <p:cNvSpPr>
              <a:spLocks noChangeArrowheads="1"/>
            </p:cNvSpPr>
            <p:nvPr/>
          </p:nvSpPr>
          <p:spPr bwMode="auto">
            <a:xfrm>
              <a:off x="6139503" y="4871969"/>
              <a:ext cx="1192668" cy="1122553"/>
            </a:xfrm>
            <a:prstGeom prst="roundRect">
              <a:avLst>
                <a:gd name="adj" fmla="val 9375"/>
              </a:avLst>
            </a:prstGeom>
            <a:solidFill>
              <a:schemeClr val="accent4"/>
            </a:solidFill>
            <a:ln w="9525">
              <a:noFill/>
              <a:round/>
              <a:headEnd/>
              <a:tailEnd/>
            </a:ln>
            <a:effectLst/>
          </p:spPr>
          <p:txBody>
            <a:bodyPr anchor="ctr"/>
            <a:lstStyle>
              <a:lvl1pPr>
                <a:defRPr>
                  <a:solidFill>
                    <a:schemeClr val="tx1"/>
                  </a:solidFill>
                  <a:latin typeface="Calibri" panose="020F0502020204030204" pitchFamily="34" charset="0"/>
                  <a:ea typeface="ＭＳ Ｐゴシック" panose="020B0600070205080204" pitchFamily="34" charset="-128"/>
                </a:defRPr>
              </a:lvl1pPr>
              <a:lvl2pPr marL="37931725" indent="-37474525">
                <a:defRPr>
                  <a:solidFill>
                    <a:schemeClr val="tx1"/>
                  </a:solidFill>
                  <a:latin typeface="Calibri" panose="020F0502020204030204" pitchFamily="34" charset="0"/>
                  <a:ea typeface="ＭＳ Ｐゴシック" panose="020B0600070205080204" pitchFamily="34" charset="-128"/>
                </a:defRPr>
              </a:lvl2pPr>
              <a:lvl3pPr>
                <a:defRPr>
                  <a:solidFill>
                    <a:schemeClr val="tx1"/>
                  </a:solidFill>
                  <a:latin typeface="Calibri" panose="020F0502020204030204" pitchFamily="34" charset="0"/>
                  <a:ea typeface="ＭＳ Ｐゴシック" panose="020B0600070205080204" pitchFamily="34" charset="-128"/>
                </a:defRPr>
              </a:lvl3pPr>
              <a:lvl4pPr>
                <a:defRPr>
                  <a:solidFill>
                    <a:schemeClr val="tx1"/>
                  </a:solidFill>
                  <a:latin typeface="Calibri" panose="020F0502020204030204" pitchFamily="34" charset="0"/>
                  <a:ea typeface="ＭＳ Ｐゴシック" panose="020B0600070205080204" pitchFamily="34" charset="-128"/>
                </a:defRPr>
              </a:lvl4pPr>
              <a:lvl5pPr>
                <a:defRPr>
                  <a:solidFill>
                    <a:schemeClr val="tx1"/>
                  </a:solidFill>
                  <a:latin typeface="Calibri" panose="020F0502020204030204" pitchFamily="34" charset="0"/>
                  <a:ea typeface="ＭＳ Ｐゴシック" panose="020B0600070205080204" pitchFamily="34" charset="-128"/>
                </a:defRPr>
              </a:lvl5pPr>
              <a:lvl6pPr marL="457200" fontAlgn="base">
                <a:spcBef>
                  <a:spcPct val="0"/>
                </a:spcBef>
                <a:spcAft>
                  <a:spcPct val="0"/>
                </a:spcAft>
                <a:defRPr>
                  <a:solidFill>
                    <a:schemeClr val="tx1"/>
                  </a:solidFill>
                  <a:latin typeface="Calibri" panose="020F0502020204030204" pitchFamily="34" charset="0"/>
                  <a:ea typeface="ＭＳ Ｐゴシック" panose="020B0600070205080204" pitchFamily="34" charset="-128"/>
                </a:defRPr>
              </a:lvl6pPr>
              <a:lvl7pPr marL="914400" fontAlgn="base">
                <a:spcBef>
                  <a:spcPct val="0"/>
                </a:spcBef>
                <a:spcAft>
                  <a:spcPct val="0"/>
                </a:spcAft>
                <a:defRPr>
                  <a:solidFill>
                    <a:schemeClr val="tx1"/>
                  </a:solidFill>
                  <a:latin typeface="Calibri" panose="020F0502020204030204" pitchFamily="34" charset="0"/>
                  <a:ea typeface="ＭＳ Ｐゴシック" panose="020B0600070205080204" pitchFamily="34" charset="-128"/>
                </a:defRPr>
              </a:lvl7pPr>
              <a:lvl8pPr marL="1371600" fontAlgn="base">
                <a:spcBef>
                  <a:spcPct val="0"/>
                </a:spcBef>
                <a:spcAft>
                  <a:spcPct val="0"/>
                </a:spcAft>
                <a:defRPr>
                  <a:solidFill>
                    <a:schemeClr val="tx1"/>
                  </a:solidFill>
                  <a:latin typeface="Calibri" panose="020F0502020204030204" pitchFamily="34" charset="0"/>
                  <a:ea typeface="ＭＳ Ｐゴシック" panose="020B0600070205080204" pitchFamily="34" charset="-128"/>
                </a:defRPr>
              </a:lvl8pPr>
              <a:lvl9pPr marL="1828800" fontAlgn="base">
                <a:spcBef>
                  <a:spcPct val="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algn="ctr">
                <a:lnSpc>
                  <a:spcPct val="120000"/>
                </a:lnSpc>
              </a:pPr>
              <a:endParaRPr lang="id-ID" altLang="id-ID" sz="2779">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7" name="TextBox 21"/>
            <p:cNvSpPr txBox="1">
              <a:spLocks noChangeArrowheads="1"/>
            </p:cNvSpPr>
            <p:nvPr/>
          </p:nvSpPr>
          <p:spPr bwMode="auto">
            <a:xfrm>
              <a:off x="6356737" y="5179787"/>
              <a:ext cx="771727" cy="6044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ＭＳ Ｐゴシック" panose="020B0600070205080204" pitchFamily="34" charset="-128"/>
                </a:defRPr>
              </a:lvl1pPr>
              <a:lvl2pPr marL="37931725" indent="-37474525">
                <a:defRPr>
                  <a:solidFill>
                    <a:schemeClr val="tx1"/>
                  </a:solidFill>
                  <a:latin typeface="Calibri" panose="020F0502020204030204" pitchFamily="34" charset="0"/>
                  <a:ea typeface="ＭＳ Ｐゴシック" panose="020B0600070205080204" pitchFamily="34" charset="-128"/>
                </a:defRPr>
              </a:lvl2pPr>
              <a:lvl3pPr>
                <a:defRPr>
                  <a:solidFill>
                    <a:schemeClr val="tx1"/>
                  </a:solidFill>
                  <a:latin typeface="Calibri" panose="020F0502020204030204" pitchFamily="34" charset="0"/>
                  <a:ea typeface="ＭＳ Ｐゴシック" panose="020B0600070205080204" pitchFamily="34" charset="-128"/>
                </a:defRPr>
              </a:lvl3pPr>
              <a:lvl4pPr>
                <a:defRPr>
                  <a:solidFill>
                    <a:schemeClr val="tx1"/>
                  </a:solidFill>
                  <a:latin typeface="Calibri" panose="020F0502020204030204" pitchFamily="34" charset="0"/>
                  <a:ea typeface="ＭＳ Ｐゴシック" panose="020B0600070205080204" pitchFamily="34" charset="-128"/>
                </a:defRPr>
              </a:lvl4pPr>
              <a:lvl5pPr>
                <a:defRPr>
                  <a:solidFill>
                    <a:schemeClr val="tx1"/>
                  </a:solidFill>
                  <a:latin typeface="Calibri" panose="020F0502020204030204" pitchFamily="34" charset="0"/>
                  <a:ea typeface="ＭＳ Ｐゴシック" panose="020B0600070205080204" pitchFamily="34" charset="-128"/>
                </a:defRPr>
              </a:lvl5pPr>
              <a:lvl6pPr marL="457200" fontAlgn="base">
                <a:spcBef>
                  <a:spcPct val="0"/>
                </a:spcBef>
                <a:spcAft>
                  <a:spcPct val="0"/>
                </a:spcAft>
                <a:defRPr>
                  <a:solidFill>
                    <a:schemeClr val="tx1"/>
                  </a:solidFill>
                  <a:latin typeface="Calibri" panose="020F0502020204030204" pitchFamily="34" charset="0"/>
                  <a:ea typeface="ＭＳ Ｐゴシック" panose="020B0600070205080204" pitchFamily="34" charset="-128"/>
                </a:defRPr>
              </a:lvl6pPr>
              <a:lvl7pPr marL="914400" fontAlgn="base">
                <a:spcBef>
                  <a:spcPct val="0"/>
                </a:spcBef>
                <a:spcAft>
                  <a:spcPct val="0"/>
                </a:spcAft>
                <a:defRPr>
                  <a:solidFill>
                    <a:schemeClr val="tx1"/>
                  </a:solidFill>
                  <a:latin typeface="Calibri" panose="020F0502020204030204" pitchFamily="34" charset="0"/>
                  <a:ea typeface="ＭＳ Ｐゴシック" panose="020B0600070205080204" pitchFamily="34" charset="-128"/>
                </a:defRPr>
              </a:lvl7pPr>
              <a:lvl8pPr marL="1371600" fontAlgn="base">
                <a:spcBef>
                  <a:spcPct val="0"/>
                </a:spcBef>
                <a:spcAft>
                  <a:spcPct val="0"/>
                </a:spcAft>
                <a:defRPr>
                  <a:solidFill>
                    <a:schemeClr val="tx1"/>
                  </a:solidFill>
                  <a:latin typeface="Calibri" panose="020F0502020204030204" pitchFamily="34" charset="0"/>
                  <a:ea typeface="ＭＳ Ｐゴシック" panose="020B0600070205080204" pitchFamily="34" charset="-128"/>
                </a:defRPr>
              </a:lvl8pPr>
              <a:lvl9pPr marL="1828800" fontAlgn="base">
                <a:spcBef>
                  <a:spcPct val="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algn="ctr">
                <a:lnSpc>
                  <a:spcPct val="120000"/>
                </a:lnSpc>
              </a:pPr>
              <a:r>
                <a:rPr lang="nb-NO" altLang="id-ID" sz="2779"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01</a:t>
              </a:r>
            </a:p>
          </p:txBody>
        </p:sp>
      </p:grpSp>
      <p:grpSp>
        <p:nvGrpSpPr>
          <p:cNvPr id="8" name="Group 7"/>
          <p:cNvGrpSpPr/>
          <p:nvPr/>
        </p:nvGrpSpPr>
        <p:grpSpPr>
          <a:xfrm>
            <a:off x="3908406" y="4028662"/>
            <a:ext cx="1194815" cy="1124576"/>
            <a:chOff x="6420131" y="3749417"/>
            <a:chExt cx="1192668" cy="1122553"/>
          </a:xfrm>
          <a:effectLst/>
        </p:grpSpPr>
        <p:sp>
          <p:nvSpPr>
            <p:cNvPr id="9" name="Rounded Rectangle 8"/>
            <p:cNvSpPr>
              <a:spLocks noChangeArrowheads="1"/>
            </p:cNvSpPr>
            <p:nvPr/>
          </p:nvSpPr>
          <p:spPr bwMode="auto">
            <a:xfrm>
              <a:off x="6420131" y="3749417"/>
              <a:ext cx="1192668" cy="1122553"/>
            </a:xfrm>
            <a:prstGeom prst="roundRect">
              <a:avLst>
                <a:gd name="adj" fmla="val 9375"/>
              </a:avLst>
            </a:prstGeom>
            <a:solidFill>
              <a:schemeClr val="accent3"/>
            </a:solidFill>
            <a:ln w="9525">
              <a:noFill/>
              <a:round/>
              <a:headEnd/>
              <a:tailEnd/>
            </a:ln>
            <a:effectLst/>
          </p:spPr>
          <p:txBody>
            <a:bodyPr anchor="ctr"/>
            <a:lstStyle>
              <a:lvl1pPr>
                <a:defRPr>
                  <a:solidFill>
                    <a:schemeClr val="tx1"/>
                  </a:solidFill>
                  <a:latin typeface="Calibri" panose="020F0502020204030204" pitchFamily="34" charset="0"/>
                  <a:ea typeface="ＭＳ Ｐゴシック" panose="020B0600070205080204" pitchFamily="34" charset="-128"/>
                </a:defRPr>
              </a:lvl1pPr>
              <a:lvl2pPr marL="37931725" indent="-37474525">
                <a:defRPr>
                  <a:solidFill>
                    <a:schemeClr val="tx1"/>
                  </a:solidFill>
                  <a:latin typeface="Calibri" panose="020F0502020204030204" pitchFamily="34" charset="0"/>
                  <a:ea typeface="ＭＳ Ｐゴシック" panose="020B0600070205080204" pitchFamily="34" charset="-128"/>
                </a:defRPr>
              </a:lvl2pPr>
              <a:lvl3pPr>
                <a:defRPr>
                  <a:solidFill>
                    <a:schemeClr val="tx1"/>
                  </a:solidFill>
                  <a:latin typeface="Calibri" panose="020F0502020204030204" pitchFamily="34" charset="0"/>
                  <a:ea typeface="ＭＳ Ｐゴシック" panose="020B0600070205080204" pitchFamily="34" charset="-128"/>
                </a:defRPr>
              </a:lvl3pPr>
              <a:lvl4pPr>
                <a:defRPr>
                  <a:solidFill>
                    <a:schemeClr val="tx1"/>
                  </a:solidFill>
                  <a:latin typeface="Calibri" panose="020F0502020204030204" pitchFamily="34" charset="0"/>
                  <a:ea typeface="ＭＳ Ｐゴシック" panose="020B0600070205080204" pitchFamily="34" charset="-128"/>
                </a:defRPr>
              </a:lvl4pPr>
              <a:lvl5pPr>
                <a:defRPr>
                  <a:solidFill>
                    <a:schemeClr val="tx1"/>
                  </a:solidFill>
                  <a:latin typeface="Calibri" panose="020F0502020204030204" pitchFamily="34" charset="0"/>
                  <a:ea typeface="ＭＳ Ｐゴシック" panose="020B0600070205080204" pitchFamily="34" charset="-128"/>
                </a:defRPr>
              </a:lvl5pPr>
              <a:lvl6pPr marL="457200" fontAlgn="base">
                <a:spcBef>
                  <a:spcPct val="0"/>
                </a:spcBef>
                <a:spcAft>
                  <a:spcPct val="0"/>
                </a:spcAft>
                <a:defRPr>
                  <a:solidFill>
                    <a:schemeClr val="tx1"/>
                  </a:solidFill>
                  <a:latin typeface="Calibri" panose="020F0502020204030204" pitchFamily="34" charset="0"/>
                  <a:ea typeface="ＭＳ Ｐゴシック" panose="020B0600070205080204" pitchFamily="34" charset="-128"/>
                </a:defRPr>
              </a:lvl6pPr>
              <a:lvl7pPr marL="914400" fontAlgn="base">
                <a:spcBef>
                  <a:spcPct val="0"/>
                </a:spcBef>
                <a:spcAft>
                  <a:spcPct val="0"/>
                </a:spcAft>
                <a:defRPr>
                  <a:solidFill>
                    <a:schemeClr val="tx1"/>
                  </a:solidFill>
                  <a:latin typeface="Calibri" panose="020F0502020204030204" pitchFamily="34" charset="0"/>
                  <a:ea typeface="ＭＳ Ｐゴシック" panose="020B0600070205080204" pitchFamily="34" charset="-128"/>
                </a:defRPr>
              </a:lvl7pPr>
              <a:lvl8pPr marL="1371600" fontAlgn="base">
                <a:spcBef>
                  <a:spcPct val="0"/>
                </a:spcBef>
                <a:spcAft>
                  <a:spcPct val="0"/>
                </a:spcAft>
                <a:defRPr>
                  <a:solidFill>
                    <a:schemeClr val="tx1"/>
                  </a:solidFill>
                  <a:latin typeface="Calibri" panose="020F0502020204030204" pitchFamily="34" charset="0"/>
                  <a:ea typeface="ＭＳ Ｐゴシック" panose="020B0600070205080204" pitchFamily="34" charset="-128"/>
                </a:defRPr>
              </a:lvl8pPr>
              <a:lvl9pPr marL="1828800" fontAlgn="base">
                <a:spcBef>
                  <a:spcPct val="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algn="ctr">
                <a:lnSpc>
                  <a:spcPct val="120000"/>
                </a:lnSpc>
              </a:pPr>
              <a:endParaRPr lang="id-ID" altLang="id-ID" sz="2779">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0" name="TextBox 22"/>
            <p:cNvSpPr txBox="1">
              <a:spLocks noChangeArrowheads="1"/>
            </p:cNvSpPr>
            <p:nvPr/>
          </p:nvSpPr>
          <p:spPr bwMode="auto">
            <a:xfrm>
              <a:off x="6672041" y="4034885"/>
              <a:ext cx="771727" cy="6044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ＭＳ Ｐゴシック" panose="020B0600070205080204" pitchFamily="34" charset="-128"/>
                </a:defRPr>
              </a:lvl1pPr>
              <a:lvl2pPr marL="37931725" indent="-37474525">
                <a:defRPr>
                  <a:solidFill>
                    <a:schemeClr val="tx1"/>
                  </a:solidFill>
                  <a:latin typeface="Calibri" panose="020F0502020204030204" pitchFamily="34" charset="0"/>
                  <a:ea typeface="ＭＳ Ｐゴシック" panose="020B0600070205080204" pitchFamily="34" charset="-128"/>
                </a:defRPr>
              </a:lvl2pPr>
              <a:lvl3pPr>
                <a:defRPr>
                  <a:solidFill>
                    <a:schemeClr val="tx1"/>
                  </a:solidFill>
                  <a:latin typeface="Calibri" panose="020F0502020204030204" pitchFamily="34" charset="0"/>
                  <a:ea typeface="ＭＳ Ｐゴシック" panose="020B0600070205080204" pitchFamily="34" charset="-128"/>
                </a:defRPr>
              </a:lvl3pPr>
              <a:lvl4pPr>
                <a:defRPr>
                  <a:solidFill>
                    <a:schemeClr val="tx1"/>
                  </a:solidFill>
                  <a:latin typeface="Calibri" panose="020F0502020204030204" pitchFamily="34" charset="0"/>
                  <a:ea typeface="ＭＳ Ｐゴシック" panose="020B0600070205080204" pitchFamily="34" charset="-128"/>
                </a:defRPr>
              </a:lvl4pPr>
              <a:lvl5pPr>
                <a:defRPr>
                  <a:solidFill>
                    <a:schemeClr val="tx1"/>
                  </a:solidFill>
                  <a:latin typeface="Calibri" panose="020F0502020204030204" pitchFamily="34" charset="0"/>
                  <a:ea typeface="ＭＳ Ｐゴシック" panose="020B0600070205080204" pitchFamily="34" charset="-128"/>
                </a:defRPr>
              </a:lvl5pPr>
              <a:lvl6pPr marL="457200" fontAlgn="base">
                <a:spcBef>
                  <a:spcPct val="0"/>
                </a:spcBef>
                <a:spcAft>
                  <a:spcPct val="0"/>
                </a:spcAft>
                <a:defRPr>
                  <a:solidFill>
                    <a:schemeClr val="tx1"/>
                  </a:solidFill>
                  <a:latin typeface="Calibri" panose="020F0502020204030204" pitchFamily="34" charset="0"/>
                  <a:ea typeface="ＭＳ Ｐゴシック" panose="020B0600070205080204" pitchFamily="34" charset="-128"/>
                </a:defRPr>
              </a:lvl6pPr>
              <a:lvl7pPr marL="914400" fontAlgn="base">
                <a:spcBef>
                  <a:spcPct val="0"/>
                </a:spcBef>
                <a:spcAft>
                  <a:spcPct val="0"/>
                </a:spcAft>
                <a:defRPr>
                  <a:solidFill>
                    <a:schemeClr val="tx1"/>
                  </a:solidFill>
                  <a:latin typeface="Calibri" panose="020F0502020204030204" pitchFamily="34" charset="0"/>
                  <a:ea typeface="ＭＳ Ｐゴシック" panose="020B0600070205080204" pitchFamily="34" charset="-128"/>
                </a:defRPr>
              </a:lvl7pPr>
              <a:lvl8pPr marL="1371600" fontAlgn="base">
                <a:spcBef>
                  <a:spcPct val="0"/>
                </a:spcBef>
                <a:spcAft>
                  <a:spcPct val="0"/>
                </a:spcAft>
                <a:defRPr>
                  <a:solidFill>
                    <a:schemeClr val="tx1"/>
                  </a:solidFill>
                  <a:latin typeface="Calibri" panose="020F0502020204030204" pitchFamily="34" charset="0"/>
                  <a:ea typeface="ＭＳ Ｐゴシック" panose="020B0600070205080204" pitchFamily="34" charset="-128"/>
                </a:defRPr>
              </a:lvl8pPr>
              <a:lvl9pPr marL="1828800" fontAlgn="base">
                <a:spcBef>
                  <a:spcPct val="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algn="ctr">
                <a:lnSpc>
                  <a:spcPct val="120000"/>
                </a:lnSpc>
              </a:pPr>
              <a:r>
                <a:rPr lang="nb-NO" altLang="id-ID" sz="2779"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02</a:t>
              </a:r>
            </a:p>
          </p:txBody>
        </p:sp>
      </p:grpSp>
      <p:grpSp>
        <p:nvGrpSpPr>
          <p:cNvPr id="11" name="Group 10"/>
          <p:cNvGrpSpPr/>
          <p:nvPr/>
        </p:nvGrpSpPr>
        <p:grpSpPr>
          <a:xfrm>
            <a:off x="3486708" y="2904099"/>
            <a:ext cx="1194815" cy="1124573"/>
            <a:chOff x="5999190" y="2626865"/>
            <a:chExt cx="1192668" cy="1122553"/>
          </a:xfrm>
          <a:effectLst/>
        </p:grpSpPr>
        <p:sp>
          <p:nvSpPr>
            <p:cNvPr id="12" name="Rounded Rectangle 11"/>
            <p:cNvSpPr>
              <a:spLocks noChangeArrowheads="1"/>
            </p:cNvSpPr>
            <p:nvPr/>
          </p:nvSpPr>
          <p:spPr bwMode="auto">
            <a:xfrm>
              <a:off x="5999190" y="2626865"/>
              <a:ext cx="1192668" cy="1122553"/>
            </a:xfrm>
            <a:prstGeom prst="roundRect">
              <a:avLst>
                <a:gd name="adj" fmla="val 9375"/>
              </a:avLst>
            </a:prstGeom>
            <a:solidFill>
              <a:schemeClr val="accent2"/>
            </a:solidFill>
            <a:ln w="9525">
              <a:noFill/>
              <a:round/>
              <a:headEnd/>
              <a:tailEnd/>
            </a:ln>
            <a:effectLst/>
          </p:spPr>
          <p:txBody>
            <a:bodyPr anchor="ctr"/>
            <a:lstStyle>
              <a:lvl1pPr>
                <a:defRPr>
                  <a:solidFill>
                    <a:schemeClr val="tx1"/>
                  </a:solidFill>
                  <a:latin typeface="Calibri" panose="020F0502020204030204" pitchFamily="34" charset="0"/>
                  <a:ea typeface="ＭＳ Ｐゴシック" panose="020B0600070205080204" pitchFamily="34" charset="-128"/>
                </a:defRPr>
              </a:lvl1pPr>
              <a:lvl2pPr marL="37931725" indent="-37474525">
                <a:defRPr>
                  <a:solidFill>
                    <a:schemeClr val="tx1"/>
                  </a:solidFill>
                  <a:latin typeface="Calibri" panose="020F0502020204030204" pitchFamily="34" charset="0"/>
                  <a:ea typeface="ＭＳ Ｐゴシック" panose="020B0600070205080204" pitchFamily="34" charset="-128"/>
                </a:defRPr>
              </a:lvl2pPr>
              <a:lvl3pPr>
                <a:defRPr>
                  <a:solidFill>
                    <a:schemeClr val="tx1"/>
                  </a:solidFill>
                  <a:latin typeface="Calibri" panose="020F0502020204030204" pitchFamily="34" charset="0"/>
                  <a:ea typeface="ＭＳ Ｐゴシック" panose="020B0600070205080204" pitchFamily="34" charset="-128"/>
                </a:defRPr>
              </a:lvl3pPr>
              <a:lvl4pPr>
                <a:defRPr>
                  <a:solidFill>
                    <a:schemeClr val="tx1"/>
                  </a:solidFill>
                  <a:latin typeface="Calibri" panose="020F0502020204030204" pitchFamily="34" charset="0"/>
                  <a:ea typeface="ＭＳ Ｐゴシック" panose="020B0600070205080204" pitchFamily="34" charset="-128"/>
                </a:defRPr>
              </a:lvl4pPr>
              <a:lvl5pPr>
                <a:defRPr>
                  <a:solidFill>
                    <a:schemeClr val="tx1"/>
                  </a:solidFill>
                  <a:latin typeface="Calibri" panose="020F0502020204030204" pitchFamily="34" charset="0"/>
                  <a:ea typeface="ＭＳ Ｐゴシック" panose="020B0600070205080204" pitchFamily="34" charset="-128"/>
                </a:defRPr>
              </a:lvl5pPr>
              <a:lvl6pPr marL="457200" fontAlgn="base">
                <a:spcBef>
                  <a:spcPct val="0"/>
                </a:spcBef>
                <a:spcAft>
                  <a:spcPct val="0"/>
                </a:spcAft>
                <a:defRPr>
                  <a:solidFill>
                    <a:schemeClr val="tx1"/>
                  </a:solidFill>
                  <a:latin typeface="Calibri" panose="020F0502020204030204" pitchFamily="34" charset="0"/>
                  <a:ea typeface="ＭＳ Ｐゴシック" panose="020B0600070205080204" pitchFamily="34" charset="-128"/>
                </a:defRPr>
              </a:lvl6pPr>
              <a:lvl7pPr marL="914400" fontAlgn="base">
                <a:spcBef>
                  <a:spcPct val="0"/>
                </a:spcBef>
                <a:spcAft>
                  <a:spcPct val="0"/>
                </a:spcAft>
                <a:defRPr>
                  <a:solidFill>
                    <a:schemeClr val="tx1"/>
                  </a:solidFill>
                  <a:latin typeface="Calibri" panose="020F0502020204030204" pitchFamily="34" charset="0"/>
                  <a:ea typeface="ＭＳ Ｐゴシック" panose="020B0600070205080204" pitchFamily="34" charset="-128"/>
                </a:defRPr>
              </a:lvl7pPr>
              <a:lvl8pPr marL="1371600" fontAlgn="base">
                <a:spcBef>
                  <a:spcPct val="0"/>
                </a:spcBef>
                <a:spcAft>
                  <a:spcPct val="0"/>
                </a:spcAft>
                <a:defRPr>
                  <a:solidFill>
                    <a:schemeClr val="tx1"/>
                  </a:solidFill>
                  <a:latin typeface="Calibri" panose="020F0502020204030204" pitchFamily="34" charset="0"/>
                  <a:ea typeface="ＭＳ Ｐゴシック" panose="020B0600070205080204" pitchFamily="34" charset="-128"/>
                </a:defRPr>
              </a:lvl8pPr>
              <a:lvl9pPr marL="1828800" fontAlgn="base">
                <a:spcBef>
                  <a:spcPct val="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algn="ctr">
                <a:lnSpc>
                  <a:spcPct val="120000"/>
                </a:lnSpc>
              </a:pPr>
              <a:endParaRPr lang="id-ID" altLang="id-ID" sz="2779">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3" name="TextBox 23"/>
            <p:cNvSpPr txBox="1">
              <a:spLocks noChangeArrowheads="1"/>
            </p:cNvSpPr>
            <p:nvPr/>
          </p:nvSpPr>
          <p:spPr bwMode="auto">
            <a:xfrm>
              <a:off x="6231728" y="2895663"/>
              <a:ext cx="771727" cy="604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ＭＳ Ｐゴシック" panose="020B0600070205080204" pitchFamily="34" charset="-128"/>
                </a:defRPr>
              </a:lvl1pPr>
              <a:lvl2pPr marL="37931725" indent="-37474525">
                <a:defRPr>
                  <a:solidFill>
                    <a:schemeClr val="tx1"/>
                  </a:solidFill>
                  <a:latin typeface="Calibri" panose="020F0502020204030204" pitchFamily="34" charset="0"/>
                  <a:ea typeface="ＭＳ Ｐゴシック" panose="020B0600070205080204" pitchFamily="34" charset="-128"/>
                </a:defRPr>
              </a:lvl2pPr>
              <a:lvl3pPr>
                <a:defRPr>
                  <a:solidFill>
                    <a:schemeClr val="tx1"/>
                  </a:solidFill>
                  <a:latin typeface="Calibri" panose="020F0502020204030204" pitchFamily="34" charset="0"/>
                  <a:ea typeface="ＭＳ Ｐゴシック" panose="020B0600070205080204" pitchFamily="34" charset="-128"/>
                </a:defRPr>
              </a:lvl3pPr>
              <a:lvl4pPr>
                <a:defRPr>
                  <a:solidFill>
                    <a:schemeClr val="tx1"/>
                  </a:solidFill>
                  <a:latin typeface="Calibri" panose="020F0502020204030204" pitchFamily="34" charset="0"/>
                  <a:ea typeface="ＭＳ Ｐゴシック" panose="020B0600070205080204" pitchFamily="34" charset="-128"/>
                </a:defRPr>
              </a:lvl4pPr>
              <a:lvl5pPr>
                <a:defRPr>
                  <a:solidFill>
                    <a:schemeClr val="tx1"/>
                  </a:solidFill>
                  <a:latin typeface="Calibri" panose="020F0502020204030204" pitchFamily="34" charset="0"/>
                  <a:ea typeface="ＭＳ Ｐゴシック" panose="020B0600070205080204" pitchFamily="34" charset="-128"/>
                </a:defRPr>
              </a:lvl5pPr>
              <a:lvl6pPr marL="457200" fontAlgn="base">
                <a:spcBef>
                  <a:spcPct val="0"/>
                </a:spcBef>
                <a:spcAft>
                  <a:spcPct val="0"/>
                </a:spcAft>
                <a:defRPr>
                  <a:solidFill>
                    <a:schemeClr val="tx1"/>
                  </a:solidFill>
                  <a:latin typeface="Calibri" panose="020F0502020204030204" pitchFamily="34" charset="0"/>
                  <a:ea typeface="ＭＳ Ｐゴシック" panose="020B0600070205080204" pitchFamily="34" charset="-128"/>
                </a:defRPr>
              </a:lvl6pPr>
              <a:lvl7pPr marL="914400" fontAlgn="base">
                <a:spcBef>
                  <a:spcPct val="0"/>
                </a:spcBef>
                <a:spcAft>
                  <a:spcPct val="0"/>
                </a:spcAft>
                <a:defRPr>
                  <a:solidFill>
                    <a:schemeClr val="tx1"/>
                  </a:solidFill>
                  <a:latin typeface="Calibri" panose="020F0502020204030204" pitchFamily="34" charset="0"/>
                  <a:ea typeface="ＭＳ Ｐゴシック" panose="020B0600070205080204" pitchFamily="34" charset="-128"/>
                </a:defRPr>
              </a:lvl7pPr>
              <a:lvl8pPr marL="1371600" fontAlgn="base">
                <a:spcBef>
                  <a:spcPct val="0"/>
                </a:spcBef>
                <a:spcAft>
                  <a:spcPct val="0"/>
                </a:spcAft>
                <a:defRPr>
                  <a:solidFill>
                    <a:schemeClr val="tx1"/>
                  </a:solidFill>
                  <a:latin typeface="Calibri" panose="020F0502020204030204" pitchFamily="34" charset="0"/>
                  <a:ea typeface="ＭＳ Ｐゴシック" panose="020B0600070205080204" pitchFamily="34" charset="-128"/>
                </a:defRPr>
              </a:lvl8pPr>
              <a:lvl9pPr marL="1828800" fontAlgn="base">
                <a:spcBef>
                  <a:spcPct val="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algn="ctr">
                <a:lnSpc>
                  <a:spcPct val="120000"/>
                </a:lnSpc>
              </a:pPr>
              <a:r>
                <a:rPr lang="nb-NO" altLang="id-ID" sz="2779"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03</a:t>
              </a:r>
            </a:p>
          </p:txBody>
        </p:sp>
      </p:grpSp>
      <p:grpSp>
        <p:nvGrpSpPr>
          <p:cNvPr id="14" name="Group 13"/>
          <p:cNvGrpSpPr/>
          <p:nvPr/>
        </p:nvGrpSpPr>
        <p:grpSpPr>
          <a:xfrm>
            <a:off x="2889307" y="1842193"/>
            <a:ext cx="1194815" cy="1124575"/>
            <a:chOff x="5402860" y="1566869"/>
            <a:chExt cx="1192668" cy="1122553"/>
          </a:xfrm>
          <a:effectLst/>
        </p:grpSpPr>
        <p:sp>
          <p:nvSpPr>
            <p:cNvPr id="15" name="Rounded Rectangle 14"/>
            <p:cNvSpPr>
              <a:spLocks noChangeArrowheads="1"/>
            </p:cNvSpPr>
            <p:nvPr/>
          </p:nvSpPr>
          <p:spPr bwMode="auto">
            <a:xfrm rot="20684149">
              <a:off x="5402860" y="1566869"/>
              <a:ext cx="1192668" cy="1122553"/>
            </a:xfrm>
            <a:prstGeom prst="roundRect">
              <a:avLst>
                <a:gd name="adj" fmla="val 9375"/>
              </a:avLst>
            </a:prstGeom>
            <a:solidFill>
              <a:schemeClr val="accent1"/>
            </a:solidFill>
            <a:ln w="9525">
              <a:noFill/>
              <a:round/>
              <a:headEnd/>
              <a:tailEnd/>
            </a:ln>
            <a:effectLst/>
          </p:spPr>
          <p:txBody>
            <a:bodyPr anchor="ctr"/>
            <a:lstStyle>
              <a:lvl1pPr>
                <a:defRPr>
                  <a:solidFill>
                    <a:schemeClr val="tx1"/>
                  </a:solidFill>
                  <a:latin typeface="Calibri" panose="020F0502020204030204" pitchFamily="34" charset="0"/>
                  <a:ea typeface="ＭＳ Ｐゴシック" panose="020B0600070205080204" pitchFamily="34" charset="-128"/>
                </a:defRPr>
              </a:lvl1pPr>
              <a:lvl2pPr marL="37931725" indent="-37474525">
                <a:defRPr>
                  <a:solidFill>
                    <a:schemeClr val="tx1"/>
                  </a:solidFill>
                  <a:latin typeface="Calibri" panose="020F0502020204030204" pitchFamily="34" charset="0"/>
                  <a:ea typeface="ＭＳ Ｐゴシック" panose="020B0600070205080204" pitchFamily="34" charset="-128"/>
                </a:defRPr>
              </a:lvl2pPr>
              <a:lvl3pPr>
                <a:defRPr>
                  <a:solidFill>
                    <a:schemeClr val="tx1"/>
                  </a:solidFill>
                  <a:latin typeface="Calibri" panose="020F0502020204030204" pitchFamily="34" charset="0"/>
                  <a:ea typeface="ＭＳ Ｐゴシック" panose="020B0600070205080204" pitchFamily="34" charset="-128"/>
                </a:defRPr>
              </a:lvl3pPr>
              <a:lvl4pPr>
                <a:defRPr>
                  <a:solidFill>
                    <a:schemeClr val="tx1"/>
                  </a:solidFill>
                  <a:latin typeface="Calibri" panose="020F0502020204030204" pitchFamily="34" charset="0"/>
                  <a:ea typeface="ＭＳ Ｐゴシック" panose="020B0600070205080204" pitchFamily="34" charset="-128"/>
                </a:defRPr>
              </a:lvl4pPr>
              <a:lvl5pPr>
                <a:defRPr>
                  <a:solidFill>
                    <a:schemeClr val="tx1"/>
                  </a:solidFill>
                  <a:latin typeface="Calibri" panose="020F0502020204030204" pitchFamily="34" charset="0"/>
                  <a:ea typeface="ＭＳ Ｐゴシック" panose="020B0600070205080204" pitchFamily="34" charset="-128"/>
                </a:defRPr>
              </a:lvl5pPr>
              <a:lvl6pPr marL="457200" fontAlgn="base">
                <a:spcBef>
                  <a:spcPct val="0"/>
                </a:spcBef>
                <a:spcAft>
                  <a:spcPct val="0"/>
                </a:spcAft>
                <a:defRPr>
                  <a:solidFill>
                    <a:schemeClr val="tx1"/>
                  </a:solidFill>
                  <a:latin typeface="Calibri" panose="020F0502020204030204" pitchFamily="34" charset="0"/>
                  <a:ea typeface="ＭＳ Ｐゴシック" panose="020B0600070205080204" pitchFamily="34" charset="-128"/>
                </a:defRPr>
              </a:lvl6pPr>
              <a:lvl7pPr marL="914400" fontAlgn="base">
                <a:spcBef>
                  <a:spcPct val="0"/>
                </a:spcBef>
                <a:spcAft>
                  <a:spcPct val="0"/>
                </a:spcAft>
                <a:defRPr>
                  <a:solidFill>
                    <a:schemeClr val="tx1"/>
                  </a:solidFill>
                  <a:latin typeface="Calibri" panose="020F0502020204030204" pitchFamily="34" charset="0"/>
                  <a:ea typeface="ＭＳ Ｐゴシック" panose="020B0600070205080204" pitchFamily="34" charset="-128"/>
                </a:defRPr>
              </a:lvl7pPr>
              <a:lvl8pPr marL="1371600" fontAlgn="base">
                <a:spcBef>
                  <a:spcPct val="0"/>
                </a:spcBef>
                <a:spcAft>
                  <a:spcPct val="0"/>
                </a:spcAft>
                <a:defRPr>
                  <a:solidFill>
                    <a:schemeClr val="tx1"/>
                  </a:solidFill>
                  <a:latin typeface="Calibri" panose="020F0502020204030204" pitchFamily="34" charset="0"/>
                  <a:ea typeface="ＭＳ Ｐゴシック" panose="020B0600070205080204" pitchFamily="34" charset="-128"/>
                </a:defRPr>
              </a:lvl8pPr>
              <a:lvl9pPr marL="1828800" fontAlgn="base">
                <a:spcBef>
                  <a:spcPct val="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algn="ctr">
                <a:lnSpc>
                  <a:spcPct val="120000"/>
                </a:lnSpc>
              </a:pPr>
              <a:endParaRPr lang="id-ID" altLang="id-ID" sz="2779">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6" name="TextBox 24"/>
            <p:cNvSpPr txBox="1">
              <a:spLocks noChangeArrowheads="1"/>
            </p:cNvSpPr>
            <p:nvPr/>
          </p:nvSpPr>
          <p:spPr bwMode="auto">
            <a:xfrm rot="20681241">
              <a:off x="5613324" y="1778750"/>
              <a:ext cx="771727" cy="6044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ＭＳ Ｐゴシック" panose="020B0600070205080204" pitchFamily="34" charset="-128"/>
                </a:defRPr>
              </a:lvl1pPr>
              <a:lvl2pPr marL="37931725" indent="-37474525">
                <a:defRPr>
                  <a:solidFill>
                    <a:schemeClr val="tx1"/>
                  </a:solidFill>
                  <a:latin typeface="Calibri" panose="020F0502020204030204" pitchFamily="34" charset="0"/>
                  <a:ea typeface="ＭＳ Ｐゴシック" panose="020B0600070205080204" pitchFamily="34" charset="-128"/>
                </a:defRPr>
              </a:lvl2pPr>
              <a:lvl3pPr>
                <a:defRPr>
                  <a:solidFill>
                    <a:schemeClr val="tx1"/>
                  </a:solidFill>
                  <a:latin typeface="Calibri" panose="020F0502020204030204" pitchFamily="34" charset="0"/>
                  <a:ea typeface="ＭＳ Ｐゴシック" panose="020B0600070205080204" pitchFamily="34" charset="-128"/>
                </a:defRPr>
              </a:lvl3pPr>
              <a:lvl4pPr>
                <a:defRPr>
                  <a:solidFill>
                    <a:schemeClr val="tx1"/>
                  </a:solidFill>
                  <a:latin typeface="Calibri" panose="020F0502020204030204" pitchFamily="34" charset="0"/>
                  <a:ea typeface="ＭＳ Ｐゴシック" panose="020B0600070205080204" pitchFamily="34" charset="-128"/>
                </a:defRPr>
              </a:lvl4pPr>
              <a:lvl5pPr>
                <a:defRPr>
                  <a:solidFill>
                    <a:schemeClr val="tx1"/>
                  </a:solidFill>
                  <a:latin typeface="Calibri" panose="020F0502020204030204" pitchFamily="34" charset="0"/>
                  <a:ea typeface="ＭＳ Ｐゴシック" panose="020B0600070205080204" pitchFamily="34" charset="-128"/>
                </a:defRPr>
              </a:lvl5pPr>
              <a:lvl6pPr marL="457200" fontAlgn="base">
                <a:spcBef>
                  <a:spcPct val="0"/>
                </a:spcBef>
                <a:spcAft>
                  <a:spcPct val="0"/>
                </a:spcAft>
                <a:defRPr>
                  <a:solidFill>
                    <a:schemeClr val="tx1"/>
                  </a:solidFill>
                  <a:latin typeface="Calibri" panose="020F0502020204030204" pitchFamily="34" charset="0"/>
                  <a:ea typeface="ＭＳ Ｐゴシック" panose="020B0600070205080204" pitchFamily="34" charset="-128"/>
                </a:defRPr>
              </a:lvl6pPr>
              <a:lvl7pPr marL="914400" fontAlgn="base">
                <a:spcBef>
                  <a:spcPct val="0"/>
                </a:spcBef>
                <a:spcAft>
                  <a:spcPct val="0"/>
                </a:spcAft>
                <a:defRPr>
                  <a:solidFill>
                    <a:schemeClr val="tx1"/>
                  </a:solidFill>
                  <a:latin typeface="Calibri" panose="020F0502020204030204" pitchFamily="34" charset="0"/>
                  <a:ea typeface="ＭＳ Ｐゴシック" panose="020B0600070205080204" pitchFamily="34" charset="-128"/>
                </a:defRPr>
              </a:lvl7pPr>
              <a:lvl8pPr marL="1371600" fontAlgn="base">
                <a:spcBef>
                  <a:spcPct val="0"/>
                </a:spcBef>
                <a:spcAft>
                  <a:spcPct val="0"/>
                </a:spcAft>
                <a:defRPr>
                  <a:solidFill>
                    <a:schemeClr val="tx1"/>
                  </a:solidFill>
                  <a:latin typeface="Calibri" panose="020F0502020204030204" pitchFamily="34" charset="0"/>
                  <a:ea typeface="ＭＳ Ｐゴシック" panose="020B0600070205080204" pitchFamily="34" charset="-128"/>
                </a:defRPr>
              </a:lvl8pPr>
              <a:lvl9pPr marL="1828800" fontAlgn="base">
                <a:spcBef>
                  <a:spcPct val="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algn="ctr">
                <a:lnSpc>
                  <a:spcPct val="120000"/>
                </a:lnSpc>
              </a:pPr>
              <a:r>
                <a:rPr lang="nb-NO" altLang="id-ID" sz="2779"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04</a:t>
              </a:r>
            </a:p>
          </p:txBody>
        </p:sp>
      </p:grpSp>
      <p:grpSp>
        <p:nvGrpSpPr>
          <p:cNvPr id="27" name="Group 26"/>
          <p:cNvGrpSpPr>
            <a:grpSpLocks noChangeAspect="1"/>
          </p:cNvGrpSpPr>
          <p:nvPr/>
        </p:nvGrpSpPr>
        <p:grpSpPr>
          <a:xfrm>
            <a:off x="5030321" y="1802601"/>
            <a:ext cx="901620" cy="901620"/>
            <a:chOff x="5385173" y="1917525"/>
            <a:chExt cx="1440000" cy="1440000"/>
          </a:xfrm>
        </p:grpSpPr>
        <p:sp>
          <p:nvSpPr>
            <p:cNvPr id="28" name="Oval 27"/>
            <p:cNvSpPr>
              <a:spLocks noChangeAspect="1"/>
            </p:cNvSpPr>
            <p:nvPr/>
          </p:nvSpPr>
          <p:spPr>
            <a:xfrm>
              <a:off x="5385173" y="1917525"/>
              <a:ext cx="1440000" cy="1440000"/>
            </a:xfrm>
            <a:prstGeom prst="ellipse">
              <a:avLst/>
            </a:prstGeom>
            <a:solidFill>
              <a:schemeClr val="bg1">
                <a:lumMod val="65000"/>
                <a:alpha val="60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id-ID" sz="781">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9" name="Oval 28"/>
            <p:cNvSpPr/>
            <p:nvPr/>
          </p:nvSpPr>
          <p:spPr>
            <a:xfrm>
              <a:off x="5475173" y="2007525"/>
              <a:ext cx="1260000" cy="1260000"/>
            </a:xfrm>
            <a:prstGeom prst="ellipse">
              <a:avLst/>
            </a:prstGeom>
            <a:solidFill>
              <a:schemeClr val="accent1"/>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id-ID" sz="781">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30" name="Group 29"/>
          <p:cNvGrpSpPr>
            <a:grpSpLocks noChangeAspect="1"/>
          </p:cNvGrpSpPr>
          <p:nvPr/>
        </p:nvGrpSpPr>
        <p:grpSpPr>
          <a:xfrm>
            <a:off x="6011260" y="5140260"/>
            <a:ext cx="901619" cy="901620"/>
            <a:chOff x="5385173" y="1917525"/>
            <a:chExt cx="1440000" cy="1440000"/>
          </a:xfrm>
        </p:grpSpPr>
        <p:sp>
          <p:nvSpPr>
            <p:cNvPr id="31" name="Oval 30"/>
            <p:cNvSpPr>
              <a:spLocks noChangeAspect="1"/>
            </p:cNvSpPr>
            <p:nvPr/>
          </p:nvSpPr>
          <p:spPr>
            <a:xfrm>
              <a:off x="5385173" y="1917525"/>
              <a:ext cx="1440000" cy="1440000"/>
            </a:xfrm>
            <a:prstGeom prst="ellipse">
              <a:avLst/>
            </a:prstGeom>
            <a:solidFill>
              <a:schemeClr val="bg1">
                <a:lumMod val="65000"/>
                <a:alpha val="60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id-ID" sz="781">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2" name="Oval 31"/>
            <p:cNvSpPr/>
            <p:nvPr/>
          </p:nvSpPr>
          <p:spPr>
            <a:xfrm>
              <a:off x="5475175" y="2007525"/>
              <a:ext cx="1260001" cy="1260000"/>
            </a:xfrm>
            <a:prstGeom prst="ellipse">
              <a:avLst/>
            </a:prstGeom>
            <a:solidFill>
              <a:schemeClr val="accent4"/>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id-ID" sz="781">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33" name="Group 32"/>
          <p:cNvGrpSpPr>
            <a:grpSpLocks noChangeAspect="1"/>
          </p:cNvGrpSpPr>
          <p:nvPr/>
        </p:nvGrpSpPr>
        <p:grpSpPr>
          <a:xfrm>
            <a:off x="6912184" y="4039223"/>
            <a:ext cx="901620" cy="901620"/>
            <a:chOff x="5385173" y="1917525"/>
            <a:chExt cx="1440000" cy="1440000"/>
          </a:xfrm>
        </p:grpSpPr>
        <p:sp>
          <p:nvSpPr>
            <p:cNvPr id="34" name="Oval 33"/>
            <p:cNvSpPr>
              <a:spLocks noChangeAspect="1"/>
            </p:cNvSpPr>
            <p:nvPr/>
          </p:nvSpPr>
          <p:spPr>
            <a:xfrm>
              <a:off x="5385173" y="1917525"/>
              <a:ext cx="1440000" cy="1440000"/>
            </a:xfrm>
            <a:prstGeom prst="ellipse">
              <a:avLst/>
            </a:prstGeom>
            <a:solidFill>
              <a:schemeClr val="bg1">
                <a:lumMod val="65000"/>
                <a:alpha val="60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id-ID" sz="781">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5" name="Oval 34"/>
            <p:cNvSpPr/>
            <p:nvPr/>
          </p:nvSpPr>
          <p:spPr>
            <a:xfrm>
              <a:off x="5475173" y="2007525"/>
              <a:ext cx="1260000" cy="1260000"/>
            </a:xfrm>
            <a:prstGeom prst="ellipse">
              <a:avLst/>
            </a:prstGeom>
            <a:solidFill>
              <a:schemeClr val="accent3"/>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id-ID" sz="781">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36" name="Group 35"/>
          <p:cNvGrpSpPr>
            <a:grpSpLocks noChangeAspect="1"/>
          </p:cNvGrpSpPr>
          <p:nvPr/>
        </p:nvGrpSpPr>
        <p:grpSpPr>
          <a:xfrm>
            <a:off x="5826516" y="2873633"/>
            <a:ext cx="901620" cy="901620"/>
            <a:chOff x="5385173" y="1917525"/>
            <a:chExt cx="1440000" cy="1440000"/>
          </a:xfrm>
        </p:grpSpPr>
        <p:sp>
          <p:nvSpPr>
            <p:cNvPr id="37" name="Oval 36"/>
            <p:cNvSpPr>
              <a:spLocks noChangeAspect="1"/>
            </p:cNvSpPr>
            <p:nvPr/>
          </p:nvSpPr>
          <p:spPr>
            <a:xfrm>
              <a:off x="5385173" y="1917525"/>
              <a:ext cx="1440000" cy="1440000"/>
            </a:xfrm>
            <a:prstGeom prst="ellipse">
              <a:avLst/>
            </a:prstGeom>
            <a:solidFill>
              <a:schemeClr val="bg1">
                <a:lumMod val="65000"/>
                <a:alpha val="60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id-ID" sz="781">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8" name="Oval 37"/>
            <p:cNvSpPr/>
            <p:nvPr/>
          </p:nvSpPr>
          <p:spPr>
            <a:xfrm>
              <a:off x="5475173" y="2007525"/>
              <a:ext cx="1260000" cy="1260000"/>
            </a:xfrm>
            <a:prstGeom prst="ellipse">
              <a:avLst/>
            </a:prstGeom>
            <a:solidFill>
              <a:schemeClr val="accent2"/>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id-ID" sz="781">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39" name="Group 38"/>
          <p:cNvGrpSpPr>
            <a:grpSpLocks noChangeAspect="1"/>
          </p:cNvGrpSpPr>
          <p:nvPr/>
        </p:nvGrpSpPr>
        <p:grpSpPr>
          <a:xfrm>
            <a:off x="5232576" y="1999830"/>
            <a:ext cx="488379" cy="488379"/>
            <a:chOff x="-2771775" y="66675"/>
            <a:chExt cx="827087" cy="827088"/>
          </a:xfrm>
          <a:solidFill>
            <a:schemeClr val="bg1"/>
          </a:solidFill>
        </p:grpSpPr>
        <p:sp>
          <p:nvSpPr>
            <p:cNvPr id="40" name="Freeform 19"/>
            <p:cNvSpPr>
              <a:spLocks noEditPoints="1"/>
            </p:cNvSpPr>
            <p:nvPr/>
          </p:nvSpPr>
          <p:spPr bwMode="auto">
            <a:xfrm>
              <a:off x="-2771775" y="66675"/>
              <a:ext cx="827087" cy="827088"/>
            </a:xfrm>
            <a:custGeom>
              <a:avLst/>
              <a:gdLst>
                <a:gd name="T0" fmla="*/ 188 w 220"/>
                <a:gd name="T1" fmla="*/ 83 h 220"/>
                <a:gd name="T2" fmla="*/ 196 w 220"/>
                <a:gd name="T3" fmla="*/ 56 h 220"/>
                <a:gd name="T4" fmla="*/ 181 w 220"/>
                <a:gd name="T5" fmla="*/ 26 h 220"/>
                <a:gd name="T6" fmla="*/ 164 w 220"/>
                <a:gd name="T7" fmla="*/ 24 h 220"/>
                <a:gd name="T8" fmla="*/ 137 w 220"/>
                <a:gd name="T9" fmla="*/ 32 h 220"/>
                <a:gd name="T10" fmla="*/ 119 w 220"/>
                <a:gd name="T11" fmla="*/ 0 h 220"/>
                <a:gd name="T12" fmla="*/ 87 w 220"/>
                <a:gd name="T13" fmla="*/ 11 h 220"/>
                <a:gd name="T14" fmla="*/ 74 w 220"/>
                <a:gd name="T15" fmla="*/ 36 h 220"/>
                <a:gd name="T16" fmla="*/ 49 w 220"/>
                <a:gd name="T17" fmla="*/ 22 h 220"/>
                <a:gd name="T18" fmla="*/ 26 w 220"/>
                <a:gd name="T19" fmla="*/ 39 h 220"/>
                <a:gd name="T20" fmla="*/ 36 w 220"/>
                <a:gd name="T21" fmla="*/ 74 h 220"/>
                <a:gd name="T22" fmla="*/ 11 w 220"/>
                <a:gd name="T23" fmla="*/ 87 h 220"/>
                <a:gd name="T24" fmla="*/ 0 w 220"/>
                <a:gd name="T25" fmla="*/ 119 h 220"/>
                <a:gd name="T26" fmla="*/ 32 w 220"/>
                <a:gd name="T27" fmla="*/ 137 h 220"/>
                <a:gd name="T28" fmla="*/ 24 w 220"/>
                <a:gd name="T29" fmla="*/ 164 h 220"/>
                <a:gd name="T30" fmla="*/ 39 w 220"/>
                <a:gd name="T31" fmla="*/ 194 h 220"/>
                <a:gd name="T32" fmla="*/ 56 w 220"/>
                <a:gd name="T33" fmla="*/ 196 h 220"/>
                <a:gd name="T34" fmla="*/ 83 w 220"/>
                <a:gd name="T35" fmla="*/ 188 h 220"/>
                <a:gd name="T36" fmla="*/ 101 w 220"/>
                <a:gd name="T37" fmla="*/ 220 h 220"/>
                <a:gd name="T38" fmla="*/ 133 w 220"/>
                <a:gd name="T39" fmla="*/ 209 h 220"/>
                <a:gd name="T40" fmla="*/ 146 w 220"/>
                <a:gd name="T41" fmla="*/ 184 h 220"/>
                <a:gd name="T42" fmla="*/ 171 w 220"/>
                <a:gd name="T43" fmla="*/ 198 h 220"/>
                <a:gd name="T44" fmla="*/ 194 w 220"/>
                <a:gd name="T45" fmla="*/ 181 h 220"/>
                <a:gd name="T46" fmla="*/ 184 w 220"/>
                <a:gd name="T47" fmla="*/ 146 h 220"/>
                <a:gd name="T48" fmla="*/ 209 w 220"/>
                <a:gd name="T49" fmla="*/ 133 h 220"/>
                <a:gd name="T50" fmla="*/ 220 w 220"/>
                <a:gd name="T51" fmla="*/ 101 h 220"/>
                <a:gd name="T52" fmla="*/ 185 w 220"/>
                <a:gd name="T53" fmla="*/ 124 h 220"/>
                <a:gd name="T54" fmla="*/ 172 w 220"/>
                <a:gd name="T55" fmla="*/ 140 h 220"/>
                <a:gd name="T56" fmla="*/ 185 w 220"/>
                <a:gd name="T57" fmla="*/ 171 h 220"/>
                <a:gd name="T58" fmla="*/ 154 w 220"/>
                <a:gd name="T59" fmla="*/ 173 h 220"/>
                <a:gd name="T60" fmla="*/ 140 w 220"/>
                <a:gd name="T61" fmla="*/ 172 h 220"/>
                <a:gd name="T62" fmla="*/ 124 w 220"/>
                <a:gd name="T63" fmla="*/ 185 h 220"/>
                <a:gd name="T64" fmla="*/ 101 w 220"/>
                <a:gd name="T65" fmla="*/ 206 h 220"/>
                <a:gd name="T66" fmla="*/ 87 w 220"/>
                <a:gd name="T67" fmla="*/ 175 h 220"/>
                <a:gd name="T68" fmla="*/ 74 w 220"/>
                <a:gd name="T69" fmla="*/ 170 h 220"/>
                <a:gd name="T70" fmla="*/ 49 w 220"/>
                <a:gd name="T71" fmla="*/ 185 h 220"/>
                <a:gd name="T72" fmla="*/ 47 w 220"/>
                <a:gd name="T73" fmla="*/ 154 h 220"/>
                <a:gd name="T74" fmla="*/ 45 w 220"/>
                <a:gd name="T75" fmla="*/ 133 h 220"/>
                <a:gd name="T76" fmla="*/ 14 w 220"/>
                <a:gd name="T77" fmla="*/ 119 h 220"/>
                <a:gd name="T78" fmla="*/ 35 w 220"/>
                <a:gd name="T79" fmla="*/ 96 h 220"/>
                <a:gd name="T80" fmla="*/ 48 w 220"/>
                <a:gd name="T81" fmla="*/ 80 h 220"/>
                <a:gd name="T82" fmla="*/ 35 w 220"/>
                <a:gd name="T83" fmla="*/ 49 h 220"/>
                <a:gd name="T84" fmla="*/ 66 w 220"/>
                <a:gd name="T85" fmla="*/ 47 h 220"/>
                <a:gd name="T86" fmla="*/ 80 w 220"/>
                <a:gd name="T87" fmla="*/ 48 h 220"/>
                <a:gd name="T88" fmla="*/ 96 w 220"/>
                <a:gd name="T89" fmla="*/ 35 h 220"/>
                <a:gd name="T90" fmla="*/ 119 w 220"/>
                <a:gd name="T91" fmla="*/ 14 h 220"/>
                <a:gd name="T92" fmla="*/ 133 w 220"/>
                <a:gd name="T93" fmla="*/ 45 h 220"/>
                <a:gd name="T94" fmla="*/ 146 w 220"/>
                <a:gd name="T95" fmla="*/ 50 h 220"/>
                <a:gd name="T96" fmla="*/ 171 w 220"/>
                <a:gd name="T97" fmla="*/ 35 h 220"/>
                <a:gd name="T98" fmla="*/ 173 w 220"/>
                <a:gd name="T99" fmla="*/ 66 h 220"/>
                <a:gd name="T100" fmla="*/ 175 w 220"/>
                <a:gd name="T101" fmla="*/ 87 h 220"/>
                <a:gd name="T102" fmla="*/ 206 w 220"/>
                <a:gd name="T103" fmla="*/ 101 h 220"/>
                <a:gd name="T104" fmla="*/ 185 w 220"/>
                <a:gd name="T105" fmla="*/ 124 h 2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220" h="220">
                  <a:moveTo>
                    <a:pt x="209" y="87"/>
                  </a:moveTo>
                  <a:cubicBezTo>
                    <a:pt x="188" y="83"/>
                    <a:pt x="188" y="83"/>
                    <a:pt x="188" y="83"/>
                  </a:cubicBezTo>
                  <a:cubicBezTo>
                    <a:pt x="187" y="80"/>
                    <a:pt x="186" y="77"/>
                    <a:pt x="184" y="74"/>
                  </a:cubicBezTo>
                  <a:cubicBezTo>
                    <a:pt x="196" y="56"/>
                    <a:pt x="196" y="56"/>
                    <a:pt x="196" y="56"/>
                  </a:cubicBezTo>
                  <a:cubicBezTo>
                    <a:pt x="200" y="51"/>
                    <a:pt x="199" y="43"/>
                    <a:pt x="194" y="39"/>
                  </a:cubicBezTo>
                  <a:cubicBezTo>
                    <a:pt x="181" y="26"/>
                    <a:pt x="181" y="26"/>
                    <a:pt x="181" y="26"/>
                  </a:cubicBezTo>
                  <a:cubicBezTo>
                    <a:pt x="179" y="23"/>
                    <a:pt x="175" y="22"/>
                    <a:pt x="171" y="22"/>
                  </a:cubicBezTo>
                  <a:cubicBezTo>
                    <a:pt x="169" y="22"/>
                    <a:pt x="166" y="22"/>
                    <a:pt x="164" y="24"/>
                  </a:cubicBezTo>
                  <a:cubicBezTo>
                    <a:pt x="146" y="36"/>
                    <a:pt x="146" y="36"/>
                    <a:pt x="146" y="36"/>
                  </a:cubicBezTo>
                  <a:cubicBezTo>
                    <a:pt x="143" y="34"/>
                    <a:pt x="140" y="33"/>
                    <a:pt x="137" y="32"/>
                  </a:cubicBezTo>
                  <a:cubicBezTo>
                    <a:pt x="133" y="11"/>
                    <a:pt x="133" y="11"/>
                    <a:pt x="133" y="11"/>
                  </a:cubicBezTo>
                  <a:cubicBezTo>
                    <a:pt x="132" y="5"/>
                    <a:pt x="126" y="0"/>
                    <a:pt x="119" y="0"/>
                  </a:cubicBezTo>
                  <a:cubicBezTo>
                    <a:pt x="101" y="0"/>
                    <a:pt x="101" y="0"/>
                    <a:pt x="101" y="0"/>
                  </a:cubicBezTo>
                  <a:cubicBezTo>
                    <a:pt x="94" y="0"/>
                    <a:pt x="88" y="5"/>
                    <a:pt x="87" y="11"/>
                  </a:cubicBezTo>
                  <a:cubicBezTo>
                    <a:pt x="83" y="32"/>
                    <a:pt x="83" y="32"/>
                    <a:pt x="83" y="32"/>
                  </a:cubicBezTo>
                  <a:cubicBezTo>
                    <a:pt x="80" y="33"/>
                    <a:pt x="77" y="34"/>
                    <a:pt x="74" y="36"/>
                  </a:cubicBezTo>
                  <a:cubicBezTo>
                    <a:pt x="56" y="24"/>
                    <a:pt x="56" y="24"/>
                    <a:pt x="56" y="24"/>
                  </a:cubicBezTo>
                  <a:cubicBezTo>
                    <a:pt x="54" y="22"/>
                    <a:pt x="51" y="22"/>
                    <a:pt x="49" y="22"/>
                  </a:cubicBezTo>
                  <a:cubicBezTo>
                    <a:pt x="45" y="22"/>
                    <a:pt x="41" y="23"/>
                    <a:pt x="39" y="26"/>
                  </a:cubicBezTo>
                  <a:cubicBezTo>
                    <a:pt x="26" y="39"/>
                    <a:pt x="26" y="39"/>
                    <a:pt x="26" y="39"/>
                  </a:cubicBezTo>
                  <a:cubicBezTo>
                    <a:pt x="21" y="43"/>
                    <a:pt x="20" y="51"/>
                    <a:pt x="24" y="56"/>
                  </a:cubicBezTo>
                  <a:cubicBezTo>
                    <a:pt x="36" y="74"/>
                    <a:pt x="36" y="74"/>
                    <a:pt x="36" y="74"/>
                  </a:cubicBezTo>
                  <a:cubicBezTo>
                    <a:pt x="34" y="77"/>
                    <a:pt x="33" y="80"/>
                    <a:pt x="32" y="83"/>
                  </a:cubicBezTo>
                  <a:cubicBezTo>
                    <a:pt x="11" y="87"/>
                    <a:pt x="11" y="87"/>
                    <a:pt x="11" y="87"/>
                  </a:cubicBezTo>
                  <a:cubicBezTo>
                    <a:pt x="5" y="88"/>
                    <a:pt x="0" y="94"/>
                    <a:pt x="0" y="101"/>
                  </a:cubicBezTo>
                  <a:cubicBezTo>
                    <a:pt x="0" y="119"/>
                    <a:pt x="0" y="119"/>
                    <a:pt x="0" y="119"/>
                  </a:cubicBezTo>
                  <a:cubicBezTo>
                    <a:pt x="0" y="126"/>
                    <a:pt x="5" y="132"/>
                    <a:pt x="11" y="133"/>
                  </a:cubicBezTo>
                  <a:cubicBezTo>
                    <a:pt x="32" y="137"/>
                    <a:pt x="32" y="137"/>
                    <a:pt x="32" y="137"/>
                  </a:cubicBezTo>
                  <a:cubicBezTo>
                    <a:pt x="33" y="140"/>
                    <a:pt x="34" y="143"/>
                    <a:pt x="36" y="146"/>
                  </a:cubicBezTo>
                  <a:cubicBezTo>
                    <a:pt x="24" y="164"/>
                    <a:pt x="24" y="164"/>
                    <a:pt x="24" y="164"/>
                  </a:cubicBezTo>
                  <a:cubicBezTo>
                    <a:pt x="20" y="169"/>
                    <a:pt x="21" y="177"/>
                    <a:pt x="26" y="181"/>
                  </a:cubicBezTo>
                  <a:cubicBezTo>
                    <a:pt x="39" y="194"/>
                    <a:pt x="39" y="194"/>
                    <a:pt x="39" y="194"/>
                  </a:cubicBezTo>
                  <a:cubicBezTo>
                    <a:pt x="41" y="197"/>
                    <a:pt x="45" y="198"/>
                    <a:pt x="49" y="198"/>
                  </a:cubicBezTo>
                  <a:cubicBezTo>
                    <a:pt x="51" y="198"/>
                    <a:pt x="54" y="198"/>
                    <a:pt x="56" y="196"/>
                  </a:cubicBezTo>
                  <a:cubicBezTo>
                    <a:pt x="74" y="184"/>
                    <a:pt x="74" y="184"/>
                    <a:pt x="74" y="184"/>
                  </a:cubicBezTo>
                  <a:cubicBezTo>
                    <a:pt x="77" y="186"/>
                    <a:pt x="80" y="187"/>
                    <a:pt x="83" y="188"/>
                  </a:cubicBezTo>
                  <a:cubicBezTo>
                    <a:pt x="87" y="209"/>
                    <a:pt x="87" y="209"/>
                    <a:pt x="87" y="209"/>
                  </a:cubicBezTo>
                  <a:cubicBezTo>
                    <a:pt x="88" y="215"/>
                    <a:pt x="94" y="220"/>
                    <a:pt x="101" y="220"/>
                  </a:cubicBezTo>
                  <a:cubicBezTo>
                    <a:pt x="119" y="220"/>
                    <a:pt x="119" y="220"/>
                    <a:pt x="119" y="220"/>
                  </a:cubicBezTo>
                  <a:cubicBezTo>
                    <a:pt x="126" y="220"/>
                    <a:pt x="132" y="215"/>
                    <a:pt x="133" y="209"/>
                  </a:cubicBezTo>
                  <a:cubicBezTo>
                    <a:pt x="137" y="188"/>
                    <a:pt x="137" y="188"/>
                    <a:pt x="137" y="188"/>
                  </a:cubicBezTo>
                  <a:cubicBezTo>
                    <a:pt x="140" y="187"/>
                    <a:pt x="143" y="186"/>
                    <a:pt x="146" y="184"/>
                  </a:cubicBezTo>
                  <a:cubicBezTo>
                    <a:pt x="164" y="196"/>
                    <a:pt x="164" y="196"/>
                    <a:pt x="164" y="196"/>
                  </a:cubicBezTo>
                  <a:cubicBezTo>
                    <a:pt x="166" y="198"/>
                    <a:pt x="169" y="198"/>
                    <a:pt x="171" y="198"/>
                  </a:cubicBezTo>
                  <a:cubicBezTo>
                    <a:pt x="175" y="198"/>
                    <a:pt x="179" y="197"/>
                    <a:pt x="181" y="194"/>
                  </a:cubicBezTo>
                  <a:cubicBezTo>
                    <a:pt x="194" y="181"/>
                    <a:pt x="194" y="181"/>
                    <a:pt x="194" y="181"/>
                  </a:cubicBezTo>
                  <a:cubicBezTo>
                    <a:pt x="199" y="177"/>
                    <a:pt x="200" y="169"/>
                    <a:pt x="196" y="164"/>
                  </a:cubicBezTo>
                  <a:cubicBezTo>
                    <a:pt x="184" y="146"/>
                    <a:pt x="184" y="146"/>
                    <a:pt x="184" y="146"/>
                  </a:cubicBezTo>
                  <a:cubicBezTo>
                    <a:pt x="186" y="143"/>
                    <a:pt x="187" y="140"/>
                    <a:pt x="188" y="137"/>
                  </a:cubicBezTo>
                  <a:cubicBezTo>
                    <a:pt x="209" y="133"/>
                    <a:pt x="209" y="133"/>
                    <a:pt x="209" y="133"/>
                  </a:cubicBezTo>
                  <a:cubicBezTo>
                    <a:pt x="215" y="132"/>
                    <a:pt x="220" y="126"/>
                    <a:pt x="220" y="119"/>
                  </a:cubicBezTo>
                  <a:cubicBezTo>
                    <a:pt x="220" y="101"/>
                    <a:pt x="220" y="101"/>
                    <a:pt x="220" y="101"/>
                  </a:cubicBezTo>
                  <a:cubicBezTo>
                    <a:pt x="220" y="94"/>
                    <a:pt x="215" y="88"/>
                    <a:pt x="209" y="87"/>
                  </a:cubicBezTo>
                  <a:close/>
                  <a:moveTo>
                    <a:pt x="185" y="124"/>
                  </a:moveTo>
                  <a:cubicBezTo>
                    <a:pt x="180" y="125"/>
                    <a:pt x="176" y="128"/>
                    <a:pt x="175" y="133"/>
                  </a:cubicBezTo>
                  <a:cubicBezTo>
                    <a:pt x="174" y="135"/>
                    <a:pt x="173" y="138"/>
                    <a:pt x="172" y="140"/>
                  </a:cubicBezTo>
                  <a:cubicBezTo>
                    <a:pt x="170" y="144"/>
                    <a:pt x="170" y="149"/>
                    <a:pt x="173" y="154"/>
                  </a:cubicBezTo>
                  <a:cubicBezTo>
                    <a:pt x="185" y="171"/>
                    <a:pt x="185" y="171"/>
                    <a:pt x="185" y="171"/>
                  </a:cubicBezTo>
                  <a:cubicBezTo>
                    <a:pt x="171" y="185"/>
                    <a:pt x="171" y="185"/>
                    <a:pt x="171" y="185"/>
                  </a:cubicBezTo>
                  <a:cubicBezTo>
                    <a:pt x="154" y="173"/>
                    <a:pt x="154" y="173"/>
                    <a:pt x="154" y="173"/>
                  </a:cubicBezTo>
                  <a:cubicBezTo>
                    <a:pt x="151" y="171"/>
                    <a:pt x="149" y="170"/>
                    <a:pt x="146" y="170"/>
                  </a:cubicBezTo>
                  <a:cubicBezTo>
                    <a:pt x="144" y="170"/>
                    <a:pt x="142" y="171"/>
                    <a:pt x="140" y="172"/>
                  </a:cubicBezTo>
                  <a:cubicBezTo>
                    <a:pt x="138" y="173"/>
                    <a:pt x="135" y="174"/>
                    <a:pt x="133" y="175"/>
                  </a:cubicBezTo>
                  <a:cubicBezTo>
                    <a:pt x="128" y="176"/>
                    <a:pt x="125" y="180"/>
                    <a:pt x="124" y="185"/>
                  </a:cubicBezTo>
                  <a:cubicBezTo>
                    <a:pt x="119" y="206"/>
                    <a:pt x="119" y="206"/>
                    <a:pt x="119" y="206"/>
                  </a:cubicBezTo>
                  <a:cubicBezTo>
                    <a:pt x="101" y="206"/>
                    <a:pt x="101" y="206"/>
                    <a:pt x="101" y="206"/>
                  </a:cubicBezTo>
                  <a:cubicBezTo>
                    <a:pt x="96" y="185"/>
                    <a:pt x="96" y="185"/>
                    <a:pt x="96" y="185"/>
                  </a:cubicBezTo>
                  <a:cubicBezTo>
                    <a:pt x="95" y="180"/>
                    <a:pt x="92" y="176"/>
                    <a:pt x="87" y="175"/>
                  </a:cubicBezTo>
                  <a:cubicBezTo>
                    <a:pt x="85" y="174"/>
                    <a:pt x="82" y="173"/>
                    <a:pt x="80" y="172"/>
                  </a:cubicBezTo>
                  <a:cubicBezTo>
                    <a:pt x="78" y="171"/>
                    <a:pt x="76" y="170"/>
                    <a:pt x="74" y="170"/>
                  </a:cubicBezTo>
                  <a:cubicBezTo>
                    <a:pt x="71" y="170"/>
                    <a:pt x="69" y="171"/>
                    <a:pt x="66" y="173"/>
                  </a:cubicBezTo>
                  <a:cubicBezTo>
                    <a:pt x="49" y="185"/>
                    <a:pt x="49" y="185"/>
                    <a:pt x="49" y="185"/>
                  </a:cubicBezTo>
                  <a:cubicBezTo>
                    <a:pt x="35" y="171"/>
                    <a:pt x="35" y="171"/>
                    <a:pt x="35" y="171"/>
                  </a:cubicBezTo>
                  <a:cubicBezTo>
                    <a:pt x="47" y="154"/>
                    <a:pt x="47" y="154"/>
                    <a:pt x="47" y="154"/>
                  </a:cubicBezTo>
                  <a:cubicBezTo>
                    <a:pt x="50" y="149"/>
                    <a:pt x="50" y="144"/>
                    <a:pt x="48" y="140"/>
                  </a:cubicBezTo>
                  <a:cubicBezTo>
                    <a:pt x="47" y="138"/>
                    <a:pt x="46" y="135"/>
                    <a:pt x="45" y="133"/>
                  </a:cubicBezTo>
                  <a:cubicBezTo>
                    <a:pt x="44" y="128"/>
                    <a:pt x="40" y="125"/>
                    <a:pt x="35" y="124"/>
                  </a:cubicBezTo>
                  <a:cubicBezTo>
                    <a:pt x="14" y="119"/>
                    <a:pt x="14" y="119"/>
                    <a:pt x="14" y="119"/>
                  </a:cubicBezTo>
                  <a:cubicBezTo>
                    <a:pt x="14" y="101"/>
                    <a:pt x="14" y="101"/>
                    <a:pt x="14" y="101"/>
                  </a:cubicBezTo>
                  <a:cubicBezTo>
                    <a:pt x="35" y="96"/>
                    <a:pt x="35" y="96"/>
                    <a:pt x="35" y="96"/>
                  </a:cubicBezTo>
                  <a:cubicBezTo>
                    <a:pt x="40" y="95"/>
                    <a:pt x="44" y="92"/>
                    <a:pt x="45" y="87"/>
                  </a:cubicBezTo>
                  <a:cubicBezTo>
                    <a:pt x="46" y="85"/>
                    <a:pt x="47" y="82"/>
                    <a:pt x="48" y="80"/>
                  </a:cubicBezTo>
                  <a:cubicBezTo>
                    <a:pt x="50" y="76"/>
                    <a:pt x="50" y="71"/>
                    <a:pt x="47" y="66"/>
                  </a:cubicBezTo>
                  <a:cubicBezTo>
                    <a:pt x="35" y="49"/>
                    <a:pt x="35" y="49"/>
                    <a:pt x="35" y="49"/>
                  </a:cubicBezTo>
                  <a:cubicBezTo>
                    <a:pt x="49" y="35"/>
                    <a:pt x="49" y="35"/>
                    <a:pt x="49" y="35"/>
                  </a:cubicBezTo>
                  <a:cubicBezTo>
                    <a:pt x="66" y="47"/>
                    <a:pt x="66" y="47"/>
                    <a:pt x="66" y="47"/>
                  </a:cubicBezTo>
                  <a:cubicBezTo>
                    <a:pt x="69" y="49"/>
                    <a:pt x="71" y="50"/>
                    <a:pt x="74" y="50"/>
                  </a:cubicBezTo>
                  <a:cubicBezTo>
                    <a:pt x="76" y="50"/>
                    <a:pt x="78" y="49"/>
                    <a:pt x="80" y="48"/>
                  </a:cubicBezTo>
                  <a:cubicBezTo>
                    <a:pt x="82" y="47"/>
                    <a:pt x="85" y="46"/>
                    <a:pt x="87" y="45"/>
                  </a:cubicBezTo>
                  <a:cubicBezTo>
                    <a:pt x="92" y="44"/>
                    <a:pt x="95" y="40"/>
                    <a:pt x="96" y="35"/>
                  </a:cubicBezTo>
                  <a:cubicBezTo>
                    <a:pt x="101" y="14"/>
                    <a:pt x="101" y="14"/>
                    <a:pt x="101" y="14"/>
                  </a:cubicBezTo>
                  <a:cubicBezTo>
                    <a:pt x="119" y="14"/>
                    <a:pt x="119" y="14"/>
                    <a:pt x="119" y="14"/>
                  </a:cubicBezTo>
                  <a:cubicBezTo>
                    <a:pt x="124" y="35"/>
                    <a:pt x="124" y="35"/>
                    <a:pt x="124" y="35"/>
                  </a:cubicBezTo>
                  <a:cubicBezTo>
                    <a:pt x="125" y="40"/>
                    <a:pt x="128" y="44"/>
                    <a:pt x="133" y="45"/>
                  </a:cubicBezTo>
                  <a:cubicBezTo>
                    <a:pt x="135" y="46"/>
                    <a:pt x="138" y="47"/>
                    <a:pt x="140" y="48"/>
                  </a:cubicBezTo>
                  <a:cubicBezTo>
                    <a:pt x="142" y="49"/>
                    <a:pt x="144" y="50"/>
                    <a:pt x="146" y="50"/>
                  </a:cubicBezTo>
                  <a:cubicBezTo>
                    <a:pt x="149" y="50"/>
                    <a:pt x="151" y="49"/>
                    <a:pt x="154" y="47"/>
                  </a:cubicBezTo>
                  <a:cubicBezTo>
                    <a:pt x="171" y="35"/>
                    <a:pt x="171" y="35"/>
                    <a:pt x="171" y="35"/>
                  </a:cubicBezTo>
                  <a:cubicBezTo>
                    <a:pt x="185" y="49"/>
                    <a:pt x="185" y="49"/>
                    <a:pt x="185" y="49"/>
                  </a:cubicBezTo>
                  <a:cubicBezTo>
                    <a:pt x="173" y="66"/>
                    <a:pt x="173" y="66"/>
                    <a:pt x="173" y="66"/>
                  </a:cubicBezTo>
                  <a:cubicBezTo>
                    <a:pt x="170" y="71"/>
                    <a:pt x="170" y="76"/>
                    <a:pt x="172" y="80"/>
                  </a:cubicBezTo>
                  <a:cubicBezTo>
                    <a:pt x="173" y="82"/>
                    <a:pt x="174" y="85"/>
                    <a:pt x="175" y="87"/>
                  </a:cubicBezTo>
                  <a:cubicBezTo>
                    <a:pt x="176" y="92"/>
                    <a:pt x="180" y="95"/>
                    <a:pt x="185" y="96"/>
                  </a:cubicBezTo>
                  <a:cubicBezTo>
                    <a:pt x="206" y="101"/>
                    <a:pt x="206" y="101"/>
                    <a:pt x="206" y="101"/>
                  </a:cubicBezTo>
                  <a:cubicBezTo>
                    <a:pt x="206" y="119"/>
                    <a:pt x="206" y="119"/>
                    <a:pt x="206" y="119"/>
                  </a:cubicBezTo>
                  <a:lnTo>
                    <a:pt x="185" y="124"/>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606" tIns="45802" rIns="91606" bIns="45802" numCol="1" anchor="t" anchorCtr="0" compatLnSpc="1">
              <a:prstTxWarp prst="textNoShape">
                <a:avLst/>
              </a:prstTxWarp>
            </a:bodyPr>
            <a:lstStyle/>
            <a:p>
              <a:pPr algn="just">
                <a:lnSpc>
                  <a:spcPct val="120000"/>
                </a:lnSpc>
              </a:pPr>
              <a:endParaRPr lang="id-ID" sz="781">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1" name="Freeform 20"/>
            <p:cNvSpPr>
              <a:spLocks noEditPoints="1"/>
            </p:cNvSpPr>
            <p:nvPr/>
          </p:nvSpPr>
          <p:spPr bwMode="auto">
            <a:xfrm>
              <a:off x="-2538413" y="300038"/>
              <a:ext cx="360362" cy="360363"/>
            </a:xfrm>
            <a:custGeom>
              <a:avLst/>
              <a:gdLst>
                <a:gd name="T0" fmla="*/ 48 w 96"/>
                <a:gd name="T1" fmla="*/ 0 h 96"/>
                <a:gd name="T2" fmla="*/ 0 w 96"/>
                <a:gd name="T3" fmla="*/ 48 h 96"/>
                <a:gd name="T4" fmla="*/ 48 w 96"/>
                <a:gd name="T5" fmla="*/ 96 h 96"/>
                <a:gd name="T6" fmla="*/ 96 w 96"/>
                <a:gd name="T7" fmla="*/ 48 h 96"/>
                <a:gd name="T8" fmla="*/ 48 w 96"/>
                <a:gd name="T9" fmla="*/ 0 h 96"/>
                <a:gd name="T10" fmla="*/ 48 w 96"/>
                <a:gd name="T11" fmla="*/ 90 h 96"/>
                <a:gd name="T12" fmla="*/ 6 w 96"/>
                <a:gd name="T13" fmla="*/ 48 h 96"/>
                <a:gd name="T14" fmla="*/ 48 w 96"/>
                <a:gd name="T15" fmla="*/ 6 h 96"/>
                <a:gd name="T16" fmla="*/ 90 w 96"/>
                <a:gd name="T17" fmla="*/ 48 h 96"/>
                <a:gd name="T18" fmla="*/ 48 w 96"/>
                <a:gd name="T19" fmla="*/ 90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6" h="96">
                  <a:moveTo>
                    <a:pt x="48" y="0"/>
                  </a:moveTo>
                  <a:cubicBezTo>
                    <a:pt x="21" y="0"/>
                    <a:pt x="0" y="21"/>
                    <a:pt x="0" y="48"/>
                  </a:cubicBezTo>
                  <a:cubicBezTo>
                    <a:pt x="0" y="75"/>
                    <a:pt x="21" y="96"/>
                    <a:pt x="48" y="96"/>
                  </a:cubicBezTo>
                  <a:cubicBezTo>
                    <a:pt x="75" y="96"/>
                    <a:pt x="96" y="75"/>
                    <a:pt x="96" y="48"/>
                  </a:cubicBezTo>
                  <a:cubicBezTo>
                    <a:pt x="96" y="21"/>
                    <a:pt x="75" y="0"/>
                    <a:pt x="48" y="0"/>
                  </a:cubicBezTo>
                  <a:close/>
                  <a:moveTo>
                    <a:pt x="48" y="90"/>
                  </a:moveTo>
                  <a:cubicBezTo>
                    <a:pt x="25" y="90"/>
                    <a:pt x="6" y="71"/>
                    <a:pt x="6" y="48"/>
                  </a:cubicBezTo>
                  <a:cubicBezTo>
                    <a:pt x="6" y="25"/>
                    <a:pt x="25" y="6"/>
                    <a:pt x="48" y="6"/>
                  </a:cubicBezTo>
                  <a:cubicBezTo>
                    <a:pt x="71" y="6"/>
                    <a:pt x="90" y="25"/>
                    <a:pt x="90" y="48"/>
                  </a:cubicBezTo>
                  <a:cubicBezTo>
                    <a:pt x="90" y="71"/>
                    <a:pt x="71" y="90"/>
                    <a:pt x="48" y="90"/>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606" tIns="45802" rIns="91606" bIns="45802" numCol="1" anchor="t" anchorCtr="0" compatLnSpc="1">
              <a:prstTxWarp prst="textNoShape">
                <a:avLst/>
              </a:prstTxWarp>
            </a:bodyPr>
            <a:lstStyle/>
            <a:p>
              <a:pPr algn="just">
                <a:lnSpc>
                  <a:spcPct val="120000"/>
                </a:lnSpc>
              </a:pPr>
              <a:endParaRPr lang="id-ID" sz="781">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2" name="Freeform 21"/>
            <p:cNvSpPr>
              <a:spLocks noEditPoints="1"/>
            </p:cNvSpPr>
            <p:nvPr/>
          </p:nvSpPr>
          <p:spPr bwMode="auto">
            <a:xfrm>
              <a:off x="-2460625" y="374650"/>
              <a:ext cx="207962" cy="206375"/>
            </a:xfrm>
            <a:custGeom>
              <a:avLst/>
              <a:gdLst>
                <a:gd name="T0" fmla="*/ 27 w 55"/>
                <a:gd name="T1" fmla="*/ 0 h 55"/>
                <a:gd name="T2" fmla="*/ 0 w 55"/>
                <a:gd name="T3" fmla="*/ 28 h 55"/>
                <a:gd name="T4" fmla="*/ 27 w 55"/>
                <a:gd name="T5" fmla="*/ 55 h 55"/>
                <a:gd name="T6" fmla="*/ 55 w 55"/>
                <a:gd name="T7" fmla="*/ 28 h 55"/>
                <a:gd name="T8" fmla="*/ 27 w 55"/>
                <a:gd name="T9" fmla="*/ 0 h 55"/>
                <a:gd name="T10" fmla="*/ 27 w 55"/>
                <a:gd name="T11" fmla="*/ 49 h 55"/>
                <a:gd name="T12" fmla="*/ 6 w 55"/>
                <a:gd name="T13" fmla="*/ 28 h 55"/>
                <a:gd name="T14" fmla="*/ 27 w 55"/>
                <a:gd name="T15" fmla="*/ 7 h 55"/>
                <a:gd name="T16" fmla="*/ 48 w 55"/>
                <a:gd name="T17" fmla="*/ 28 h 55"/>
                <a:gd name="T18" fmla="*/ 27 w 55"/>
                <a:gd name="T19" fmla="*/ 49 h 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5" h="55">
                  <a:moveTo>
                    <a:pt x="27" y="0"/>
                  </a:moveTo>
                  <a:cubicBezTo>
                    <a:pt x="12" y="0"/>
                    <a:pt x="0" y="13"/>
                    <a:pt x="0" y="28"/>
                  </a:cubicBezTo>
                  <a:cubicBezTo>
                    <a:pt x="0" y="43"/>
                    <a:pt x="12" y="55"/>
                    <a:pt x="27" y="55"/>
                  </a:cubicBezTo>
                  <a:cubicBezTo>
                    <a:pt x="42" y="55"/>
                    <a:pt x="55" y="43"/>
                    <a:pt x="55" y="28"/>
                  </a:cubicBezTo>
                  <a:cubicBezTo>
                    <a:pt x="55" y="13"/>
                    <a:pt x="42" y="0"/>
                    <a:pt x="27" y="0"/>
                  </a:cubicBezTo>
                  <a:close/>
                  <a:moveTo>
                    <a:pt x="27" y="49"/>
                  </a:moveTo>
                  <a:cubicBezTo>
                    <a:pt x="16" y="49"/>
                    <a:pt x="6" y="39"/>
                    <a:pt x="6" y="28"/>
                  </a:cubicBezTo>
                  <a:cubicBezTo>
                    <a:pt x="6" y="17"/>
                    <a:pt x="16" y="7"/>
                    <a:pt x="27" y="7"/>
                  </a:cubicBezTo>
                  <a:cubicBezTo>
                    <a:pt x="38" y="7"/>
                    <a:pt x="48" y="17"/>
                    <a:pt x="48" y="28"/>
                  </a:cubicBezTo>
                  <a:cubicBezTo>
                    <a:pt x="48" y="39"/>
                    <a:pt x="38" y="49"/>
                    <a:pt x="27" y="49"/>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606" tIns="45802" rIns="91606" bIns="45802" numCol="1" anchor="t" anchorCtr="0" compatLnSpc="1">
              <a:prstTxWarp prst="textNoShape">
                <a:avLst/>
              </a:prstTxWarp>
            </a:bodyPr>
            <a:lstStyle/>
            <a:p>
              <a:pPr algn="just">
                <a:lnSpc>
                  <a:spcPct val="120000"/>
                </a:lnSpc>
              </a:pPr>
              <a:endParaRPr lang="id-ID" sz="781">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43" name="Group 42"/>
          <p:cNvGrpSpPr/>
          <p:nvPr/>
        </p:nvGrpSpPr>
        <p:grpSpPr>
          <a:xfrm>
            <a:off x="6242020" y="5422854"/>
            <a:ext cx="433144" cy="331053"/>
            <a:chOff x="5516563" y="84138"/>
            <a:chExt cx="1414463" cy="1081087"/>
          </a:xfrm>
          <a:solidFill>
            <a:schemeClr val="bg1"/>
          </a:solidFill>
        </p:grpSpPr>
        <p:sp>
          <p:nvSpPr>
            <p:cNvPr id="44" name="Freeform 13"/>
            <p:cNvSpPr>
              <a:spLocks noEditPoints="1"/>
            </p:cNvSpPr>
            <p:nvPr/>
          </p:nvSpPr>
          <p:spPr bwMode="auto">
            <a:xfrm>
              <a:off x="5688013" y="249238"/>
              <a:ext cx="896938" cy="698500"/>
            </a:xfrm>
            <a:custGeom>
              <a:avLst/>
              <a:gdLst>
                <a:gd name="T0" fmla="*/ 214 w 239"/>
                <a:gd name="T1" fmla="*/ 9 h 186"/>
                <a:gd name="T2" fmla="*/ 120 w 239"/>
                <a:gd name="T3" fmla="*/ 0 h 186"/>
                <a:gd name="T4" fmla="*/ 26 w 239"/>
                <a:gd name="T5" fmla="*/ 9 h 186"/>
                <a:gd name="T6" fmla="*/ 17 w 239"/>
                <a:gd name="T7" fmla="*/ 17 h 186"/>
                <a:gd name="T8" fmla="*/ 17 w 239"/>
                <a:gd name="T9" fmla="*/ 169 h 186"/>
                <a:gd name="T10" fmla="*/ 26 w 239"/>
                <a:gd name="T11" fmla="*/ 177 h 186"/>
                <a:gd name="T12" fmla="*/ 120 w 239"/>
                <a:gd name="T13" fmla="*/ 186 h 186"/>
                <a:gd name="T14" fmla="*/ 214 w 239"/>
                <a:gd name="T15" fmla="*/ 177 h 186"/>
                <a:gd name="T16" fmla="*/ 222 w 239"/>
                <a:gd name="T17" fmla="*/ 169 h 186"/>
                <a:gd name="T18" fmla="*/ 222 w 239"/>
                <a:gd name="T19" fmla="*/ 17 h 186"/>
                <a:gd name="T20" fmla="*/ 214 w 239"/>
                <a:gd name="T21" fmla="*/ 9 h 186"/>
                <a:gd name="T22" fmla="*/ 211 w 239"/>
                <a:gd name="T23" fmla="*/ 165 h 186"/>
                <a:gd name="T24" fmla="*/ 28 w 239"/>
                <a:gd name="T25" fmla="*/ 165 h 186"/>
                <a:gd name="T26" fmla="*/ 28 w 239"/>
                <a:gd name="T27" fmla="*/ 21 h 186"/>
                <a:gd name="T28" fmla="*/ 211 w 239"/>
                <a:gd name="T29" fmla="*/ 21 h 186"/>
                <a:gd name="T30" fmla="*/ 211 w 239"/>
                <a:gd name="T31" fmla="*/ 165 h 1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39" h="186">
                  <a:moveTo>
                    <a:pt x="214" y="9"/>
                  </a:moveTo>
                  <a:cubicBezTo>
                    <a:pt x="182" y="3"/>
                    <a:pt x="151" y="0"/>
                    <a:pt x="120" y="0"/>
                  </a:cubicBezTo>
                  <a:cubicBezTo>
                    <a:pt x="88" y="0"/>
                    <a:pt x="57" y="3"/>
                    <a:pt x="26" y="9"/>
                  </a:cubicBezTo>
                  <a:cubicBezTo>
                    <a:pt x="22" y="10"/>
                    <a:pt x="18" y="13"/>
                    <a:pt x="17" y="17"/>
                  </a:cubicBezTo>
                  <a:cubicBezTo>
                    <a:pt x="0" y="67"/>
                    <a:pt x="0" y="118"/>
                    <a:pt x="17" y="169"/>
                  </a:cubicBezTo>
                  <a:cubicBezTo>
                    <a:pt x="18" y="173"/>
                    <a:pt x="22" y="176"/>
                    <a:pt x="26" y="177"/>
                  </a:cubicBezTo>
                  <a:cubicBezTo>
                    <a:pt x="57" y="183"/>
                    <a:pt x="88" y="186"/>
                    <a:pt x="120" y="186"/>
                  </a:cubicBezTo>
                  <a:cubicBezTo>
                    <a:pt x="151" y="186"/>
                    <a:pt x="182" y="183"/>
                    <a:pt x="214" y="177"/>
                  </a:cubicBezTo>
                  <a:cubicBezTo>
                    <a:pt x="218" y="176"/>
                    <a:pt x="221" y="173"/>
                    <a:pt x="222" y="169"/>
                  </a:cubicBezTo>
                  <a:cubicBezTo>
                    <a:pt x="239" y="118"/>
                    <a:pt x="239" y="67"/>
                    <a:pt x="222" y="17"/>
                  </a:cubicBezTo>
                  <a:cubicBezTo>
                    <a:pt x="221" y="13"/>
                    <a:pt x="218" y="10"/>
                    <a:pt x="214" y="9"/>
                  </a:cubicBezTo>
                  <a:close/>
                  <a:moveTo>
                    <a:pt x="211" y="165"/>
                  </a:moveTo>
                  <a:cubicBezTo>
                    <a:pt x="150" y="178"/>
                    <a:pt x="89" y="178"/>
                    <a:pt x="28" y="165"/>
                  </a:cubicBezTo>
                  <a:cubicBezTo>
                    <a:pt x="12" y="117"/>
                    <a:pt x="12" y="69"/>
                    <a:pt x="28" y="21"/>
                  </a:cubicBezTo>
                  <a:cubicBezTo>
                    <a:pt x="89" y="8"/>
                    <a:pt x="150" y="8"/>
                    <a:pt x="211" y="21"/>
                  </a:cubicBezTo>
                  <a:cubicBezTo>
                    <a:pt x="227" y="69"/>
                    <a:pt x="227" y="117"/>
                    <a:pt x="211" y="165"/>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606" tIns="45802" rIns="91606" bIns="45802" numCol="1" anchor="t" anchorCtr="0" compatLnSpc="1">
              <a:prstTxWarp prst="textNoShape">
                <a:avLst/>
              </a:prstTxWarp>
            </a:bodyPr>
            <a:lstStyle/>
            <a:p>
              <a:pPr algn="just">
                <a:lnSpc>
                  <a:spcPct val="120000"/>
                </a:lnSpc>
              </a:pPr>
              <a:endParaRPr lang="id-ID" sz="781">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5" name="Freeform 14"/>
            <p:cNvSpPr>
              <a:spLocks noEditPoints="1"/>
            </p:cNvSpPr>
            <p:nvPr/>
          </p:nvSpPr>
          <p:spPr bwMode="auto">
            <a:xfrm>
              <a:off x="5516563" y="84138"/>
              <a:ext cx="1414463" cy="1081087"/>
            </a:xfrm>
            <a:custGeom>
              <a:avLst/>
              <a:gdLst>
                <a:gd name="T0" fmla="*/ 359 w 377"/>
                <a:gd name="T1" fmla="*/ 27 h 288"/>
                <a:gd name="T2" fmla="*/ 340 w 377"/>
                <a:gd name="T3" fmla="*/ 9 h 288"/>
                <a:gd name="T4" fmla="*/ 189 w 377"/>
                <a:gd name="T5" fmla="*/ 0 h 288"/>
                <a:gd name="T6" fmla="*/ 37 w 377"/>
                <a:gd name="T7" fmla="*/ 9 h 288"/>
                <a:gd name="T8" fmla="*/ 18 w 377"/>
                <a:gd name="T9" fmla="*/ 27 h 288"/>
                <a:gd name="T10" fmla="*/ 18 w 377"/>
                <a:gd name="T11" fmla="*/ 250 h 288"/>
                <a:gd name="T12" fmla="*/ 37 w 377"/>
                <a:gd name="T13" fmla="*/ 267 h 288"/>
                <a:gd name="T14" fmla="*/ 110 w 377"/>
                <a:gd name="T15" fmla="*/ 274 h 288"/>
                <a:gd name="T16" fmla="*/ 108 w 377"/>
                <a:gd name="T17" fmla="*/ 276 h 288"/>
                <a:gd name="T18" fmla="*/ 189 w 377"/>
                <a:gd name="T19" fmla="*/ 288 h 288"/>
                <a:gd name="T20" fmla="*/ 269 w 377"/>
                <a:gd name="T21" fmla="*/ 276 h 288"/>
                <a:gd name="T22" fmla="*/ 267 w 377"/>
                <a:gd name="T23" fmla="*/ 274 h 288"/>
                <a:gd name="T24" fmla="*/ 340 w 377"/>
                <a:gd name="T25" fmla="*/ 267 h 288"/>
                <a:gd name="T26" fmla="*/ 359 w 377"/>
                <a:gd name="T27" fmla="*/ 250 h 288"/>
                <a:gd name="T28" fmla="*/ 359 w 377"/>
                <a:gd name="T29" fmla="*/ 27 h 288"/>
                <a:gd name="T30" fmla="*/ 337 w 377"/>
                <a:gd name="T31" fmla="*/ 244 h 288"/>
                <a:gd name="T32" fmla="*/ 40 w 377"/>
                <a:gd name="T33" fmla="*/ 244 h 288"/>
                <a:gd name="T34" fmla="*/ 40 w 377"/>
                <a:gd name="T35" fmla="*/ 32 h 288"/>
                <a:gd name="T36" fmla="*/ 337 w 377"/>
                <a:gd name="T37" fmla="*/ 32 h 288"/>
                <a:gd name="T38" fmla="*/ 337 w 377"/>
                <a:gd name="T39" fmla="*/ 244 h 2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377" h="288">
                  <a:moveTo>
                    <a:pt x="359" y="27"/>
                  </a:moveTo>
                  <a:cubicBezTo>
                    <a:pt x="357" y="17"/>
                    <a:pt x="349" y="10"/>
                    <a:pt x="340" y="9"/>
                  </a:cubicBezTo>
                  <a:cubicBezTo>
                    <a:pt x="290" y="3"/>
                    <a:pt x="239" y="0"/>
                    <a:pt x="189" y="0"/>
                  </a:cubicBezTo>
                  <a:cubicBezTo>
                    <a:pt x="138" y="0"/>
                    <a:pt x="87" y="3"/>
                    <a:pt x="37" y="9"/>
                  </a:cubicBezTo>
                  <a:cubicBezTo>
                    <a:pt x="28" y="10"/>
                    <a:pt x="20" y="17"/>
                    <a:pt x="18" y="27"/>
                  </a:cubicBezTo>
                  <a:cubicBezTo>
                    <a:pt x="0" y="101"/>
                    <a:pt x="0" y="176"/>
                    <a:pt x="18" y="250"/>
                  </a:cubicBezTo>
                  <a:cubicBezTo>
                    <a:pt x="20" y="259"/>
                    <a:pt x="28" y="266"/>
                    <a:pt x="37" y="267"/>
                  </a:cubicBezTo>
                  <a:cubicBezTo>
                    <a:pt x="61" y="270"/>
                    <a:pt x="86" y="272"/>
                    <a:pt x="110" y="274"/>
                  </a:cubicBezTo>
                  <a:cubicBezTo>
                    <a:pt x="109" y="275"/>
                    <a:pt x="108" y="275"/>
                    <a:pt x="108" y="276"/>
                  </a:cubicBezTo>
                  <a:cubicBezTo>
                    <a:pt x="108" y="283"/>
                    <a:pt x="144" y="288"/>
                    <a:pt x="189" y="288"/>
                  </a:cubicBezTo>
                  <a:cubicBezTo>
                    <a:pt x="233" y="288"/>
                    <a:pt x="269" y="283"/>
                    <a:pt x="269" y="276"/>
                  </a:cubicBezTo>
                  <a:cubicBezTo>
                    <a:pt x="269" y="275"/>
                    <a:pt x="268" y="275"/>
                    <a:pt x="267" y="274"/>
                  </a:cubicBezTo>
                  <a:cubicBezTo>
                    <a:pt x="291" y="272"/>
                    <a:pt x="316" y="270"/>
                    <a:pt x="340" y="267"/>
                  </a:cubicBezTo>
                  <a:cubicBezTo>
                    <a:pt x="349" y="266"/>
                    <a:pt x="357" y="259"/>
                    <a:pt x="359" y="250"/>
                  </a:cubicBezTo>
                  <a:cubicBezTo>
                    <a:pt x="377" y="176"/>
                    <a:pt x="377" y="101"/>
                    <a:pt x="359" y="27"/>
                  </a:cubicBezTo>
                  <a:close/>
                  <a:moveTo>
                    <a:pt x="337" y="244"/>
                  </a:moveTo>
                  <a:cubicBezTo>
                    <a:pt x="238" y="256"/>
                    <a:pt x="139" y="256"/>
                    <a:pt x="40" y="244"/>
                  </a:cubicBezTo>
                  <a:cubicBezTo>
                    <a:pt x="23" y="174"/>
                    <a:pt x="23" y="103"/>
                    <a:pt x="40" y="32"/>
                  </a:cubicBezTo>
                  <a:cubicBezTo>
                    <a:pt x="139" y="20"/>
                    <a:pt x="238" y="20"/>
                    <a:pt x="337" y="32"/>
                  </a:cubicBezTo>
                  <a:cubicBezTo>
                    <a:pt x="354" y="103"/>
                    <a:pt x="354" y="174"/>
                    <a:pt x="337" y="24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606" tIns="45802" rIns="91606" bIns="45802" numCol="1" anchor="t" anchorCtr="0" compatLnSpc="1">
              <a:prstTxWarp prst="textNoShape">
                <a:avLst/>
              </a:prstTxWarp>
            </a:bodyPr>
            <a:lstStyle/>
            <a:p>
              <a:pPr algn="just">
                <a:lnSpc>
                  <a:spcPct val="120000"/>
                </a:lnSpc>
              </a:pPr>
              <a:endParaRPr lang="id-ID" sz="781">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6" name="Freeform 15"/>
            <p:cNvSpPr>
              <a:spLocks noEditPoints="1"/>
            </p:cNvSpPr>
            <p:nvPr/>
          </p:nvSpPr>
          <p:spPr bwMode="auto">
            <a:xfrm>
              <a:off x="6611938" y="301625"/>
              <a:ext cx="131763" cy="128587"/>
            </a:xfrm>
            <a:custGeom>
              <a:avLst/>
              <a:gdLst>
                <a:gd name="T0" fmla="*/ 17 w 35"/>
                <a:gd name="T1" fmla="*/ 34 h 34"/>
                <a:gd name="T2" fmla="*/ 35 w 35"/>
                <a:gd name="T3" fmla="*/ 17 h 34"/>
                <a:gd name="T4" fmla="*/ 17 w 35"/>
                <a:gd name="T5" fmla="*/ 0 h 34"/>
                <a:gd name="T6" fmla="*/ 0 w 35"/>
                <a:gd name="T7" fmla="*/ 17 h 34"/>
                <a:gd name="T8" fmla="*/ 17 w 35"/>
                <a:gd name="T9" fmla="*/ 34 h 34"/>
                <a:gd name="T10" fmla="*/ 17 w 35"/>
                <a:gd name="T11" fmla="*/ 11 h 34"/>
                <a:gd name="T12" fmla="*/ 23 w 35"/>
                <a:gd name="T13" fmla="*/ 17 h 34"/>
                <a:gd name="T14" fmla="*/ 17 w 35"/>
                <a:gd name="T15" fmla="*/ 23 h 34"/>
                <a:gd name="T16" fmla="*/ 12 w 35"/>
                <a:gd name="T17" fmla="*/ 17 h 34"/>
                <a:gd name="T18" fmla="*/ 17 w 35"/>
                <a:gd name="T19" fmla="*/ 11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5" h="34">
                  <a:moveTo>
                    <a:pt x="17" y="34"/>
                  </a:moveTo>
                  <a:cubicBezTo>
                    <a:pt x="27" y="34"/>
                    <a:pt x="35" y="26"/>
                    <a:pt x="35" y="17"/>
                  </a:cubicBezTo>
                  <a:cubicBezTo>
                    <a:pt x="35" y="7"/>
                    <a:pt x="27" y="0"/>
                    <a:pt x="17" y="0"/>
                  </a:cubicBezTo>
                  <a:cubicBezTo>
                    <a:pt x="8" y="0"/>
                    <a:pt x="0" y="7"/>
                    <a:pt x="0" y="17"/>
                  </a:cubicBezTo>
                  <a:cubicBezTo>
                    <a:pt x="0" y="26"/>
                    <a:pt x="8" y="34"/>
                    <a:pt x="17" y="34"/>
                  </a:cubicBezTo>
                  <a:close/>
                  <a:moveTo>
                    <a:pt x="17" y="11"/>
                  </a:moveTo>
                  <a:cubicBezTo>
                    <a:pt x="21" y="11"/>
                    <a:pt x="23" y="14"/>
                    <a:pt x="23" y="17"/>
                  </a:cubicBezTo>
                  <a:cubicBezTo>
                    <a:pt x="23" y="20"/>
                    <a:pt x="21" y="23"/>
                    <a:pt x="17" y="23"/>
                  </a:cubicBezTo>
                  <a:cubicBezTo>
                    <a:pt x="14" y="23"/>
                    <a:pt x="12" y="20"/>
                    <a:pt x="12" y="17"/>
                  </a:cubicBezTo>
                  <a:cubicBezTo>
                    <a:pt x="12" y="14"/>
                    <a:pt x="14" y="11"/>
                    <a:pt x="17" y="11"/>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606" tIns="45802" rIns="91606" bIns="45802" numCol="1" anchor="t" anchorCtr="0" compatLnSpc="1">
              <a:prstTxWarp prst="textNoShape">
                <a:avLst/>
              </a:prstTxWarp>
            </a:bodyPr>
            <a:lstStyle/>
            <a:p>
              <a:pPr algn="just">
                <a:lnSpc>
                  <a:spcPct val="120000"/>
                </a:lnSpc>
              </a:pPr>
              <a:endParaRPr lang="id-ID" sz="781">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7" name="Freeform 16"/>
            <p:cNvSpPr>
              <a:spLocks/>
            </p:cNvSpPr>
            <p:nvPr/>
          </p:nvSpPr>
          <p:spPr bwMode="auto">
            <a:xfrm>
              <a:off x="6570663" y="860425"/>
              <a:ext cx="173038" cy="46037"/>
            </a:xfrm>
            <a:custGeom>
              <a:avLst/>
              <a:gdLst>
                <a:gd name="T0" fmla="*/ 40 w 46"/>
                <a:gd name="T1" fmla="*/ 0 h 12"/>
                <a:gd name="T2" fmla="*/ 5 w 46"/>
                <a:gd name="T3" fmla="*/ 0 h 12"/>
                <a:gd name="T4" fmla="*/ 0 w 46"/>
                <a:gd name="T5" fmla="*/ 6 h 12"/>
                <a:gd name="T6" fmla="*/ 5 w 46"/>
                <a:gd name="T7" fmla="*/ 12 h 12"/>
                <a:gd name="T8" fmla="*/ 40 w 46"/>
                <a:gd name="T9" fmla="*/ 12 h 12"/>
                <a:gd name="T10" fmla="*/ 46 w 46"/>
                <a:gd name="T11" fmla="*/ 6 h 12"/>
                <a:gd name="T12" fmla="*/ 40 w 46"/>
                <a:gd name="T13" fmla="*/ 0 h 12"/>
              </a:gdLst>
              <a:ahLst/>
              <a:cxnLst>
                <a:cxn ang="0">
                  <a:pos x="T0" y="T1"/>
                </a:cxn>
                <a:cxn ang="0">
                  <a:pos x="T2" y="T3"/>
                </a:cxn>
                <a:cxn ang="0">
                  <a:pos x="T4" y="T5"/>
                </a:cxn>
                <a:cxn ang="0">
                  <a:pos x="T6" y="T7"/>
                </a:cxn>
                <a:cxn ang="0">
                  <a:pos x="T8" y="T9"/>
                </a:cxn>
                <a:cxn ang="0">
                  <a:pos x="T10" y="T11"/>
                </a:cxn>
                <a:cxn ang="0">
                  <a:pos x="T12" y="T13"/>
                </a:cxn>
              </a:cxnLst>
              <a:rect l="0" t="0" r="r" b="b"/>
              <a:pathLst>
                <a:path w="46" h="12">
                  <a:moveTo>
                    <a:pt x="40" y="0"/>
                  </a:moveTo>
                  <a:cubicBezTo>
                    <a:pt x="5" y="0"/>
                    <a:pt x="5" y="0"/>
                    <a:pt x="5" y="0"/>
                  </a:cubicBezTo>
                  <a:cubicBezTo>
                    <a:pt x="2" y="0"/>
                    <a:pt x="0" y="3"/>
                    <a:pt x="0" y="6"/>
                  </a:cubicBezTo>
                  <a:cubicBezTo>
                    <a:pt x="0" y="9"/>
                    <a:pt x="2" y="12"/>
                    <a:pt x="5" y="12"/>
                  </a:cubicBezTo>
                  <a:cubicBezTo>
                    <a:pt x="40" y="12"/>
                    <a:pt x="40" y="12"/>
                    <a:pt x="40" y="12"/>
                  </a:cubicBezTo>
                  <a:cubicBezTo>
                    <a:pt x="43" y="12"/>
                    <a:pt x="46" y="9"/>
                    <a:pt x="46" y="6"/>
                  </a:cubicBezTo>
                  <a:cubicBezTo>
                    <a:pt x="46" y="3"/>
                    <a:pt x="43" y="0"/>
                    <a:pt x="40" y="0"/>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606" tIns="45802" rIns="91606" bIns="45802" numCol="1" anchor="t" anchorCtr="0" compatLnSpc="1">
              <a:prstTxWarp prst="textNoShape">
                <a:avLst/>
              </a:prstTxWarp>
            </a:bodyPr>
            <a:lstStyle/>
            <a:p>
              <a:pPr algn="just">
                <a:lnSpc>
                  <a:spcPct val="120000"/>
                </a:lnSpc>
              </a:pPr>
              <a:endParaRPr lang="id-ID" sz="781">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8" name="Freeform 17"/>
            <p:cNvSpPr>
              <a:spLocks/>
            </p:cNvSpPr>
            <p:nvPr/>
          </p:nvSpPr>
          <p:spPr bwMode="auto">
            <a:xfrm>
              <a:off x="6611938" y="733425"/>
              <a:ext cx="173038" cy="41275"/>
            </a:xfrm>
            <a:custGeom>
              <a:avLst/>
              <a:gdLst>
                <a:gd name="T0" fmla="*/ 40 w 46"/>
                <a:gd name="T1" fmla="*/ 0 h 11"/>
                <a:gd name="T2" fmla="*/ 6 w 46"/>
                <a:gd name="T3" fmla="*/ 0 h 11"/>
                <a:gd name="T4" fmla="*/ 0 w 46"/>
                <a:gd name="T5" fmla="*/ 5 h 11"/>
                <a:gd name="T6" fmla="*/ 6 w 46"/>
                <a:gd name="T7" fmla="*/ 11 h 11"/>
                <a:gd name="T8" fmla="*/ 40 w 46"/>
                <a:gd name="T9" fmla="*/ 11 h 11"/>
                <a:gd name="T10" fmla="*/ 46 w 46"/>
                <a:gd name="T11" fmla="*/ 5 h 11"/>
                <a:gd name="T12" fmla="*/ 40 w 46"/>
                <a:gd name="T13" fmla="*/ 0 h 11"/>
              </a:gdLst>
              <a:ahLst/>
              <a:cxnLst>
                <a:cxn ang="0">
                  <a:pos x="T0" y="T1"/>
                </a:cxn>
                <a:cxn ang="0">
                  <a:pos x="T2" y="T3"/>
                </a:cxn>
                <a:cxn ang="0">
                  <a:pos x="T4" y="T5"/>
                </a:cxn>
                <a:cxn ang="0">
                  <a:pos x="T6" y="T7"/>
                </a:cxn>
                <a:cxn ang="0">
                  <a:pos x="T8" y="T9"/>
                </a:cxn>
                <a:cxn ang="0">
                  <a:pos x="T10" y="T11"/>
                </a:cxn>
                <a:cxn ang="0">
                  <a:pos x="T12" y="T13"/>
                </a:cxn>
              </a:cxnLst>
              <a:rect l="0" t="0" r="r" b="b"/>
              <a:pathLst>
                <a:path w="46" h="11">
                  <a:moveTo>
                    <a:pt x="40" y="0"/>
                  </a:moveTo>
                  <a:cubicBezTo>
                    <a:pt x="6" y="0"/>
                    <a:pt x="6" y="0"/>
                    <a:pt x="6" y="0"/>
                  </a:cubicBezTo>
                  <a:cubicBezTo>
                    <a:pt x="3" y="0"/>
                    <a:pt x="0" y="2"/>
                    <a:pt x="0" y="5"/>
                  </a:cubicBezTo>
                  <a:cubicBezTo>
                    <a:pt x="0" y="9"/>
                    <a:pt x="3" y="11"/>
                    <a:pt x="6" y="11"/>
                  </a:cubicBezTo>
                  <a:cubicBezTo>
                    <a:pt x="40" y="11"/>
                    <a:pt x="40" y="11"/>
                    <a:pt x="40" y="11"/>
                  </a:cubicBezTo>
                  <a:cubicBezTo>
                    <a:pt x="44" y="11"/>
                    <a:pt x="46" y="9"/>
                    <a:pt x="46" y="5"/>
                  </a:cubicBezTo>
                  <a:cubicBezTo>
                    <a:pt x="46" y="2"/>
                    <a:pt x="44" y="0"/>
                    <a:pt x="40" y="0"/>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606" tIns="45802" rIns="91606" bIns="45802" numCol="1" anchor="t" anchorCtr="0" compatLnSpc="1">
              <a:prstTxWarp prst="textNoShape">
                <a:avLst/>
              </a:prstTxWarp>
            </a:bodyPr>
            <a:lstStyle/>
            <a:p>
              <a:pPr algn="just">
                <a:lnSpc>
                  <a:spcPct val="120000"/>
                </a:lnSpc>
              </a:pPr>
              <a:endParaRPr lang="id-ID" sz="781">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9" name="Freeform 18"/>
            <p:cNvSpPr>
              <a:spLocks/>
            </p:cNvSpPr>
            <p:nvPr/>
          </p:nvSpPr>
          <p:spPr bwMode="auto">
            <a:xfrm>
              <a:off x="6611938" y="601663"/>
              <a:ext cx="173038" cy="46037"/>
            </a:xfrm>
            <a:custGeom>
              <a:avLst/>
              <a:gdLst>
                <a:gd name="T0" fmla="*/ 40 w 46"/>
                <a:gd name="T1" fmla="*/ 0 h 12"/>
                <a:gd name="T2" fmla="*/ 6 w 46"/>
                <a:gd name="T3" fmla="*/ 0 h 12"/>
                <a:gd name="T4" fmla="*/ 0 w 46"/>
                <a:gd name="T5" fmla="*/ 6 h 12"/>
                <a:gd name="T6" fmla="*/ 6 w 46"/>
                <a:gd name="T7" fmla="*/ 12 h 12"/>
                <a:gd name="T8" fmla="*/ 40 w 46"/>
                <a:gd name="T9" fmla="*/ 12 h 12"/>
                <a:gd name="T10" fmla="*/ 46 w 46"/>
                <a:gd name="T11" fmla="*/ 6 h 12"/>
                <a:gd name="T12" fmla="*/ 40 w 46"/>
                <a:gd name="T13" fmla="*/ 0 h 12"/>
              </a:gdLst>
              <a:ahLst/>
              <a:cxnLst>
                <a:cxn ang="0">
                  <a:pos x="T0" y="T1"/>
                </a:cxn>
                <a:cxn ang="0">
                  <a:pos x="T2" y="T3"/>
                </a:cxn>
                <a:cxn ang="0">
                  <a:pos x="T4" y="T5"/>
                </a:cxn>
                <a:cxn ang="0">
                  <a:pos x="T6" y="T7"/>
                </a:cxn>
                <a:cxn ang="0">
                  <a:pos x="T8" y="T9"/>
                </a:cxn>
                <a:cxn ang="0">
                  <a:pos x="T10" y="T11"/>
                </a:cxn>
                <a:cxn ang="0">
                  <a:pos x="T12" y="T13"/>
                </a:cxn>
              </a:cxnLst>
              <a:rect l="0" t="0" r="r" b="b"/>
              <a:pathLst>
                <a:path w="46" h="12">
                  <a:moveTo>
                    <a:pt x="40" y="0"/>
                  </a:moveTo>
                  <a:cubicBezTo>
                    <a:pt x="6" y="0"/>
                    <a:pt x="6" y="0"/>
                    <a:pt x="6" y="0"/>
                  </a:cubicBezTo>
                  <a:cubicBezTo>
                    <a:pt x="3" y="0"/>
                    <a:pt x="0" y="3"/>
                    <a:pt x="0" y="6"/>
                  </a:cubicBezTo>
                  <a:cubicBezTo>
                    <a:pt x="0" y="9"/>
                    <a:pt x="3" y="12"/>
                    <a:pt x="6" y="12"/>
                  </a:cubicBezTo>
                  <a:cubicBezTo>
                    <a:pt x="40" y="12"/>
                    <a:pt x="40" y="12"/>
                    <a:pt x="40" y="12"/>
                  </a:cubicBezTo>
                  <a:cubicBezTo>
                    <a:pt x="44" y="12"/>
                    <a:pt x="46" y="9"/>
                    <a:pt x="46" y="6"/>
                  </a:cubicBezTo>
                  <a:cubicBezTo>
                    <a:pt x="46" y="3"/>
                    <a:pt x="44" y="0"/>
                    <a:pt x="40" y="0"/>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606" tIns="45802" rIns="91606" bIns="45802" numCol="1" anchor="t" anchorCtr="0" compatLnSpc="1">
              <a:prstTxWarp prst="textNoShape">
                <a:avLst/>
              </a:prstTxWarp>
            </a:bodyPr>
            <a:lstStyle/>
            <a:p>
              <a:pPr algn="just">
                <a:lnSpc>
                  <a:spcPct val="120000"/>
                </a:lnSpc>
              </a:pPr>
              <a:endParaRPr lang="id-ID" sz="781">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0" name="Freeform 19"/>
            <p:cNvSpPr>
              <a:spLocks/>
            </p:cNvSpPr>
            <p:nvPr/>
          </p:nvSpPr>
          <p:spPr bwMode="auto">
            <a:xfrm>
              <a:off x="5880100" y="422275"/>
              <a:ext cx="258763" cy="179387"/>
            </a:xfrm>
            <a:custGeom>
              <a:avLst/>
              <a:gdLst>
                <a:gd name="T0" fmla="*/ 63 w 69"/>
                <a:gd name="T1" fmla="*/ 0 h 48"/>
                <a:gd name="T2" fmla="*/ 10 w 69"/>
                <a:gd name="T3" fmla="*/ 4 h 48"/>
                <a:gd name="T4" fmla="*/ 3 w 69"/>
                <a:gd name="T5" fmla="*/ 10 h 48"/>
                <a:gd name="T6" fmla="*/ 0 w 69"/>
                <a:gd name="T7" fmla="*/ 42 h 48"/>
                <a:gd name="T8" fmla="*/ 5 w 69"/>
                <a:gd name="T9" fmla="*/ 48 h 48"/>
                <a:gd name="T10" fmla="*/ 11 w 69"/>
                <a:gd name="T11" fmla="*/ 42 h 48"/>
                <a:gd name="T12" fmla="*/ 13 w 69"/>
                <a:gd name="T13" fmla="*/ 21 h 48"/>
                <a:gd name="T14" fmla="*/ 20 w 69"/>
                <a:gd name="T15" fmla="*/ 14 h 48"/>
                <a:gd name="T16" fmla="*/ 63 w 69"/>
                <a:gd name="T17" fmla="*/ 11 h 48"/>
                <a:gd name="T18" fmla="*/ 69 w 69"/>
                <a:gd name="T19" fmla="*/ 5 h 48"/>
                <a:gd name="T20" fmla="*/ 63 w 69"/>
                <a:gd name="T21" fmla="*/ 0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9" h="48">
                  <a:moveTo>
                    <a:pt x="63" y="0"/>
                  </a:moveTo>
                  <a:cubicBezTo>
                    <a:pt x="10" y="4"/>
                    <a:pt x="10" y="4"/>
                    <a:pt x="10" y="4"/>
                  </a:cubicBezTo>
                  <a:cubicBezTo>
                    <a:pt x="7" y="4"/>
                    <a:pt x="4" y="7"/>
                    <a:pt x="3" y="10"/>
                  </a:cubicBezTo>
                  <a:cubicBezTo>
                    <a:pt x="0" y="42"/>
                    <a:pt x="0" y="42"/>
                    <a:pt x="0" y="42"/>
                  </a:cubicBezTo>
                  <a:cubicBezTo>
                    <a:pt x="0" y="46"/>
                    <a:pt x="2" y="48"/>
                    <a:pt x="5" y="48"/>
                  </a:cubicBezTo>
                  <a:cubicBezTo>
                    <a:pt x="8" y="48"/>
                    <a:pt x="11" y="46"/>
                    <a:pt x="11" y="42"/>
                  </a:cubicBezTo>
                  <a:cubicBezTo>
                    <a:pt x="13" y="21"/>
                    <a:pt x="13" y="21"/>
                    <a:pt x="13" y="21"/>
                  </a:cubicBezTo>
                  <a:cubicBezTo>
                    <a:pt x="14" y="17"/>
                    <a:pt x="16" y="15"/>
                    <a:pt x="20" y="14"/>
                  </a:cubicBezTo>
                  <a:cubicBezTo>
                    <a:pt x="63" y="11"/>
                    <a:pt x="63" y="11"/>
                    <a:pt x="63" y="11"/>
                  </a:cubicBezTo>
                  <a:cubicBezTo>
                    <a:pt x="66" y="11"/>
                    <a:pt x="69" y="9"/>
                    <a:pt x="69" y="5"/>
                  </a:cubicBezTo>
                  <a:cubicBezTo>
                    <a:pt x="69" y="2"/>
                    <a:pt x="66" y="0"/>
                    <a:pt x="63" y="0"/>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606" tIns="45802" rIns="91606" bIns="45802" numCol="1" anchor="t" anchorCtr="0" compatLnSpc="1">
              <a:prstTxWarp prst="textNoShape">
                <a:avLst/>
              </a:prstTxWarp>
            </a:bodyPr>
            <a:lstStyle/>
            <a:p>
              <a:pPr algn="just">
                <a:lnSpc>
                  <a:spcPct val="120000"/>
                </a:lnSpc>
              </a:pPr>
              <a:endParaRPr lang="id-ID" sz="781">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51" name="Group 50"/>
          <p:cNvGrpSpPr/>
          <p:nvPr/>
        </p:nvGrpSpPr>
        <p:grpSpPr>
          <a:xfrm>
            <a:off x="7129720" y="4293656"/>
            <a:ext cx="448210" cy="385986"/>
            <a:chOff x="2727325" y="-39687"/>
            <a:chExt cx="1463675" cy="1260475"/>
          </a:xfrm>
          <a:solidFill>
            <a:schemeClr val="bg1"/>
          </a:solidFill>
        </p:grpSpPr>
        <p:sp>
          <p:nvSpPr>
            <p:cNvPr id="52" name="Freeform 20"/>
            <p:cNvSpPr>
              <a:spLocks noEditPoints="1"/>
            </p:cNvSpPr>
            <p:nvPr/>
          </p:nvSpPr>
          <p:spPr bwMode="auto">
            <a:xfrm>
              <a:off x="2727325" y="-39687"/>
              <a:ext cx="1463675" cy="1260475"/>
            </a:xfrm>
            <a:custGeom>
              <a:avLst/>
              <a:gdLst>
                <a:gd name="T0" fmla="*/ 347 w 390"/>
                <a:gd name="T1" fmla="*/ 42 h 336"/>
                <a:gd name="T2" fmla="*/ 195 w 390"/>
                <a:gd name="T3" fmla="*/ 38 h 336"/>
                <a:gd name="T4" fmla="*/ 43 w 390"/>
                <a:gd name="T5" fmla="*/ 42 h 336"/>
                <a:gd name="T6" fmla="*/ 43 w 390"/>
                <a:gd name="T7" fmla="*/ 196 h 336"/>
                <a:gd name="T8" fmla="*/ 170 w 390"/>
                <a:gd name="T9" fmla="*/ 322 h 336"/>
                <a:gd name="T10" fmla="*/ 220 w 390"/>
                <a:gd name="T11" fmla="*/ 322 h 336"/>
                <a:gd name="T12" fmla="*/ 347 w 390"/>
                <a:gd name="T13" fmla="*/ 196 h 336"/>
                <a:gd name="T14" fmla="*/ 347 w 390"/>
                <a:gd name="T15" fmla="*/ 42 h 336"/>
                <a:gd name="T16" fmla="*/ 330 w 390"/>
                <a:gd name="T17" fmla="*/ 180 h 336"/>
                <a:gd name="T18" fmla="*/ 203 w 390"/>
                <a:gd name="T19" fmla="*/ 306 h 336"/>
                <a:gd name="T20" fmla="*/ 187 w 390"/>
                <a:gd name="T21" fmla="*/ 306 h 336"/>
                <a:gd name="T22" fmla="*/ 59 w 390"/>
                <a:gd name="T23" fmla="*/ 180 h 336"/>
                <a:gd name="T24" fmla="*/ 59 w 390"/>
                <a:gd name="T25" fmla="*/ 58 h 336"/>
                <a:gd name="T26" fmla="*/ 179 w 390"/>
                <a:gd name="T27" fmla="*/ 55 h 336"/>
                <a:gd name="T28" fmla="*/ 195 w 390"/>
                <a:gd name="T29" fmla="*/ 70 h 336"/>
                <a:gd name="T30" fmla="*/ 210 w 390"/>
                <a:gd name="T31" fmla="*/ 55 h 336"/>
                <a:gd name="T32" fmla="*/ 330 w 390"/>
                <a:gd name="T33" fmla="*/ 58 h 336"/>
                <a:gd name="T34" fmla="*/ 330 w 390"/>
                <a:gd name="T35" fmla="*/ 180 h 3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90" h="336">
                  <a:moveTo>
                    <a:pt x="347" y="42"/>
                  </a:moveTo>
                  <a:cubicBezTo>
                    <a:pt x="305" y="0"/>
                    <a:pt x="238" y="0"/>
                    <a:pt x="195" y="38"/>
                  </a:cubicBezTo>
                  <a:cubicBezTo>
                    <a:pt x="152" y="0"/>
                    <a:pt x="85" y="0"/>
                    <a:pt x="43" y="42"/>
                  </a:cubicBezTo>
                  <a:cubicBezTo>
                    <a:pt x="0" y="84"/>
                    <a:pt x="0" y="154"/>
                    <a:pt x="43" y="196"/>
                  </a:cubicBezTo>
                  <a:cubicBezTo>
                    <a:pt x="55" y="208"/>
                    <a:pt x="170" y="322"/>
                    <a:pt x="170" y="322"/>
                  </a:cubicBezTo>
                  <a:cubicBezTo>
                    <a:pt x="184" y="336"/>
                    <a:pt x="206" y="336"/>
                    <a:pt x="220" y="322"/>
                  </a:cubicBezTo>
                  <a:cubicBezTo>
                    <a:pt x="220" y="322"/>
                    <a:pt x="345" y="198"/>
                    <a:pt x="347" y="196"/>
                  </a:cubicBezTo>
                  <a:cubicBezTo>
                    <a:pt x="390" y="154"/>
                    <a:pt x="390" y="84"/>
                    <a:pt x="347" y="42"/>
                  </a:cubicBezTo>
                  <a:close/>
                  <a:moveTo>
                    <a:pt x="330" y="180"/>
                  </a:moveTo>
                  <a:cubicBezTo>
                    <a:pt x="203" y="306"/>
                    <a:pt x="203" y="306"/>
                    <a:pt x="203" y="306"/>
                  </a:cubicBezTo>
                  <a:cubicBezTo>
                    <a:pt x="199" y="310"/>
                    <a:pt x="191" y="310"/>
                    <a:pt x="187" y="306"/>
                  </a:cubicBezTo>
                  <a:cubicBezTo>
                    <a:pt x="59" y="180"/>
                    <a:pt x="59" y="180"/>
                    <a:pt x="59" y="180"/>
                  </a:cubicBezTo>
                  <a:cubicBezTo>
                    <a:pt x="25" y="146"/>
                    <a:pt x="25" y="92"/>
                    <a:pt x="59" y="58"/>
                  </a:cubicBezTo>
                  <a:cubicBezTo>
                    <a:pt x="92" y="26"/>
                    <a:pt x="145" y="25"/>
                    <a:pt x="179" y="55"/>
                  </a:cubicBezTo>
                  <a:cubicBezTo>
                    <a:pt x="195" y="70"/>
                    <a:pt x="195" y="70"/>
                    <a:pt x="195" y="70"/>
                  </a:cubicBezTo>
                  <a:cubicBezTo>
                    <a:pt x="210" y="55"/>
                    <a:pt x="210" y="55"/>
                    <a:pt x="210" y="55"/>
                  </a:cubicBezTo>
                  <a:cubicBezTo>
                    <a:pt x="245" y="25"/>
                    <a:pt x="298" y="26"/>
                    <a:pt x="330" y="58"/>
                  </a:cubicBezTo>
                  <a:cubicBezTo>
                    <a:pt x="364" y="92"/>
                    <a:pt x="364" y="146"/>
                    <a:pt x="330" y="180"/>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606" tIns="45802" rIns="91606" bIns="45802" numCol="1" anchor="t" anchorCtr="0" compatLnSpc="1">
              <a:prstTxWarp prst="textNoShape">
                <a:avLst/>
              </a:prstTxWarp>
            </a:bodyPr>
            <a:lstStyle/>
            <a:p>
              <a:pPr algn="just">
                <a:lnSpc>
                  <a:spcPct val="120000"/>
                </a:lnSpc>
              </a:pPr>
              <a:endParaRPr lang="id-ID" sz="781">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3" name="Freeform 21"/>
            <p:cNvSpPr>
              <a:spLocks/>
            </p:cNvSpPr>
            <p:nvPr/>
          </p:nvSpPr>
          <p:spPr bwMode="auto">
            <a:xfrm>
              <a:off x="2982913" y="215900"/>
              <a:ext cx="206375" cy="201612"/>
            </a:xfrm>
            <a:custGeom>
              <a:avLst/>
              <a:gdLst>
                <a:gd name="T0" fmla="*/ 49 w 55"/>
                <a:gd name="T1" fmla="*/ 0 h 54"/>
                <a:gd name="T2" fmla="*/ 49 w 55"/>
                <a:gd name="T3" fmla="*/ 0 h 54"/>
                <a:gd name="T4" fmla="*/ 0 w 55"/>
                <a:gd name="T5" fmla="*/ 48 h 54"/>
                <a:gd name="T6" fmla="*/ 0 w 55"/>
                <a:gd name="T7" fmla="*/ 48 h 54"/>
                <a:gd name="T8" fmla="*/ 6 w 55"/>
                <a:gd name="T9" fmla="*/ 54 h 54"/>
                <a:gd name="T10" fmla="*/ 12 w 55"/>
                <a:gd name="T11" fmla="*/ 48 h 54"/>
                <a:gd name="T12" fmla="*/ 12 w 55"/>
                <a:gd name="T13" fmla="*/ 48 h 54"/>
                <a:gd name="T14" fmla="*/ 49 w 55"/>
                <a:gd name="T15" fmla="*/ 11 h 54"/>
                <a:gd name="T16" fmla="*/ 49 w 55"/>
                <a:gd name="T17" fmla="*/ 11 h 54"/>
                <a:gd name="T18" fmla="*/ 55 w 55"/>
                <a:gd name="T19" fmla="*/ 5 h 54"/>
                <a:gd name="T20" fmla="*/ 49 w 55"/>
                <a:gd name="T21" fmla="*/ 0 h 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5" h="54">
                  <a:moveTo>
                    <a:pt x="49" y="0"/>
                  </a:moveTo>
                  <a:cubicBezTo>
                    <a:pt x="49" y="0"/>
                    <a:pt x="49" y="0"/>
                    <a:pt x="49" y="0"/>
                  </a:cubicBezTo>
                  <a:cubicBezTo>
                    <a:pt x="22" y="0"/>
                    <a:pt x="0" y="21"/>
                    <a:pt x="0" y="48"/>
                  </a:cubicBezTo>
                  <a:cubicBezTo>
                    <a:pt x="0" y="48"/>
                    <a:pt x="0" y="48"/>
                    <a:pt x="0" y="48"/>
                  </a:cubicBezTo>
                  <a:cubicBezTo>
                    <a:pt x="0" y="52"/>
                    <a:pt x="3" y="54"/>
                    <a:pt x="6" y="54"/>
                  </a:cubicBezTo>
                  <a:cubicBezTo>
                    <a:pt x="9" y="54"/>
                    <a:pt x="12" y="52"/>
                    <a:pt x="12" y="48"/>
                  </a:cubicBezTo>
                  <a:cubicBezTo>
                    <a:pt x="12" y="48"/>
                    <a:pt x="12" y="48"/>
                    <a:pt x="12" y="48"/>
                  </a:cubicBezTo>
                  <a:cubicBezTo>
                    <a:pt x="12" y="28"/>
                    <a:pt x="29" y="11"/>
                    <a:pt x="49" y="11"/>
                  </a:cubicBezTo>
                  <a:cubicBezTo>
                    <a:pt x="49" y="11"/>
                    <a:pt x="49" y="11"/>
                    <a:pt x="49" y="11"/>
                  </a:cubicBezTo>
                  <a:cubicBezTo>
                    <a:pt x="52" y="11"/>
                    <a:pt x="55" y="8"/>
                    <a:pt x="55" y="5"/>
                  </a:cubicBezTo>
                  <a:cubicBezTo>
                    <a:pt x="55" y="2"/>
                    <a:pt x="52" y="0"/>
                    <a:pt x="49" y="0"/>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606" tIns="45802" rIns="91606" bIns="45802" numCol="1" anchor="t" anchorCtr="0" compatLnSpc="1">
              <a:prstTxWarp prst="textNoShape">
                <a:avLst/>
              </a:prstTxWarp>
            </a:bodyPr>
            <a:lstStyle/>
            <a:p>
              <a:pPr algn="just">
                <a:lnSpc>
                  <a:spcPct val="120000"/>
                </a:lnSpc>
              </a:pPr>
              <a:endParaRPr lang="id-ID" sz="781">
                <a:latin typeface="Arial" panose="020B0604020202020204" pitchFamily="34" charset="0"/>
                <a:ea typeface="微软雅黑" panose="020B0503020204020204" pitchFamily="34" charset="-122"/>
                <a:cs typeface="+mn-ea"/>
                <a:sym typeface="Arial" panose="020B0604020202020204" pitchFamily="34" charset="0"/>
              </a:endParaRPr>
            </a:p>
          </p:txBody>
        </p:sp>
      </p:grpSp>
      <p:sp>
        <p:nvSpPr>
          <p:cNvPr id="54" name="Freeform 13"/>
          <p:cNvSpPr>
            <a:spLocks noChangeAspect="1" noEditPoints="1"/>
          </p:cNvSpPr>
          <p:nvPr/>
        </p:nvSpPr>
        <p:spPr bwMode="auto">
          <a:xfrm>
            <a:off x="6079787" y="3099178"/>
            <a:ext cx="424142" cy="413042"/>
          </a:xfrm>
          <a:custGeom>
            <a:avLst/>
            <a:gdLst>
              <a:gd name="T0" fmla="*/ 161 w 226"/>
              <a:gd name="T1" fmla="*/ 0 h 220"/>
              <a:gd name="T2" fmla="*/ 96 w 226"/>
              <a:gd name="T3" fmla="*/ 47 h 220"/>
              <a:gd name="T4" fmla="*/ 95 w 226"/>
              <a:gd name="T5" fmla="*/ 47 h 220"/>
              <a:gd name="T6" fmla="*/ 24 w 226"/>
              <a:gd name="T7" fmla="*/ 119 h 220"/>
              <a:gd name="T8" fmla="*/ 1 w 226"/>
              <a:gd name="T9" fmla="*/ 189 h 220"/>
              <a:gd name="T10" fmla="*/ 24 w 226"/>
              <a:gd name="T11" fmla="*/ 220 h 220"/>
              <a:gd name="T12" fmla="*/ 90 w 226"/>
              <a:gd name="T13" fmla="*/ 203 h 220"/>
              <a:gd name="T14" fmla="*/ 207 w 226"/>
              <a:gd name="T15" fmla="*/ 91 h 220"/>
              <a:gd name="T16" fmla="*/ 110 w 226"/>
              <a:gd name="T17" fmla="*/ 164 h 220"/>
              <a:gd name="T18" fmla="*/ 170 w 226"/>
              <a:gd name="T19" fmla="*/ 81 h 220"/>
              <a:gd name="T20" fmla="*/ 163 w 226"/>
              <a:gd name="T21" fmla="*/ 115 h 220"/>
              <a:gd name="T22" fmla="*/ 110 w 226"/>
              <a:gd name="T23" fmla="*/ 169 h 220"/>
              <a:gd name="T24" fmla="*/ 102 w 226"/>
              <a:gd name="T25" fmla="*/ 139 h 220"/>
              <a:gd name="T26" fmla="*/ 79 w 226"/>
              <a:gd name="T27" fmla="*/ 117 h 220"/>
              <a:gd name="T28" fmla="*/ 159 w 226"/>
              <a:gd name="T29" fmla="*/ 61 h 220"/>
              <a:gd name="T30" fmla="*/ 102 w 226"/>
              <a:gd name="T31" fmla="*/ 139 h 220"/>
              <a:gd name="T32" fmla="*/ 52 w 226"/>
              <a:gd name="T33" fmla="*/ 110 h 220"/>
              <a:gd name="T34" fmla="*/ 137 w 226"/>
              <a:gd name="T35" fmla="*/ 49 h 220"/>
              <a:gd name="T36" fmla="*/ 29 w 226"/>
              <a:gd name="T37" fmla="*/ 205 h 220"/>
              <a:gd name="T38" fmla="*/ 14 w 226"/>
              <a:gd name="T39" fmla="*/ 196 h 220"/>
              <a:gd name="T40" fmla="*/ 22 w 226"/>
              <a:gd name="T41" fmla="*/ 166 h 220"/>
              <a:gd name="T42" fmla="*/ 54 w 226"/>
              <a:gd name="T43" fmla="*/ 199 h 220"/>
              <a:gd name="T44" fmla="*/ 61 w 226"/>
              <a:gd name="T45" fmla="*/ 197 h 220"/>
              <a:gd name="T46" fmla="*/ 24 w 226"/>
              <a:gd name="T47" fmla="*/ 159 h 220"/>
              <a:gd name="T48" fmla="*/ 33 w 226"/>
              <a:gd name="T49" fmla="*/ 129 h 220"/>
              <a:gd name="T50" fmla="*/ 89 w 226"/>
              <a:gd name="T51" fmla="*/ 189 h 220"/>
              <a:gd name="T52" fmla="*/ 61 w 226"/>
              <a:gd name="T53" fmla="*/ 197 h 220"/>
              <a:gd name="T54" fmla="*/ 186 w 226"/>
              <a:gd name="T55" fmla="*/ 93 h 220"/>
              <a:gd name="T56" fmla="*/ 168 w 226"/>
              <a:gd name="T57" fmla="*/ 52 h 220"/>
              <a:gd name="T58" fmla="*/ 139 w 226"/>
              <a:gd name="T59" fmla="*/ 23 h 220"/>
              <a:gd name="T60" fmla="*/ 192 w 226"/>
              <a:gd name="T61" fmla="*/ 27 h 220"/>
              <a:gd name="T62" fmla="*/ 197 w 226"/>
              <a:gd name="T63" fmla="*/ 81 h 2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26" h="220">
                <a:moveTo>
                  <a:pt x="202" y="18"/>
                </a:moveTo>
                <a:cubicBezTo>
                  <a:pt x="191" y="6"/>
                  <a:pt x="176" y="0"/>
                  <a:pt x="161" y="0"/>
                </a:cubicBezTo>
                <a:cubicBezTo>
                  <a:pt x="149" y="0"/>
                  <a:pt x="137" y="5"/>
                  <a:pt x="129" y="13"/>
                </a:cubicBezTo>
                <a:cubicBezTo>
                  <a:pt x="96" y="47"/>
                  <a:pt x="96" y="47"/>
                  <a:pt x="96" y="47"/>
                </a:cubicBezTo>
                <a:cubicBezTo>
                  <a:pt x="96" y="47"/>
                  <a:pt x="95" y="47"/>
                  <a:pt x="95" y="47"/>
                </a:cubicBezTo>
                <a:cubicBezTo>
                  <a:pt x="95" y="47"/>
                  <a:pt x="95" y="47"/>
                  <a:pt x="95" y="47"/>
                </a:cubicBezTo>
                <a:cubicBezTo>
                  <a:pt x="95" y="47"/>
                  <a:pt x="95" y="47"/>
                  <a:pt x="95" y="47"/>
                </a:cubicBezTo>
                <a:cubicBezTo>
                  <a:pt x="24" y="119"/>
                  <a:pt x="24" y="119"/>
                  <a:pt x="24" y="119"/>
                </a:cubicBezTo>
                <a:cubicBezTo>
                  <a:pt x="21" y="122"/>
                  <a:pt x="19" y="126"/>
                  <a:pt x="17" y="130"/>
                </a:cubicBezTo>
                <a:cubicBezTo>
                  <a:pt x="1" y="189"/>
                  <a:pt x="1" y="189"/>
                  <a:pt x="1" y="189"/>
                </a:cubicBezTo>
                <a:cubicBezTo>
                  <a:pt x="1" y="189"/>
                  <a:pt x="0" y="194"/>
                  <a:pt x="0" y="196"/>
                </a:cubicBezTo>
                <a:cubicBezTo>
                  <a:pt x="0" y="209"/>
                  <a:pt x="11" y="220"/>
                  <a:pt x="24" y="220"/>
                </a:cubicBezTo>
                <a:cubicBezTo>
                  <a:pt x="27" y="220"/>
                  <a:pt x="32" y="219"/>
                  <a:pt x="32" y="219"/>
                </a:cubicBezTo>
                <a:cubicBezTo>
                  <a:pt x="90" y="203"/>
                  <a:pt x="90" y="203"/>
                  <a:pt x="90" y="203"/>
                </a:cubicBezTo>
                <a:cubicBezTo>
                  <a:pt x="95" y="202"/>
                  <a:pt x="99" y="200"/>
                  <a:pt x="102" y="196"/>
                </a:cubicBezTo>
                <a:cubicBezTo>
                  <a:pt x="207" y="91"/>
                  <a:pt x="207" y="91"/>
                  <a:pt x="207" y="91"/>
                </a:cubicBezTo>
                <a:cubicBezTo>
                  <a:pt x="226" y="72"/>
                  <a:pt x="224" y="40"/>
                  <a:pt x="202" y="18"/>
                </a:cubicBezTo>
                <a:close/>
                <a:moveTo>
                  <a:pt x="110" y="164"/>
                </a:moveTo>
                <a:cubicBezTo>
                  <a:pt x="110" y="157"/>
                  <a:pt x="108" y="151"/>
                  <a:pt x="105" y="146"/>
                </a:cubicBezTo>
                <a:cubicBezTo>
                  <a:pt x="170" y="81"/>
                  <a:pt x="170" y="81"/>
                  <a:pt x="170" y="81"/>
                </a:cubicBezTo>
                <a:cubicBezTo>
                  <a:pt x="174" y="93"/>
                  <a:pt x="172" y="106"/>
                  <a:pt x="163" y="115"/>
                </a:cubicBezTo>
                <a:cubicBezTo>
                  <a:pt x="163" y="115"/>
                  <a:pt x="163" y="115"/>
                  <a:pt x="163" y="115"/>
                </a:cubicBezTo>
                <a:cubicBezTo>
                  <a:pt x="163" y="115"/>
                  <a:pt x="163" y="115"/>
                  <a:pt x="163" y="115"/>
                </a:cubicBezTo>
                <a:cubicBezTo>
                  <a:pt x="110" y="169"/>
                  <a:pt x="110" y="169"/>
                  <a:pt x="110" y="169"/>
                </a:cubicBezTo>
                <a:cubicBezTo>
                  <a:pt x="110" y="167"/>
                  <a:pt x="110" y="165"/>
                  <a:pt x="110" y="164"/>
                </a:cubicBezTo>
                <a:close/>
                <a:moveTo>
                  <a:pt x="102" y="139"/>
                </a:moveTo>
                <a:cubicBezTo>
                  <a:pt x="99" y="135"/>
                  <a:pt x="96" y="131"/>
                  <a:pt x="93" y="127"/>
                </a:cubicBezTo>
                <a:cubicBezTo>
                  <a:pt x="88" y="123"/>
                  <a:pt x="84" y="120"/>
                  <a:pt x="79" y="117"/>
                </a:cubicBezTo>
                <a:cubicBezTo>
                  <a:pt x="144" y="52"/>
                  <a:pt x="144" y="52"/>
                  <a:pt x="144" y="52"/>
                </a:cubicBezTo>
                <a:cubicBezTo>
                  <a:pt x="149" y="54"/>
                  <a:pt x="154" y="57"/>
                  <a:pt x="159" y="61"/>
                </a:cubicBezTo>
                <a:cubicBezTo>
                  <a:pt x="162" y="65"/>
                  <a:pt x="165" y="69"/>
                  <a:pt x="167" y="74"/>
                </a:cubicBezTo>
                <a:lnTo>
                  <a:pt x="102" y="139"/>
                </a:lnTo>
                <a:close/>
                <a:moveTo>
                  <a:pt x="72" y="114"/>
                </a:moveTo>
                <a:cubicBezTo>
                  <a:pt x="66" y="111"/>
                  <a:pt x="59" y="110"/>
                  <a:pt x="52" y="110"/>
                </a:cubicBezTo>
                <a:cubicBezTo>
                  <a:pt x="105" y="56"/>
                  <a:pt x="105" y="56"/>
                  <a:pt x="105" y="56"/>
                </a:cubicBezTo>
                <a:cubicBezTo>
                  <a:pt x="113" y="48"/>
                  <a:pt x="125" y="46"/>
                  <a:pt x="137" y="49"/>
                </a:cubicBezTo>
                <a:lnTo>
                  <a:pt x="72" y="114"/>
                </a:lnTo>
                <a:close/>
                <a:moveTo>
                  <a:pt x="29" y="205"/>
                </a:moveTo>
                <a:cubicBezTo>
                  <a:pt x="28" y="206"/>
                  <a:pt x="26" y="206"/>
                  <a:pt x="24" y="206"/>
                </a:cubicBezTo>
                <a:cubicBezTo>
                  <a:pt x="18" y="206"/>
                  <a:pt x="14" y="202"/>
                  <a:pt x="14" y="196"/>
                </a:cubicBezTo>
                <a:cubicBezTo>
                  <a:pt x="14" y="195"/>
                  <a:pt x="14" y="193"/>
                  <a:pt x="14" y="192"/>
                </a:cubicBezTo>
                <a:cubicBezTo>
                  <a:pt x="22" y="166"/>
                  <a:pt x="22" y="166"/>
                  <a:pt x="22" y="166"/>
                </a:cubicBezTo>
                <a:cubicBezTo>
                  <a:pt x="30" y="166"/>
                  <a:pt x="38" y="169"/>
                  <a:pt x="45" y="175"/>
                </a:cubicBezTo>
                <a:cubicBezTo>
                  <a:pt x="51" y="182"/>
                  <a:pt x="55" y="191"/>
                  <a:pt x="54" y="199"/>
                </a:cubicBezTo>
                <a:lnTo>
                  <a:pt x="29" y="205"/>
                </a:lnTo>
                <a:close/>
                <a:moveTo>
                  <a:pt x="61" y="197"/>
                </a:moveTo>
                <a:cubicBezTo>
                  <a:pt x="61" y="188"/>
                  <a:pt x="57" y="178"/>
                  <a:pt x="50" y="170"/>
                </a:cubicBezTo>
                <a:cubicBezTo>
                  <a:pt x="42" y="163"/>
                  <a:pt x="33" y="159"/>
                  <a:pt x="24" y="159"/>
                </a:cubicBezTo>
                <a:cubicBezTo>
                  <a:pt x="30" y="134"/>
                  <a:pt x="30" y="134"/>
                  <a:pt x="30" y="134"/>
                </a:cubicBezTo>
                <a:cubicBezTo>
                  <a:pt x="31" y="132"/>
                  <a:pt x="32" y="131"/>
                  <a:pt x="33" y="129"/>
                </a:cubicBezTo>
                <a:cubicBezTo>
                  <a:pt x="47" y="119"/>
                  <a:pt x="68" y="122"/>
                  <a:pt x="83" y="137"/>
                </a:cubicBezTo>
                <a:cubicBezTo>
                  <a:pt x="98" y="153"/>
                  <a:pt x="101" y="175"/>
                  <a:pt x="89" y="189"/>
                </a:cubicBezTo>
                <a:cubicBezTo>
                  <a:pt x="88" y="190"/>
                  <a:pt x="87" y="190"/>
                  <a:pt x="86" y="190"/>
                </a:cubicBezTo>
                <a:lnTo>
                  <a:pt x="61" y="197"/>
                </a:lnTo>
                <a:close/>
                <a:moveTo>
                  <a:pt x="197" y="81"/>
                </a:moveTo>
                <a:cubicBezTo>
                  <a:pt x="186" y="93"/>
                  <a:pt x="186" y="93"/>
                  <a:pt x="186" y="93"/>
                </a:cubicBezTo>
                <a:cubicBezTo>
                  <a:pt x="186" y="91"/>
                  <a:pt x="186" y="90"/>
                  <a:pt x="186" y="88"/>
                </a:cubicBezTo>
                <a:cubicBezTo>
                  <a:pt x="185" y="75"/>
                  <a:pt x="178" y="62"/>
                  <a:pt x="168" y="52"/>
                </a:cubicBezTo>
                <a:cubicBezTo>
                  <a:pt x="157" y="41"/>
                  <a:pt x="142" y="34"/>
                  <a:pt x="127" y="34"/>
                </a:cubicBezTo>
                <a:cubicBezTo>
                  <a:pt x="139" y="23"/>
                  <a:pt x="139" y="23"/>
                  <a:pt x="139" y="23"/>
                </a:cubicBezTo>
                <a:cubicBezTo>
                  <a:pt x="145" y="17"/>
                  <a:pt x="153" y="14"/>
                  <a:pt x="161" y="14"/>
                </a:cubicBezTo>
                <a:cubicBezTo>
                  <a:pt x="172" y="14"/>
                  <a:pt x="184" y="19"/>
                  <a:pt x="192" y="27"/>
                </a:cubicBezTo>
                <a:cubicBezTo>
                  <a:pt x="201" y="36"/>
                  <a:pt x="205" y="46"/>
                  <a:pt x="206" y="56"/>
                </a:cubicBezTo>
                <a:cubicBezTo>
                  <a:pt x="207" y="66"/>
                  <a:pt x="204" y="75"/>
                  <a:pt x="197" y="81"/>
                </a:cubicBezTo>
                <a:close/>
              </a:path>
            </a:pathLst>
          </a:custGeom>
          <a:solidFill>
            <a:schemeClr val="bg1"/>
          </a:solidFill>
          <a:ln>
            <a:noFill/>
          </a:ln>
        </p:spPr>
        <p:txBody>
          <a:bodyPr vert="horz" wrap="square" lIns="91606" tIns="45802" rIns="91606" bIns="45802" numCol="1" anchor="t" anchorCtr="0" compatLnSpc="1">
            <a:prstTxWarp prst="textNoShape">
              <a:avLst/>
            </a:prstTxWarp>
          </a:bodyPr>
          <a:lstStyle/>
          <a:p>
            <a:pPr algn="just">
              <a:lnSpc>
                <a:spcPct val="120000"/>
              </a:lnSpc>
            </a:pPr>
            <a:endParaRPr lang="id-ID" sz="781">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5" name="TextBox 54"/>
          <p:cNvSpPr txBox="1"/>
          <p:nvPr/>
        </p:nvSpPr>
        <p:spPr>
          <a:xfrm>
            <a:off x="7029621" y="5070355"/>
            <a:ext cx="1768573" cy="224357"/>
          </a:xfrm>
          <a:prstGeom prst="rect">
            <a:avLst/>
          </a:prstGeom>
          <a:noFill/>
        </p:spPr>
        <p:txBody>
          <a:bodyPr wrap="square" lIns="0" tIns="0" rIns="0" bIns="0" rtlCol="0">
            <a:spAutoFit/>
          </a:bodyPr>
          <a:lstStyle/>
          <a:p>
            <a:pPr algn="just">
              <a:lnSpc>
                <a:spcPct val="120000"/>
              </a:lnSpc>
            </a:pPr>
            <a:r>
              <a:rPr lang="zh-CN" altLang="en-US" sz="1215">
                <a:solidFill>
                  <a:schemeClr val="accent4"/>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id-ID" sz="1215" dirty="0">
              <a:solidFill>
                <a:schemeClr val="accent4"/>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6" name="TextBox 55"/>
          <p:cNvSpPr txBox="1"/>
          <p:nvPr/>
        </p:nvSpPr>
        <p:spPr>
          <a:xfrm>
            <a:off x="7916974" y="4029336"/>
            <a:ext cx="1768573" cy="224357"/>
          </a:xfrm>
          <a:prstGeom prst="rect">
            <a:avLst/>
          </a:prstGeom>
          <a:noFill/>
        </p:spPr>
        <p:txBody>
          <a:bodyPr wrap="square" lIns="0" tIns="0" rIns="0" bIns="0" rtlCol="0">
            <a:spAutoFit/>
          </a:bodyPr>
          <a:lstStyle/>
          <a:p>
            <a:pPr algn="just">
              <a:lnSpc>
                <a:spcPct val="120000"/>
              </a:lnSpc>
            </a:pPr>
            <a:r>
              <a:rPr lang="zh-CN" altLang="en-US" sz="1215">
                <a:solidFill>
                  <a:schemeClr val="accent3"/>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id-ID" sz="1215" dirty="0">
              <a:solidFill>
                <a:schemeClr val="accent3"/>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7" name="TextBox 56"/>
          <p:cNvSpPr txBox="1"/>
          <p:nvPr/>
        </p:nvSpPr>
        <p:spPr>
          <a:xfrm>
            <a:off x="6846002" y="2816461"/>
            <a:ext cx="1768573" cy="224357"/>
          </a:xfrm>
          <a:prstGeom prst="rect">
            <a:avLst/>
          </a:prstGeom>
          <a:noFill/>
        </p:spPr>
        <p:txBody>
          <a:bodyPr wrap="square" lIns="0" tIns="0" rIns="0" bIns="0" rtlCol="0">
            <a:spAutoFit/>
          </a:bodyPr>
          <a:lstStyle/>
          <a:p>
            <a:pPr algn="just">
              <a:lnSpc>
                <a:spcPct val="120000"/>
              </a:lnSpc>
            </a:pPr>
            <a:r>
              <a:rPr lang="zh-CN" altLang="en-US" sz="1215">
                <a:solidFill>
                  <a:schemeClr val="accent2"/>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id-ID" sz="1215" dirty="0">
              <a:solidFill>
                <a:schemeClr val="accent2"/>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8" name="TextBox 57"/>
          <p:cNvSpPr txBox="1"/>
          <p:nvPr/>
        </p:nvSpPr>
        <p:spPr>
          <a:xfrm>
            <a:off x="6084450" y="1699230"/>
            <a:ext cx="1768573" cy="224357"/>
          </a:xfrm>
          <a:prstGeom prst="rect">
            <a:avLst/>
          </a:prstGeom>
          <a:noFill/>
        </p:spPr>
        <p:txBody>
          <a:bodyPr wrap="square" lIns="0" tIns="0" rIns="0" bIns="0" rtlCol="0">
            <a:spAutoFit/>
          </a:bodyPr>
          <a:lstStyle/>
          <a:p>
            <a:pPr algn="just">
              <a:lnSpc>
                <a:spcPct val="120000"/>
              </a:lnSpc>
            </a:pPr>
            <a:r>
              <a:rPr lang="zh-CN" altLang="en-US" sz="1215">
                <a:solidFill>
                  <a:schemeClr val="accent1"/>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id-ID" sz="1215" dirty="0">
              <a:solidFill>
                <a:schemeClr val="accent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9" name="TextBox 58"/>
          <p:cNvSpPr txBox="1"/>
          <p:nvPr/>
        </p:nvSpPr>
        <p:spPr>
          <a:xfrm>
            <a:off x="6090222" y="1937276"/>
            <a:ext cx="2707974" cy="245708"/>
          </a:xfrm>
          <a:prstGeom prst="rect">
            <a:avLst/>
          </a:prstGeom>
          <a:noFill/>
        </p:spPr>
        <p:txBody>
          <a:bodyPr wrap="square" lIns="0" tIns="0" rIns="0" bIns="0" numCol="1" spcCol="360000">
            <a:spAutoFit/>
          </a:bodyPr>
          <a:lstStyle/>
          <a:p>
            <a:pPr algn="just">
              <a:lnSpc>
                <a:spcPct val="120000"/>
              </a:lnSpc>
              <a:defRPr/>
            </a:pPr>
            <a:r>
              <a:rPr lang="en-US" altLang="zh-CN" sz="695"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r>
              <a:rPr lang="zh-CN" altLang="en-US" sz="695"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a:t>
            </a:r>
            <a:endParaRPr lang="en-US" altLang="zh-CN" sz="695"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0" name="TextBox 59"/>
          <p:cNvSpPr txBox="1"/>
          <p:nvPr/>
        </p:nvSpPr>
        <p:spPr>
          <a:xfrm>
            <a:off x="6869251" y="3035584"/>
            <a:ext cx="2707974" cy="245708"/>
          </a:xfrm>
          <a:prstGeom prst="rect">
            <a:avLst/>
          </a:prstGeom>
          <a:noFill/>
        </p:spPr>
        <p:txBody>
          <a:bodyPr wrap="square" lIns="0" tIns="0" rIns="0" bIns="0" numCol="1" spcCol="360000">
            <a:spAutoFit/>
          </a:bodyPr>
          <a:lstStyle/>
          <a:p>
            <a:pPr algn="just">
              <a:lnSpc>
                <a:spcPct val="120000"/>
              </a:lnSpc>
              <a:defRPr/>
            </a:pPr>
            <a:r>
              <a:rPr lang="en-US" altLang="zh-CN" sz="695"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r>
              <a:rPr lang="zh-CN" altLang="en-US" sz="695"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a:t>
            </a:r>
            <a:endParaRPr lang="en-US" altLang="zh-CN" sz="695"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1" name="TextBox 60"/>
          <p:cNvSpPr txBox="1"/>
          <p:nvPr/>
        </p:nvSpPr>
        <p:spPr>
          <a:xfrm>
            <a:off x="7916992" y="4254369"/>
            <a:ext cx="2644174" cy="245708"/>
          </a:xfrm>
          <a:prstGeom prst="rect">
            <a:avLst/>
          </a:prstGeom>
          <a:noFill/>
        </p:spPr>
        <p:txBody>
          <a:bodyPr wrap="square" lIns="0" tIns="0" rIns="0" bIns="0" numCol="1" spcCol="360000">
            <a:spAutoFit/>
          </a:bodyPr>
          <a:lstStyle/>
          <a:p>
            <a:pPr algn="just">
              <a:lnSpc>
                <a:spcPct val="120000"/>
              </a:lnSpc>
              <a:defRPr/>
            </a:pPr>
            <a:r>
              <a:rPr lang="en-US" altLang="zh-CN" sz="695"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r>
              <a:rPr lang="zh-CN" altLang="en-US" sz="695"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a:t>
            </a:r>
            <a:endParaRPr lang="en-US" altLang="zh-CN" sz="695"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2" name="TextBox 61"/>
          <p:cNvSpPr txBox="1"/>
          <p:nvPr/>
        </p:nvSpPr>
        <p:spPr>
          <a:xfrm>
            <a:off x="7026722" y="5304510"/>
            <a:ext cx="2707974" cy="245708"/>
          </a:xfrm>
          <a:prstGeom prst="rect">
            <a:avLst/>
          </a:prstGeom>
          <a:noFill/>
        </p:spPr>
        <p:txBody>
          <a:bodyPr wrap="square" lIns="0" tIns="0" rIns="0" bIns="0" numCol="1" spcCol="360000">
            <a:spAutoFit/>
          </a:bodyPr>
          <a:lstStyle/>
          <a:p>
            <a:pPr algn="just">
              <a:lnSpc>
                <a:spcPct val="120000"/>
              </a:lnSpc>
              <a:defRPr/>
            </a:pPr>
            <a:r>
              <a:rPr lang="en-US" altLang="zh-CN" sz="695"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r>
              <a:rPr lang="zh-CN" altLang="en-US" sz="695"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a:t>
            </a:r>
            <a:endParaRPr lang="en-US" altLang="zh-CN" sz="695"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7" name="TextBox 1"/>
          <p:cNvSpPr txBox="1"/>
          <p:nvPr/>
        </p:nvSpPr>
        <p:spPr>
          <a:xfrm>
            <a:off x="5080287" y="159941"/>
            <a:ext cx="2698175" cy="564898"/>
          </a:xfrm>
          <a:prstGeom prst="rect">
            <a:avLst/>
          </a:prstGeom>
          <a:noFill/>
        </p:spPr>
        <p:txBody>
          <a:bodyPr wrap="none" rtlCol="0">
            <a:spAutoFit/>
          </a:bodyPr>
          <a:lstStyle/>
          <a:p>
            <a:pPr lvl="0" algn="ctr">
              <a:lnSpc>
                <a:spcPct val="120000"/>
              </a:lnSpc>
              <a:defRPr sz="1800">
                <a:solidFill>
                  <a:srgbClr val="000000"/>
                </a:solidFill>
              </a:defRPr>
            </a:pPr>
            <a:r>
              <a:rPr lang="zh-CN" altLang="en-US" sz="2800" dirty="0">
                <a:latin typeface="Arial" panose="020B0604020202020204" pitchFamily="34" charset="0"/>
                <a:ea typeface="微软雅黑" panose="020B0503020204020204" pitchFamily="34" charset="-122"/>
                <a:sym typeface="Arial" panose="020B0604020202020204" pitchFamily="34" charset="0"/>
              </a:rPr>
              <a:t>请替换文字内容</a:t>
            </a:r>
          </a:p>
        </p:txBody>
      </p:sp>
    </p:spTree>
    <p:extLst>
      <p:ext uri="{BB962C8B-B14F-4D97-AF65-F5344CB8AC3E}">
        <p14:creationId xmlns:p14="http://schemas.microsoft.com/office/powerpoint/2010/main" val="572481401"/>
      </p:ext>
    </p:extLst>
  </p:cSld>
  <p:clrMapOvr>
    <a:masterClrMapping/>
  </p:clrMapOvr>
  <mc:AlternateContent xmlns:mc="http://schemas.openxmlformats.org/markup-compatibility/2006" xmlns:p14="http://schemas.microsoft.com/office/powerpoint/2010/main">
    <mc:Choice Requires="p14">
      <p:transition spd="slow" p14:dur="1600" advTm="0">
        <p14:gallery dir="l"/>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0-#ppt_h/2"/>
                                          </p:val>
                                        </p:tav>
                                        <p:tav tm="100000">
                                          <p:val>
                                            <p:strVal val="#ppt_y"/>
                                          </p:val>
                                        </p:tav>
                                      </p:tavLst>
                                    </p:anim>
                                  </p:childTnLst>
                                </p:cTn>
                              </p:par>
                            </p:childTnLst>
                          </p:cTn>
                        </p:par>
                        <p:par>
                          <p:cTn id="9" fill="hold">
                            <p:stCondLst>
                              <p:cond delay="500"/>
                            </p:stCondLst>
                            <p:childTnLst>
                              <p:par>
                                <p:cTn id="10" presetID="2" presetClass="entr" presetSubtype="1" fill="hold" nodeType="afterEffect">
                                  <p:stCondLst>
                                    <p:cond delay="0"/>
                                  </p:stCondLst>
                                  <p:childTnLst>
                                    <p:set>
                                      <p:cBhvr>
                                        <p:cTn id="11" dur="1" fill="hold">
                                          <p:stCondLst>
                                            <p:cond delay="0"/>
                                          </p:stCondLst>
                                        </p:cTn>
                                        <p:tgtEl>
                                          <p:spTgt spid="8"/>
                                        </p:tgtEl>
                                        <p:attrNameLst>
                                          <p:attrName>style.visibility</p:attrName>
                                        </p:attrNameLst>
                                      </p:cBhvr>
                                      <p:to>
                                        <p:strVal val="visible"/>
                                      </p:to>
                                    </p:set>
                                    <p:anim calcmode="lin" valueType="num">
                                      <p:cBhvr additive="base">
                                        <p:cTn id="12" dur="500" fill="hold"/>
                                        <p:tgtEl>
                                          <p:spTgt spid="8"/>
                                        </p:tgtEl>
                                        <p:attrNameLst>
                                          <p:attrName>ppt_x</p:attrName>
                                        </p:attrNameLst>
                                      </p:cBhvr>
                                      <p:tavLst>
                                        <p:tav tm="0">
                                          <p:val>
                                            <p:strVal val="#ppt_x"/>
                                          </p:val>
                                        </p:tav>
                                        <p:tav tm="100000">
                                          <p:val>
                                            <p:strVal val="#ppt_x"/>
                                          </p:val>
                                        </p:tav>
                                      </p:tavLst>
                                    </p:anim>
                                    <p:anim calcmode="lin" valueType="num">
                                      <p:cBhvr additive="base">
                                        <p:cTn id="13" dur="500" fill="hold"/>
                                        <p:tgtEl>
                                          <p:spTgt spid="8"/>
                                        </p:tgtEl>
                                        <p:attrNameLst>
                                          <p:attrName>ppt_y</p:attrName>
                                        </p:attrNameLst>
                                      </p:cBhvr>
                                      <p:tavLst>
                                        <p:tav tm="0">
                                          <p:val>
                                            <p:strVal val="0-#ppt_h/2"/>
                                          </p:val>
                                        </p:tav>
                                        <p:tav tm="100000">
                                          <p:val>
                                            <p:strVal val="#ppt_y"/>
                                          </p:val>
                                        </p:tav>
                                      </p:tavLst>
                                    </p:anim>
                                  </p:childTnLst>
                                </p:cTn>
                              </p:par>
                            </p:childTnLst>
                          </p:cTn>
                        </p:par>
                        <p:par>
                          <p:cTn id="14" fill="hold">
                            <p:stCondLst>
                              <p:cond delay="1000"/>
                            </p:stCondLst>
                            <p:childTnLst>
                              <p:par>
                                <p:cTn id="15" presetID="2" presetClass="entr" presetSubtype="1" fill="hold" nodeType="afterEffect">
                                  <p:stCondLst>
                                    <p:cond delay="0"/>
                                  </p:stCondLst>
                                  <p:childTnLst>
                                    <p:set>
                                      <p:cBhvr>
                                        <p:cTn id="16" dur="1" fill="hold">
                                          <p:stCondLst>
                                            <p:cond delay="0"/>
                                          </p:stCondLst>
                                        </p:cTn>
                                        <p:tgtEl>
                                          <p:spTgt spid="11"/>
                                        </p:tgtEl>
                                        <p:attrNameLst>
                                          <p:attrName>style.visibility</p:attrName>
                                        </p:attrNameLst>
                                      </p:cBhvr>
                                      <p:to>
                                        <p:strVal val="visible"/>
                                      </p:to>
                                    </p:set>
                                    <p:anim calcmode="lin" valueType="num">
                                      <p:cBhvr additive="base">
                                        <p:cTn id="17" dur="500" fill="hold"/>
                                        <p:tgtEl>
                                          <p:spTgt spid="11"/>
                                        </p:tgtEl>
                                        <p:attrNameLst>
                                          <p:attrName>ppt_x</p:attrName>
                                        </p:attrNameLst>
                                      </p:cBhvr>
                                      <p:tavLst>
                                        <p:tav tm="0">
                                          <p:val>
                                            <p:strVal val="#ppt_x"/>
                                          </p:val>
                                        </p:tav>
                                        <p:tav tm="100000">
                                          <p:val>
                                            <p:strVal val="#ppt_x"/>
                                          </p:val>
                                        </p:tav>
                                      </p:tavLst>
                                    </p:anim>
                                    <p:anim calcmode="lin" valueType="num">
                                      <p:cBhvr additive="base">
                                        <p:cTn id="18" dur="500" fill="hold"/>
                                        <p:tgtEl>
                                          <p:spTgt spid="11"/>
                                        </p:tgtEl>
                                        <p:attrNameLst>
                                          <p:attrName>ppt_y</p:attrName>
                                        </p:attrNameLst>
                                      </p:cBhvr>
                                      <p:tavLst>
                                        <p:tav tm="0">
                                          <p:val>
                                            <p:strVal val="0-#ppt_h/2"/>
                                          </p:val>
                                        </p:tav>
                                        <p:tav tm="100000">
                                          <p:val>
                                            <p:strVal val="#ppt_y"/>
                                          </p:val>
                                        </p:tav>
                                      </p:tavLst>
                                    </p:anim>
                                  </p:childTnLst>
                                </p:cTn>
                              </p:par>
                            </p:childTnLst>
                          </p:cTn>
                        </p:par>
                        <p:par>
                          <p:cTn id="19" fill="hold">
                            <p:stCondLst>
                              <p:cond delay="1500"/>
                            </p:stCondLst>
                            <p:childTnLst>
                              <p:par>
                                <p:cTn id="20" presetID="2" presetClass="entr" presetSubtype="1" fill="hold" nodeType="afterEffect">
                                  <p:stCondLst>
                                    <p:cond delay="0"/>
                                  </p:stCondLst>
                                  <p:childTnLst>
                                    <p:set>
                                      <p:cBhvr>
                                        <p:cTn id="21" dur="1" fill="hold">
                                          <p:stCondLst>
                                            <p:cond delay="0"/>
                                          </p:stCondLst>
                                        </p:cTn>
                                        <p:tgtEl>
                                          <p:spTgt spid="14"/>
                                        </p:tgtEl>
                                        <p:attrNameLst>
                                          <p:attrName>style.visibility</p:attrName>
                                        </p:attrNameLst>
                                      </p:cBhvr>
                                      <p:to>
                                        <p:strVal val="visible"/>
                                      </p:to>
                                    </p:set>
                                    <p:anim calcmode="lin" valueType="num">
                                      <p:cBhvr additive="base">
                                        <p:cTn id="22" dur="500" fill="hold"/>
                                        <p:tgtEl>
                                          <p:spTgt spid="14"/>
                                        </p:tgtEl>
                                        <p:attrNameLst>
                                          <p:attrName>ppt_x</p:attrName>
                                        </p:attrNameLst>
                                      </p:cBhvr>
                                      <p:tavLst>
                                        <p:tav tm="0">
                                          <p:val>
                                            <p:strVal val="#ppt_x"/>
                                          </p:val>
                                        </p:tav>
                                        <p:tav tm="100000">
                                          <p:val>
                                            <p:strVal val="#ppt_x"/>
                                          </p:val>
                                        </p:tav>
                                      </p:tavLst>
                                    </p:anim>
                                    <p:anim calcmode="lin" valueType="num">
                                      <p:cBhvr additive="base">
                                        <p:cTn id="23" dur="500" fill="hold"/>
                                        <p:tgtEl>
                                          <p:spTgt spid="14"/>
                                        </p:tgtEl>
                                        <p:attrNameLst>
                                          <p:attrName>ppt_y</p:attrName>
                                        </p:attrNameLst>
                                      </p:cBhvr>
                                      <p:tavLst>
                                        <p:tav tm="0">
                                          <p:val>
                                            <p:strVal val="0-#ppt_h/2"/>
                                          </p:val>
                                        </p:tav>
                                        <p:tav tm="100000">
                                          <p:val>
                                            <p:strVal val="#ppt_y"/>
                                          </p:val>
                                        </p:tav>
                                      </p:tavLst>
                                    </p:anim>
                                  </p:childTnLst>
                                </p:cTn>
                              </p:par>
                            </p:childTnLst>
                          </p:cTn>
                        </p:par>
                        <p:par>
                          <p:cTn id="24" fill="hold">
                            <p:stCondLst>
                              <p:cond delay="2000"/>
                            </p:stCondLst>
                            <p:childTnLst>
                              <p:par>
                                <p:cTn id="25" presetID="16" presetClass="entr" presetSubtype="37" fill="hold" nodeType="afterEffect">
                                  <p:stCondLst>
                                    <p:cond delay="0"/>
                                  </p:stCondLst>
                                  <p:childTnLst>
                                    <p:set>
                                      <p:cBhvr>
                                        <p:cTn id="26" dur="1" fill="hold">
                                          <p:stCondLst>
                                            <p:cond delay="0"/>
                                          </p:stCondLst>
                                        </p:cTn>
                                        <p:tgtEl>
                                          <p:spTgt spid="27"/>
                                        </p:tgtEl>
                                        <p:attrNameLst>
                                          <p:attrName>style.visibility</p:attrName>
                                        </p:attrNameLst>
                                      </p:cBhvr>
                                      <p:to>
                                        <p:strVal val="visible"/>
                                      </p:to>
                                    </p:set>
                                    <p:animEffect transition="in" filter="barn(outVertical)">
                                      <p:cBhvr>
                                        <p:cTn id="27" dur="1000"/>
                                        <p:tgtEl>
                                          <p:spTgt spid="27"/>
                                        </p:tgtEl>
                                      </p:cBhvr>
                                    </p:animEffect>
                                  </p:childTnLst>
                                </p:cTn>
                              </p:par>
                            </p:childTnLst>
                          </p:cTn>
                        </p:par>
                        <p:par>
                          <p:cTn id="28" fill="hold">
                            <p:stCondLst>
                              <p:cond delay="3000"/>
                            </p:stCondLst>
                            <p:childTnLst>
                              <p:par>
                                <p:cTn id="29" presetID="16" presetClass="entr" presetSubtype="37" fill="hold" nodeType="afterEffect">
                                  <p:stCondLst>
                                    <p:cond delay="0"/>
                                  </p:stCondLst>
                                  <p:childTnLst>
                                    <p:set>
                                      <p:cBhvr>
                                        <p:cTn id="30" dur="1" fill="hold">
                                          <p:stCondLst>
                                            <p:cond delay="0"/>
                                          </p:stCondLst>
                                        </p:cTn>
                                        <p:tgtEl>
                                          <p:spTgt spid="30"/>
                                        </p:tgtEl>
                                        <p:attrNameLst>
                                          <p:attrName>style.visibility</p:attrName>
                                        </p:attrNameLst>
                                      </p:cBhvr>
                                      <p:to>
                                        <p:strVal val="visible"/>
                                      </p:to>
                                    </p:set>
                                    <p:animEffect transition="in" filter="barn(outVertical)">
                                      <p:cBhvr>
                                        <p:cTn id="31" dur="1000"/>
                                        <p:tgtEl>
                                          <p:spTgt spid="30"/>
                                        </p:tgtEl>
                                      </p:cBhvr>
                                    </p:animEffect>
                                  </p:childTnLst>
                                </p:cTn>
                              </p:par>
                            </p:childTnLst>
                          </p:cTn>
                        </p:par>
                        <p:par>
                          <p:cTn id="32" fill="hold">
                            <p:stCondLst>
                              <p:cond delay="4000"/>
                            </p:stCondLst>
                            <p:childTnLst>
                              <p:par>
                                <p:cTn id="33" presetID="16" presetClass="entr" presetSubtype="37" fill="hold" nodeType="afterEffect">
                                  <p:stCondLst>
                                    <p:cond delay="0"/>
                                  </p:stCondLst>
                                  <p:childTnLst>
                                    <p:set>
                                      <p:cBhvr>
                                        <p:cTn id="34" dur="1" fill="hold">
                                          <p:stCondLst>
                                            <p:cond delay="0"/>
                                          </p:stCondLst>
                                        </p:cTn>
                                        <p:tgtEl>
                                          <p:spTgt spid="33"/>
                                        </p:tgtEl>
                                        <p:attrNameLst>
                                          <p:attrName>style.visibility</p:attrName>
                                        </p:attrNameLst>
                                      </p:cBhvr>
                                      <p:to>
                                        <p:strVal val="visible"/>
                                      </p:to>
                                    </p:set>
                                    <p:animEffect transition="in" filter="barn(outVertical)">
                                      <p:cBhvr>
                                        <p:cTn id="35" dur="1000"/>
                                        <p:tgtEl>
                                          <p:spTgt spid="33"/>
                                        </p:tgtEl>
                                      </p:cBhvr>
                                    </p:animEffect>
                                  </p:childTnLst>
                                </p:cTn>
                              </p:par>
                            </p:childTnLst>
                          </p:cTn>
                        </p:par>
                        <p:par>
                          <p:cTn id="36" fill="hold">
                            <p:stCondLst>
                              <p:cond delay="5000"/>
                            </p:stCondLst>
                            <p:childTnLst>
                              <p:par>
                                <p:cTn id="37" presetID="16" presetClass="entr" presetSubtype="37" fill="hold" nodeType="afterEffect">
                                  <p:stCondLst>
                                    <p:cond delay="0"/>
                                  </p:stCondLst>
                                  <p:childTnLst>
                                    <p:set>
                                      <p:cBhvr>
                                        <p:cTn id="38" dur="1" fill="hold">
                                          <p:stCondLst>
                                            <p:cond delay="0"/>
                                          </p:stCondLst>
                                        </p:cTn>
                                        <p:tgtEl>
                                          <p:spTgt spid="36"/>
                                        </p:tgtEl>
                                        <p:attrNameLst>
                                          <p:attrName>style.visibility</p:attrName>
                                        </p:attrNameLst>
                                      </p:cBhvr>
                                      <p:to>
                                        <p:strVal val="visible"/>
                                      </p:to>
                                    </p:set>
                                    <p:animEffect transition="in" filter="barn(outVertical)">
                                      <p:cBhvr>
                                        <p:cTn id="39" dur="1000"/>
                                        <p:tgtEl>
                                          <p:spTgt spid="36"/>
                                        </p:tgtEl>
                                      </p:cBhvr>
                                    </p:animEffect>
                                  </p:childTnLst>
                                </p:cTn>
                              </p:par>
                            </p:childTnLst>
                          </p:cTn>
                        </p:par>
                        <p:par>
                          <p:cTn id="40" fill="hold">
                            <p:stCondLst>
                              <p:cond delay="6000"/>
                            </p:stCondLst>
                            <p:childTnLst>
                              <p:par>
                                <p:cTn id="41" presetID="53" presetClass="entr" presetSubtype="16" fill="hold" nodeType="afterEffect">
                                  <p:stCondLst>
                                    <p:cond delay="0"/>
                                  </p:stCondLst>
                                  <p:childTnLst>
                                    <p:set>
                                      <p:cBhvr>
                                        <p:cTn id="42" dur="1" fill="hold">
                                          <p:stCondLst>
                                            <p:cond delay="0"/>
                                          </p:stCondLst>
                                        </p:cTn>
                                        <p:tgtEl>
                                          <p:spTgt spid="39"/>
                                        </p:tgtEl>
                                        <p:attrNameLst>
                                          <p:attrName>style.visibility</p:attrName>
                                        </p:attrNameLst>
                                      </p:cBhvr>
                                      <p:to>
                                        <p:strVal val="visible"/>
                                      </p:to>
                                    </p:set>
                                    <p:anim calcmode="lin" valueType="num">
                                      <p:cBhvr>
                                        <p:cTn id="43" dur="500" fill="hold"/>
                                        <p:tgtEl>
                                          <p:spTgt spid="39"/>
                                        </p:tgtEl>
                                        <p:attrNameLst>
                                          <p:attrName>ppt_w</p:attrName>
                                        </p:attrNameLst>
                                      </p:cBhvr>
                                      <p:tavLst>
                                        <p:tav tm="0">
                                          <p:val>
                                            <p:fltVal val="0"/>
                                          </p:val>
                                        </p:tav>
                                        <p:tav tm="100000">
                                          <p:val>
                                            <p:strVal val="#ppt_w"/>
                                          </p:val>
                                        </p:tav>
                                      </p:tavLst>
                                    </p:anim>
                                    <p:anim calcmode="lin" valueType="num">
                                      <p:cBhvr>
                                        <p:cTn id="44" dur="500" fill="hold"/>
                                        <p:tgtEl>
                                          <p:spTgt spid="39"/>
                                        </p:tgtEl>
                                        <p:attrNameLst>
                                          <p:attrName>ppt_h</p:attrName>
                                        </p:attrNameLst>
                                      </p:cBhvr>
                                      <p:tavLst>
                                        <p:tav tm="0">
                                          <p:val>
                                            <p:fltVal val="0"/>
                                          </p:val>
                                        </p:tav>
                                        <p:tav tm="100000">
                                          <p:val>
                                            <p:strVal val="#ppt_h"/>
                                          </p:val>
                                        </p:tav>
                                      </p:tavLst>
                                    </p:anim>
                                    <p:animEffect transition="in" filter="fade">
                                      <p:cBhvr>
                                        <p:cTn id="45" dur="500"/>
                                        <p:tgtEl>
                                          <p:spTgt spid="39"/>
                                        </p:tgtEl>
                                      </p:cBhvr>
                                    </p:animEffect>
                                  </p:childTnLst>
                                </p:cTn>
                              </p:par>
                            </p:childTnLst>
                          </p:cTn>
                        </p:par>
                        <p:par>
                          <p:cTn id="46" fill="hold">
                            <p:stCondLst>
                              <p:cond delay="6500"/>
                            </p:stCondLst>
                            <p:childTnLst>
                              <p:par>
                                <p:cTn id="47" presetID="53" presetClass="entr" presetSubtype="16" fill="hold" nodeType="afterEffect">
                                  <p:stCondLst>
                                    <p:cond delay="0"/>
                                  </p:stCondLst>
                                  <p:childTnLst>
                                    <p:set>
                                      <p:cBhvr>
                                        <p:cTn id="48" dur="1" fill="hold">
                                          <p:stCondLst>
                                            <p:cond delay="0"/>
                                          </p:stCondLst>
                                        </p:cTn>
                                        <p:tgtEl>
                                          <p:spTgt spid="43"/>
                                        </p:tgtEl>
                                        <p:attrNameLst>
                                          <p:attrName>style.visibility</p:attrName>
                                        </p:attrNameLst>
                                      </p:cBhvr>
                                      <p:to>
                                        <p:strVal val="visible"/>
                                      </p:to>
                                    </p:set>
                                    <p:anim calcmode="lin" valueType="num">
                                      <p:cBhvr>
                                        <p:cTn id="49" dur="500" fill="hold"/>
                                        <p:tgtEl>
                                          <p:spTgt spid="43"/>
                                        </p:tgtEl>
                                        <p:attrNameLst>
                                          <p:attrName>ppt_w</p:attrName>
                                        </p:attrNameLst>
                                      </p:cBhvr>
                                      <p:tavLst>
                                        <p:tav tm="0">
                                          <p:val>
                                            <p:fltVal val="0"/>
                                          </p:val>
                                        </p:tav>
                                        <p:tav tm="100000">
                                          <p:val>
                                            <p:strVal val="#ppt_w"/>
                                          </p:val>
                                        </p:tav>
                                      </p:tavLst>
                                    </p:anim>
                                    <p:anim calcmode="lin" valueType="num">
                                      <p:cBhvr>
                                        <p:cTn id="50" dur="500" fill="hold"/>
                                        <p:tgtEl>
                                          <p:spTgt spid="43"/>
                                        </p:tgtEl>
                                        <p:attrNameLst>
                                          <p:attrName>ppt_h</p:attrName>
                                        </p:attrNameLst>
                                      </p:cBhvr>
                                      <p:tavLst>
                                        <p:tav tm="0">
                                          <p:val>
                                            <p:fltVal val="0"/>
                                          </p:val>
                                        </p:tav>
                                        <p:tav tm="100000">
                                          <p:val>
                                            <p:strVal val="#ppt_h"/>
                                          </p:val>
                                        </p:tav>
                                      </p:tavLst>
                                    </p:anim>
                                    <p:animEffect transition="in" filter="fade">
                                      <p:cBhvr>
                                        <p:cTn id="51" dur="500"/>
                                        <p:tgtEl>
                                          <p:spTgt spid="43"/>
                                        </p:tgtEl>
                                      </p:cBhvr>
                                    </p:animEffect>
                                  </p:childTnLst>
                                </p:cTn>
                              </p:par>
                            </p:childTnLst>
                          </p:cTn>
                        </p:par>
                        <p:par>
                          <p:cTn id="52" fill="hold">
                            <p:stCondLst>
                              <p:cond delay="7000"/>
                            </p:stCondLst>
                            <p:childTnLst>
                              <p:par>
                                <p:cTn id="53" presetID="53" presetClass="entr" presetSubtype="16" fill="hold" nodeType="afterEffect">
                                  <p:stCondLst>
                                    <p:cond delay="0"/>
                                  </p:stCondLst>
                                  <p:childTnLst>
                                    <p:set>
                                      <p:cBhvr>
                                        <p:cTn id="54" dur="1" fill="hold">
                                          <p:stCondLst>
                                            <p:cond delay="0"/>
                                          </p:stCondLst>
                                        </p:cTn>
                                        <p:tgtEl>
                                          <p:spTgt spid="51"/>
                                        </p:tgtEl>
                                        <p:attrNameLst>
                                          <p:attrName>style.visibility</p:attrName>
                                        </p:attrNameLst>
                                      </p:cBhvr>
                                      <p:to>
                                        <p:strVal val="visible"/>
                                      </p:to>
                                    </p:set>
                                    <p:anim calcmode="lin" valueType="num">
                                      <p:cBhvr>
                                        <p:cTn id="55" dur="500" fill="hold"/>
                                        <p:tgtEl>
                                          <p:spTgt spid="51"/>
                                        </p:tgtEl>
                                        <p:attrNameLst>
                                          <p:attrName>ppt_w</p:attrName>
                                        </p:attrNameLst>
                                      </p:cBhvr>
                                      <p:tavLst>
                                        <p:tav tm="0">
                                          <p:val>
                                            <p:fltVal val="0"/>
                                          </p:val>
                                        </p:tav>
                                        <p:tav tm="100000">
                                          <p:val>
                                            <p:strVal val="#ppt_w"/>
                                          </p:val>
                                        </p:tav>
                                      </p:tavLst>
                                    </p:anim>
                                    <p:anim calcmode="lin" valueType="num">
                                      <p:cBhvr>
                                        <p:cTn id="56" dur="500" fill="hold"/>
                                        <p:tgtEl>
                                          <p:spTgt spid="51"/>
                                        </p:tgtEl>
                                        <p:attrNameLst>
                                          <p:attrName>ppt_h</p:attrName>
                                        </p:attrNameLst>
                                      </p:cBhvr>
                                      <p:tavLst>
                                        <p:tav tm="0">
                                          <p:val>
                                            <p:fltVal val="0"/>
                                          </p:val>
                                        </p:tav>
                                        <p:tav tm="100000">
                                          <p:val>
                                            <p:strVal val="#ppt_h"/>
                                          </p:val>
                                        </p:tav>
                                      </p:tavLst>
                                    </p:anim>
                                    <p:animEffect transition="in" filter="fade">
                                      <p:cBhvr>
                                        <p:cTn id="57" dur="500"/>
                                        <p:tgtEl>
                                          <p:spTgt spid="51"/>
                                        </p:tgtEl>
                                      </p:cBhvr>
                                    </p:animEffect>
                                  </p:childTnLst>
                                </p:cTn>
                              </p:par>
                            </p:childTnLst>
                          </p:cTn>
                        </p:par>
                        <p:par>
                          <p:cTn id="58" fill="hold">
                            <p:stCondLst>
                              <p:cond delay="7500"/>
                            </p:stCondLst>
                            <p:childTnLst>
                              <p:par>
                                <p:cTn id="59" presetID="53" presetClass="entr" presetSubtype="16" fill="hold" grpId="0" nodeType="afterEffect">
                                  <p:stCondLst>
                                    <p:cond delay="0"/>
                                  </p:stCondLst>
                                  <p:childTnLst>
                                    <p:set>
                                      <p:cBhvr>
                                        <p:cTn id="60" dur="1" fill="hold">
                                          <p:stCondLst>
                                            <p:cond delay="0"/>
                                          </p:stCondLst>
                                        </p:cTn>
                                        <p:tgtEl>
                                          <p:spTgt spid="54"/>
                                        </p:tgtEl>
                                        <p:attrNameLst>
                                          <p:attrName>style.visibility</p:attrName>
                                        </p:attrNameLst>
                                      </p:cBhvr>
                                      <p:to>
                                        <p:strVal val="visible"/>
                                      </p:to>
                                    </p:set>
                                    <p:anim calcmode="lin" valueType="num">
                                      <p:cBhvr>
                                        <p:cTn id="61" dur="500" fill="hold"/>
                                        <p:tgtEl>
                                          <p:spTgt spid="54"/>
                                        </p:tgtEl>
                                        <p:attrNameLst>
                                          <p:attrName>ppt_w</p:attrName>
                                        </p:attrNameLst>
                                      </p:cBhvr>
                                      <p:tavLst>
                                        <p:tav tm="0">
                                          <p:val>
                                            <p:fltVal val="0"/>
                                          </p:val>
                                        </p:tav>
                                        <p:tav tm="100000">
                                          <p:val>
                                            <p:strVal val="#ppt_w"/>
                                          </p:val>
                                        </p:tav>
                                      </p:tavLst>
                                    </p:anim>
                                    <p:anim calcmode="lin" valueType="num">
                                      <p:cBhvr>
                                        <p:cTn id="62" dur="500" fill="hold"/>
                                        <p:tgtEl>
                                          <p:spTgt spid="54"/>
                                        </p:tgtEl>
                                        <p:attrNameLst>
                                          <p:attrName>ppt_h</p:attrName>
                                        </p:attrNameLst>
                                      </p:cBhvr>
                                      <p:tavLst>
                                        <p:tav tm="0">
                                          <p:val>
                                            <p:fltVal val="0"/>
                                          </p:val>
                                        </p:tav>
                                        <p:tav tm="100000">
                                          <p:val>
                                            <p:strVal val="#ppt_h"/>
                                          </p:val>
                                        </p:tav>
                                      </p:tavLst>
                                    </p:anim>
                                    <p:animEffect transition="in" filter="fade">
                                      <p:cBhvr>
                                        <p:cTn id="63" dur="500"/>
                                        <p:tgtEl>
                                          <p:spTgt spid="54"/>
                                        </p:tgtEl>
                                      </p:cBhvr>
                                    </p:animEffect>
                                  </p:childTnLst>
                                </p:cTn>
                              </p:par>
                            </p:childTnLst>
                          </p:cTn>
                        </p:par>
                        <p:par>
                          <p:cTn id="64" fill="hold">
                            <p:stCondLst>
                              <p:cond delay="8000"/>
                            </p:stCondLst>
                            <p:childTnLst>
                              <p:par>
                                <p:cTn id="65" presetID="22" presetClass="entr" presetSubtype="8" fill="hold" grpId="0" nodeType="afterEffect">
                                  <p:stCondLst>
                                    <p:cond delay="0"/>
                                  </p:stCondLst>
                                  <p:childTnLst>
                                    <p:set>
                                      <p:cBhvr>
                                        <p:cTn id="66" dur="1" fill="hold">
                                          <p:stCondLst>
                                            <p:cond delay="0"/>
                                          </p:stCondLst>
                                        </p:cTn>
                                        <p:tgtEl>
                                          <p:spTgt spid="55"/>
                                        </p:tgtEl>
                                        <p:attrNameLst>
                                          <p:attrName>style.visibility</p:attrName>
                                        </p:attrNameLst>
                                      </p:cBhvr>
                                      <p:to>
                                        <p:strVal val="visible"/>
                                      </p:to>
                                    </p:set>
                                    <p:animEffect transition="in" filter="wipe(left)">
                                      <p:cBhvr>
                                        <p:cTn id="67" dur="500"/>
                                        <p:tgtEl>
                                          <p:spTgt spid="55"/>
                                        </p:tgtEl>
                                      </p:cBhvr>
                                    </p:animEffect>
                                  </p:childTnLst>
                                </p:cTn>
                              </p:par>
                            </p:childTnLst>
                          </p:cTn>
                        </p:par>
                        <p:par>
                          <p:cTn id="68" fill="hold">
                            <p:stCondLst>
                              <p:cond delay="8500"/>
                            </p:stCondLst>
                            <p:childTnLst>
                              <p:par>
                                <p:cTn id="69" presetID="22" presetClass="entr" presetSubtype="8" fill="hold" grpId="0" nodeType="afterEffect">
                                  <p:stCondLst>
                                    <p:cond delay="0"/>
                                  </p:stCondLst>
                                  <p:childTnLst>
                                    <p:set>
                                      <p:cBhvr>
                                        <p:cTn id="70" dur="1" fill="hold">
                                          <p:stCondLst>
                                            <p:cond delay="0"/>
                                          </p:stCondLst>
                                        </p:cTn>
                                        <p:tgtEl>
                                          <p:spTgt spid="56"/>
                                        </p:tgtEl>
                                        <p:attrNameLst>
                                          <p:attrName>style.visibility</p:attrName>
                                        </p:attrNameLst>
                                      </p:cBhvr>
                                      <p:to>
                                        <p:strVal val="visible"/>
                                      </p:to>
                                    </p:set>
                                    <p:animEffect transition="in" filter="wipe(left)">
                                      <p:cBhvr>
                                        <p:cTn id="71" dur="500"/>
                                        <p:tgtEl>
                                          <p:spTgt spid="56"/>
                                        </p:tgtEl>
                                      </p:cBhvr>
                                    </p:animEffect>
                                  </p:childTnLst>
                                </p:cTn>
                              </p:par>
                            </p:childTnLst>
                          </p:cTn>
                        </p:par>
                        <p:par>
                          <p:cTn id="72" fill="hold">
                            <p:stCondLst>
                              <p:cond delay="9000"/>
                            </p:stCondLst>
                            <p:childTnLst>
                              <p:par>
                                <p:cTn id="73" presetID="22" presetClass="entr" presetSubtype="8" fill="hold" grpId="0" nodeType="afterEffect">
                                  <p:stCondLst>
                                    <p:cond delay="0"/>
                                  </p:stCondLst>
                                  <p:childTnLst>
                                    <p:set>
                                      <p:cBhvr>
                                        <p:cTn id="74" dur="1" fill="hold">
                                          <p:stCondLst>
                                            <p:cond delay="0"/>
                                          </p:stCondLst>
                                        </p:cTn>
                                        <p:tgtEl>
                                          <p:spTgt spid="57"/>
                                        </p:tgtEl>
                                        <p:attrNameLst>
                                          <p:attrName>style.visibility</p:attrName>
                                        </p:attrNameLst>
                                      </p:cBhvr>
                                      <p:to>
                                        <p:strVal val="visible"/>
                                      </p:to>
                                    </p:set>
                                    <p:animEffect transition="in" filter="wipe(left)">
                                      <p:cBhvr>
                                        <p:cTn id="75" dur="500"/>
                                        <p:tgtEl>
                                          <p:spTgt spid="57"/>
                                        </p:tgtEl>
                                      </p:cBhvr>
                                    </p:animEffect>
                                  </p:childTnLst>
                                </p:cTn>
                              </p:par>
                            </p:childTnLst>
                          </p:cTn>
                        </p:par>
                        <p:par>
                          <p:cTn id="76" fill="hold">
                            <p:stCondLst>
                              <p:cond delay="9500"/>
                            </p:stCondLst>
                            <p:childTnLst>
                              <p:par>
                                <p:cTn id="77" presetID="22" presetClass="entr" presetSubtype="8" fill="hold" grpId="0" nodeType="afterEffect">
                                  <p:stCondLst>
                                    <p:cond delay="0"/>
                                  </p:stCondLst>
                                  <p:childTnLst>
                                    <p:set>
                                      <p:cBhvr>
                                        <p:cTn id="78" dur="1" fill="hold">
                                          <p:stCondLst>
                                            <p:cond delay="0"/>
                                          </p:stCondLst>
                                        </p:cTn>
                                        <p:tgtEl>
                                          <p:spTgt spid="58"/>
                                        </p:tgtEl>
                                        <p:attrNameLst>
                                          <p:attrName>style.visibility</p:attrName>
                                        </p:attrNameLst>
                                      </p:cBhvr>
                                      <p:to>
                                        <p:strVal val="visible"/>
                                      </p:to>
                                    </p:set>
                                    <p:animEffect transition="in" filter="wipe(left)">
                                      <p:cBhvr>
                                        <p:cTn id="79" dur="500"/>
                                        <p:tgtEl>
                                          <p:spTgt spid="58"/>
                                        </p:tgtEl>
                                      </p:cBhvr>
                                    </p:animEffect>
                                  </p:childTnLst>
                                </p:cTn>
                              </p:par>
                            </p:childTnLst>
                          </p:cTn>
                        </p:par>
                        <p:par>
                          <p:cTn id="80" fill="hold">
                            <p:stCondLst>
                              <p:cond delay="10000"/>
                            </p:stCondLst>
                            <p:childTnLst>
                              <p:par>
                                <p:cTn id="81" presetID="2" presetClass="entr" presetSubtype="2" fill="hold" grpId="0" nodeType="afterEffect">
                                  <p:stCondLst>
                                    <p:cond delay="0"/>
                                  </p:stCondLst>
                                  <p:childTnLst>
                                    <p:set>
                                      <p:cBhvr>
                                        <p:cTn id="82" dur="1" fill="hold">
                                          <p:stCondLst>
                                            <p:cond delay="0"/>
                                          </p:stCondLst>
                                        </p:cTn>
                                        <p:tgtEl>
                                          <p:spTgt spid="59"/>
                                        </p:tgtEl>
                                        <p:attrNameLst>
                                          <p:attrName>style.visibility</p:attrName>
                                        </p:attrNameLst>
                                      </p:cBhvr>
                                      <p:to>
                                        <p:strVal val="visible"/>
                                      </p:to>
                                    </p:set>
                                    <p:anim calcmode="lin" valueType="num">
                                      <p:cBhvr additive="base">
                                        <p:cTn id="83" dur="500" fill="hold"/>
                                        <p:tgtEl>
                                          <p:spTgt spid="59"/>
                                        </p:tgtEl>
                                        <p:attrNameLst>
                                          <p:attrName>ppt_x</p:attrName>
                                        </p:attrNameLst>
                                      </p:cBhvr>
                                      <p:tavLst>
                                        <p:tav tm="0">
                                          <p:val>
                                            <p:strVal val="1+#ppt_w/2"/>
                                          </p:val>
                                        </p:tav>
                                        <p:tav tm="100000">
                                          <p:val>
                                            <p:strVal val="#ppt_x"/>
                                          </p:val>
                                        </p:tav>
                                      </p:tavLst>
                                    </p:anim>
                                    <p:anim calcmode="lin" valueType="num">
                                      <p:cBhvr additive="base">
                                        <p:cTn id="84" dur="500" fill="hold"/>
                                        <p:tgtEl>
                                          <p:spTgt spid="59"/>
                                        </p:tgtEl>
                                        <p:attrNameLst>
                                          <p:attrName>ppt_y</p:attrName>
                                        </p:attrNameLst>
                                      </p:cBhvr>
                                      <p:tavLst>
                                        <p:tav tm="0">
                                          <p:val>
                                            <p:strVal val="#ppt_y"/>
                                          </p:val>
                                        </p:tav>
                                        <p:tav tm="100000">
                                          <p:val>
                                            <p:strVal val="#ppt_y"/>
                                          </p:val>
                                        </p:tav>
                                      </p:tavLst>
                                    </p:anim>
                                  </p:childTnLst>
                                </p:cTn>
                              </p:par>
                            </p:childTnLst>
                          </p:cTn>
                        </p:par>
                        <p:par>
                          <p:cTn id="85" fill="hold">
                            <p:stCondLst>
                              <p:cond delay="10500"/>
                            </p:stCondLst>
                            <p:childTnLst>
                              <p:par>
                                <p:cTn id="86" presetID="2" presetClass="entr" presetSubtype="2" fill="hold" grpId="0" nodeType="afterEffect">
                                  <p:stCondLst>
                                    <p:cond delay="0"/>
                                  </p:stCondLst>
                                  <p:childTnLst>
                                    <p:set>
                                      <p:cBhvr>
                                        <p:cTn id="87" dur="1" fill="hold">
                                          <p:stCondLst>
                                            <p:cond delay="0"/>
                                          </p:stCondLst>
                                        </p:cTn>
                                        <p:tgtEl>
                                          <p:spTgt spid="60"/>
                                        </p:tgtEl>
                                        <p:attrNameLst>
                                          <p:attrName>style.visibility</p:attrName>
                                        </p:attrNameLst>
                                      </p:cBhvr>
                                      <p:to>
                                        <p:strVal val="visible"/>
                                      </p:to>
                                    </p:set>
                                    <p:anim calcmode="lin" valueType="num">
                                      <p:cBhvr additive="base">
                                        <p:cTn id="88" dur="500" fill="hold"/>
                                        <p:tgtEl>
                                          <p:spTgt spid="60"/>
                                        </p:tgtEl>
                                        <p:attrNameLst>
                                          <p:attrName>ppt_x</p:attrName>
                                        </p:attrNameLst>
                                      </p:cBhvr>
                                      <p:tavLst>
                                        <p:tav tm="0">
                                          <p:val>
                                            <p:strVal val="1+#ppt_w/2"/>
                                          </p:val>
                                        </p:tav>
                                        <p:tav tm="100000">
                                          <p:val>
                                            <p:strVal val="#ppt_x"/>
                                          </p:val>
                                        </p:tav>
                                      </p:tavLst>
                                    </p:anim>
                                    <p:anim calcmode="lin" valueType="num">
                                      <p:cBhvr additive="base">
                                        <p:cTn id="89" dur="500" fill="hold"/>
                                        <p:tgtEl>
                                          <p:spTgt spid="60"/>
                                        </p:tgtEl>
                                        <p:attrNameLst>
                                          <p:attrName>ppt_y</p:attrName>
                                        </p:attrNameLst>
                                      </p:cBhvr>
                                      <p:tavLst>
                                        <p:tav tm="0">
                                          <p:val>
                                            <p:strVal val="#ppt_y"/>
                                          </p:val>
                                        </p:tav>
                                        <p:tav tm="100000">
                                          <p:val>
                                            <p:strVal val="#ppt_y"/>
                                          </p:val>
                                        </p:tav>
                                      </p:tavLst>
                                    </p:anim>
                                  </p:childTnLst>
                                </p:cTn>
                              </p:par>
                            </p:childTnLst>
                          </p:cTn>
                        </p:par>
                        <p:par>
                          <p:cTn id="90" fill="hold">
                            <p:stCondLst>
                              <p:cond delay="11000"/>
                            </p:stCondLst>
                            <p:childTnLst>
                              <p:par>
                                <p:cTn id="91" presetID="2" presetClass="entr" presetSubtype="2" fill="hold" grpId="0" nodeType="afterEffect">
                                  <p:stCondLst>
                                    <p:cond delay="0"/>
                                  </p:stCondLst>
                                  <p:childTnLst>
                                    <p:set>
                                      <p:cBhvr>
                                        <p:cTn id="92" dur="1" fill="hold">
                                          <p:stCondLst>
                                            <p:cond delay="0"/>
                                          </p:stCondLst>
                                        </p:cTn>
                                        <p:tgtEl>
                                          <p:spTgt spid="61"/>
                                        </p:tgtEl>
                                        <p:attrNameLst>
                                          <p:attrName>style.visibility</p:attrName>
                                        </p:attrNameLst>
                                      </p:cBhvr>
                                      <p:to>
                                        <p:strVal val="visible"/>
                                      </p:to>
                                    </p:set>
                                    <p:anim calcmode="lin" valueType="num">
                                      <p:cBhvr additive="base">
                                        <p:cTn id="93" dur="500" fill="hold"/>
                                        <p:tgtEl>
                                          <p:spTgt spid="61"/>
                                        </p:tgtEl>
                                        <p:attrNameLst>
                                          <p:attrName>ppt_x</p:attrName>
                                        </p:attrNameLst>
                                      </p:cBhvr>
                                      <p:tavLst>
                                        <p:tav tm="0">
                                          <p:val>
                                            <p:strVal val="1+#ppt_w/2"/>
                                          </p:val>
                                        </p:tav>
                                        <p:tav tm="100000">
                                          <p:val>
                                            <p:strVal val="#ppt_x"/>
                                          </p:val>
                                        </p:tav>
                                      </p:tavLst>
                                    </p:anim>
                                    <p:anim calcmode="lin" valueType="num">
                                      <p:cBhvr additive="base">
                                        <p:cTn id="94" dur="500" fill="hold"/>
                                        <p:tgtEl>
                                          <p:spTgt spid="61"/>
                                        </p:tgtEl>
                                        <p:attrNameLst>
                                          <p:attrName>ppt_y</p:attrName>
                                        </p:attrNameLst>
                                      </p:cBhvr>
                                      <p:tavLst>
                                        <p:tav tm="0">
                                          <p:val>
                                            <p:strVal val="#ppt_y"/>
                                          </p:val>
                                        </p:tav>
                                        <p:tav tm="100000">
                                          <p:val>
                                            <p:strVal val="#ppt_y"/>
                                          </p:val>
                                        </p:tav>
                                      </p:tavLst>
                                    </p:anim>
                                  </p:childTnLst>
                                </p:cTn>
                              </p:par>
                            </p:childTnLst>
                          </p:cTn>
                        </p:par>
                        <p:par>
                          <p:cTn id="95" fill="hold">
                            <p:stCondLst>
                              <p:cond delay="11500"/>
                            </p:stCondLst>
                            <p:childTnLst>
                              <p:par>
                                <p:cTn id="96" presetID="2" presetClass="entr" presetSubtype="2" fill="hold" grpId="0" nodeType="afterEffect">
                                  <p:stCondLst>
                                    <p:cond delay="0"/>
                                  </p:stCondLst>
                                  <p:childTnLst>
                                    <p:set>
                                      <p:cBhvr>
                                        <p:cTn id="97" dur="1" fill="hold">
                                          <p:stCondLst>
                                            <p:cond delay="0"/>
                                          </p:stCondLst>
                                        </p:cTn>
                                        <p:tgtEl>
                                          <p:spTgt spid="62"/>
                                        </p:tgtEl>
                                        <p:attrNameLst>
                                          <p:attrName>style.visibility</p:attrName>
                                        </p:attrNameLst>
                                      </p:cBhvr>
                                      <p:to>
                                        <p:strVal val="visible"/>
                                      </p:to>
                                    </p:set>
                                    <p:anim calcmode="lin" valueType="num">
                                      <p:cBhvr additive="base">
                                        <p:cTn id="98" dur="500" fill="hold"/>
                                        <p:tgtEl>
                                          <p:spTgt spid="62"/>
                                        </p:tgtEl>
                                        <p:attrNameLst>
                                          <p:attrName>ppt_x</p:attrName>
                                        </p:attrNameLst>
                                      </p:cBhvr>
                                      <p:tavLst>
                                        <p:tav tm="0">
                                          <p:val>
                                            <p:strVal val="1+#ppt_w/2"/>
                                          </p:val>
                                        </p:tav>
                                        <p:tav tm="100000">
                                          <p:val>
                                            <p:strVal val="#ppt_x"/>
                                          </p:val>
                                        </p:tav>
                                      </p:tavLst>
                                    </p:anim>
                                    <p:anim calcmode="lin" valueType="num">
                                      <p:cBhvr additive="base">
                                        <p:cTn id="99" dur="500" fill="hold"/>
                                        <p:tgtEl>
                                          <p:spTgt spid="62"/>
                                        </p:tgtEl>
                                        <p:attrNameLst>
                                          <p:attrName>ppt_y</p:attrName>
                                        </p:attrNameLst>
                                      </p:cBhvr>
                                      <p:tavLst>
                                        <p:tav tm="0">
                                          <p:val>
                                            <p:strVal val="#ppt_y"/>
                                          </p:val>
                                        </p:tav>
                                        <p:tav tm="100000">
                                          <p:val>
                                            <p:strVal val="#ppt_y"/>
                                          </p:val>
                                        </p:tav>
                                      </p:tavLst>
                                    </p:anim>
                                  </p:childTnLst>
                                </p:cTn>
                              </p:par>
                              <p:par>
                                <p:cTn id="100" presetID="31" presetClass="entr" presetSubtype="0" fill="hold" nodeType="withEffect">
                                  <p:stCondLst>
                                    <p:cond delay="1000"/>
                                  </p:stCondLst>
                                  <p:childTnLst>
                                    <p:set>
                                      <p:cBhvr>
                                        <p:cTn id="101" dur="1" fill="hold">
                                          <p:stCondLst>
                                            <p:cond delay="0"/>
                                          </p:stCondLst>
                                        </p:cTn>
                                        <p:tgtEl>
                                          <p:spTgt spid="63"/>
                                        </p:tgtEl>
                                        <p:attrNameLst>
                                          <p:attrName>style.visibility</p:attrName>
                                        </p:attrNameLst>
                                      </p:cBhvr>
                                      <p:to>
                                        <p:strVal val="visible"/>
                                      </p:to>
                                    </p:set>
                                    <p:anim calcmode="lin" valueType="num">
                                      <p:cBhvr>
                                        <p:cTn id="102" dur="1000" fill="hold"/>
                                        <p:tgtEl>
                                          <p:spTgt spid="63"/>
                                        </p:tgtEl>
                                        <p:attrNameLst>
                                          <p:attrName>ppt_w</p:attrName>
                                        </p:attrNameLst>
                                      </p:cBhvr>
                                      <p:tavLst>
                                        <p:tav tm="0">
                                          <p:val>
                                            <p:fltVal val="0"/>
                                          </p:val>
                                        </p:tav>
                                        <p:tav tm="100000">
                                          <p:val>
                                            <p:strVal val="#ppt_w"/>
                                          </p:val>
                                        </p:tav>
                                      </p:tavLst>
                                    </p:anim>
                                    <p:anim calcmode="lin" valueType="num">
                                      <p:cBhvr>
                                        <p:cTn id="103" dur="1000" fill="hold"/>
                                        <p:tgtEl>
                                          <p:spTgt spid="63"/>
                                        </p:tgtEl>
                                        <p:attrNameLst>
                                          <p:attrName>ppt_h</p:attrName>
                                        </p:attrNameLst>
                                      </p:cBhvr>
                                      <p:tavLst>
                                        <p:tav tm="0">
                                          <p:val>
                                            <p:fltVal val="0"/>
                                          </p:val>
                                        </p:tav>
                                        <p:tav tm="100000">
                                          <p:val>
                                            <p:strVal val="#ppt_h"/>
                                          </p:val>
                                        </p:tav>
                                      </p:tavLst>
                                    </p:anim>
                                    <p:anim calcmode="lin" valueType="num">
                                      <p:cBhvr>
                                        <p:cTn id="104" dur="1000" fill="hold"/>
                                        <p:tgtEl>
                                          <p:spTgt spid="63"/>
                                        </p:tgtEl>
                                        <p:attrNameLst>
                                          <p:attrName>style.rotation</p:attrName>
                                        </p:attrNameLst>
                                      </p:cBhvr>
                                      <p:tavLst>
                                        <p:tav tm="0">
                                          <p:val>
                                            <p:fltVal val="90"/>
                                          </p:val>
                                        </p:tav>
                                        <p:tav tm="100000">
                                          <p:val>
                                            <p:fltVal val="0"/>
                                          </p:val>
                                        </p:tav>
                                      </p:tavLst>
                                    </p:anim>
                                    <p:animEffect transition="in" filter="fade">
                                      <p:cBhvr>
                                        <p:cTn id="105" dur="1000"/>
                                        <p:tgtEl>
                                          <p:spTgt spid="63"/>
                                        </p:tgtEl>
                                      </p:cBhvr>
                                    </p:animEffect>
                                  </p:childTnLst>
                                </p:cTn>
                              </p:par>
                              <p:par>
                                <p:cTn id="106" presetID="31" presetClass="entr" presetSubtype="0" fill="hold" nodeType="withEffect">
                                  <p:stCondLst>
                                    <p:cond delay="1000"/>
                                  </p:stCondLst>
                                  <p:childTnLst>
                                    <p:set>
                                      <p:cBhvr>
                                        <p:cTn id="107" dur="1" fill="hold">
                                          <p:stCondLst>
                                            <p:cond delay="0"/>
                                          </p:stCondLst>
                                        </p:cTn>
                                        <p:tgtEl>
                                          <p:spTgt spid="64"/>
                                        </p:tgtEl>
                                        <p:attrNameLst>
                                          <p:attrName>style.visibility</p:attrName>
                                        </p:attrNameLst>
                                      </p:cBhvr>
                                      <p:to>
                                        <p:strVal val="visible"/>
                                      </p:to>
                                    </p:set>
                                    <p:anim calcmode="lin" valueType="num">
                                      <p:cBhvr>
                                        <p:cTn id="108" dur="1000" fill="hold"/>
                                        <p:tgtEl>
                                          <p:spTgt spid="64"/>
                                        </p:tgtEl>
                                        <p:attrNameLst>
                                          <p:attrName>ppt_w</p:attrName>
                                        </p:attrNameLst>
                                      </p:cBhvr>
                                      <p:tavLst>
                                        <p:tav tm="0">
                                          <p:val>
                                            <p:fltVal val="0"/>
                                          </p:val>
                                        </p:tav>
                                        <p:tav tm="100000">
                                          <p:val>
                                            <p:strVal val="#ppt_w"/>
                                          </p:val>
                                        </p:tav>
                                      </p:tavLst>
                                    </p:anim>
                                    <p:anim calcmode="lin" valueType="num">
                                      <p:cBhvr>
                                        <p:cTn id="109" dur="1000" fill="hold"/>
                                        <p:tgtEl>
                                          <p:spTgt spid="64"/>
                                        </p:tgtEl>
                                        <p:attrNameLst>
                                          <p:attrName>ppt_h</p:attrName>
                                        </p:attrNameLst>
                                      </p:cBhvr>
                                      <p:tavLst>
                                        <p:tav tm="0">
                                          <p:val>
                                            <p:fltVal val="0"/>
                                          </p:val>
                                        </p:tav>
                                        <p:tav tm="100000">
                                          <p:val>
                                            <p:strVal val="#ppt_h"/>
                                          </p:val>
                                        </p:tav>
                                      </p:tavLst>
                                    </p:anim>
                                    <p:anim calcmode="lin" valueType="num">
                                      <p:cBhvr>
                                        <p:cTn id="110" dur="1000" fill="hold"/>
                                        <p:tgtEl>
                                          <p:spTgt spid="64"/>
                                        </p:tgtEl>
                                        <p:attrNameLst>
                                          <p:attrName>style.rotation</p:attrName>
                                        </p:attrNameLst>
                                      </p:cBhvr>
                                      <p:tavLst>
                                        <p:tav tm="0">
                                          <p:val>
                                            <p:fltVal val="90"/>
                                          </p:val>
                                        </p:tav>
                                        <p:tav tm="100000">
                                          <p:val>
                                            <p:fltVal val="0"/>
                                          </p:val>
                                        </p:tav>
                                      </p:tavLst>
                                    </p:anim>
                                    <p:animEffect transition="in" filter="fade">
                                      <p:cBhvr>
                                        <p:cTn id="111" dur="1000"/>
                                        <p:tgtEl>
                                          <p:spTgt spid="64"/>
                                        </p:tgtEl>
                                      </p:cBhvr>
                                    </p:animEffect>
                                  </p:childTnLst>
                                </p:cTn>
                              </p:par>
                              <p:par>
                                <p:cTn id="112" presetID="31" presetClass="entr" presetSubtype="0" fill="hold" nodeType="withEffect">
                                  <p:stCondLst>
                                    <p:cond delay="1000"/>
                                  </p:stCondLst>
                                  <p:childTnLst>
                                    <p:set>
                                      <p:cBhvr>
                                        <p:cTn id="113" dur="1" fill="hold">
                                          <p:stCondLst>
                                            <p:cond delay="0"/>
                                          </p:stCondLst>
                                        </p:cTn>
                                        <p:tgtEl>
                                          <p:spTgt spid="65"/>
                                        </p:tgtEl>
                                        <p:attrNameLst>
                                          <p:attrName>style.visibility</p:attrName>
                                        </p:attrNameLst>
                                      </p:cBhvr>
                                      <p:to>
                                        <p:strVal val="visible"/>
                                      </p:to>
                                    </p:set>
                                    <p:anim calcmode="lin" valueType="num">
                                      <p:cBhvr>
                                        <p:cTn id="114" dur="1000" fill="hold"/>
                                        <p:tgtEl>
                                          <p:spTgt spid="65"/>
                                        </p:tgtEl>
                                        <p:attrNameLst>
                                          <p:attrName>ppt_w</p:attrName>
                                        </p:attrNameLst>
                                      </p:cBhvr>
                                      <p:tavLst>
                                        <p:tav tm="0">
                                          <p:val>
                                            <p:fltVal val="0"/>
                                          </p:val>
                                        </p:tav>
                                        <p:tav tm="100000">
                                          <p:val>
                                            <p:strVal val="#ppt_w"/>
                                          </p:val>
                                        </p:tav>
                                      </p:tavLst>
                                    </p:anim>
                                    <p:anim calcmode="lin" valueType="num">
                                      <p:cBhvr>
                                        <p:cTn id="115" dur="1000" fill="hold"/>
                                        <p:tgtEl>
                                          <p:spTgt spid="65"/>
                                        </p:tgtEl>
                                        <p:attrNameLst>
                                          <p:attrName>ppt_h</p:attrName>
                                        </p:attrNameLst>
                                      </p:cBhvr>
                                      <p:tavLst>
                                        <p:tav tm="0">
                                          <p:val>
                                            <p:fltVal val="0"/>
                                          </p:val>
                                        </p:tav>
                                        <p:tav tm="100000">
                                          <p:val>
                                            <p:strVal val="#ppt_h"/>
                                          </p:val>
                                        </p:tav>
                                      </p:tavLst>
                                    </p:anim>
                                    <p:anim calcmode="lin" valueType="num">
                                      <p:cBhvr>
                                        <p:cTn id="116" dur="1000" fill="hold"/>
                                        <p:tgtEl>
                                          <p:spTgt spid="65"/>
                                        </p:tgtEl>
                                        <p:attrNameLst>
                                          <p:attrName>style.rotation</p:attrName>
                                        </p:attrNameLst>
                                      </p:cBhvr>
                                      <p:tavLst>
                                        <p:tav tm="0">
                                          <p:val>
                                            <p:fltVal val="90"/>
                                          </p:val>
                                        </p:tav>
                                        <p:tav tm="100000">
                                          <p:val>
                                            <p:fltVal val="0"/>
                                          </p:val>
                                        </p:tav>
                                      </p:tavLst>
                                    </p:anim>
                                    <p:animEffect transition="in" filter="fade">
                                      <p:cBhvr>
                                        <p:cTn id="117" dur="1000"/>
                                        <p:tgtEl>
                                          <p:spTgt spid="65"/>
                                        </p:tgtEl>
                                      </p:cBhvr>
                                    </p:animEffect>
                                  </p:childTnLst>
                                </p:cTn>
                              </p:par>
                              <p:par>
                                <p:cTn id="118" presetID="31" presetClass="entr" presetSubtype="0" fill="hold" nodeType="withEffect">
                                  <p:stCondLst>
                                    <p:cond delay="1000"/>
                                  </p:stCondLst>
                                  <p:childTnLst>
                                    <p:set>
                                      <p:cBhvr>
                                        <p:cTn id="119" dur="1" fill="hold">
                                          <p:stCondLst>
                                            <p:cond delay="0"/>
                                          </p:stCondLst>
                                        </p:cTn>
                                        <p:tgtEl>
                                          <p:spTgt spid="66"/>
                                        </p:tgtEl>
                                        <p:attrNameLst>
                                          <p:attrName>style.visibility</p:attrName>
                                        </p:attrNameLst>
                                      </p:cBhvr>
                                      <p:to>
                                        <p:strVal val="visible"/>
                                      </p:to>
                                    </p:set>
                                    <p:anim calcmode="lin" valueType="num">
                                      <p:cBhvr>
                                        <p:cTn id="120" dur="1000" fill="hold"/>
                                        <p:tgtEl>
                                          <p:spTgt spid="66"/>
                                        </p:tgtEl>
                                        <p:attrNameLst>
                                          <p:attrName>ppt_w</p:attrName>
                                        </p:attrNameLst>
                                      </p:cBhvr>
                                      <p:tavLst>
                                        <p:tav tm="0">
                                          <p:val>
                                            <p:fltVal val="0"/>
                                          </p:val>
                                        </p:tav>
                                        <p:tav tm="100000">
                                          <p:val>
                                            <p:strVal val="#ppt_w"/>
                                          </p:val>
                                        </p:tav>
                                      </p:tavLst>
                                    </p:anim>
                                    <p:anim calcmode="lin" valueType="num">
                                      <p:cBhvr>
                                        <p:cTn id="121" dur="1000" fill="hold"/>
                                        <p:tgtEl>
                                          <p:spTgt spid="66"/>
                                        </p:tgtEl>
                                        <p:attrNameLst>
                                          <p:attrName>ppt_h</p:attrName>
                                        </p:attrNameLst>
                                      </p:cBhvr>
                                      <p:tavLst>
                                        <p:tav tm="0">
                                          <p:val>
                                            <p:fltVal val="0"/>
                                          </p:val>
                                        </p:tav>
                                        <p:tav tm="100000">
                                          <p:val>
                                            <p:strVal val="#ppt_h"/>
                                          </p:val>
                                        </p:tav>
                                      </p:tavLst>
                                    </p:anim>
                                    <p:anim calcmode="lin" valueType="num">
                                      <p:cBhvr>
                                        <p:cTn id="122" dur="1000" fill="hold"/>
                                        <p:tgtEl>
                                          <p:spTgt spid="66"/>
                                        </p:tgtEl>
                                        <p:attrNameLst>
                                          <p:attrName>style.rotation</p:attrName>
                                        </p:attrNameLst>
                                      </p:cBhvr>
                                      <p:tavLst>
                                        <p:tav tm="0">
                                          <p:val>
                                            <p:fltVal val="90"/>
                                          </p:val>
                                        </p:tav>
                                        <p:tav tm="100000">
                                          <p:val>
                                            <p:fltVal val="0"/>
                                          </p:val>
                                        </p:tav>
                                      </p:tavLst>
                                    </p:anim>
                                    <p:animEffect transition="in" filter="fade">
                                      <p:cBhvr>
                                        <p:cTn id="123" dur="1000"/>
                                        <p:tgtEl>
                                          <p:spTgt spid="6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4" grpId="0" animBg="1"/>
      <p:bldP spid="55" grpId="0"/>
      <p:bldP spid="56" grpId="0"/>
      <p:bldP spid="57" grpId="0"/>
      <p:bldP spid="58" grpId="0"/>
      <p:bldP spid="59" grpId="0"/>
      <p:bldP spid="60" grpId="0"/>
      <p:bldP spid="61" grpId="0"/>
      <p:bldP spid="62"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7" name="Elbow Connector 6"/>
          <p:cNvCxnSpPr/>
          <p:nvPr/>
        </p:nvCxnSpPr>
        <p:spPr>
          <a:xfrm>
            <a:off x="6981688" y="3866462"/>
            <a:ext cx="866623" cy="241507"/>
          </a:xfrm>
          <a:prstGeom prst="bentConnector3">
            <a:avLst>
              <a:gd name="adj1" fmla="val 50000"/>
            </a:avLst>
          </a:prstGeom>
          <a:ln w="9525" cmpd="sng">
            <a:solidFill>
              <a:schemeClr val="bg1">
                <a:lumMod val="65000"/>
              </a:schemeClr>
            </a:solidFill>
            <a:prstDash val="sysDot"/>
            <a:headEnd type="oval"/>
            <a:tailEnd type="oval"/>
          </a:ln>
        </p:spPr>
        <p:style>
          <a:lnRef idx="1">
            <a:schemeClr val="accent1"/>
          </a:lnRef>
          <a:fillRef idx="0">
            <a:schemeClr val="accent1"/>
          </a:fillRef>
          <a:effectRef idx="0">
            <a:schemeClr val="accent1"/>
          </a:effectRef>
          <a:fontRef idx="minor">
            <a:schemeClr val="tx1"/>
          </a:fontRef>
        </p:style>
      </p:cxnSp>
      <p:cxnSp>
        <p:nvCxnSpPr>
          <p:cNvPr id="8" name="Elbow Connector 7"/>
          <p:cNvCxnSpPr/>
          <p:nvPr/>
        </p:nvCxnSpPr>
        <p:spPr>
          <a:xfrm flipV="1">
            <a:off x="6967730" y="3130574"/>
            <a:ext cx="866623" cy="241507"/>
          </a:xfrm>
          <a:prstGeom prst="bentConnector3">
            <a:avLst>
              <a:gd name="adj1" fmla="val 50000"/>
            </a:avLst>
          </a:prstGeom>
          <a:ln w="9525" cmpd="sng">
            <a:solidFill>
              <a:schemeClr val="bg1">
                <a:lumMod val="65000"/>
              </a:schemeClr>
            </a:solidFill>
            <a:prstDash val="sysDot"/>
            <a:headEnd type="oval"/>
            <a:tailEnd type="oval"/>
          </a:ln>
        </p:spPr>
        <p:style>
          <a:lnRef idx="1">
            <a:schemeClr val="accent1"/>
          </a:lnRef>
          <a:fillRef idx="0">
            <a:schemeClr val="accent1"/>
          </a:fillRef>
          <a:effectRef idx="0">
            <a:schemeClr val="accent1"/>
          </a:effectRef>
          <a:fontRef idx="minor">
            <a:schemeClr val="tx1"/>
          </a:fontRef>
        </p:style>
      </p:cxnSp>
      <p:cxnSp>
        <p:nvCxnSpPr>
          <p:cNvPr id="9" name="Elbow Connector 8"/>
          <p:cNvCxnSpPr/>
          <p:nvPr/>
        </p:nvCxnSpPr>
        <p:spPr>
          <a:xfrm flipH="1">
            <a:off x="5028980" y="3884838"/>
            <a:ext cx="866623" cy="241507"/>
          </a:xfrm>
          <a:prstGeom prst="bentConnector3">
            <a:avLst>
              <a:gd name="adj1" fmla="val 50000"/>
            </a:avLst>
          </a:prstGeom>
          <a:ln w="9525" cmpd="sng">
            <a:solidFill>
              <a:schemeClr val="bg1">
                <a:lumMod val="65000"/>
              </a:schemeClr>
            </a:solidFill>
            <a:prstDash val="sysDot"/>
            <a:headEnd type="oval"/>
            <a:tailEnd type="oval"/>
          </a:ln>
        </p:spPr>
        <p:style>
          <a:lnRef idx="1">
            <a:schemeClr val="accent1"/>
          </a:lnRef>
          <a:fillRef idx="0">
            <a:schemeClr val="accent1"/>
          </a:fillRef>
          <a:effectRef idx="0">
            <a:schemeClr val="accent1"/>
          </a:effectRef>
          <a:fontRef idx="minor">
            <a:schemeClr val="tx1"/>
          </a:fontRef>
        </p:style>
      </p:cxnSp>
      <p:grpSp>
        <p:nvGrpSpPr>
          <p:cNvPr id="10" name="Group 9"/>
          <p:cNvGrpSpPr/>
          <p:nvPr/>
        </p:nvGrpSpPr>
        <p:grpSpPr>
          <a:xfrm>
            <a:off x="7892181" y="2782822"/>
            <a:ext cx="3007062" cy="700922"/>
            <a:chOff x="7699508" y="2223969"/>
            <a:chExt cx="3283266" cy="765303"/>
          </a:xfrm>
        </p:grpSpPr>
        <p:sp>
          <p:nvSpPr>
            <p:cNvPr id="11" name="Round Same Side Corner Rectangle 10"/>
            <p:cNvSpPr/>
            <p:nvPr/>
          </p:nvSpPr>
          <p:spPr>
            <a:xfrm rot="5400000">
              <a:off x="9371697" y="1378195"/>
              <a:ext cx="765300" cy="2456854"/>
            </a:xfrm>
            <a:prstGeom prst="round2SameRect">
              <a:avLst>
                <a:gd name="adj1" fmla="val 50000"/>
                <a:gd name="adj2" fmla="val 0"/>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en-US" sz="8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4" name="Round Same Side Corner Rectangle 13"/>
            <p:cNvSpPr/>
            <p:nvPr/>
          </p:nvSpPr>
          <p:spPr>
            <a:xfrm rot="16200000">
              <a:off x="7730064" y="2193413"/>
              <a:ext cx="765300" cy="826412"/>
            </a:xfrm>
            <a:prstGeom prst="round2SameRect">
              <a:avLst>
                <a:gd name="adj1" fmla="val 50000"/>
                <a:gd name="adj2" fmla="val 0"/>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en-US" sz="800" dirty="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16" name="Group 15"/>
          <p:cNvGrpSpPr/>
          <p:nvPr/>
        </p:nvGrpSpPr>
        <p:grpSpPr>
          <a:xfrm>
            <a:off x="7892181" y="3761547"/>
            <a:ext cx="3007062" cy="700921"/>
            <a:chOff x="7699508" y="3292593"/>
            <a:chExt cx="3283266" cy="765302"/>
          </a:xfrm>
        </p:grpSpPr>
        <p:sp>
          <p:nvSpPr>
            <p:cNvPr id="17" name="Round Same Side Corner Rectangle 16"/>
            <p:cNvSpPr/>
            <p:nvPr/>
          </p:nvSpPr>
          <p:spPr>
            <a:xfrm rot="5400000">
              <a:off x="9371697" y="2446818"/>
              <a:ext cx="765300" cy="2456854"/>
            </a:xfrm>
            <a:prstGeom prst="round2SameRect">
              <a:avLst>
                <a:gd name="adj1" fmla="val 50000"/>
                <a:gd name="adj2" fmla="val 0"/>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en-US" sz="8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0" name="Round Same Side Corner Rectangle 19"/>
            <p:cNvSpPr/>
            <p:nvPr/>
          </p:nvSpPr>
          <p:spPr>
            <a:xfrm rot="16200000">
              <a:off x="7730064" y="3262037"/>
              <a:ext cx="765300" cy="826412"/>
            </a:xfrm>
            <a:prstGeom prst="round2SameRect">
              <a:avLst>
                <a:gd name="adj1" fmla="val 50000"/>
                <a:gd name="adj2" fmla="val 0"/>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en-US" sz="800" dirty="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22" name="Group 21"/>
          <p:cNvGrpSpPr/>
          <p:nvPr/>
        </p:nvGrpSpPr>
        <p:grpSpPr>
          <a:xfrm>
            <a:off x="1982037" y="2794451"/>
            <a:ext cx="3007062" cy="700921"/>
            <a:chOff x="1246506" y="2236667"/>
            <a:chExt cx="3283266" cy="765302"/>
          </a:xfrm>
        </p:grpSpPr>
        <p:sp>
          <p:nvSpPr>
            <p:cNvPr id="23" name="Round Same Side Corner Rectangle 22"/>
            <p:cNvSpPr/>
            <p:nvPr/>
          </p:nvSpPr>
          <p:spPr>
            <a:xfrm rot="5400000" flipH="1" flipV="1">
              <a:off x="2092283" y="1390890"/>
              <a:ext cx="765300" cy="2456854"/>
            </a:xfrm>
            <a:prstGeom prst="round2SameRect">
              <a:avLst>
                <a:gd name="adj1" fmla="val 50000"/>
                <a:gd name="adj2" fmla="val 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en-US" sz="8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6" name="Round Same Side Corner Rectangle 25"/>
            <p:cNvSpPr/>
            <p:nvPr/>
          </p:nvSpPr>
          <p:spPr>
            <a:xfrm rot="16200000" flipH="1" flipV="1">
              <a:off x="3733916" y="2206113"/>
              <a:ext cx="765300" cy="826412"/>
            </a:xfrm>
            <a:prstGeom prst="round2SameRect">
              <a:avLst>
                <a:gd name="adj1" fmla="val 50000"/>
                <a:gd name="adj2" fmla="val 0"/>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en-US" sz="800" dirty="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28" name="Group 27"/>
          <p:cNvGrpSpPr/>
          <p:nvPr/>
        </p:nvGrpSpPr>
        <p:grpSpPr>
          <a:xfrm>
            <a:off x="1982037" y="3773177"/>
            <a:ext cx="3007062" cy="700922"/>
            <a:chOff x="1246506" y="3305290"/>
            <a:chExt cx="3283266" cy="765303"/>
          </a:xfrm>
        </p:grpSpPr>
        <p:sp>
          <p:nvSpPr>
            <p:cNvPr id="29" name="Round Same Side Corner Rectangle 28"/>
            <p:cNvSpPr/>
            <p:nvPr/>
          </p:nvSpPr>
          <p:spPr>
            <a:xfrm rot="5400000" flipH="1" flipV="1">
              <a:off x="2092283" y="2459513"/>
              <a:ext cx="765300" cy="2456854"/>
            </a:xfrm>
            <a:prstGeom prst="round2SameRect">
              <a:avLst>
                <a:gd name="adj1" fmla="val 50000"/>
                <a:gd name="adj2" fmla="val 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en-US" sz="8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2" name="Round Same Side Corner Rectangle 31"/>
            <p:cNvSpPr/>
            <p:nvPr/>
          </p:nvSpPr>
          <p:spPr>
            <a:xfrm rot="16200000" flipH="1" flipV="1">
              <a:off x="3733916" y="3274737"/>
              <a:ext cx="765300" cy="826412"/>
            </a:xfrm>
            <a:prstGeom prst="round2SameRect">
              <a:avLst>
                <a:gd name="adj1" fmla="val 50000"/>
                <a:gd name="adj2" fmla="val 0"/>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en-US" sz="800" dirty="0">
                <a:latin typeface="Arial" panose="020B0604020202020204" pitchFamily="34" charset="0"/>
                <a:ea typeface="微软雅黑" panose="020B0503020204020204" pitchFamily="34" charset="-122"/>
                <a:cs typeface="+mn-ea"/>
                <a:sym typeface="Arial" panose="020B0604020202020204" pitchFamily="34" charset="0"/>
              </a:endParaRPr>
            </a:p>
          </p:txBody>
        </p:sp>
      </p:grpSp>
      <p:cxnSp>
        <p:nvCxnSpPr>
          <p:cNvPr id="34" name="Elbow Connector 33"/>
          <p:cNvCxnSpPr/>
          <p:nvPr/>
        </p:nvCxnSpPr>
        <p:spPr>
          <a:xfrm flipH="1" flipV="1">
            <a:off x="5028980" y="3148949"/>
            <a:ext cx="866623" cy="241507"/>
          </a:xfrm>
          <a:prstGeom prst="bentConnector3">
            <a:avLst>
              <a:gd name="adj1" fmla="val 50000"/>
            </a:avLst>
          </a:prstGeom>
          <a:ln w="9525" cmpd="sng">
            <a:solidFill>
              <a:schemeClr val="bg1">
                <a:lumMod val="65000"/>
              </a:schemeClr>
            </a:solidFill>
            <a:prstDash val="sysDot"/>
            <a:headEnd type="oval"/>
            <a:tailEnd type="oval"/>
          </a:ln>
        </p:spPr>
        <p:style>
          <a:lnRef idx="1">
            <a:schemeClr val="accent1"/>
          </a:lnRef>
          <a:fillRef idx="0">
            <a:schemeClr val="accent1"/>
          </a:fillRef>
          <a:effectRef idx="0">
            <a:schemeClr val="accent1"/>
          </a:effectRef>
          <a:fontRef idx="minor">
            <a:schemeClr val="tx1"/>
          </a:fontRef>
        </p:style>
      </p:cxnSp>
      <p:sp>
        <p:nvSpPr>
          <p:cNvPr id="36" name="Freeform 12"/>
          <p:cNvSpPr>
            <a:spLocks/>
          </p:cNvSpPr>
          <p:nvPr/>
        </p:nvSpPr>
        <p:spPr bwMode="auto">
          <a:xfrm>
            <a:off x="5441922" y="2618087"/>
            <a:ext cx="987454" cy="985216"/>
          </a:xfrm>
          <a:custGeom>
            <a:avLst/>
            <a:gdLst>
              <a:gd name="T0" fmla="*/ 372 w 372"/>
              <a:gd name="T1" fmla="*/ 0 h 371"/>
              <a:gd name="T2" fmla="*/ 325 w 372"/>
              <a:gd name="T3" fmla="*/ 0 h 371"/>
              <a:gd name="T4" fmla="*/ 325 w 372"/>
              <a:gd name="T5" fmla="*/ 73 h 371"/>
              <a:gd name="T6" fmla="*/ 263 w 372"/>
              <a:gd name="T7" fmla="*/ 90 h 371"/>
              <a:gd name="T8" fmla="*/ 226 w 372"/>
              <a:gd name="T9" fmla="*/ 26 h 371"/>
              <a:gd name="T10" fmla="*/ 145 w 372"/>
              <a:gd name="T11" fmla="*/ 73 h 371"/>
              <a:gd name="T12" fmla="*/ 182 w 372"/>
              <a:gd name="T13" fmla="*/ 136 h 371"/>
              <a:gd name="T14" fmla="*/ 137 w 372"/>
              <a:gd name="T15" fmla="*/ 183 h 371"/>
              <a:gd name="T16" fmla="*/ 73 w 372"/>
              <a:gd name="T17" fmla="*/ 146 h 371"/>
              <a:gd name="T18" fmla="*/ 28 w 372"/>
              <a:gd name="T19" fmla="*/ 225 h 371"/>
              <a:gd name="T20" fmla="*/ 91 w 372"/>
              <a:gd name="T21" fmla="*/ 262 h 371"/>
              <a:gd name="T22" fmla="*/ 74 w 372"/>
              <a:gd name="T23" fmla="*/ 325 h 371"/>
              <a:gd name="T24" fmla="*/ 0 w 372"/>
              <a:gd name="T25" fmla="*/ 325 h 371"/>
              <a:gd name="T26" fmla="*/ 0 w 372"/>
              <a:gd name="T27" fmla="*/ 371 h 371"/>
              <a:gd name="T28" fmla="*/ 372 w 372"/>
              <a:gd name="T29" fmla="*/ 371 h 371"/>
              <a:gd name="T30" fmla="*/ 372 w 372"/>
              <a:gd name="T31" fmla="*/ 0 h 3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372" h="371">
                <a:moveTo>
                  <a:pt x="372" y="0"/>
                </a:moveTo>
                <a:cubicBezTo>
                  <a:pt x="325" y="0"/>
                  <a:pt x="325" y="0"/>
                  <a:pt x="325" y="0"/>
                </a:cubicBezTo>
                <a:cubicBezTo>
                  <a:pt x="325" y="73"/>
                  <a:pt x="325" y="73"/>
                  <a:pt x="325" y="73"/>
                </a:cubicBezTo>
                <a:cubicBezTo>
                  <a:pt x="304" y="77"/>
                  <a:pt x="282" y="83"/>
                  <a:pt x="263" y="90"/>
                </a:cubicBezTo>
                <a:cubicBezTo>
                  <a:pt x="226" y="26"/>
                  <a:pt x="226" y="26"/>
                  <a:pt x="226" y="26"/>
                </a:cubicBezTo>
                <a:cubicBezTo>
                  <a:pt x="145" y="73"/>
                  <a:pt x="145" y="73"/>
                  <a:pt x="145" y="73"/>
                </a:cubicBezTo>
                <a:cubicBezTo>
                  <a:pt x="182" y="136"/>
                  <a:pt x="182" y="136"/>
                  <a:pt x="182" y="136"/>
                </a:cubicBezTo>
                <a:cubicBezTo>
                  <a:pt x="166" y="150"/>
                  <a:pt x="150" y="166"/>
                  <a:pt x="137" y="183"/>
                </a:cubicBezTo>
                <a:cubicBezTo>
                  <a:pt x="73" y="146"/>
                  <a:pt x="73" y="146"/>
                  <a:pt x="73" y="146"/>
                </a:cubicBezTo>
                <a:cubicBezTo>
                  <a:pt x="28" y="225"/>
                  <a:pt x="28" y="225"/>
                  <a:pt x="28" y="225"/>
                </a:cubicBezTo>
                <a:cubicBezTo>
                  <a:pt x="91" y="262"/>
                  <a:pt x="91" y="262"/>
                  <a:pt x="91" y="262"/>
                </a:cubicBezTo>
                <a:cubicBezTo>
                  <a:pt x="82" y="283"/>
                  <a:pt x="78" y="303"/>
                  <a:pt x="74" y="325"/>
                </a:cubicBezTo>
                <a:cubicBezTo>
                  <a:pt x="0" y="325"/>
                  <a:pt x="0" y="325"/>
                  <a:pt x="0" y="325"/>
                </a:cubicBezTo>
                <a:cubicBezTo>
                  <a:pt x="0" y="371"/>
                  <a:pt x="0" y="371"/>
                  <a:pt x="0" y="371"/>
                </a:cubicBezTo>
                <a:cubicBezTo>
                  <a:pt x="372" y="371"/>
                  <a:pt x="372" y="371"/>
                  <a:pt x="372" y="371"/>
                </a:cubicBezTo>
                <a:lnTo>
                  <a:pt x="372" y="0"/>
                </a:lnTo>
                <a:close/>
              </a:path>
            </a:pathLst>
          </a:custGeom>
          <a:solidFill>
            <a:schemeClr val="accent1"/>
          </a:solidFill>
          <a:ln>
            <a:noFill/>
          </a:ln>
        </p:spPr>
        <p:txBody>
          <a:bodyPr vert="horz" wrap="square" lIns="111664" tIns="55832" rIns="111664" bIns="55832" numCol="1" anchor="t" anchorCtr="0" compatLnSpc="1">
            <a:prstTxWarp prst="textNoShape">
              <a:avLst/>
            </a:prstTxWarp>
          </a:bodyPr>
          <a:lstStyle/>
          <a:p>
            <a:pPr algn="just">
              <a:lnSpc>
                <a:spcPct val="120000"/>
              </a:lnSpc>
            </a:pPr>
            <a:endParaRPr lang="en-US" sz="8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9" name="Freeform 13"/>
          <p:cNvSpPr>
            <a:spLocks/>
          </p:cNvSpPr>
          <p:nvPr/>
        </p:nvSpPr>
        <p:spPr bwMode="auto">
          <a:xfrm>
            <a:off x="6429375" y="2618087"/>
            <a:ext cx="986335" cy="985216"/>
          </a:xfrm>
          <a:custGeom>
            <a:avLst/>
            <a:gdLst>
              <a:gd name="T0" fmla="*/ 0 w 371"/>
              <a:gd name="T1" fmla="*/ 0 h 371"/>
              <a:gd name="T2" fmla="*/ 46 w 371"/>
              <a:gd name="T3" fmla="*/ 0 h 371"/>
              <a:gd name="T4" fmla="*/ 46 w 371"/>
              <a:gd name="T5" fmla="*/ 73 h 371"/>
              <a:gd name="T6" fmla="*/ 108 w 371"/>
              <a:gd name="T7" fmla="*/ 90 h 371"/>
              <a:gd name="T8" fmla="*/ 145 w 371"/>
              <a:gd name="T9" fmla="*/ 26 h 371"/>
              <a:gd name="T10" fmla="*/ 226 w 371"/>
              <a:gd name="T11" fmla="*/ 73 h 371"/>
              <a:gd name="T12" fmla="*/ 189 w 371"/>
              <a:gd name="T13" fmla="*/ 136 h 371"/>
              <a:gd name="T14" fmla="*/ 234 w 371"/>
              <a:gd name="T15" fmla="*/ 183 h 371"/>
              <a:gd name="T16" fmla="*/ 298 w 371"/>
              <a:gd name="T17" fmla="*/ 146 h 371"/>
              <a:gd name="T18" fmla="*/ 344 w 371"/>
              <a:gd name="T19" fmla="*/ 225 h 371"/>
              <a:gd name="T20" fmla="*/ 281 w 371"/>
              <a:gd name="T21" fmla="*/ 262 h 371"/>
              <a:gd name="T22" fmla="*/ 297 w 371"/>
              <a:gd name="T23" fmla="*/ 325 h 371"/>
              <a:gd name="T24" fmla="*/ 371 w 371"/>
              <a:gd name="T25" fmla="*/ 325 h 371"/>
              <a:gd name="T26" fmla="*/ 371 w 371"/>
              <a:gd name="T27" fmla="*/ 371 h 371"/>
              <a:gd name="T28" fmla="*/ 0 w 371"/>
              <a:gd name="T29" fmla="*/ 371 h 371"/>
              <a:gd name="T30" fmla="*/ 0 w 371"/>
              <a:gd name="T31" fmla="*/ 0 h 3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371" h="371">
                <a:moveTo>
                  <a:pt x="0" y="0"/>
                </a:moveTo>
                <a:cubicBezTo>
                  <a:pt x="46" y="0"/>
                  <a:pt x="46" y="0"/>
                  <a:pt x="46" y="0"/>
                </a:cubicBezTo>
                <a:cubicBezTo>
                  <a:pt x="46" y="73"/>
                  <a:pt x="46" y="73"/>
                  <a:pt x="46" y="73"/>
                </a:cubicBezTo>
                <a:cubicBezTo>
                  <a:pt x="67" y="77"/>
                  <a:pt x="89" y="83"/>
                  <a:pt x="108" y="90"/>
                </a:cubicBezTo>
                <a:cubicBezTo>
                  <a:pt x="145" y="26"/>
                  <a:pt x="145" y="26"/>
                  <a:pt x="145" y="26"/>
                </a:cubicBezTo>
                <a:cubicBezTo>
                  <a:pt x="226" y="73"/>
                  <a:pt x="226" y="73"/>
                  <a:pt x="226" y="73"/>
                </a:cubicBezTo>
                <a:cubicBezTo>
                  <a:pt x="189" y="136"/>
                  <a:pt x="189" y="136"/>
                  <a:pt x="189" y="136"/>
                </a:cubicBezTo>
                <a:cubicBezTo>
                  <a:pt x="206" y="150"/>
                  <a:pt x="221" y="166"/>
                  <a:pt x="234" y="183"/>
                </a:cubicBezTo>
                <a:cubicBezTo>
                  <a:pt x="298" y="146"/>
                  <a:pt x="298" y="146"/>
                  <a:pt x="298" y="146"/>
                </a:cubicBezTo>
                <a:cubicBezTo>
                  <a:pt x="344" y="225"/>
                  <a:pt x="344" y="225"/>
                  <a:pt x="344" y="225"/>
                </a:cubicBezTo>
                <a:cubicBezTo>
                  <a:pt x="281" y="262"/>
                  <a:pt x="281" y="262"/>
                  <a:pt x="281" y="262"/>
                </a:cubicBezTo>
                <a:cubicBezTo>
                  <a:pt x="289" y="283"/>
                  <a:pt x="294" y="303"/>
                  <a:pt x="297" y="325"/>
                </a:cubicBezTo>
                <a:cubicBezTo>
                  <a:pt x="371" y="325"/>
                  <a:pt x="371" y="325"/>
                  <a:pt x="371" y="325"/>
                </a:cubicBezTo>
                <a:cubicBezTo>
                  <a:pt x="371" y="371"/>
                  <a:pt x="371" y="371"/>
                  <a:pt x="371" y="371"/>
                </a:cubicBezTo>
                <a:cubicBezTo>
                  <a:pt x="0" y="371"/>
                  <a:pt x="0" y="371"/>
                  <a:pt x="0" y="371"/>
                </a:cubicBezTo>
                <a:lnTo>
                  <a:pt x="0" y="0"/>
                </a:lnTo>
                <a:close/>
              </a:path>
            </a:pathLst>
          </a:custGeom>
          <a:solidFill>
            <a:schemeClr val="accent3"/>
          </a:solidFill>
          <a:ln>
            <a:noFill/>
          </a:ln>
        </p:spPr>
        <p:txBody>
          <a:bodyPr vert="horz" wrap="square" lIns="111664" tIns="55832" rIns="111664" bIns="55832" numCol="1" anchor="t" anchorCtr="0" compatLnSpc="1">
            <a:prstTxWarp prst="textNoShape">
              <a:avLst/>
            </a:prstTxWarp>
          </a:bodyPr>
          <a:lstStyle/>
          <a:p>
            <a:pPr algn="just">
              <a:lnSpc>
                <a:spcPct val="120000"/>
              </a:lnSpc>
            </a:pPr>
            <a:endParaRPr lang="en-US" sz="8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2" name="Freeform 15"/>
          <p:cNvSpPr>
            <a:spLocks/>
          </p:cNvSpPr>
          <p:nvPr/>
        </p:nvSpPr>
        <p:spPr bwMode="auto">
          <a:xfrm>
            <a:off x="6429375" y="3603304"/>
            <a:ext cx="986335" cy="984096"/>
          </a:xfrm>
          <a:custGeom>
            <a:avLst/>
            <a:gdLst>
              <a:gd name="T0" fmla="*/ 0 w 371"/>
              <a:gd name="T1" fmla="*/ 371 h 371"/>
              <a:gd name="T2" fmla="*/ 46 w 371"/>
              <a:gd name="T3" fmla="*/ 371 h 371"/>
              <a:gd name="T4" fmla="*/ 46 w 371"/>
              <a:gd name="T5" fmla="*/ 299 h 371"/>
              <a:gd name="T6" fmla="*/ 108 w 371"/>
              <a:gd name="T7" fmla="*/ 282 h 371"/>
              <a:gd name="T8" fmla="*/ 145 w 371"/>
              <a:gd name="T9" fmla="*/ 345 h 371"/>
              <a:gd name="T10" fmla="*/ 226 w 371"/>
              <a:gd name="T11" fmla="*/ 299 h 371"/>
              <a:gd name="T12" fmla="*/ 189 w 371"/>
              <a:gd name="T13" fmla="*/ 236 h 371"/>
              <a:gd name="T14" fmla="*/ 234 w 371"/>
              <a:gd name="T15" fmla="*/ 189 h 371"/>
              <a:gd name="T16" fmla="*/ 298 w 371"/>
              <a:gd name="T17" fmla="*/ 226 h 371"/>
              <a:gd name="T18" fmla="*/ 344 w 371"/>
              <a:gd name="T19" fmla="*/ 146 h 371"/>
              <a:gd name="T20" fmla="*/ 281 w 371"/>
              <a:gd name="T21" fmla="*/ 109 h 371"/>
              <a:gd name="T22" fmla="*/ 297 w 371"/>
              <a:gd name="T23" fmla="*/ 46 h 371"/>
              <a:gd name="T24" fmla="*/ 371 w 371"/>
              <a:gd name="T25" fmla="*/ 46 h 371"/>
              <a:gd name="T26" fmla="*/ 371 w 371"/>
              <a:gd name="T27" fmla="*/ 0 h 371"/>
              <a:gd name="T28" fmla="*/ 0 w 371"/>
              <a:gd name="T29" fmla="*/ 0 h 371"/>
              <a:gd name="T30" fmla="*/ 0 w 371"/>
              <a:gd name="T31" fmla="*/ 371 h 3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371" h="371">
                <a:moveTo>
                  <a:pt x="0" y="371"/>
                </a:moveTo>
                <a:cubicBezTo>
                  <a:pt x="46" y="371"/>
                  <a:pt x="46" y="371"/>
                  <a:pt x="46" y="371"/>
                </a:cubicBezTo>
                <a:cubicBezTo>
                  <a:pt x="46" y="299"/>
                  <a:pt x="46" y="299"/>
                  <a:pt x="46" y="299"/>
                </a:cubicBezTo>
                <a:cubicBezTo>
                  <a:pt x="67" y="295"/>
                  <a:pt x="89" y="289"/>
                  <a:pt x="108" y="282"/>
                </a:cubicBezTo>
                <a:cubicBezTo>
                  <a:pt x="145" y="345"/>
                  <a:pt x="145" y="345"/>
                  <a:pt x="145" y="345"/>
                </a:cubicBezTo>
                <a:cubicBezTo>
                  <a:pt x="226" y="299"/>
                  <a:pt x="226" y="299"/>
                  <a:pt x="226" y="299"/>
                </a:cubicBezTo>
                <a:cubicBezTo>
                  <a:pt x="189" y="236"/>
                  <a:pt x="189" y="236"/>
                  <a:pt x="189" y="236"/>
                </a:cubicBezTo>
                <a:cubicBezTo>
                  <a:pt x="206" y="221"/>
                  <a:pt x="221" y="206"/>
                  <a:pt x="234" y="189"/>
                </a:cubicBezTo>
                <a:cubicBezTo>
                  <a:pt x="298" y="226"/>
                  <a:pt x="298" y="226"/>
                  <a:pt x="298" y="226"/>
                </a:cubicBezTo>
                <a:cubicBezTo>
                  <a:pt x="344" y="146"/>
                  <a:pt x="344" y="146"/>
                  <a:pt x="344" y="146"/>
                </a:cubicBezTo>
                <a:cubicBezTo>
                  <a:pt x="281" y="109"/>
                  <a:pt x="281" y="109"/>
                  <a:pt x="281" y="109"/>
                </a:cubicBezTo>
                <a:cubicBezTo>
                  <a:pt x="289" y="89"/>
                  <a:pt x="294" y="69"/>
                  <a:pt x="297" y="46"/>
                </a:cubicBezTo>
                <a:cubicBezTo>
                  <a:pt x="371" y="46"/>
                  <a:pt x="371" y="46"/>
                  <a:pt x="371" y="46"/>
                </a:cubicBezTo>
                <a:cubicBezTo>
                  <a:pt x="371" y="0"/>
                  <a:pt x="371" y="0"/>
                  <a:pt x="371" y="0"/>
                </a:cubicBezTo>
                <a:cubicBezTo>
                  <a:pt x="0" y="0"/>
                  <a:pt x="0" y="0"/>
                  <a:pt x="0" y="0"/>
                </a:cubicBezTo>
                <a:lnTo>
                  <a:pt x="0" y="371"/>
                </a:lnTo>
                <a:close/>
              </a:path>
            </a:pathLst>
          </a:custGeom>
          <a:solidFill>
            <a:schemeClr val="accent4"/>
          </a:solidFill>
          <a:ln>
            <a:noFill/>
          </a:ln>
        </p:spPr>
        <p:txBody>
          <a:bodyPr vert="horz" wrap="square" lIns="111664" tIns="55832" rIns="111664" bIns="55832" numCol="1" anchor="t" anchorCtr="0" compatLnSpc="1">
            <a:prstTxWarp prst="textNoShape">
              <a:avLst/>
            </a:prstTxWarp>
          </a:bodyPr>
          <a:lstStyle/>
          <a:p>
            <a:pPr algn="just">
              <a:lnSpc>
                <a:spcPct val="120000"/>
              </a:lnSpc>
            </a:pPr>
            <a:endParaRPr lang="en-US" sz="8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5" name="Freeform 14"/>
          <p:cNvSpPr>
            <a:spLocks/>
          </p:cNvSpPr>
          <p:nvPr/>
        </p:nvSpPr>
        <p:spPr bwMode="auto">
          <a:xfrm>
            <a:off x="5441922" y="3603304"/>
            <a:ext cx="987454" cy="984096"/>
          </a:xfrm>
          <a:custGeom>
            <a:avLst/>
            <a:gdLst>
              <a:gd name="T0" fmla="*/ 372 w 372"/>
              <a:gd name="T1" fmla="*/ 371 h 371"/>
              <a:gd name="T2" fmla="*/ 325 w 372"/>
              <a:gd name="T3" fmla="*/ 371 h 371"/>
              <a:gd name="T4" fmla="*/ 325 w 372"/>
              <a:gd name="T5" fmla="*/ 299 h 371"/>
              <a:gd name="T6" fmla="*/ 263 w 372"/>
              <a:gd name="T7" fmla="*/ 282 h 371"/>
              <a:gd name="T8" fmla="*/ 226 w 372"/>
              <a:gd name="T9" fmla="*/ 345 h 371"/>
              <a:gd name="T10" fmla="*/ 145 w 372"/>
              <a:gd name="T11" fmla="*/ 299 h 371"/>
              <a:gd name="T12" fmla="*/ 182 w 372"/>
              <a:gd name="T13" fmla="*/ 236 h 371"/>
              <a:gd name="T14" fmla="*/ 137 w 372"/>
              <a:gd name="T15" fmla="*/ 189 h 371"/>
              <a:gd name="T16" fmla="*/ 73 w 372"/>
              <a:gd name="T17" fmla="*/ 226 h 371"/>
              <a:gd name="T18" fmla="*/ 28 w 372"/>
              <a:gd name="T19" fmla="*/ 146 h 371"/>
              <a:gd name="T20" fmla="*/ 91 w 372"/>
              <a:gd name="T21" fmla="*/ 109 h 371"/>
              <a:gd name="T22" fmla="*/ 74 w 372"/>
              <a:gd name="T23" fmla="*/ 46 h 371"/>
              <a:gd name="T24" fmla="*/ 0 w 372"/>
              <a:gd name="T25" fmla="*/ 46 h 371"/>
              <a:gd name="T26" fmla="*/ 0 w 372"/>
              <a:gd name="T27" fmla="*/ 0 h 371"/>
              <a:gd name="T28" fmla="*/ 372 w 372"/>
              <a:gd name="T29" fmla="*/ 0 h 371"/>
              <a:gd name="T30" fmla="*/ 372 w 372"/>
              <a:gd name="T31" fmla="*/ 371 h 3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372" h="371">
                <a:moveTo>
                  <a:pt x="372" y="371"/>
                </a:moveTo>
                <a:cubicBezTo>
                  <a:pt x="325" y="371"/>
                  <a:pt x="325" y="371"/>
                  <a:pt x="325" y="371"/>
                </a:cubicBezTo>
                <a:cubicBezTo>
                  <a:pt x="325" y="299"/>
                  <a:pt x="325" y="299"/>
                  <a:pt x="325" y="299"/>
                </a:cubicBezTo>
                <a:cubicBezTo>
                  <a:pt x="304" y="295"/>
                  <a:pt x="282" y="289"/>
                  <a:pt x="263" y="282"/>
                </a:cubicBezTo>
                <a:cubicBezTo>
                  <a:pt x="226" y="345"/>
                  <a:pt x="226" y="345"/>
                  <a:pt x="226" y="345"/>
                </a:cubicBezTo>
                <a:cubicBezTo>
                  <a:pt x="145" y="299"/>
                  <a:pt x="145" y="299"/>
                  <a:pt x="145" y="299"/>
                </a:cubicBezTo>
                <a:cubicBezTo>
                  <a:pt x="182" y="236"/>
                  <a:pt x="182" y="236"/>
                  <a:pt x="182" y="236"/>
                </a:cubicBezTo>
                <a:cubicBezTo>
                  <a:pt x="166" y="221"/>
                  <a:pt x="150" y="206"/>
                  <a:pt x="137" y="189"/>
                </a:cubicBezTo>
                <a:cubicBezTo>
                  <a:pt x="73" y="226"/>
                  <a:pt x="73" y="226"/>
                  <a:pt x="73" y="226"/>
                </a:cubicBezTo>
                <a:cubicBezTo>
                  <a:pt x="28" y="146"/>
                  <a:pt x="28" y="146"/>
                  <a:pt x="28" y="146"/>
                </a:cubicBezTo>
                <a:cubicBezTo>
                  <a:pt x="91" y="109"/>
                  <a:pt x="91" y="109"/>
                  <a:pt x="91" y="109"/>
                </a:cubicBezTo>
                <a:cubicBezTo>
                  <a:pt x="82" y="89"/>
                  <a:pt x="78" y="69"/>
                  <a:pt x="74" y="46"/>
                </a:cubicBezTo>
                <a:cubicBezTo>
                  <a:pt x="0" y="46"/>
                  <a:pt x="0" y="46"/>
                  <a:pt x="0" y="46"/>
                </a:cubicBezTo>
                <a:cubicBezTo>
                  <a:pt x="0" y="0"/>
                  <a:pt x="0" y="0"/>
                  <a:pt x="0" y="0"/>
                </a:cubicBezTo>
                <a:cubicBezTo>
                  <a:pt x="372" y="0"/>
                  <a:pt x="372" y="0"/>
                  <a:pt x="372" y="0"/>
                </a:cubicBezTo>
                <a:lnTo>
                  <a:pt x="372" y="371"/>
                </a:lnTo>
                <a:close/>
              </a:path>
            </a:pathLst>
          </a:custGeom>
          <a:solidFill>
            <a:schemeClr val="accent2"/>
          </a:solidFill>
          <a:ln>
            <a:noFill/>
          </a:ln>
        </p:spPr>
        <p:txBody>
          <a:bodyPr vert="horz" wrap="square" lIns="111664" tIns="55832" rIns="111664" bIns="55832" numCol="1" anchor="t" anchorCtr="0" compatLnSpc="1">
            <a:prstTxWarp prst="textNoShape">
              <a:avLst/>
            </a:prstTxWarp>
          </a:bodyPr>
          <a:lstStyle/>
          <a:p>
            <a:pPr algn="just">
              <a:lnSpc>
                <a:spcPct val="120000"/>
              </a:lnSpc>
            </a:pPr>
            <a:endParaRPr lang="en-US" sz="8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6" name="Text Placeholder 6"/>
          <p:cNvSpPr>
            <a:spLocks noGrp="1"/>
          </p:cNvSpPr>
          <p:nvPr>
            <p:ph type="body" sz="quarter" idx="4294967295"/>
          </p:nvPr>
        </p:nvSpPr>
        <p:spPr>
          <a:xfrm>
            <a:off x="2445728" y="3040055"/>
            <a:ext cx="1479279" cy="307777"/>
          </a:xfrm>
          <a:prstGeom prst="rect">
            <a:avLst/>
          </a:prstGeom>
        </p:spPr>
        <p:txBody>
          <a:bodyPr>
            <a:spAutoFit/>
          </a:bodyPr>
          <a:lstStyle/>
          <a:p>
            <a:pPr marL="0" indent="0" algn="ctr">
              <a:lnSpc>
                <a:spcPct val="100000"/>
              </a:lnSpc>
              <a:spcBef>
                <a:spcPts val="0"/>
              </a:spcBef>
              <a:buNone/>
            </a:pPr>
            <a:r>
              <a:rPr lang="zh-CN" altLang="en-US" sz="1400" smtClean="0">
                <a:solidFill>
                  <a:schemeClr val="bg1"/>
                </a:solidFill>
                <a:latin typeface="微软雅黑" panose="020B0503020204020204" pitchFamily="34" charset="-122"/>
                <a:ea typeface="微软雅黑" panose="020B0503020204020204" pitchFamily="34" charset="-122"/>
                <a:cs typeface="+mn-ea"/>
                <a:sym typeface="Arial" panose="020B0604020202020204" pitchFamily="34" charset="0"/>
              </a:rPr>
              <a:t>请替换文字内容</a:t>
            </a:r>
            <a:endParaRPr lang="en-AU" sz="1400" dirty="0">
              <a:solidFill>
                <a:schemeClr val="bg1"/>
              </a:solidFill>
              <a:latin typeface="微软雅黑" panose="020B0503020204020204" pitchFamily="34" charset="-122"/>
              <a:ea typeface="微软雅黑" panose="020B0503020204020204" pitchFamily="34" charset="-122"/>
              <a:cs typeface="+mn-ea"/>
              <a:sym typeface="Arial" panose="020B0604020202020204" pitchFamily="34" charset="0"/>
            </a:endParaRPr>
          </a:p>
        </p:txBody>
      </p:sp>
      <p:sp>
        <p:nvSpPr>
          <p:cNvPr id="47" name="Text Placeholder 7"/>
          <p:cNvSpPr>
            <a:spLocks noGrp="1"/>
          </p:cNvSpPr>
          <p:nvPr>
            <p:ph type="body" sz="quarter" idx="4294967295"/>
          </p:nvPr>
        </p:nvSpPr>
        <p:spPr>
          <a:xfrm>
            <a:off x="2445728" y="3988558"/>
            <a:ext cx="1479279" cy="307777"/>
          </a:xfrm>
          <a:prstGeom prst="rect">
            <a:avLst/>
          </a:prstGeom>
        </p:spPr>
        <p:txBody>
          <a:bodyPr>
            <a:spAutoFit/>
          </a:bodyPr>
          <a:lstStyle/>
          <a:p>
            <a:pPr marL="0" indent="0" algn="ctr">
              <a:lnSpc>
                <a:spcPct val="100000"/>
              </a:lnSpc>
              <a:spcBef>
                <a:spcPts val="0"/>
              </a:spcBef>
              <a:buNone/>
            </a:pPr>
            <a:r>
              <a:rPr lang="zh-CN" altLang="en-US" sz="1400" smtClean="0">
                <a:solidFill>
                  <a:schemeClr val="bg1"/>
                </a:solidFill>
                <a:latin typeface="微软雅黑" panose="020B0503020204020204" pitchFamily="34" charset="-122"/>
                <a:ea typeface="微软雅黑" panose="020B0503020204020204" pitchFamily="34" charset="-122"/>
                <a:cs typeface="+mn-ea"/>
                <a:sym typeface="Arial" panose="020B0604020202020204" pitchFamily="34" charset="0"/>
              </a:rPr>
              <a:t>请替换文字内容</a:t>
            </a:r>
            <a:endParaRPr lang="en-AU" sz="1400" dirty="0">
              <a:solidFill>
                <a:schemeClr val="bg1"/>
              </a:solidFill>
              <a:latin typeface="微软雅黑" panose="020B0503020204020204" pitchFamily="34" charset="-122"/>
              <a:ea typeface="微软雅黑" panose="020B0503020204020204" pitchFamily="34" charset="-122"/>
              <a:cs typeface="+mn-ea"/>
              <a:sym typeface="Arial" panose="020B0604020202020204" pitchFamily="34" charset="0"/>
            </a:endParaRPr>
          </a:p>
        </p:txBody>
      </p:sp>
      <p:sp>
        <p:nvSpPr>
          <p:cNvPr id="33" name="Freeform 11"/>
          <p:cNvSpPr>
            <a:spLocks noEditPoints="1"/>
          </p:cNvSpPr>
          <p:nvPr/>
        </p:nvSpPr>
        <p:spPr bwMode="auto">
          <a:xfrm>
            <a:off x="4330055" y="2937571"/>
            <a:ext cx="452658" cy="402183"/>
          </a:xfrm>
          <a:custGeom>
            <a:avLst/>
            <a:gdLst>
              <a:gd name="T0" fmla="*/ 133 w 134"/>
              <a:gd name="T1" fmla="*/ 16 h 119"/>
              <a:gd name="T2" fmla="*/ 121 w 134"/>
              <a:gd name="T3" fmla="*/ 5 h 119"/>
              <a:gd name="T4" fmla="*/ 115 w 134"/>
              <a:gd name="T5" fmla="*/ 5 h 119"/>
              <a:gd name="T6" fmla="*/ 114 w 134"/>
              <a:gd name="T7" fmla="*/ 8 h 119"/>
              <a:gd name="T8" fmla="*/ 111 w 134"/>
              <a:gd name="T9" fmla="*/ 9 h 119"/>
              <a:gd name="T10" fmla="*/ 111 w 134"/>
              <a:gd name="T11" fmla="*/ 9 h 119"/>
              <a:gd name="T12" fmla="*/ 81 w 134"/>
              <a:gd name="T13" fmla="*/ 39 h 119"/>
              <a:gd name="T14" fmla="*/ 79 w 134"/>
              <a:gd name="T15" fmla="*/ 47 h 119"/>
              <a:gd name="T16" fmla="*/ 82 w 134"/>
              <a:gd name="T17" fmla="*/ 50 h 119"/>
              <a:gd name="T18" fmla="*/ 82 w 134"/>
              <a:gd name="T19" fmla="*/ 50 h 119"/>
              <a:gd name="T20" fmla="*/ 83 w 134"/>
              <a:gd name="T21" fmla="*/ 51 h 119"/>
              <a:gd name="T22" fmla="*/ 76 w 134"/>
              <a:gd name="T23" fmla="*/ 57 h 119"/>
              <a:gd name="T24" fmla="*/ 54 w 134"/>
              <a:gd name="T25" fmla="*/ 35 h 119"/>
              <a:gd name="T26" fmla="*/ 47 w 134"/>
              <a:gd name="T27" fmla="*/ 10 h 119"/>
              <a:gd name="T28" fmla="*/ 21 w 134"/>
              <a:gd name="T29" fmla="*/ 3 h 119"/>
              <a:gd name="T30" fmla="*/ 36 w 134"/>
              <a:gd name="T31" fmla="*/ 18 h 119"/>
              <a:gd name="T32" fmla="*/ 32 w 134"/>
              <a:gd name="T33" fmla="*/ 32 h 119"/>
              <a:gd name="T34" fmla="*/ 18 w 134"/>
              <a:gd name="T35" fmla="*/ 36 h 119"/>
              <a:gd name="T36" fmla="*/ 3 w 134"/>
              <a:gd name="T37" fmla="*/ 21 h 119"/>
              <a:gd name="T38" fmla="*/ 10 w 134"/>
              <a:gd name="T39" fmla="*/ 47 h 119"/>
              <a:gd name="T40" fmla="*/ 36 w 134"/>
              <a:gd name="T41" fmla="*/ 53 h 119"/>
              <a:gd name="T42" fmla="*/ 37 w 134"/>
              <a:gd name="T43" fmla="*/ 53 h 119"/>
              <a:gd name="T44" fmla="*/ 58 w 134"/>
              <a:gd name="T45" fmla="*/ 75 h 119"/>
              <a:gd name="T46" fmla="*/ 38 w 134"/>
              <a:gd name="T47" fmla="*/ 96 h 119"/>
              <a:gd name="T48" fmla="*/ 36 w 134"/>
              <a:gd name="T49" fmla="*/ 95 h 119"/>
              <a:gd name="T50" fmla="*/ 31 w 134"/>
              <a:gd name="T51" fmla="*/ 99 h 119"/>
              <a:gd name="T52" fmla="*/ 21 w 134"/>
              <a:gd name="T53" fmla="*/ 115 h 119"/>
              <a:gd name="T54" fmla="*/ 23 w 134"/>
              <a:gd name="T55" fmla="*/ 117 h 119"/>
              <a:gd name="T56" fmla="*/ 39 w 134"/>
              <a:gd name="T57" fmla="*/ 107 h 119"/>
              <a:gd name="T58" fmla="*/ 43 w 134"/>
              <a:gd name="T59" fmla="*/ 101 h 119"/>
              <a:gd name="T60" fmla="*/ 42 w 134"/>
              <a:gd name="T61" fmla="*/ 100 h 119"/>
              <a:gd name="T62" fmla="*/ 63 w 134"/>
              <a:gd name="T63" fmla="*/ 80 h 119"/>
              <a:gd name="T64" fmla="*/ 98 w 134"/>
              <a:gd name="T65" fmla="*/ 115 h 119"/>
              <a:gd name="T66" fmla="*/ 107 w 134"/>
              <a:gd name="T67" fmla="*/ 119 h 119"/>
              <a:gd name="T68" fmla="*/ 116 w 134"/>
              <a:gd name="T69" fmla="*/ 115 h 119"/>
              <a:gd name="T70" fmla="*/ 116 w 134"/>
              <a:gd name="T71" fmla="*/ 97 h 119"/>
              <a:gd name="T72" fmla="*/ 81 w 134"/>
              <a:gd name="T73" fmla="*/ 62 h 119"/>
              <a:gd name="T74" fmla="*/ 87 w 134"/>
              <a:gd name="T75" fmla="*/ 56 h 119"/>
              <a:gd name="T76" fmla="*/ 90 w 134"/>
              <a:gd name="T77" fmla="*/ 59 h 119"/>
              <a:gd name="T78" fmla="*/ 98 w 134"/>
              <a:gd name="T79" fmla="*/ 57 h 119"/>
              <a:gd name="T80" fmla="*/ 128 w 134"/>
              <a:gd name="T81" fmla="*/ 26 h 119"/>
              <a:gd name="T82" fmla="*/ 128 w 134"/>
              <a:gd name="T83" fmla="*/ 26 h 119"/>
              <a:gd name="T84" fmla="*/ 128 w 134"/>
              <a:gd name="T85" fmla="*/ 26 h 119"/>
              <a:gd name="T86" fmla="*/ 129 w 134"/>
              <a:gd name="T87" fmla="*/ 23 h 119"/>
              <a:gd name="T88" fmla="*/ 133 w 134"/>
              <a:gd name="T89" fmla="*/ 22 h 119"/>
              <a:gd name="T90" fmla="*/ 133 w 134"/>
              <a:gd name="T91" fmla="*/ 16 h 119"/>
              <a:gd name="T92" fmla="*/ 108 w 134"/>
              <a:gd name="T93" fmla="*/ 103 h 119"/>
              <a:gd name="T94" fmla="*/ 113 w 134"/>
              <a:gd name="T95" fmla="*/ 108 h 119"/>
              <a:gd name="T96" fmla="*/ 108 w 134"/>
              <a:gd name="T97" fmla="*/ 113 h 119"/>
              <a:gd name="T98" fmla="*/ 103 w 134"/>
              <a:gd name="T99" fmla="*/ 108 h 119"/>
              <a:gd name="T100" fmla="*/ 108 w 134"/>
              <a:gd name="T101" fmla="*/ 103 h 119"/>
              <a:gd name="T102" fmla="*/ 91 w 134"/>
              <a:gd name="T103" fmla="*/ 41 h 119"/>
              <a:gd name="T104" fmla="*/ 89 w 134"/>
              <a:gd name="T105" fmla="*/ 39 h 119"/>
              <a:gd name="T106" fmla="*/ 112 w 134"/>
              <a:gd name="T107" fmla="*/ 17 h 119"/>
              <a:gd name="T108" fmla="*/ 114 w 134"/>
              <a:gd name="T109" fmla="*/ 19 h 119"/>
              <a:gd name="T110" fmla="*/ 91 w 134"/>
              <a:gd name="T111" fmla="*/ 41 h 119"/>
              <a:gd name="T112" fmla="*/ 98 w 134"/>
              <a:gd name="T113" fmla="*/ 48 h 119"/>
              <a:gd name="T114" fmla="*/ 96 w 134"/>
              <a:gd name="T115" fmla="*/ 47 h 119"/>
              <a:gd name="T116" fmla="*/ 119 w 134"/>
              <a:gd name="T117" fmla="*/ 24 h 119"/>
              <a:gd name="T118" fmla="*/ 121 w 134"/>
              <a:gd name="T119" fmla="*/ 26 h 119"/>
              <a:gd name="T120" fmla="*/ 98 w 134"/>
              <a:gd name="T121" fmla="*/ 48 h 1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34" h="119">
                <a:moveTo>
                  <a:pt x="133" y="16"/>
                </a:moveTo>
                <a:cubicBezTo>
                  <a:pt x="121" y="5"/>
                  <a:pt x="121" y="5"/>
                  <a:pt x="121" y="5"/>
                </a:cubicBezTo>
                <a:cubicBezTo>
                  <a:pt x="119" y="3"/>
                  <a:pt x="117" y="3"/>
                  <a:pt x="115" y="5"/>
                </a:cubicBezTo>
                <a:cubicBezTo>
                  <a:pt x="114" y="6"/>
                  <a:pt x="114" y="7"/>
                  <a:pt x="114" y="8"/>
                </a:cubicBezTo>
                <a:cubicBezTo>
                  <a:pt x="113" y="8"/>
                  <a:pt x="112" y="8"/>
                  <a:pt x="111" y="9"/>
                </a:cubicBezTo>
                <a:cubicBezTo>
                  <a:pt x="111" y="9"/>
                  <a:pt x="111" y="9"/>
                  <a:pt x="111" y="9"/>
                </a:cubicBezTo>
                <a:cubicBezTo>
                  <a:pt x="81" y="39"/>
                  <a:pt x="81" y="39"/>
                  <a:pt x="81" y="39"/>
                </a:cubicBezTo>
                <a:cubicBezTo>
                  <a:pt x="81" y="42"/>
                  <a:pt x="80" y="45"/>
                  <a:pt x="79" y="47"/>
                </a:cubicBezTo>
                <a:cubicBezTo>
                  <a:pt x="82" y="50"/>
                  <a:pt x="82" y="50"/>
                  <a:pt x="82" y="50"/>
                </a:cubicBezTo>
                <a:cubicBezTo>
                  <a:pt x="82" y="50"/>
                  <a:pt x="82" y="50"/>
                  <a:pt x="82" y="50"/>
                </a:cubicBezTo>
                <a:cubicBezTo>
                  <a:pt x="83" y="51"/>
                  <a:pt x="83" y="51"/>
                  <a:pt x="83" y="51"/>
                </a:cubicBezTo>
                <a:cubicBezTo>
                  <a:pt x="76" y="57"/>
                  <a:pt x="76" y="57"/>
                  <a:pt x="76" y="57"/>
                </a:cubicBezTo>
                <a:cubicBezTo>
                  <a:pt x="54" y="35"/>
                  <a:pt x="54" y="35"/>
                  <a:pt x="54" y="35"/>
                </a:cubicBezTo>
                <a:cubicBezTo>
                  <a:pt x="56" y="26"/>
                  <a:pt x="54" y="17"/>
                  <a:pt x="47" y="10"/>
                </a:cubicBezTo>
                <a:cubicBezTo>
                  <a:pt x="40" y="3"/>
                  <a:pt x="30" y="0"/>
                  <a:pt x="21" y="3"/>
                </a:cubicBezTo>
                <a:cubicBezTo>
                  <a:pt x="36" y="18"/>
                  <a:pt x="36" y="18"/>
                  <a:pt x="36" y="18"/>
                </a:cubicBezTo>
                <a:cubicBezTo>
                  <a:pt x="32" y="32"/>
                  <a:pt x="32" y="32"/>
                  <a:pt x="32" y="32"/>
                </a:cubicBezTo>
                <a:cubicBezTo>
                  <a:pt x="18" y="36"/>
                  <a:pt x="18" y="36"/>
                  <a:pt x="18" y="36"/>
                </a:cubicBezTo>
                <a:cubicBezTo>
                  <a:pt x="3" y="21"/>
                  <a:pt x="3" y="21"/>
                  <a:pt x="3" y="21"/>
                </a:cubicBezTo>
                <a:cubicBezTo>
                  <a:pt x="0" y="30"/>
                  <a:pt x="3" y="40"/>
                  <a:pt x="10" y="47"/>
                </a:cubicBezTo>
                <a:cubicBezTo>
                  <a:pt x="17" y="54"/>
                  <a:pt x="27" y="56"/>
                  <a:pt x="36" y="53"/>
                </a:cubicBezTo>
                <a:cubicBezTo>
                  <a:pt x="37" y="53"/>
                  <a:pt x="37" y="53"/>
                  <a:pt x="37" y="53"/>
                </a:cubicBezTo>
                <a:cubicBezTo>
                  <a:pt x="58" y="75"/>
                  <a:pt x="58" y="75"/>
                  <a:pt x="58" y="75"/>
                </a:cubicBezTo>
                <a:cubicBezTo>
                  <a:pt x="38" y="96"/>
                  <a:pt x="38" y="96"/>
                  <a:pt x="38" y="96"/>
                </a:cubicBezTo>
                <a:cubicBezTo>
                  <a:pt x="36" y="95"/>
                  <a:pt x="36" y="95"/>
                  <a:pt x="36" y="95"/>
                </a:cubicBezTo>
                <a:cubicBezTo>
                  <a:pt x="31" y="99"/>
                  <a:pt x="31" y="99"/>
                  <a:pt x="31" y="99"/>
                </a:cubicBezTo>
                <a:cubicBezTo>
                  <a:pt x="21" y="115"/>
                  <a:pt x="21" y="115"/>
                  <a:pt x="21" y="115"/>
                </a:cubicBezTo>
                <a:cubicBezTo>
                  <a:pt x="23" y="117"/>
                  <a:pt x="23" y="117"/>
                  <a:pt x="23" y="117"/>
                </a:cubicBezTo>
                <a:cubicBezTo>
                  <a:pt x="39" y="107"/>
                  <a:pt x="39" y="107"/>
                  <a:pt x="39" y="107"/>
                </a:cubicBezTo>
                <a:cubicBezTo>
                  <a:pt x="43" y="101"/>
                  <a:pt x="43" y="101"/>
                  <a:pt x="43" y="101"/>
                </a:cubicBezTo>
                <a:cubicBezTo>
                  <a:pt x="42" y="100"/>
                  <a:pt x="42" y="100"/>
                  <a:pt x="42" y="100"/>
                </a:cubicBezTo>
                <a:cubicBezTo>
                  <a:pt x="63" y="80"/>
                  <a:pt x="63" y="80"/>
                  <a:pt x="63" y="80"/>
                </a:cubicBezTo>
                <a:cubicBezTo>
                  <a:pt x="98" y="115"/>
                  <a:pt x="98" y="115"/>
                  <a:pt x="98" y="115"/>
                </a:cubicBezTo>
                <a:cubicBezTo>
                  <a:pt x="101" y="117"/>
                  <a:pt x="104" y="119"/>
                  <a:pt x="107" y="119"/>
                </a:cubicBezTo>
                <a:cubicBezTo>
                  <a:pt x="110" y="119"/>
                  <a:pt x="113" y="117"/>
                  <a:pt x="116" y="115"/>
                </a:cubicBezTo>
                <a:cubicBezTo>
                  <a:pt x="121" y="110"/>
                  <a:pt x="121" y="102"/>
                  <a:pt x="116" y="97"/>
                </a:cubicBezTo>
                <a:cubicBezTo>
                  <a:pt x="81" y="62"/>
                  <a:pt x="81" y="62"/>
                  <a:pt x="81" y="62"/>
                </a:cubicBezTo>
                <a:cubicBezTo>
                  <a:pt x="87" y="56"/>
                  <a:pt x="87" y="56"/>
                  <a:pt x="87" y="56"/>
                </a:cubicBezTo>
                <a:cubicBezTo>
                  <a:pt x="90" y="59"/>
                  <a:pt x="90" y="59"/>
                  <a:pt x="90" y="59"/>
                </a:cubicBezTo>
                <a:cubicBezTo>
                  <a:pt x="92" y="57"/>
                  <a:pt x="95" y="56"/>
                  <a:pt x="98" y="57"/>
                </a:cubicBezTo>
                <a:cubicBezTo>
                  <a:pt x="128" y="26"/>
                  <a:pt x="128" y="26"/>
                  <a:pt x="128" y="26"/>
                </a:cubicBezTo>
                <a:cubicBezTo>
                  <a:pt x="128" y="26"/>
                  <a:pt x="128" y="26"/>
                  <a:pt x="128" y="26"/>
                </a:cubicBezTo>
                <a:cubicBezTo>
                  <a:pt x="128" y="26"/>
                  <a:pt x="128" y="26"/>
                  <a:pt x="128" y="26"/>
                </a:cubicBezTo>
                <a:cubicBezTo>
                  <a:pt x="129" y="25"/>
                  <a:pt x="129" y="24"/>
                  <a:pt x="129" y="23"/>
                </a:cubicBezTo>
                <a:cubicBezTo>
                  <a:pt x="130" y="24"/>
                  <a:pt x="132" y="23"/>
                  <a:pt x="133" y="22"/>
                </a:cubicBezTo>
                <a:cubicBezTo>
                  <a:pt x="134" y="21"/>
                  <a:pt x="134" y="18"/>
                  <a:pt x="133" y="16"/>
                </a:cubicBezTo>
                <a:close/>
                <a:moveTo>
                  <a:pt x="108" y="103"/>
                </a:moveTo>
                <a:cubicBezTo>
                  <a:pt x="111" y="103"/>
                  <a:pt x="113" y="106"/>
                  <a:pt x="113" y="108"/>
                </a:cubicBezTo>
                <a:cubicBezTo>
                  <a:pt x="113" y="111"/>
                  <a:pt x="111" y="113"/>
                  <a:pt x="108" y="113"/>
                </a:cubicBezTo>
                <a:cubicBezTo>
                  <a:pt x="105" y="113"/>
                  <a:pt x="103" y="111"/>
                  <a:pt x="103" y="108"/>
                </a:cubicBezTo>
                <a:cubicBezTo>
                  <a:pt x="103" y="106"/>
                  <a:pt x="105" y="103"/>
                  <a:pt x="108" y="103"/>
                </a:cubicBezTo>
                <a:close/>
                <a:moveTo>
                  <a:pt x="91" y="41"/>
                </a:moveTo>
                <a:cubicBezTo>
                  <a:pt x="89" y="39"/>
                  <a:pt x="89" y="39"/>
                  <a:pt x="89" y="39"/>
                </a:cubicBezTo>
                <a:cubicBezTo>
                  <a:pt x="112" y="17"/>
                  <a:pt x="112" y="17"/>
                  <a:pt x="112" y="17"/>
                </a:cubicBezTo>
                <a:cubicBezTo>
                  <a:pt x="114" y="19"/>
                  <a:pt x="114" y="19"/>
                  <a:pt x="114" y="19"/>
                </a:cubicBezTo>
                <a:lnTo>
                  <a:pt x="91" y="41"/>
                </a:lnTo>
                <a:close/>
                <a:moveTo>
                  <a:pt x="98" y="48"/>
                </a:moveTo>
                <a:cubicBezTo>
                  <a:pt x="96" y="47"/>
                  <a:pt x="96" y="47"/>
                  <a:pt x="96" y="47"/>
                </a:cubicBezTo>
                <a:cubicBezTo>
                  <a:pt x="119" y="24"/>
                  <a:pt x="119" y="24"/>
                  <a:pt x="119" y="24"/>
                </a:cubicBezTo>
                <a:cubicBezTo>
                  <a:pt x="121" y="26"/>
                  <a:pt x="121" y="26"/>
                  <a:pt x="121" y="26"/>
                </a:cubicBezTo>
                <a:lnTo>
                  <a:pt x="98" y="48"/>
                </a:lnTo>
                <a:close/>
              </a:path>
            </a:pathLst>
          </a:custGeom>
          <a:solidFill>
            <a:schemeClr val="bg1"/>
          </a:solidFill>
          <a:ln>
            <a:noFill/>
          </a:ln>
        </p:spPr>
        <p:txBody>
          <a:bodyPr vert="horz" wrap="square" lIns="111664" tIns="55832" rIns="111664" bIns="55832" numCol="1" anchor="t" anchorCtr="0" compatLnSpc="1">
            <a:prstTxWarp prst="textNoShape">
              <a:avLst/>
            </a:prstTxWarp>
          </a:bodyPr>
          <a:lstStyle/>
          <a:p>
            <a:pPr algn="just">
              <a:lnSpc>
                <a:spcPct val="120000"/>
              </a:lnSpc>
            </a:pPr>
            <a:endParaRPr lang="en-US" sz="800">
              <a:latin typeface="Arial" panose="020B0604020202020204" pitchFamily="34" charset="0"/>
              <a:ea typeface="微软雅黑" panose="020B0503020204020204" pitchFamily="34" charset="-122"/>
              <a:cs typeface="+mn-ea"/>
              <a:sym typeface="Arial" panose="020B0604020202020204" pitchFamily="34" charset="0"/>
            </a:endParaRPr>
          </a:p>
        </p:txBody>
      </p:sp>
      <p:grpSp>
        <p:nvGrpSpPr>
          <p:cNvPr id="2" name="Group 1"/>
          <p:cNvGrpSpPr/>
          <p:nvPr/>
        </p:nvGrpSpPr>
        <p:grpSpPr>
          <a:xfrm>
            <a:off x="4343649" y="3896730"/>
            <a:ext cx="440108" cy="437306"/>
            <a:chOff x="7392564" y="5336936"/>
            <a:chExt cx="556472" cy="552928"/>
          </a:xfrm>
          <a:solidFill>
            <a:schemeClr val="bg1"/>
          </a:solidFill>
        </p:grpSpPr>
        <p:sp>
          <p:nvSpPr>
            <p:cNvPr id="35" name="Freeform 8"/>
            <p:cNvSpPr>
              <a:spLocks/>
            </p:cNvSpPr>
            <p:nvPr/>
          </p:nvSpPr>
          <p:spPr bwMode="auto">
            <a:xfrm>
              <a:off x="7392564" y="5740999"/>
              <a:ext cx="148865" cy="148865"/>
            </a:xfrm>
            <a:custGeom>
              <a:avLst/>
              <a:gdLst>
                <a:gd name="T0" fmla="*/ 19 w 42"/>
                <a:gd name="T1" fmla="*/ 1 h 42"/>
                <a:gd name="T2" fmla="*/ 0 w 42"/>
                <a:gd name="T3" fmla="*/ 42 h 42"/>
                <a:gd name="T4" fmla="*/ 42 w 42"/>
                <a:gd name="T5" fmla="*/ 24 h 42"/>
                <a:gd name="T6" fmla="*/ 42 w 42"/>
                <a:gd name="T7" fmla="*/ 24 h 42"/>
                <a:gd name="T8" fmla="*/ 19 w 42"/>
                <a:gd name="T9" fmla="*/ 0 h 42"/>
                <a:gd name="T10" fmla="*/ 19 w 42"/>
                <a:gd name="T11" fmla="*/ 1 h 42"/>
              </a:gdLst>
              <a:ahLst/>
              <a:cxnLst>
                <a:cxn ang="0">
                  <a:pos x="T0" y="T1"/>
                </a:cxn>
                <a:cxn ang="0">
                  <a:pos x="T2" y="T3"/>
                </a:cxn>
                <a:cxn ang="0">
                  <a:pos x="T4" y="T5"/>
                </a:cxn>
                <a:cxn ang="0">
                  <a:pos x="T6" y="T7"/>
                </a:cxn>
                <a:cxn ang="0">
                  <a:pos x="T8" y="T9"/>
                </a:cxn>
                <a:cxn ang="0">
                  <a:pos x="T10" y="T11"/>
                </a:cxn>
              </a:cxnLst>
              <a:rect l="0" t="0" r="r" b="b"/>
              <a:pathLst>
                <a:path w="42" h="42">
                  <a:moveTo>
                    <a:pt x="19" y="1"/>
                  </a:moveTo>
                  <a:lnTo>
                    <a:pt x="0" y="42"/>
                  </a:lnTo>
                  <a:lnTo>
                    <a:pt x="42" y="24"/>
                  </a:lnTo>
                  <a:lnTo>
                    <a:pt x="42" y="24"/>
                  </a:lnTo>
                  <a:lnTo>
                    <a:pt x="19" y="0"/>
                  </a:lnTo>
                  <a:lnTo>
                    <a:pt x="19" y="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11664" tIns="55832" rIns="111664" bIns="55832" numCol="1" anchor="t" anchorCtr="0" compatLnSpc="1">
              <a:prstTxWarp prst="textNoShape">
                <a:avLst/>
              </a:prstTxWarp>
            </a:bodyPr>
            <a:lstStyle/>
            <a:p>
              <a:pPr algn="just">
                <a:lnSpc>
                  <a:spcPct val="120000"/>
                </a:lnSpc>
              </a:pPr>
              <a:endParaRPr lang="en-US" sz="8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7" name="Freeform 9"/>
            <p:cNvSpPr>
              <a:spLocks/>
            </p:cNvSpPr>
            <p:nvPr/>
          </p:nvSpPr>
          <p:spPr bwMode="auto">
            <a:xfrm>
              <a:off x="7477630" y="5383014"/>
              <a:ext cx="368619" cy="375707"/>
            </a:xfrm>
            <a:custGeom>
              <a:avLst/>
              <a:gdLst>
                <a:gd name="T0" fmla="*/ 94 w 104"/>
                <a:gd name="T1" fmla="*/ 0 h 106"/>
                <a:gd name="T2" fmla="*/ 0 w 104"/>
                <a:gd name="T3" fmla="*/ 96 h 106"/>
                <a:gd name="T4" fmla="*/ 9 w 104"/>
                <a:gd name="T5" fmla="*/ 106 h 106"/>
                <a:gd name="T6" fmla="*/ 104 w 104"/>
                <a:gd name="T7" fmla="*/ 10 h 106"/>
                <a:gd name="T8" fmla="*/ 94 w 104"/>
                <a:gd name="T9" fmla="*/ 0 h 106"/>
              </a:gdLst>
              <a:ahLst/>
              <a:cxnLst>
                <a:cxn ang="0">
                  <a:pos x="T0" y="T1"/>
                </a:cxn>
                <a:cxn ang="0">
                  <a:pos x="T2" y="T3"/>
                </a:cxn>
                <a:cxn ang="0">
                  <a:pos x="T4" y="T5"/>
                </a:cxn>
                <a:cxn ang="0">
                  <a:pos x="T6" y="T7"/>
                </a:cxn>
                <a:cxn ang="0">
                  <a:pos x="T8" y="T9"/>
                </a:cxn>
              </a:cxnLst>
              <a:rect l="0" t="0" r="r" b="b"/>
              <a:pathLst>
                <a:path w="104" h="106">
                  <a:moveTo>
                    <a:pt x="94" y="0"/>
                  </a:moveTo>
                  <a:lnTo>
                    <a:pt x="0" y="96"/>
                  </a:lnTo>
                  <a:lnTo>
                    <a:pt x="9" y="106"/>
                  </a:lnTo>
                  <a:lnTo>
                    <a:pt x="104" y="10"/>
                  </a:lnTo>
                  <a:lnTo>
                    <a:pt x="94"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11664" tIns="55832" rIns="111664" bIns="55832" numCol="1" anchor="t" anchorCtr="0" compatLnSpc="1">
              <a:prstTxWarp prst="textNoShape">
                <a:avLst/>
              </a:prstTxWarp>
            </a:bodyPr>
            <a:lstStyle/>
            <a:p>
              <a:pPr algn="just">
                <a:lnSpc>
                  <a:spcPct val="120000"/>
                </a:lnSpc>
              </a:pPr>
              <a:endParaRPr lang="en-US" sz="8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8" name="Freeform 10"/>
            <p:cNvSpPr>
              <a:spLocks/>
            </p:cNvSpPr>
            <p:nvPr/>
          </p:nvSpPr>
          <p:spPr bwMode="auto">
            <a:xfrm>
              <a:off x="7527252" y="5439725"/>
              <a:ext cx="368619" cy="368619"/>
            </a:xfrm>
            <a:custGeom>
              <a:avLst/>
              <a:gdLst>
                <a:gd name="T0" fmla="*/ 95 w 104"/>
                <a:gd name="T1" fmla="*/ 0 h 104"/>
                <a:gd name="T2" fmla="*/ 0 w 104"/>
                <a:gd name="T3" fmla="*/ 94 h 104"/>
                <a:gd name="T4" fmla="*/ 10 w 104"/>
                <a:gd name="T5" fmla="*/ 104 h 104"/>
                <a:gd name="T6" fmla="*/ 104 w 104"/>
                <a:gd name="T7" fmla="*/ 9 h 104"/>
                <a:gd name="T8" fmla="*/ 95 w 104"/>
                <a:gd name="T9" fmla="*/ 0 h 104"/>
              </a:gdLst>
              <a:ahLst/>
              <a:cxnLst>
                <a:cxn ang="0">
                  <a:pos x="T0" y="T1"/>
                </a:cxn>
                <a:cxn ang="0">
                  <a:pos x="T2" y="T3"/>
                </a:cxn>
                <a:cxn ang="0">
                  <a:pos x="T4" y="T5"/>
                </a:cxn>
                <a:cxn ang="0">
                  <a:pos x="T6" y="T7"/>
                </a:cxn>
                <a:cxn ang="0">
                  <a:pos x="T8" y="T9"/>
                </a:cxn>
              </a:cxnLst>
              <a:rect l="0" t="0" r="r" b="b"/>
              <a:pathLst>
                <a:path w="104" h="104">
                  <a:moveTo>
                    <a:pt x="95" y="0"/>
                  </a:moveTo>
                  <a:lnTo>
                    <a:pt x="0" y="94"/>
                  </a:lnTo>
                  <a:lnTo>
                    <a:pt x="10" y="104"/>
                  </a:lnTo>
                  <a:lnTo>
                    <a:pt x="104" y="9"/>
                  </a:lnTo>
                  <a:lnTo>
                    <a:pt x="95"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11664" tIns="55832" rIns="111664" bIns="55832" numCol="1" anchor="t" anchorCtr="0" compatLnSpc="1">
              <a:prstTxWarp prst="textNoShape">
                <a:avLst/>
              </a:prstTxWarp>
            </a:bodyPr>
            <a:lstStyle/>
            <a:p>
              <a:pPr algn="just">
                <a:lnSpc>
                  <a:spcPct val="120000"/>
                </a:lnSpc>
              </a:pPr>
              <a:endParaRPr lang="en-US" sz="8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0" name="Freeform 11"/>
            <p:cNvSpPr>
              <a:spLocks/>
            </p:cNvSpPr>
            <p:nvPr/>
          </p:nvSpPr>
          <p:spPr bwMode="auto">
            <a:xfrm>
              <a:off x="7835615" y="5336936"/>
              <a:ext cx="113421" cy="109878"/>
            </a:xfrm>
            <a:custGeom>
              <a:avLst/>
              <a:gdLst>
                <a:gd name="T0" fmla="*/ 17 w 26"/>
                <a:gd name="T1" fmla="*/ 8 h 26"/>
                <a:gd name="T2" fmla="*/ 0 w 26"/>
                <a:gd name="T3" fmla="*/ 7 h 26"/>
                <a:gd name="T4" fmla="*/ 19 w 26"/>
                <a:gd name="T5" fmla="*/ 26 h 26"/>
                <a:gd name="T6" fmla="*/ 17 w 26"/>
                <a:gd name="T7" fmla="*/ 8 h 26"/>
              </a:gdLst>
              <a:ahLst/>
              <a:cxnLst>
                <a:cxn ang="0">
                  <a:pos x="T0" y="T1"/>
                </a:cxn>
                <a:cxn ang="0">
                  <a:pos x="T2" y="T3"/>
                </a:cxn>
                <a:cxn ang="0">
                  <a:pos x="T4" y="T5"/>
                </a:cxn>
                <a:cxn ang="0">
                  <a:pos x="T6" y="T7"/>
                </a:cxn>
              </a:cxnLst>
              <a:rect l="0" t="0" r="r" b="b"/>
              <a:pathLst>
                <a:path w="26" h="26">
                  <a:moveTo>
                    <a:pt x="17" y="8"/>
                  </a:moveTo>
                  <a:cubicBezTo>
                    <a:pt x="9" y="0"/>
                    <a:pt x="0" y="7"/>
                    <a:pt x="0" y="7"/>
                  </a:cubicBezTo>
                  <a:cubicBezTo>
                    <a:pt x="19" y="26"/>
                    <a:pt x="19" y="26"/>
                    <a:pt x="19" y="26"/>
                  </a:cubicBezTo>
                  <a:cubicBezTo>
                    <a:pt x="19" y="26"/>
                    <a:pt x="26" y="17"/>
                    <a:pt x="17" y="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11664" tIns="55832" rIns="111664" bIns="55832" numCol="1" anchor="t" anchorCtr="0" compatLnSpc="1">
              <a:prstTxWarp prst="textNoShape">
                <a:avLst/>
              </a:prstTxWarp>
            </a:bodyPr>
            <a:lstStyle/>
            <a:p>
              <a:pPr algn="just">
                <a:lnSpc>
                  <a:spcPct val="120000"/>
                </a:lnSpc>
              </a:pPr>
              <a:endParaRPr lang="en-US" sz="80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3" name="Group 2"/>
          <p:cNvGrpSpPr/>
          <p:nvPr/>
        </p:nvGrpSpPr>
        <p:grpSpPr>
          <a:xfrm>
            <a:off x="8196141" y="2926799"/>
            <a:ext cx="282678" cy="378967"/>
            <a:chOff x="8025047" y="2676140"/>
            <a:chExt cx="308642" cy="413776"/>
          </a:xfrm>
        </p:grpSpPr>
        <p:sp>
          <p:nvSpPr>
            <p:cNvPr id="41" name="Freeform 62"/>
            <p:cNvSpPr>
              <a:spLocks noEditPoints="1"/>
            </p:cNvSpPr>
            <p:nvPr/>
          </p:nvSpPr>
          <p:spPr bwMode="auto">
            <a:xfrm>
              <a:off x="8025047" y="2676140"/>
              <a:ext cx="233759" cy="413776"/>
            </a:xfrm>
            <a:custGeom>
              <a:avLst/>
              <a:gdLst>
                <a:gd name="T0" fmla="*/ 66 w 73"/>
                <a:gd name="T1" fmla="*/ 105 h 129"/>
                <a:gd name="T2" fmla="*/ 7 w 73"/>
                <a:gd name="T3" fmla="*/ 105 h 129"/>
                <a:gd name="T4" fmla="*/ 7 w 73"/>
                <a:gd name="T5" fmla="*/ 16 h 129"/>
                <a:gd name="T6" fmla="*/ 66 w 73"/>
                <a:gd name="T7" fmla="*/ 16 h 129"/>
                <a:gd name="T8" fmla="*/ 66 w 73"/>
                <a:gd name="T9" fmla="*/ 35 h 129"/>
                <a:gd name="T10" fmla="*/ 73 w 73"/>
                <a:gd name="T11" fmla="*/ 35 h 129"/>
                <a:gd name="T12" fmla="*/ 73 w 73"/>
                <a:gd name="T13" fmla="*/ 10 h 129"/>
                <a:gd name="T14" fmla="*/ 63 w 73"/>
                <a:gd name="T15" fmla="*/ 0 h 129"/>
                <a:gd name="T16" fmla="*/ 9 w 73"/>
                <a:gd name="T17" fmla="*/ 0 h 129"/>
                <a:gd name="T18" fmla="*/ 0 w 73"/>
                <a:gd name="T19" fmla="*/ 10 h 129"/>
                <a:gd name="T20" fmla="*/ 0 w 73"/>
                <a:gd name="T21" fmla="*/ 120 h 129"/>
                <a:gd name="T22" fmla="*/ 9 w 73"/>
                <a:gd name="T23" fmla="*/ 129 h 129"/>
                <a:gd name="T24" fmla="*/ 63 w 73"/>
                <a:gd name="T25" fmla="*/ 129 h 129"/>
                <a:gd name="T26" fmla="*/ 73 w 73"/>
                <a:gd name="T27" fmla="*/ 120 h 129"/>
                <a:gd name="T28" fmla="*/ 73 w 73"/>
                <a:gd name="T29" fmla="*/ 79 h 129"/>
                <a:gd name="T30" fmla="*/ 66 w 73"/>
                <a:gd name="T31" fmla="*/ 79 h 129"/>
                <a:gd name="T32" fmla="*/ 66 w 73"/>
                <a:gd name="T33" fmla="*/ 105 h 129"/>
                <a:gd name="T34" fmla="*/ 57 w 73"/>
                <a:gd name="T35" fmla="*/ 6 h 129"/>
                <a:gd name="T36" fmla="*/ 60 w 73"/>
                <a:gd name="T37" fmla="*/ 9 h 129"/>
                <a:gd name="T38" fmla="*/ 57 w 73"/>
                <a:gd name="T39" fmla="*/ 11 h 129"/>
                <a:gd name="T40" fmla="*/ 55 w 73"/>
                <a:gd name="T41" fmla="*/ 9 h 129"/>
                <a:gd name="T42" fmla="*/ 57 w 73"/>
                <a:gd name="T43" fmla="*/ 6 h 129"/>
                <a:gd name="T44" fmla="*/ 24 w 73"/>
                <a:gd name="T45" fmla="*/ 7 h 129"/>
                <a:gd name="T46" fmla="*/ 49 w 73"/>
                <a:gd name="T47" fmla="*/ 7 h 129"/>
                <a:gd name="T48" fmla="*/ 49 w 73"/>
                <a:gd name="T49" fmla="*/ 10 h 129"/>
                <a:gd name="T50" fmla="*/ 24 w 73"/>
                <a:gd name="T51" fmla="*/ 10 h 129"/>
                <a:gd name="T52" fmla="*/ 24 w 73"/>
                <a:gd name="T53" fmla="*/ 7 h 129"/>
                <a:gd name="T54" fmla="*/ 48 w 73"/>
                <a:gd name="T55" fmla="*/ 119 h 129"/>
                <a:gd name="T56" fmla="*/ 25 w 73"/>
                <a:gd name="T57" fmla="*/ 119 h 129"/>
                <a:gd name="T58" fmla="*/ 25 w 73"/>
                <a:gd name="T59" fmla="*/ 112 h 129"/>
                <a:gd name="T60" fmla="*/ 48 w 73"/>
                <a:gd name="T61" fmla="*/ 112 h 129"/>
                <a:gd name="T62" fmla="*/ 48 w 73"/>
                <a:gd name="T63" fmla="*/ 119 h 1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73" h="129">
                  <a:moveTo>
                    <a:pt x="66" y="105"/>
                  </a:moveTo>
                  <a:cubicBezTo>
                    <a:pt x="7" y="105"/>
                    <a:pt x="7" y="105"/>
                    <a:pt x="7" y="105"/>
                  </a:cubicBezTo>
                  <a:cubicBezTo>
                    <a:pt x="7" y="16"/>
                    <a:pt x="7" y="16"/>
                    <a:pt x="7" y="16"/>
                  </a:cubicBezTo>
                  <a:cubicBezTo>
                    <a:pt x="66" y="16"/>
                    <a:pt x="66" y="16"/>
                    <a:pt x="66" y="16"/>
                  </a:cubicBezTo>
                  <a:cubicBezTo>
                    <a:pt x="66" y="35"/>
                    <a:pt x="66" y="35"/>
                    <a:pt x="66" y="35"/>
                  </a:cubicBezTo>
                  <a:cubicBezTo>
                    <a:pt x="73" y="35"/>
                    <a:pt x="73" y="35"/>
                    <a:pt x="73" y="35"/>
                  </a:cubicBezTo>
                  <a:cubicBezTo>
                    <a:pt x="73" y="10"/>
                    <a:pt x="73" y="10"/>
                    <a:pt x="73" y="10"/>
                  </a:cubicBezTo>
                  <a:cubicBezTo>
                    <a:pt x="73" y="5"/>
                    <a:pt x="68" y="0"/>
                    <a:pt x="63" y="0"/>
                  </a:cubicBezTo>
                  <a:cubicBezTo>
                    <a:pt x="9" y="0"/>
                    <a:pt x="9" y="0"/>
                    <a:pt x="9" y="0"/>
                  </a:cubicBezTo>
                  <a:cubicBezTo>
                    <a:pt x="4" y="0"/>
                    <a:pt x="0" y="5"/>
                    <a:pt x="0" y="10"/>
                  </a:cubicBezTo>
                  <a:cubicBezTo>
                    <a:pt x="0" y="120"/>
                    <a:pt x="0" y="120"/>
                    <a:pt x="0" y="120"/>
                  </a:cubicBezTo>
                  <a:cubicBezTo>
                    <a:pt x="0" y="125"/>
                    <a:pt x="4" y="129"/>
                    <a:pt x="9" y="129"/>
                  </a:cubicBezTo>
                  <a:cubicBezTo>
                    <a:pt x="63" y="129"/>
                    <a:pt x="63" y="129"/>
                    <a:pt x="63" y="129"/>
                  </a:cubicBezTo>
                  <a:cubicBezTo>
                    <a:pt x="68" y="129"/>
                    <a:pt x="73" y="125"/>
                    <a:pt x="73" y="120"/>
                  </a:cubicBezTo>
                  <a:cubicBezTo>
                    <a:pt x="73" y="79"/>
                    <a:pt x="73" y="79"/>
                    <a:pt x="73" y="79"/>
                  </a:cubicBezTo>
                  <a:cubicBezTo>
                    <a:pt x="66" y="79"/>
                    <a:pt x="66" y="79"/>
                    <a:pt x="66" y="79"/>
                  </a:cubicBezTo>
                  <a:lnTo>
                    <a:pt x="66" y="105"/>
                  </a:lnTo>
                  <a:close/>
                  <a:moveTo>
                    <a:pt x="57" y="6"/>
                  </a:moveTo>
                  <a:cubicBezTo>
                    <a:pt x="58" y="6"/>
                    <a:pt x="60" y="7"/>
                    <a:pt x="60" y="9"/>
                  </a:cubicBezTo>
                  <a:cubicBezTo>
                    <a:pt x="60" y="10"/>
                    <a:pt x="58" y="11"/>
                    <a:pt x="57" y="11"/>
                  </a:cubicBezTo>
                  <a:cubicBezTo>
                    <a:pt x="56" y="11"/>
                    <a:pt x="55" y="10"/>
                    <a:pt x="55" y="9"/>
                  </a:cubicBezTo>
                  <a:cubicBezTo>
                    <a:pt x="55" y="7"/>
                    <a:pt x="56" y="6"/>
                    <a:pt x="57" y="6"/>
                  </a:cubicBezTo>
                  <a:close/>
                  <a:moveTo>
                    <a:pt x="24" y="7"/>
                  </a:moveTo>
                  <a:cubicBezTo>
                    <a:pt x="49" y="7"/>
                    <a:pt x="49" y="7"/>
                    <a:pt x="49" y="7"/>
                  </a:cubicBezTo>
                  <a:cubicBezTo>
                    <a:pt x="49" y="10"/>
                    <a:pt x="49" y="10"/>
                    <a:pt x="49" y="10"/>
                  </a:cubicBezTo>
                  <a:cubicBezTo>
                    <a:pt x="24" y="10"/>
                    <a:pt x="24" y="10"/>
                    <a:pt x="24" y="10"/>
                  </a:cubicBezTo>
                  <a:lnTo>
                    <a:pt x="24" y="7"/>
                  </a:lnTo>
                  <a:close/>
                  <a:moveTo>
                    <a:pt x="48" y="119"/>
                  </a:moveTo>
                  <a:cubicBezTo>
                    <a:pt x="25" y="119"/>
                    <a:pt x="25" y="119"/>
                    <a:pt x="25" y="119"/>
                  </a:cubicBezTo>
                  <a:cubicBezTo>
                    <a:pt x="25" y="112"/>
                    <a:pt x="25" y="112"/>
                    <a:pt x="25" y="112"/>
                  </a:cubicBezTo>
                  <a:cubicBezTo>
                    <a:pt x="48" y="112"/>
                    <a:pt x="48" y="112"/>
                    <a:pt x="48" y="112"/>
                  </a:cubicBezTo>
                  <a:lnTo>
                    <a:pt x="48" y="119"/>
                  </a:lnTo>
                  <a:close/>
                </a:path>
              </a:pathLst>
            </a:custGeom>
            <a:solidFill>
              <a:schemeClr val="bg1"/>
            </a:solidFill>
            <a:ln>
              <a:noFill/>
            </a:ln>
            <a:extLst/>
          </p:spPr>
          <p:txBody>
            <a:bodyPr vert="horz" wrap="square" lIns="111664" tIns="55832" rIns="111664" bIns="55832" numCol="1" anchor="t" anchorCtr="0" compatLnSpc="1">
              <a:prstTxWarp prst="textNoShape">
                <a:avLst/>
              </a:prstTxWarp>
            </a:bodyPr>
            <a:lstStyle/>
            <a:p>
              <a:pPr algn="just">
                <a:lnSpc>
                  <a:spcPct val="120000"/>
                </a:lnSpc>
              </a:pPr>
              <a:endParaRPr lang="en-US" sz="8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1" name="Freeform 63"/>
            <p:cNvSpPr>
              <a:spLocks/>
            </p:cNvSpPr>
            <p:nvPr/>
          </p:nvSpPr>
          <p:spPr bwMode="auto">
            <a:xfrm>
              <a:off x="8159041" y="2753123"/>
              <a:ext cx="174648" cy="166585"/>
            </a:xfrm>
            <a:custGeom>
              <a:avLst/>
              <a:gdLst>
                <a:gd name="T0" fmla="*/ 0 w 65"/>
                <a:gd name="T1" fmla="*/ 44 h 62"/>
                <a:gd name="T2" fmla="*/ 8 w 65"/>
                <a:gd name="T3" fmla="*/ 44 h 62"/>
                <a:gd name="T4" fmla="*/ 0 w 65"/>
                <a:gd name="T5" fmla="*/ 62 h 62"/>
                <a:gd name="T6" fmla="*/ 22 w 65"/>
                <a:gd name="T7" fmla="*/ 44 h 62"/>
                <a:gd name="T8" fmla="*/ 65 w 65"/>
                <a:gd name="T9" fmla="*/ 44 h 62"/>
                <a:gd name="T10" fmla="*/ 65 w 65"/>
                <a:gd name="T11" fmla="*/ 0 h 62"/>
                <a:gd name="T12" fmla="*/ 0 w 65"/>
                <a:gd name="T13" fmla="*/ 0 h 62"/>
                <a:gd name="T14" fmla="*/ 0 w 65"/>
                <a:gd name="T15" fmla="*/ 44 h 6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5" h="62">
                  <a:moveTo>
                    <a:pt x="0" y="44"/>
                  </a:moveTo>
                  <a:lnTo>
                    <a:pt x="8" y="44"/>
                  </a:lnTo>
                  <a:lnTo>
                    <a:pt x="0" y="62"/>
                  </a:lnTo>
                  <a:lnTo>
                    <a:pt x="22" y="44"/>
                  </a:lnTo>
                  <a:lnTo>
                    <a:pt x="65" y="44"/>
                  </a:lnTo>
                  <a:lnTo>
                    <a:pt x="65" y="0"/>
                  </a:lnTo>
                  <a:lnTo>
                    <a:pt x="0" y="0"/>
                  </a:lnTo>
                  <a:lnTo>
                    <a:pt x="0" y="44"/>
                  </a:lnTo>
                  <a:close/>
                </a:path>
              </a:pathLst>
            </a:custGeom>
            <a:solidFill>
              <a:schemeClr val="bg1"/>
            </a:solidFill>
            <a:ln>
              <a:noFill/>
            </a:ln>
            <a:extLst/>
          </p:spPr>
          <p:txBody>
            <a:bodyPr vert="horz" wrap="square" lIns="111664" tIns="55832" rIns="111664" bIns="55832" numCol="1" anchor="t" anchorCtr="0" compatLnSpc="1">
              <a:prstTxWarp prst="textNoShape">
                <a:avLst/>
              </a:prstTxWarp>
            </a:bodyPr>
            <a:lstStyle/>
            <a:p>
              <a:pPr algn="just">
                <a:lnSpc>
                  <a:spcPct val="120000"/>
                </a:lnSpc>
              </a:pPr>
              <a:endParaRPr lang="en-US" sz="800">
                <a:latin typeface="Arial" panose="020B0604020202020204" pitchFamily="34" charset="0"/>
                <a:ea typeface="微软雅黑" panose="020B0503020204020204" pitchFamily="34" charset="-122"/>
                <a:cs typeface="+mn-ea"/>
                <a:sym typeface="Arial" panose="020B0604020202020204" pitchFamily="34" charset="0"/>
              </a:endParaRPr>
            </a:p>
          </p:txBody>
        </p:sp>
      </p:grpSp>
      <p:sp>
        <p:nvSpPr>
          <p:cNvPr id="52" name="Freeform 58"/>
          <p:cNvSpPr>
            <a:spLocks/>
          </p:cNvSpPr>
          <p:nvPr/>
        </p:nvSpPr>
        <p:spPr bwMode="auto">
          <a:xfrm>
            <a:off x="8089457" y="3890934"/>
            <a:ext cx="427462" cy="443100"/>
          </a:xfrm>
          <a:custGeom>
            <a:avLst/>
            <a:gdLst>
              <a:gd name="T0" fmla="*/ 99 w 137"/>
              <a:gd name="T1" fmla="*/ 57 h 142"/>
              <a:gd name="T2" fmla="*/ 137 w 137"/>
              <a:gd name="T3" fmla="*/ 57 h 142"/>
              <a:gd name="T4" fmla="*/ 76 w 137"/>
              <a:gd name="T5" fmla="*/ 4 h 142"/>
              <a:gd name="T6" fmla="*/ 69 w 137"/>
              <a:gd name="T7" fmla="*/ 0 h 142"/>
              <a:gd name="T8" fmla="*/ 62 w 137"/>
              <a:gd name="T9" fmla="*/ 4 h 142"/>
              <a:gd name="T10" fmla="*/ 0 w 137"/>
              <a:gd name="T11" fmla="*/ 57 h 142"/>
              <a:gd name="T12" fmla="*/ 39 w 137"/>
              <a:gd name="T13" fmla="*/ 57 h 142"/>
              <a:gd name="T14" fmla="*/ 62 w 137"/>
              <a:gd name="T15" fmla="*/ 5 h 142"/>
              <a:gd name="T16" fmla="*/ 62 w 137"/>
              <a:gd name="T17" fmla="*/ 6 h 142"/>
              <a:gd name="T18" fmla="*/ 44 w 137"/>
              <a:gd name="T19" fmla="*/ 57 h 142"/>
              <a:gd name="T20" fmla="*/ 64 w 137"/>
              <a:gd name="T21" fmla="*/ 57 h 142"/>
              <a:gd name="T22" fmla="*/ 64 w 137"/>
              <a:gd name="T23" fmla="*/ 123 h 142"/>
              <a:gd name="T24" fmla="*/ 64 w 137"/>
              <a:gd name="T25" fmla="*/ 125 h 142"/>
              <a:gd name="T26" fmla="*/ 64 w 137"/>
              <a:gd name="T27" fmla="*/ 130 h 142"/>
              <a:gd name="T28" fmla="*/ 76 w 137"/>
              <a:gd name="T29" fmla="*/ 142 h 142"/>
              <a:gd name="T30" fmla="*/ 88 w 137"/>
              <a:gd name="T31" fmla="*/ 130 h 142"/>
              <a:gd name="T32" fmla="*/ 88 w 137"/>
              <a:gd name="T33" fmla="*/ 125 h 142"/>
              <a:gd name="T34" fmla="*/ 79 w 137"/>
              <a:gd name="T35" fmla="*/ 125 h 142"/>
              <a:gd name="T36" fmla="*/ 79 w 137"/>
              <a:gd name="T37" fmla="*/ 127 h 142"/>
              <a:gd name="T38" fmla="*/ 79 w 137"/>
              <a:gd name="T39" fmla="*/ 130 h 142"/>
              <a:gd name="T40" fmla="*/ 76 w 137"/>
              <a:gd name="T41" fmla="*/ 134 h 142"/>
              <a:gd name="T42" fmla="*/ 72 w 137"/>
              <a:gd name="T43" fmla="*/ 130 h 142"/>
              <a:gd name="T44" fmla="*/ 72 w 137"/>
              <a:gd name="T45" fmla="*/ 127 h 142"/>
              <a:gd name="T46" fmla="*/ 72 w 137"/>
              <a:gd name="T47" fmla="*/ 125 h 142"/>
              <a:gd name="T48" fmla="*/ 72 w 137"/>
              <a:gd name="T49" fmla="*/ 112 h 142"/>
              <a:gd name="T50" fmla="*/ 72 w 137"/>
              <a:gd name="T51" fmla="*/ 57 h 142"/>
              <a:gd name="T52" fmla="*/ 94 w 137"/>
              <a:gd name="T53" fmla="*/ 57 h 142"/>
              <a:gd name="T54" fmla="*/ 76 w 137"/>
              <a:gd name="T55" fmla="*/ 6 h 142"/>
              <a:gd name="T56" fmla="*/ 76 w 137"/>
              <a:gd name="T57" fmla="*/ 5 h 142"/>
              <a:gd name="T58" fmla="*/ 99 w 137"/>
              <a:gd name="T59" fmla="*/ 57 h 1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37" h="142">
                <a:moveTo>
                  <a:pt x="99" y="57"/>
                </a:moveTo>
                <a:cubicBezTo>
                  <a:pt x="137" y="57"/>
                  <a:pt x="137" y="57"/>
                  <a:pt x="137" y="57"/>
                </a:cubicBezTo>
                <a:cubicBezTo>
                  <a:pt x="130" y="29"/>
                  <a:pt x="105" y="7"/>
                  <a:pt x="76" y="4"/>
                </a:cubicBezTo>
                <a:cubicBezTo>
                  <a:pt x="74" y="2"/>
                  <a:pt x="72" y="0"/>
                  <a:pt x="69" y="0"/>
                </a:cubicBezTo>
                <a:cubicBezTo>
                  <a:pt x="66" y="0"/>
                  <a:pt x="64" y="2"/>
                  <a:pt x="62" y="4"/>
                </a:cubicBezTo>
                <a:cubicBezTo>
                  <a:pt x="32" y="7"/>
                  <a:pt x="7" y="28"/>
                  <a:pt x="0" y="57"/>
                </a:cubicBezTo>
                <a:cubicBezTo>
                  <a:pt x="39" y="57"/>
                  <a:pt x="39" y="57"/>
                  <a:pt x="39" y="57"/>
                </a:cubicBezTo>
                <a:cubicBezTo>
                  <a:pt x="39" y="24"/>
                  <a:pt x="58" y="8"/>
                  <a:pt x="62" y="5"/>
                </a:cubicBezTo>
                <a:cubicBezTo>
                  <a:pt x="62" y="5"/>
                  <a:pt x="62" y="5"/>
                  <a:pt x="62" y="6"/>
                </a:cubicBezTo>
                <a:cubicBezTo>
                  <a:pt x="41" y="32"/>
                  <a:pt x="44" y="57"/>
                  <a:pt x="44" y="57"/>
                </a:cubicBezTo>
                <a:cubicBezTo>
                  <a:pt x="64" y="57"/>
                  <a:pt x="64" y="57"/>
                  <a:pt x="64" y="57"/>
                </a:cubicBezTo>
                <a:cubicBezTo>
                  <a:pt x="64" y="123"/>
                  <a:pt x="64" y="123"/>
                  <a:pt x="64" y="123"/>
                </a:cubicBezTo>
                <a:cubicBezTo>
                  <a:pt x="64" y="125"/>
                  <a:pt x="64" y="125"/>
                  <a:pt x="64" y="125"/>
                </a:cubicBezTo>
                <a:cubicBezTo>
                  <a:pt x="64" y="130"/>
                  <a:pt x="64" y="130"/>
                  <a:pt x="64" y="130"/>
                </a:cubicBezTo>
                <a:cubicBezTo>
                  <a:pt x="64" y="137"/>
                  <a:pt x="69" y="142"/>
                  <a:pt x="76" y="142"/>
                </a:cubicBezTo>
                <a:cubicBezTo>
                  <a:pt x="82" y="142"/>
                  <a:pt x="88" y="137"/>
                  <a:pt x="88" y="130"/>
                </a:cubicBezTo>
                <a:cubicBezTo>
                  <a:pt x="88" y="125"/>
                  <a:pt x="88" y="125"/>
                  <a:pt x="88" y="125"/>
                </a:cubicBezTo>
                <a:cubicBezTo>
                  <a:pt x="79" y="125"/>
                  <a:pt x="79" y="125"/>
                  <a:pt x="79" y="125"/>
                </a:cubicBezTo>
                <a:cubicBezTo>
                  <a:pt x="79" y="127"/>
                  <a:pt x="79" y="127"/>
                  <a:pt x="79" y="127"/>
                </a:cubicBezTo>
                <a:cubicBezTo>
                  <a:pt x="79" y="130"/>
                  <a:pt x="79" y="130"/>
                  <a:pt x="79" y="130"/>
                </a:cubicBezTo>
                <a:cubicBezTo>
                  <a:pt x="79" y="132"/>
                  <a:pt x="78" y="134"/>
                  <a:pt x="76" y="134"/>
                </a:cubicBezTo>
                <a:cubicBezTo>
                  <a:pt x="74" y="134"/>
                  <a:pt x="72" y="132"/>
                  <a:pt x="72" y="130"/>
                </a:cubicBezTo>
                <a:cubicBezTo>
                  <a:pt x="72" y="127"/>
                  <a:pt x="72" y="127"/>
                  <a:pt x="72" y="127"/>
                </a:cubicBezTo>
                <a:cubicBezTo>
                  <a:pt x="72" y="125"/>
                  <a:pt x="72" y="125"/>
                  <a:pt x="72" y="125"/>
                </a:cubicBezTo>
                <a:cubicBezTo>
                  <a:pt x="72" y="112"/>
                  <a:pt x="72" y="112"/>
                  <a:pt x="72" y="112"/>
                </a:cubicBezTo>
                <a:cubicBezTo>
                  <a:pt x="72" y="57"/>
                  <a:pt x="72" y="57"/>
                  <a:pt x="72" y="57"/>
                </a:cubicBezTo>
                <a:cubicBezTo>
                  <a:pt x="94" y="57"/>
                  <a:pt x="94" y="57"/>
                  <a:pt x="94" y="57"/>
                </a:cubicBezTo>
                <a:cubicBezTo>
                  <a:pt x="94" y="57"/>
                  <a:pt x="97" y="32"/>
                  <a:pt x="76" y="6"/>
                </a:cubicBezTo>
                <a:cubicBezTo>
                  <a:pt x="76" y="5"/>
                  <a:pt x="76" y="5"/>
                  <a:pt x="76" y="5"/>
                </a:cubicBezTo>
                <a:cubicBezTo>
                  <a:pt x="80" y="8"/>
                  <a:pt x="99" y="24"/>
                  <a:pt x="99" y="57"/>
                </a:cubicBezTo>
                <a:close/>
              </a:path>
            </a:pathLst>
          </a:custGeom>
          <a:solidFill>
            <a:schemeClr val="bg1"/>
          </a:solidFill>
          <a:ln>
            <a:noFill/>
          </a:ln>
        </p:spPr>
        <p:txBody>
          <a:bodyPr vert="horz" wrap="square" lIns="111664" tIns="55832" rIns="111664" bIns="55832" numCol="1" anchor="t" anchorCtr="0" compatLnSpc="1">
            <a:prstTxWarp prst="textNoShape">
              <a:avLst/>
            </a:prstTxWarp>
          </a:bodyPr>
          <a:lstStyle/>
          <a:p>
            <a:pPr algn="just">
              <a:lnSpc>
                <a:spcPct val="120000"/>
              </a:lnSpc>
            </a:pPr>
            <a:endParaRPr lang="en-US" sz="8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3" name="Text Placeholder 6"/>
          <p:cNvSpPr txBox="1">
            <a:spLocks/>
          </p:cNvSpPr>
          <p:nvPr/>
        </p:nvSpPr>
        <p:spPr>
          <a:xfrm>
            <a:off x="8971013" y="3040530"/>
            <a:ext cx="1479186" cy="307777"/>
          </a:xfrm>
          <a:prstGeom prst="rect">
            <a:avLst/>
          </a:prstGeom>
        </p:spPr>
        <p:txBody>
          <a:bodyPr>
            <a:spAutoFit/>
          </a:bodyPr>
          <a:lstStyle>
            <a:lvl1pPr marL="228620" indent="-228620" algn="l" defTabSz="914476"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58" indent="-228620" algn="l" defTabSz="914476"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94" indent="-228620" algn="l" defTabSz="914476"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333"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571"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809"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2048"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286"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524"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00000"/>
              </a:lnSpc>
              <a:spcBef>
                <a:spcPts val="0"/>
              </a:spcBef>
              <a:buNone/>
            </a:pPr>
            <a:r>
              <a:rPr lang="zh-CN" altLang="en-US" sz="1400">
                <a:solidFill>
                  <a:schemeClr val="bg1"/>
                </a:solidFill>
                <a:latin typeface="微软雅黑" panose="020B0503020204020204" pitchFamily="34" charset="-122"/>
                <a:ea typeface="微软雅黑" panose="020B0503020204020204" pitchFamily="34" charset="-122"/>
                <a:cs typeface="+mn-ea"/>
                <a:sym typeface="Arial" panose="020B0604020202020204" pitchFamily="34" charset="0"/>
              </a:rPr>
              <a:t>请替换文字内容</a:t>
            </a:r>
            <a:endParaRPr lang="en-AU" sz="1400" dirty="0">
              <a:solidFill>
                <a:schemeClr val="bg1"/>
              </a:solidFill>
              <a:latin typeface="微软雅黑" panose="020B0503020204020204" pitchFamily="34" charset="-122"/>
              <a:ea typeface="微软雅黑" panose="020B0503020204020204" pitchFamily="34" charset="-122"/>
              <a:cs typeface="+mn-ea"/>
              <a:sym typeface="Arial" panose="020B0604020202020204" pitchFamily="34" charset="0"/>
            </a:endParaRPr>
          </a:p>
        </p:txBody>
      </p:sp>
      <p:sp>
        <p:nvSpPr>
          <p:cNvPr id="44" name="Text Placeholder 7"/>
          <p:cNvSpPr txBox="1">
            <a:spLocks/>
          </p:cNvSpPr>
          <p:nvPr/>
        </p:nvSpPr>
        <p:spPr>
          <a:xfrm>
            <a:off x="8971055" y="3989098"/>
            <a:ext cx="1479610" cy="307777"/>
          </a:xfrm>
          <a:prstGeom prst="rect">
            <a:avLst/>
          </a:prstGeom>
        </p:spPr>
        <p:txBody>
          <a:bodyPr>
            <a:spAutoFit/>
          </a:bodyPr>
          <a:lstStyle>
            <a:lvl1pPr marL="228620" indent="-228620" algn="l" defTabSz="914476"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58" indent="-228620" algn="l" defTabSz="914476"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94" indent="-228620" algn="l" defTabSz="914476"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333"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571"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809"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2048"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286"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524"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00000"/>
              </a:lnSpc>
              <a:spcBef>
                <a:spcPts val="0"/>
              </a:spcBef>
              <a:buNone/>
            </a:pPr>
            <a:r>
              <a:rPr lang="zh-CN" altLang="en-US" sz="1400">
                <a:solidFill>
                  <a:schemeClr val="bg1"/>
                </a:solidFill>
                <a:latin typeface="微软雅黑" panose="020B0503020204020204" pitchFamily="34" charset="-122"/>
                <a:ea typeface="微软雅黑" panose="020B0503020204020204" pitchFamily="34" charset="-122"/>
                <a:cs typeface="+mn-ea"/>
                <a:sym typeface="Arial" panose="020B0604020202020204" pitchFamily="34" charset="0"/>
              </a:rPr>
              <a:t>请替换文字内容</a:t>
            </a:r>
            <a:endParaRPr lang="en-AU" sz="1400" dirty="0">
              <a:solidFill>
                <a:schemeClr val="bg1"/>
              </a:solidFill>
              <a:latin typeface="微软雅黑" panose="020B0503020204020204" pitchFamily="34" charset="-122"/>
              <a:ea typeface="微软雅黑" panose="020B0503020204020204" pitchFamily="34" charset="-122"/>
              <a:cs typeface="+mn-ea"/>
              <a:sym typeface="Arial" panose="020B0604020202020204" pitchFamily="34" charset="0"/>
            </a:endParaRPr>
          </a:p>
        </p:txBody>
      </p:sp>
      <p:sp>
        <p:nvSpPr>
          <p:cNvPr id="53" name="TextBox 57"/>
          <p:cNvSpPr txBox="1"/>
          <p:nvPr/>
        </p:nvSpPr>
        <p:spPr>
          <a:xfrm>
            <a:off x="2445728" y="4844458"/>
            <a:ext cx="1768573" cy="258532"/>
          </a:xfrm>
          <a:prstGeom prst="rect">
            <a:avLst/>
          </a:prstGeom>
          <a:noFill/>
        </p:spPr>
        <p:txBody>
          <a:bodyPr wrap="square" lIns="0" tIns="0" rIns="0" bIns="0" rtlCol="0">
            <a:spAutoFit/>
          </a:bodyPr>
          <a:lstStyle/>
          <a:p>
            <a:pPr algn="just">
              <a:lnSpc>
                <a:spcPct val="120000"/>
              </a:lnSpc>
            </a:pPr>
            <a:r>
              <a:rPr lang="zh-CN" altLang="en-US" sz="1400">
                <a:solidFill>
                  <a:schemeClr val="accent1"/>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id-ID" sz="1400" dirty="0">
              <a:solidFill>
                <a:schemeClr val="accent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4" name="TextBox 58"/>
          <p:cNvSpPr txBox="1"/>
          <p:nvPr/>
        </p:nvSpPr>
        <p:spPr>
          <a:xfrm>
            <a:off x="2451499" y="5082503"/>
            <a:ext cx="2142739" cy="443198"/>
          </a:xfrm>
          <a:prstGeom prst="rect">
            <a:avLst/>
          </a:prstGeom>
          <a:noFill/>
        </p:spPr>
        <p:txBody>
          <a:bodyPr wrap="square" lIns="0" tIns="0" rIns="0" bIns="0" numCol="1" spcCol="360000">
            <a:spAutoFit/>
          </a:bodyPr>
          <a:lstStyle/>
          <a:p>
            <a:pPr algn="just">
              <a:lnSpc>
                <a:spcPct val="120000"/>
              </a:lnSpc>
              <a:defRPr/>
            </a:pPr>
            <a:r>
              <a:rPr lang="en-US" altLang="zh-CN" sz="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r>
              <a:rPr lang="zh-CN" altLang="en-US" sz="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a:t>
            </a:r>
            <a:endParaRPr lang="en-US" altLang="zh-CN"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5" name="TextBox 57"/>
          <p:cNvSpPr txBox="1"/>
          <p:nvPr/>
        </p:nvSpPr>
        <p:spPr>
          <a:xfrm>
            <a:off x="8206069" y="4844458"/>
            <a:ext cx="1768573" cy="258532"/>
          </a:xfrm>
          <a:prstGeom prst="rect">
            <a:avLst/>
          </a:prstGeom>
          <a:noFill/>
        </p:spPr>
        <p:txBody>
          <a:bodyPr wrap="square" lIns="0" tIns="0" rIns="0" bIns="0" rtlCol="0">
            <a:spAutoFit/>
          </a:bodyPr>
          <a:lstStyle/>
          <a:p>
            <a:pPr algn="just">
              <a:lnSpc>
                <a:spcPct val="120000"/>
              </a:lnSpc>
            </a:pPr>
            <a:r>
              <a:rPr lang="zh-CN" altLang="en-US" sz="1400">
                <a:solidFill>
                  <a:schemeClr val="accent3"/>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id-ID" sz="1400" dirty="0">
              <a:solidFill>
                <a:schemeClr val="accent3"/>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6" name="TextBox 58"/>
          <p:cNvSpPr txBox="1"/>
          <p:nvPr/>
        </p:nvSpPr>
        <p:spPr>
          <a:xfrm>
            <a:off x="8211840" y="5082503"/>
            <a:ext cx="2142739" cy="443198"/>
          </a:xfrm>
          <a:prstGeom prst="rect">
            <a:avLst/>
          </a:prstGeom>
          <a:noFill/>
        </p:spPr>
        <p:txBody>
          <a:bodyPr wrap="square" lIns="0" tIns="0" rIns="0" bIns="0" numCol="1" spcCol="360000">
            <a:spAutoFit/>
          </a:bodyPr>
          <a:lstStyle/>
          <a:p>
            <a:pPr algn="just">
              <a:lnSpc>
                <a:spcPct val="120000"/>
              </a:lnSpc>
              <a:defRPr/>
            </a:pPr>
            <a:r>
              <a:rPr lang="en-US" altLang="zh-CN" sz="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r>
              <a:rPr lang="zh-CN" altLang="en-US" sz="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a:t>
            </a:r>
            <a:endParaRPr lang="en-US" altLang="zh-CN"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8" name="TextBox 1"/>
          <p:cNvSpPr txBox="1"/>
          <p:nvPr/>
        </p:nvSpPr>
        <p:spPr>
          <a:xfrm>
            <a:off x="5080287" y="159941"/>
            <a:ext cx="2698175" cy="564898"/>
          </a:xfrm>
          <a:prstGeom prst="rect">
            <a:avLst/>
          </a:prstGeom>
          <a:noFill/>
        </p:spPr>
        <p:txBody>
          <a:bodyPr wrap="none" rtlCol="0">
            <a:spAutoFit/>
          </a:bodyPr>
          <a:lstStyle/>
          <a:p>
            <a:pPr lvl="0" algn="ctr">
              <a:lnSpc>
                <a:spcPct val="120000"/>
              </a:lnSpc>
              <a:defRPr sz="1800">
                <a:solidFill>
                  <a:srgbClr val="000000"/>
                </a:solidFill>
              </a:defRPr>
            </a:pPr>
            <a:r>
              <a:rPr lang="zh-CN" altLang="en-US" sz="2800" dirty="0">
                <a:latin typeface="Arial" panose="020B0604020202020204" pitchFamily="34" charset="0"/>
                <a:ea typeface="微软雅黑" panose="020B0503020204020204" pitchFamily="34" charset="-122"/>
                <a:sym typeface="Arial" panose="020B0604020202020204" pitchFamily="34" charset="0"/>
              </a:rPr>
              <a:t>请替换文字内容</a:t>
            </a:r>
          </a:p>
        </p:txBody>
      </p:sp>
    </p:spTree>
    <p:extLst>
      <p:ext uri="{BB962C8B-B14F-4D97-AF65-F5344CB8AC3E}">
        <p14:creationId xmlns:p14="http://schemas.microsoft.com/office/powerpoint/2010/main" val="168049220"/>
      </p:ext>
    </p:extLst>
  </p:cSld>
  <p:clrMapOvr>
    <a:masterClrMapping/>
  </p:clrMapOvr>
  <mc:AlternateContent xmlns:mc="http://schemas.openxmlformats.org/markup-compatibility/2006" xmlns:p14="http://schemas.microsoft.com/office/powerpoint/2010/main">
    <mc:Choice Requires="p14">
      <p:transition spd="slow" p14:dur="1600" advTm="0">
        <p14:gallery dir="l"/>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36"/>
                                        </p:tgtEl>
                                        <p:attrNameLst>
                                          <p:attrName>style.visibility</p:attrName>
                                        </p:attrNameLst>
                                      </p:cBhvr>
                                      <p:to>
                                        <p:strVal val="visible"/>
                                      </p:to>
                                    </p:set>
                                    <p:animEffect transition="in" filter="fade">
                                      <p:cBhvr>
                                        <p:cTn id="7" dur="500"/>
                                        <p:tgtEl>
                                          <p:spTgt spid="36"/>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39"/>
                                        </p:tgtEl>
                                        <p:attrNameLst>
                                          <p:attrName>style.visibility</p:attrName>
                                        </p:attrNameLst>
                                      </p:cBhvr>
                                      <p:to>
                                        <p:strVal val="visible"/>
                                      </p:to>
                                    </p:set>
                                    <p:animEffect transition="in" filter="fade">
                                      <p:cBhvr>
                                        <p:cTn id="11" dur="500"/>
                                        <p:tgtEl>
                                          <p:spTgt spid="39"/>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42"/>
                                        </p:tgtEl>
                                        <p:attrNameLst>
                                          <p:attrName>style.visibility</p:attrName>
                                        </p:attrNameLst>
                                      </p:cBhvr>
                                      <p:to>
                                        <p:strVal val="visible"/>
                                      </p:to>
                                    </p:set>
                                    <p:animEffect transition="in" filter="fade">
                                      <p:cBhvr>
                                        <p:cTn id="15" dur="500"/>
                                        <p:tgtEl>
                                          <p:spTgt spid="42"/>
                                        </p:tgtEl>
                                      </p:cBhvr>
                                    </p:animEffect>
                                  </p:childTnLst>
                                </p:cTn>
                              </p:par>
                            </p:childTnLst>
                          </p:cTn>
                        </p:par>
                        <p:par>
                          <p:cTn id="16" fill="hold">
                            <p:stCondLst>
                              <p:cond delay="1500"/>
                            </p:stCondLst>
                            <p:childTnLst>
                              <p:par>
                                <p:cTn id="17" presetID="10" presetClass="entr" presetSubtype="0" fill="hold" grpId="0" nodeType="afterEffect">
                                  <p:stCondLst>
                                    <p:cond delay="0"/>
                                  </p:stCondLst>
                                  <p:childTnLst>
                                    <p:set>
                                      <p:cBhvr>
                                        <p:cTn id="18" dur="1" fill="hold">
                                          <p:stCondLst>
                                            <p:cond delay="0"/>
                                          </p:stCondLst>
                                        </p:cTn>
                                        <p:tgtEl>
                                          <p:spTgt spid="45"/>
                                        </p:tgtEl>
                                        <p:attrNameLst>
                                          <p:attrName>style.visibility</p:attrName>
                                        </p:attrNameLst>
                                      </p:cBhvr>
                                      <p:to>
                                        <p:strVal val="visible"/>
                                      </p:to>
                                    </p:set>
                                    <p:animEffect transition="in" filter="fade">
                                      <p:cBhvr>
                                        <p:cTn id="19" dur="500"/>
                                        <p:tgtEl>
                                          <p:spTgt spid="45"/>
                                        </p:tgtEl>
                                      </p:cBhvr>
                                    </p:animEffect>
                                  </p:childTnLst>
                                </p:cTn>
                              </p:par>
                            </p:childTnLst>
                          </p:cTn>
                        </p:par>
                        <p:par>
                          <p:cTn id="20" fill="hold">
                            <p:stCondLst>
                              <p:cond delay="2000"/>
                            </p:stCondLst>
                            <p:childTnLst>
                              <p:par>
                                <p:cTn id="21" presetID="22" presetClass="entr" presetSubtype="2" fill="hold" nodeType="afterEffect">
                                  <p:stCondLst>
                                    <p:cond delay="0"/>
                                  </p:stCondLst>
                                  <p:childTnLst>
                                    <p:set>
                                      <p:cBhvr>
                                        <p:cTn id="22" dur="1" fill="hold">
                                          <p:stCondLst>
                                            <p:cond delay="0"/>
                                          </p:stCondLst>
                                        </p:cTn>
                                        <p:tgtEl>
                                          <p:spTgt spid="34"/>
                                        </p:tgtEl>
                                        <p:attrNameLst>
                                          <p:attrName>style.visibility</p:attrName>
                                        </p:attrNameLst>
                                      </p:cBhvr>
                                      <p:to>
                                        <p:strVal val="visible"/>
                                      </p:to>
                                    </p:set>
                                    <p:animEffect transition="in" filter="wipe(right)">
                                      <p:cBhvr>
                                        <p:cTn id="23" dur="500"/>
                                        <p:tgtEl>
                                          <p:spTgt spid="34"/>
                                        </p:tgtEl>
                                      </p:cBhvr>
                                    </p:animEffect>
                                  </p:childTnLst>
                                </p:cTn>
                              </p:par>
                            </p:childTnLst>
                          </p:cTn>
                        </p:par>
                        <p:par>
                          <p:cTn id="24" fill="hold">
                            <p:stCondLst>
                              <p:cond delay="2500"/>
                            </p:stCondLst>
                            <p:childTnLst>
                              <p:par>
                                <p:cTn id="25" presetID="10" presetClass="entr" presetSubtype="0" fill="hold" nodeType="afterEffect">
                                  <p:stCondLst>
                                    <p:cond delay="0"/>
                                  </p:stCondLst>
                                  <p:childTnLst>
                                    <p:set>
                                      <p:cBhvr>
                                        <p:cTn id="26" dur="1" fill="hold">
                                          <p:stCondLst>
                                            <p:cond delay="0"/>
                                          </p:stCondLst>
                                        </p:cTn>
                                        <p:tgtEl>
                                          <p:spTgt spid="22"/>
                                        </p:tgtEl>
                                        <p:attrNameLst>
                                          <p:attrName>style.visibility</p:attrName>
                                        </p:attrNameLst>
                                      </p:cBhvr>
                                      <p:to>
                                        <p:strVal val="visible"/>
                                      </p:to>
                                    </p:set>
                                    <p:animEffect transition="in" filter="fade">
                                      <p:cBhvr>
                                        <p:cTn id="27" dur="500"/>
                                        <p:tgtEl>
                                          <p:spTgt spid="22"/>
                                        </p:tgtEl>
                                      </p:cBhvr>
                                    </p:animEffect>
                                  </p:childTnLst>
                                </p:cTn>
                              </p:par>
                            </p:childTnLst>
                          </p:cTn>
                        </p:par>
                        <p:par>
                          <p:cTn id="28" fill="hold">
                            <p:stCondLst>
                              <p:cond delay="3000"/>
                            </p:stCondLst>
                            <p:childTnLst>
                              <p:par>
                                <p:cTn id="29" presetID="10" presetClass="entr" presetSubtype="0" fill="hold" grpId="0" nodeType="afterEffect">
                                  <p:stCondLst>
                                    <p:cond delay="0"/>
                                  </p:stCondLst>
                                  <p:childTnLst>
                                    <p:set>
                                      <p:cBhvr>
                                        <p:cTn id="30" dur="1" fill="hold">
                                          <p:stCondLst>
                                            <p:cond delay="0"/>
                                          </p:stCondLst>
                                        </p:cTn>
                                        <p:tgtEl>
                                          <p:spTgt spid="33"/>
                                        </p:tgtEl>
                                        <p:attrNameLst>
                                          <p:attrName>style.visibility</p:attrName>
                                        </p:attrNameLst>
                                      </p:cBhvr>
                                      <p:to>
                                        <p:strVal val="visible"/>
                                      </p:to>
                                    </p:set>
                                    <p:animEffect transition="in" filter="fade">
                                      <p:cBhvr>
                                        <p:cTn id="31" dur="500"/>
                                        <p:tgtEl>
                                          <p:spTgt spid="33"/>
                                        </p:tgtEl>
                                      </p:cBhvr>
                                    </p:animEffect>
                                  </p:childTnLst>
                                </p:cTn>
                              </p:par>
                            </p:childTnLst>
                          </p:cTn>
                        </p:par>
                        <p:par>
                          <p:cTn id="32" fill="hold">
                            <p:stCondLst>
                              <p:cond delay="3500"/>
                            </p:stCondLst>
                            <p:childTnLst>
                              <p:par>
                                <p:cTn id="33" presetID="22" presetClass="entr" presetSubtype="8" fill="hold" nodeType="afterEffect">
                                  <p:stCondLst>
                                    <p:cond delay="0"/>
                                  </p:stCondLst>
                                  <p:childTnLst>
                                    <p:set>
                                      <p:cBhvr>
                                        <p:cTn id="34" dur="1" fill="hold">
                                          <p:stCondLst>
                                            <p:cond delay="0"/>
                                          </p:stCondLst>
                                        </p:cTn>
                                        <p:tgtEl>
                                          <p:spTgt spid="8"/>
                                        </p:tgtEl>
                                        <p:attrNameLst>
                                          <p:attrName>style.visibility</p:attrName>
                                        </p:attrNameLst>
                                      </p:cBhvr>
                                      <p:to>
                                        <p:strVal val="visible"/>
                                      </p:to>
                                    </p:set>
                                    <p:animEffect transition="in" filter="wipe(left)">
                                      <p:cBhvr>
                                        <p:cTn id="35" dur="500"/>
                                        <p:tgtEl>
                                          <p:spTgt spid="8"/>
                                        </p:tgtEl>
                                      </p:cBhvr>
                                    </p:animEffect>
                                  </p:childTnLst>
                                </p:cTn>
                              </p:par>
                            </p:childTnLst>
                          </p:cTn>
                        </p:par>
                        <p:par>
                          <p:cTn id="36" fill="hold">
                            <p:stCondLst>
                              <p:cond delay="4000"/>
                            </p:stCondLst>
                            <p:childTnLst>
                              <p:par>
                                <p:cTn id="37" presetID="10" presetClass="entr" presetSubtype="0" fill="hold" nodeType="afterEffect">
                                  <p:stCondLst>
                                    <p:cond delay="0"/>
                                  </p:stCondLst>
                                  <p:childTnLst>
                                    <p:set>
                                      <p:cBhvr>
                                        <p:cTn id="38" dur="1" fill="hold">
                                          <p:stCondLst>
                                            <p:cond delay="0"/>
                                          </p:stCondLst>
                                        </p:cTn>
                                        <p:tgtEl>
                                          <p:spTgt spid="10"/>
                                        </p:tgtEl>
                                        <p:attrNameLst>
                                          <p:attrName>style.visibility</p:attrName>
                                        </p:attrNameLst>
                                      </p:cBhvr>
                                      <p:to>
                                        <p:strVal val="visible"/>
                                      </p:to>
                                    </p:set>
                                    <p:animEffect transition="in" filter="fade">
                                      <p:cBhvr>
                                        <p:cTn id="39" dur="500"/>
                                        <p:tgtEl>
                                          <p:spTgt spid="10"/>
                                        </p:tgtEl>
                                      </p:cBhvr>
                                    </p:animEffect>
                                  </p:childTnLst>
                                </p:cTn>
                              </p:par>
                            </p:childTnLst>
                          </p:cTn>
                        </p:par>
                        <p:par>
                          <p:cTn id="40" fill="hold">
                            <p:stCondLst>
                              <p:cond delay="4500"/>
                            </p:stCondLst>
                            <p:childTnLst>
                              <p:par>
                                <p:cTn id="41" presetID="10" presetClass="entr" presetSubtype="0" fill="hold" nodeType="afterEffect">
                                  <p:stCondLst>
                                    <p:cond delay="0"/>
                                  </p:stCondLst>
                                  <p:childTnLst>
                                    <p:set>
                                      <p:cBhvr>
                                        <p:cTn id="42" dur="1" fill="hold">
                                          <p:stCondLst>
                                            <p:cond delay="0"/>
                                          </p:stCondLst>
                                        </p:cTn>
                                        <p:tgtEl>
                                          <p:spTgt spid="3"/>
                                        </p:tgtEl>
                                        <p:attrNameLst>
                                          <p:attrName>style.visibility</p:attrName>
                                        </p:attrNameLst>
                                      </p:cBhvr>
                                      <p:to>
                                        <p:strVal val="visible"/>
                                      </p:to>
                                    </p:set>
                                    <p:animEffect transition="in" filter="fade">
                                      <p:cBhvr>
                                        <p:cTn id="43" dur="500"/>
                                        <p:tgtEl>
                                          <p:spTgt spid="3"/>
                                        </p:tgtEl>
                                      </p:cBhvr>
                                    </p:animEffect>
                                  </p:childTnLst>
                                </p:cTn>
                              </p:par>
                            </p:childTnLst>
                          </p:cTn>
                        </p:par>
                        <p:par>
                          <p:cTn id="44" fill="hold">
                            <p:stCondLst>
                              <p:cond delay="5000"/>
                            </p:stCondLst>
                            <p:childTnLst>
                              <p:par>
                                <p:cTn id="45" presetID="22" presetClass="entr" presetSubtype="2" fill="hold" nodeType="afterEffect">
                                  <p:stCondLst>
                                    <p:cond delay="0"/>
                                  </p:stCondLst>
                                  <p:childTnLst>
                                    <p:set>
                                      <p:cBhvr>
                                        <p:cTn id="46" dur="1" fill="hold">
                                          <p:stCondLst>
                                            <p:cond delay="0"/>
                                          </p:stCondLst>
                                        </p:cTn>
                                        <p:tgtEl>
                                          <p:spTgt spid="9"/>
                                        </p:tgtEl>
                                        <p:attrNameLst>
                                          <p:attrName>style.visibility</p:attrName>
                                        </p:attrNameLst>
                                      </p:cBhvr>
                                      <p:to>
                                        <p:strVal val="visible"/>
                                      </p:to>
                                    </p:set>
                                    <p:animEffect transition="in" filter="wipe(right)">
                                      <p:cBhvr>
                                        <p:cTn id="47" dur="500"/>
                                        <p:tgtEl>
                                          <p:spTgt spid="9"/>
                                        </p:tgtEl>
                                      </p:cBhvr>
                                    </p:animEffect>
                                  </p:childTnLst>
                                </p:cTn>
                              </p:par>
                            </p:childTnLst>
                          </p:cTn>
                        </p:par>
                        <p:par>
                          <p:cTn id="48" fill="hold">
                            <p:stCondLst>
                              <p:cond delay="5500"/>
                            </p:stCondLst>
                            <p:childTnLst>
                              <p:par>
                                <p:cTn id="49" presetID="10" presetClass="entr" presetSubtype="0" fill="hold" nodeType="afterEffect">
                                  <p:stCondLst>
                                    <p:cond delay="0"/>
                                  </p:stCondLst>
                                  <p:childTnLst>
                                    <p:set>
                                      <p:cBhvr>
                                        <p:cTn id="50" dur="1" fill="hold">
                                          <p:stCondLst>
                                            <p:cond delay="0"/>
                                          </p:stCondLst>
                                        </p:cTn>
                                        <p:tgtEl>
                                          <p:spTgt spid="28"/>
                                        </p:tgtEl>
                                        <p:attrNameLst>
                                          <p:attrName>style.visibility</p:attrName>
                                        </p:attrNameLst>
                                      </p:cBhvr>
                                      <p:to>
                                        <p:strVal val="visible"/>
                                      </p:to>
                                    </p:set>
                                    <p:animEffect transition="in" filter="fade">
                                      <p:cBhvr>
                                        <p:cTn id="51" dur="500"/>
                                        <p:tgtEl>
                                          <p:spTgt spid="28"/>
                                        </p:tgtEl>
                                      </p:cBhvr>
                                    </p:animEffect>
                                  </p:childTnLst>
                                </p:cTn>
                              </p:par>
                            </p:childTnLst>
                          </p:cTn>
                        </p:par>
                        <p:par>
                          <p:cTn id="52" fill="hold">
                            <p:stCondLst>
                              <p:cond delay="6000"/>
                            </p:stCondLst>
                            <p:childTnLst>
                              <p:par>
                                <p:cTn id="53" presetID="10" presetClass="entr" presetSubtype="0" fill="hold" nodeType="afterEffect">
                                  <p:stCondLst>
                                    <p:cond delay="0"/>
                                  </p:stCondLst>
                                  <p:childTnLst>
                                    <p:set>
                                      <p:cBhvr>
                                        <p:cTn id="54" dur="1" fill="hold">
                                          <p:stCondLst>
                                            <p:cond delay="0"/>
                                          </p:stCondLst>
                                        </p:cTn>
                                        <p:tgtEl>
                                          <p:spTgt spid="2"/>
                                        </p:tgtEl>
                                        <p:attrNameLst>
                                          <p:attrName>style.visibility</p:attrName>
                                        </p:attrNameLst>
                                      </p:cBhvr>
                                      <p:to>
                                        <p:strVal val="visible"/>
                                      </p:to>
                                    </p:set>
                                    <p:animEffect transition="in" filter="fade">
                                      <p:cBhvr>
                                        <p:cTn id="55" dur="500"/>
                                        <p:tgtEl>
                                          <p:spTgt spid="2"/>
                                        </p:tgtEl>
                                      </p:cBhvr>
                                    </p:animEffect>
                                  </p:childTnLst>
                                </p:cTn>
                              </p:par>
                            </p:childTnLst>
                          </p:cTn>
                        </p:par>
                        <p:par>
                          <p:cTn id="56" fill="hold">
                            <p:stCondLst>
                              <p:cond delay="6500"/>
                            </p:stCondLst>
                            <p:childTnLst>
                              <p:par>
                                <p:cTn id="57" presetID="22" presetClass="entr" presetSubtype="8" fill="hold" nodeType="afterEffect">
                                  <p:stCondLst>
                                    <p:cond delay="0"/>
                                  </p:stCondLst>
                                  <p:childTnLst>
                                    <p:set>
                                      <p:cBhvr>
                                        <p:cTn id="58" dur="1" fill="hold">
                                          <p:stCondLst>
                                            <p:cond delay="0"/>
                                          </p:stCondLst>
                                        </p:cTn>
                                        <p:tgtEl>
                                          <p:spTgt spid="7"/>
                                        </p:tgtEl>
                                        <p:attrNameLst>
                                          <p:attrName>style.visibility</p:attrName>
                                        </p:attrNameLst>
                                      </p:cBhvr>
                                      <p:to>
                                        <p:strVal val="visible"/>
                                      </p:to>
                                    </p:set>
                                    <p:animEffect transition="in" filter="wipe(left)">
                                      <p:cBhvr>
                                        <p:cTn id="59" dur="500"/>
                                        <p:tgtEl>
                                          <p:spTgt spid="7"/>
                                        </p:tgtEl>
                                      </p:cBhvr>
                                    </p:animEffect>
                                  </p:childTnLst>
                                </p:cTn>
                              </p:par>
                            </p:childTnLst>
                          </p:cTn>
                        </p:par>
                        <p:par>
                          <p:cTn id="60" fill="hold">
                            <p:stCondLst>
                              <p:cond delay="7000"/>
                            </p:stCondLst>
                            <p:childTnLst>
                              <p:par>
                                <p:cTn id="61" presetID="10" presetClass="entr" presetSubtype="0" fill="hold" nodeType="afterEffect">
                                  <p:stCondLst>
                                    <p:cond delay="0"/>
                                  </p:stCondLst>
                                  <p:childTnLst>
                                    <p:set>
                                      <p:cBhvr>
                                        <p:cTn id="62" dur="1" fill="hold">
                                          <p:stCondLst>
                                            <p:cond delay="0"/>
                                          </p:stCondLst>
                                        </p:cTn>
                                        <p:tgtEl>
                                          <p:spTgt spid="16"/>
                                        </p:tgtEl>
                                        <p:attrNameLst>
                                          <p:attrName>style.visibility</p:attrName>
                                        </p:attrNameLst>
                                      </p:cBhvr>
                                      <p:to>
                                        <p:strVal val="visible"/>
                                      </p:to>
                                    </p:set>
                                    <p:animEffect transition="in" filter="fade">
                                      <p:cBhvr>
                                        <p:cTn id="63" dur="500"/>
                                        <p:tgtEl>
                                          <p:spTgt spid="16"/>
                                        </p:tgtEl>
                                      </p:cBhvr>
                                    </p:animEffect>
                                  </p:childTnLst>
                                </p:cTn>
                              </p:par>
                            </p:childTnLst>
                          </p:cTn>
                        </p:par>
                        <p:par>
                          <p:cTn id="64" fill="hold">
                            <p:stCondLst>
                              <p:cond delay="7500"/>
                            </p:stCondLst>
                            <p:childTnLst>
                              <p:par>
                                <p:cTn id="65" presetID="10" presetClass="entr" presetSubtype="0" fill="hold" grpId="0" nodeType="afterEffect">
                                  <p:stCondLst>
                                    <p:cond delay="0"/>
                                  </p:stCondLst>
                                  <p:childTnLst>
                                    <p:set>
                                      <p:cBhvr>
                                        <p:cTn id="66" dur="1" fill="hold">
                                          <p:stCondLst>
                                            <p:cond delay="0"/>
                                          </p:stCondLst>
                                        </p:cTn>
                                        <p:tgtEl>
                                          <p:spTgt spid="52"/>
                                        </p:tgtEl>
                                        <p:attrNameLst>
                                          <p:attrName>style.visibility</p:attrName>
                                        </p:attrNameLst>
                                      </p:cBhvr>
                                      <p:to>
                                        <p:strVal val="visible"/>
                                      </p:to>
                                    </p:set>
                                    <p:animEffect transition="in" filter="fade">
                                      <p:cBhvr>
                                        <p:cTn id="67" dur="500"/>
                                        <p:tgtEl>
                                          <p:spTgt spid="52"/>
                                        </p:tgtEl>
                                      </p:cBhvr>
                                    </p:animEffect>
                                  </p:childTnLst>
                                </p:cTn>
                              </p:par>
                            </p:childTnLst>
                          </p:cTn>
                        </p:par>
                        <p:par>
                          <p:cTn id="68" fill="hold">
                            <p:stCondLst>
                              <p:cond delay="8000"/>
                            </p:stCondLst>
                            <p:childTnLst>
                              <p:par>
                                <p:cTn id="69" presetID="22" presetClass="entr" presetSubtype="4" fill="hold" grpId="0" nodeType="afterEffect">
                                  <p:stCondLst>
                                    <p:cond delay="0"/>
                                  </p:stCondLst>
                                  <p:childTnLst>
                                    <p:set>
                                      <p:cBhvr>
                                        <p:cTn id="70" dur="1" fill="hold">
                                          <p:stCondLst>
                                            <p:cond delay="0"/>
                                          </p:stCondLst>
                                        </p:cTn>
                                        <p:tgtEl>
                                          <p:spTgt spid="46">
                                            <p:txEl>
                                              <p:pRg st="0" end="0"/>
                                            </p:txEl>
                                          </p:spTgt>
                                        </p:tgtEl>
                                        <p:attrNameLst>
                                          <p:attrName>style.visibility</p:attrName>
                                        </p:attrNameLst>
                                      </p:cBhvr>
                                      <p:to>
                                        <p:strVal val="visible"/>
                                      </p:to>
                                    </p:set>
                                    <p:animEffect transition="in" filter="wipe(down)">
                                      <p:cBhvr>
                                        <p:cTn id="71" dur="500"/>
                                        <p:tgtEl>
                                          <p:spTgt spid="46">
                                            <p:txEl>
                                              <p:pRg st="0" end="0"/>
                                            </p:txEl>
                                          </p:spTgt>
                                        </p:tgtEl>
                                      </p:cBhvr>
                                    </p:animEffect>
                                  </p:childTnLst>
                                </p:cTn>
                              </p:par>
                            </p:childTnLst>
                          </p:cTn>
                        </p:par>
                        <p:par>
                          <p:cTn id="72" fill="hold">
                            <p:stCondLst>
                              <p:cond delay="8500"/>
                            </p:stCondLst>
                            <p:childTnLst>
                              <p:par>
                                <p:cTn id="73" presetID="22" presetClass="entr" presetSubtype="4" fill="hold" grpId="0" nodeType="afterEffect">
                                  <p:stCondLst>
                                    <p:cond delay="0"/>
                                  </p:stCondLst>
                                  <p:childTnLst>
                                    <p:set>
                                      <p:cBhvr>
                                        <p:cTn id="74" dur="1" fill="hold">
                                          <p:stCondLst>
                                            <p:cond delay="0"/>
                                          </p:stCondLst>
                                        </p:cTn>
                                        <p:tgtEl>
                                          <p:spTgt spid="47">
                                            <p:txEl>
                                              <p:pRg st="0" end="0"/>
                                            </p:txEl>
                                          </p:spTgt>
                                        </p:tgtEl>
                                        <p:attrNameLst>
                                          <p:attrName>style.visibility</p:attrName>
                                        </p:attrNameLst>
                                      </p:cBhvr>
                                      <p:to>
                                        <p:strVal val="visible"/>
                                      </p:to>
                                    </p:set>
                                    <p:animEffect transition="in" filter="wipe(down)">
                                      <p:cBhvr>
                                        <p:cTn id="75" dur="500"/>
                                        <p:tgtEl>
                                          <p:spTgt spid="47">
                                            <p:txEl>
                                              <p:pRg st="0" end="0"/>
                                            </p:txEl>
                                          </p:spTgt>
                                        </p:tgtEl>
                                      </p:cBhvr>
                                    </p:animEffect>
                                  </p:childTnLst>
                                </p:cTn>
                              </p:par>
                            </p:childTnLst>
                          </p:cTn>
                        </p:par>
                        <p:par>
                          <p:cTn id="76" fill="hold">
                            <p:stCondLst>
                              <p:cond delay="9000"/>
                            </p:stCondLst>
                            <p:childTnLst>
                              <p:par>
                                <p:cTn id="77" presetID="22" presetClass="entr" presetSubtype="4" fill="hold" grpId="0" nodeType="afterEffect">
                                  <p:stCondLst>
                                    <p:cond delay="0"/>
                                  </p:stCondLst>
                                  <p:childTnLst>
                                    <p:set>
                                      <p:cBhvr>
                                        <p:cTn id="78" dur="1" fill="hold">
                                          <p:stCondLst>
                                            <p:cond delay="0"/>
                                          </p:stCondLst>
                                        </p:cTn>
                                        <p:tgtEl>
                                          <p:spTgt spid="43">
                                            <p:txEl>
                                              <p:pRg st="0" end="0"/>
                                            </p:txEl>
                                          </p:spTgt>
                                        </p:tgtEl>
                                        <p:attrNameLst>
                                          <p:attrName>style.visibility</p:attrName>
                                        </p:attrNameLst>
                                      </p:cBhvr>
                                      <p:to>
                                        <p:strVal val="visible"/>
                                      </p:to>
                                    </p:set>
                                    <p:animEffect transition="in" filter="wipe(down)">
                                      <p:cBhvr>
                                        <p:cTn id="79" dur="500"/>
                                        <p:tgtEl>
                                          <p:spTgt spid="43">
                                            <p:txEl>
                                              <p:pRg st="0" end="0"/>
                                            </p:txEl>
                                          </p:spTgt>
                                        </p:tgtEl>
                                      </p:cBhvr>
                                    </p:animEffect>
                                  </p:childTnLst>
                                </p:cTn>
                              </p:par>
                            </p:childTnLst>
                          </p:cTn>
                        </p:par>
                        <p:par>
                          <p:cTn id="80" fill="hold">
                            <p:stCondLst>
                              <p:cond delay="9500"/>
                            </p:stCondLst>
                            <p:childTnLst>
                              <p:par>
                                <p:cTn id="81" presetID="22" presetClass="entr" presetSubtype="4" fill="hold" grpId="0" nodeType="afterEffect">
                                  <p:stCondLst>
                                    <p:cond delay="0"/>
                                  </p:stCondLst>
                                  <p:childTnLst>
                                    <p:set>
                                      <p:cBhvr>
                                        <p:cTn id="82" dur="1" fill="hold">
                                          <p:stCondLst>
                                            <p:cond delay="0"/>
                                          </p:stCondLst>
                                        </p:cTn>
                                        <p:tgtEl>
                                          <p:spTgt spid="44">
                                            <p:txEl>
                                              <p:pRg st="0" end="0"/>
                                            </p:txEl>
                                          </p:spTgt>
                                        </p:tgtEl>
                                        <p:attrNameLst>
                                          <p:attrName>style.visibility</p:attrName>
                                        </p:attrNameLst>
                                      </p:cBhvr>
                                      <p:to>
                                        <p:strVal val="visible"/>
                                      </p:to>
                                    </p:set>
                                    <p:animEffect transition="in" filter="wipe(down)">
                                      <p:cBhvr>
                                        <p:cTn id="83" dur="500"/>
                                        <p:tgtEl>
                                          <p:spTgt spid="44">
                                            <p:txEl>
                                              <p:pRg st="0" end="0"/>
                                            </p:txEl>
                                          </p:spTgt>
                                        </p:tgtEl>
                                      </p:cBhvr>
                                    </p:animEffect>
                                  </p:childTnLst>
                                </p:cTn>
                              </p:par>
                            </p:childTnLst>
                          </p:cTn>
                        </p:par>
                        <p:par>
                          <p:cTn id="84" fill="hold">
                            <p:stCondLst>
                              <p:cond delay="10000"/>
                            </p:stCondLst>
                            <p:childTnLst>
                              <p:par>
                                <p:cTn id="85" presetID="22" presetClass="entr" presetSubtype="8" fill="hold" grpId="0" nodeType="afterEffect">
                                  <p:stCondLst>
                                    <p:cond delay="0"/>
                                  </p:stCondLst>
                                  <p:childTnLst>
                                    <p:set>
                                      <p:cBhvr>
                                        <p:cTn id="86" dur="1" fill="hold">
                                          <p:stCondLst>
                                            <p:cond delay="0"/>
                                          </p:stCondLst>
                                        </p:cTn>
                                        <p:tgtEl>
                                          <p:spTgt spid="53"/>
                                        </p:tgtEl>
                                        <p:attrNameLst>
                                          <p:attrName>style.visibility</p:attrName>
                                        </p:attrNameLst>
                                      </p:cBhvr>
                                      <p:to>
                                        <p:strVal val="visible"/>
                                      </p:to>
                                    </p:set>
                                    <p:animEffect transition="in" filter="wipe(left)">
                                      <p:cBhvr>
                                        <p:cTn id="87" dur="500"/>
                                        <p:tgtEl>
                                          <p:spTgt spid="53"/>
                                        </p:tgtEl>
                                      </p:cBhvr>
                                    </p:animEffect>
                                  </p:childTnLst>
                                </p:cTn>
                              </p:par>
                            </p:childTnLst>
                          </p:cTn>
                        </p:par>
                        <p:par>
                          <p:cTn id="88" fill="hold">
                            <p:stCondLst>
                              <p:cond delay="10500"/>
                            </p:stCondLst>
                            <p:childTnLst>
                              <p:par>
                                <p:cTn id="89" presetID="2" presetClass="entr" presetSubtype="2" fill="hold" grpId="0" nodeType="afterEffect">
                                  <p:stCondLst>
                                    <p:cond delay="0"/>
                                  </p:stCondLst>
                                  <p:childTnLst>
                                    <p:set>
                                      <p:cBhvr>
                                        <p:cTn id="90" dur="1" fill="hold">
                                          <p:stCondLst>
                                            <p:cond delay="0"/>
                                          </p:stCondLst>
                                        </p:cTn>
                                        <p:tgtEl>
                                          <p:spTgt spid="54"/>
                                        </p:tgtEl>
                                        <p:attrNameLst>
                                          <p:attrName>style.visibility</p:attrName>
                                        </p:attrNameLst>
                                      </p:cBhvr>
                                      <p:to>
                                        <p:strVal val="visible"/>
                                      </p:to>
                                    </p:set>
                                    <p:anim calcmode="lin" valueType="num">
                                      <p:cBhvr additive="base">
                                        <p:cTn id="91" dur="500" fill="hold"/>
                                        <p:tgtEl>
                                          <p:spTgt spid="54"/>
                                        </p:tgtEl>
                                        <p:attrNameLst>
                                          <p:attrName>ppt_x</p:attrName>
                                        </p:attrNameLst>
                                      </p:cBhvr>
                                      <p:tavLst>
                                        <p:tav tm="0">
                                          <p:val>
                                            <p:strVal val="1+#ppt_w/2"/>
                                          </p:val>
                                        </p:tav>
                                        <p:tav tm="100000">
                                          <p:val>
                                            <p:strVal val="#ppt_x"/>
                                          </p:val>
                                        </p:tav>
                                      </p:tavLst>
                                    </p:anim>
                                    <p:anim calcmode="lin" valueType="num">
                                      <p:cBhvr additive="base">
                                        <p:cTn id="92" dur="500" fill="hold"/>
                                        <p:tgtEl>
                                          <p:spTgt spid="54"/>
                                        </p:tgtEl>
                                        <p:attrNameLst>
                                          <p:attrName>ppt_y</p:attrName>
                                        </p:attrNameLst>
                                      </p:cBhvr>
                                      <p:tavLst>
                                        <p:tav tm="0">
                                          <p:val>
                                            <p:strVal val="#ppt_y"/>
                                          </p:val>
                                        </p:tav>
                                        <p:tav tm="100000">
                                          <p:val>
                                            <p:strVal val="#ppt_y"/>
                                          </p:val>
                                        </p:tav>
                                      </p:tavLst>
                                    </p:anim>
                                  </p:childTnLst>
                                </p:cTn>
                              </p:par>
                            </p:childTnLst>
                          </p:cTn>
                        </p:par>
                        <p:par>
                          <p:cTn id="93" fill="hold">
                            <p:stCondLst>
                              <p:cond delay="11000"/>
                            </p:stCondLst>
                            <p:childTnLst>
                              <p:par>
                                <p:cTn id="94" presetID="22" presetClass="entr" presetSubtype="8" fill="hold" grpId="0" nodeType="afterEffect">
                                  <p:stCondLst>
                                    <p:cond delay="0"/>
                                  </p:stCondLst>
                                  <p:childTnLst>
                                    <p:set>
                                      <p:cBhvr>
                                        <p:cTn id="95" dur="1" fill="hold">
                                          <p:stCondLst>
                                            <p:cond delay="0"/>
                                          </p:stCondLst>
                                        </p:cTn>
                                        <p:tgtEl>
                                          <p:spTgt spid="55"/>
                                        </p:tgtEl>
                                        <p:attrNameLst>
                                          <p:attrName>style.visibility</p:attrName>
                                        </p:attrNameLst>
                                      </p:cBhvr>
                                      <p:to>
                                        <p:strVal val="visible"/>
                                      </p:to>
                                    </p:set>
                                    <p:animEffect transition="in" filter="wipe(left)">
                                      <p:cBhvr>
                                        <p:cTn id="96" dur="500"/>
                                        <p:tgtEl>
                                          <p:spTgt spid="55"/>
                                        </p:tgtEl>
                                      </p:cBhvr>
                                    </p:animEffect>
                                  </p:childTnLst>
                                </p:cTn>
                              </p:par>
                            </p:childTnLst>
                          </p:cTn>
                        </p:par>
                        <p:par>
                          <p:cTn id="97" fill="hold">
                            <p:stCondLst>
                              <p:cond delay="11500"/>
                            </p:stCondLst>
                            <p:childTnLst>
                              <p:par>
                                <p:cTn id="98" presetID="2" presetClass="entr" presetSubtype="2" fill="hold" grpId="0" nodeType="afterEffect">
                                  <p:stCondLst>
                                    <p:cond delay="0"/>
                                  </p:stCondLst>
                                  <p:childTnLst>
                                    <p:set>
                                      <p:cBhvr>
                                        <p:cTn id="99" dur="1" fill="hold">
                                          <p:stCondLst>
                                            <p:cond delay="0"/>
                                          </p:stCondLst>
                                        </p:cTn>
                                        <p:tgtEl>
                                          <p:spTgt spid="56"/>
                                        </p:tgtEl>
                                        <p:attrNameLst>
                                          <p:attrName>style.visibility</p:attrName>
                                        </p:attrNameLst>
                                      </p:cBhvr>
                                      <p:to>
                                        <p:strVal val="visible"/>
                                      </p:to>
                                    </p:set>
                                    <p:anim calcmode="lin" valueType="num">
                                      <p:cBhvr additive="base">
                                        <p:cTn id="100" dur="500" fill="hold"/>
                                        <p:tgtEl>
                                          <p:spTgt spid="56"/>
                                        </p:tgtEl>
                                        <p:attrNameLst>
                                          <p:attrName>ppt_x</p:attrName>
                                        </p:attrNameLst>
                                      </p:cBhvr>
                                      <p:tavLst>
                                        <p:tav tm="0">
                                          <p:val>
                                            <p:strVal val="1+#ppt_w/2"/>
                                          </p:val>
                                        </p:tav>
                                        <p:tav tm="100000">
                                          <p:val>
                                            <p:strVal val="#ppt_x"/>
                                          </p:val>
                                        </p:tav>
                                      </p:tavLst>
                                    </p:anim>
                                    <p:anim calcmode="lin" valueType="num">
                                      <p:cBhvr additive="base">
                                        <p:cTn id="101" dur="500" fill="hold"/>
                                        <p:tgtEl>
                                          <p:spTgt spid="5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 grpId="0" animBg="1"/>
      <p:bldP spid="39" grpId="0" animBg="1"/>
      <p:bldP spid="42" grpId="0" animBg="1"/>
      <p:bldP spid="45" grpId="0" animBg="1"/>
      <p:bldP spid="46" grpId="0" build="p"/>
      <p:bldP spid="47" grpId="0" build="p"/>
      <p:bldP spid="33" grpId="0" animBg="1"/>
      <p:bldP spid="52" grpId="0" animBg="1"/>
      <p:bldP spid="43" grpId="0" build="p"/>
      <p:bldP spid="44" grpId="0" build="p"/>
      <p:bldP spid="53" grpId="0"/>
      <p:bldP spid="54" grpId="0"/>
      <p:bldP spid="55" grpId="0"/>
      <p:bldP spid="56"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1" name="Group 60"/>
          <p:cNvGrpSpPr/>
          <p:nvPr/>
        </p:nvGrpSpPr>
        <p:grpSpPr>
          <a:xfrm>
            <a:off x="4920966" y="5286062"/>
            <a:ext cx="559550" cy="558194"/>
            <a:chOff x="4448949" y="5252205"/>
            <a:chExt cx="610979" cy="609498"/>
          </a:xfrm>
          <a:solidFill>
            <a:schemeClr val="accent3"/>
          </a:solidFill>
        </p:grpSpPr>
        <p:sp>
          <p:nvSpPr>
            <p:cNvPr id="20" name="Freeform 505"/>
            <p:cNvSpPr>
              <a:spLocks noEditPoints="1"/>
            </p:cNvSpPr>
            <p:nvPr/>
          </p:nvSpPr>
          <p:spPr bwMode="auto">
            <a:xfrm>
              <a:off x="4625207" y="5403284"/>
              <a:ext cx="259203" cy="404357"/>
            </a:xfrm>
            <a:custGeom>
              <a:avLst/>
              <a:gdLst>
                <a:gd name="T0" fmla="*/ 72 w 148"/>
                <a:gd name="T1" fmla="*/ 231 h 231"/>
                <a:gd name="T2" fmla="*/ 43 w 148"/>
                <a:gd name="T3" fmla="*/ 226 h 231"/>
                <a:gd name="T4" fmla="*/ 36 w 148"/>
                <a:gd name="T5" fmla="*/ 207 h 231"/>
                <a:gd name="T6" fmla="*/ 31 w 148"/>
                <a:gd name="T7" fmla="*/ 158 h 231"/>
                <a:gd name="T8" fmla="*/ 23 w 148"/>
                <a:gd name="T9" fmla="*/ 135 h 231"/>
                <a:gd name="T10" fmla="*/ 10 w 148"/>
                <a:gd name="T11" fmla="*/ 112 h 231"/>
                <a:gd name="T12" fmla="*/ 2 w 148"/>
                <a:gd name="T13" fmla="*/ 63 h 231"/>
                <a:gd name="T14" fmla="*/ 73 w 148"/>
                <a:gd name="T15" fmla="*/ 0 h 231"/>
                <a:gd name="T16" fmla="*/ 74 w 148"/>
                <a:gd name="T17" fmla="*/ 0 h 231"/>
                <a:gd name="T18" fmla="*/ 146 w 148"/>
                <a:gd name="T19" fmla="*/ 63 h 231"/>
                <a:gd name="T20" fmla="*/ 138 w 148"/>
                <a:gd name="T21" fmla="*/ 112 h 231"/>
                <a:gd name="T22" fmla="*/ 125 w 148"/>
                <a:gd name="T23" fmla="*/ 135 h 231"/>
                <a:gd name="T24" fmla="*/ 116 w 148"/>
                <a:gd name="T25" fmla="*/ 158 h 231"/>
                <a:gd name="T26" fmla="*/ 111 w 148"/>
                <a:gd name="T27" fmla="*/ 207 h 231"/>
                <a:gd name="T28" fmla="*/ 104 w 148"/>
                <a:gd name="T29" fmla="*/ 226 h 231"/>
                <a:gd name="T30" fmla="*/ 72 w 148"/>
                <a:gd name="T31" fmla="*/ 231 h 231"/>
                <a:gd name="T32" fmla="*/ 72 w 148"/>
                <a:gd name="T33" fmla="*/ 214 h 231"/>
                <a:gd name="T34" fmla="*/ 96 w 148"/>
                <a:gd name="T35" fmla="*/ 170 h 231"/>
                <a:gd name="T36" fmla="*/ 98 w 148"/>
                <a:gd name="T37" fmla="*/ 165 h 231"/>
                <a:gd name="T38" fmla="*/ 99 w 148"/>
                <a:gd name="T39" fmla="*/ 157 h 231"/>
                <a:gd name="T40" fmla="*/ 102 w 148"/>
                <a:gd name="T41" fmla="*/ 146 h 231"/>
                <a:gd name="T42" fmla="*/ 130 w 148"/>
                <a:gd name="T43" fmla="*/ 66 h 231"/>
                <a:gd name="T44" fmla="*/ 119 w 148"/>
                <a:gd name="T45" fmla="*/ 41 h 231"/>
                <a:gd name="T46" fmla="*/ 74 w 148"/>
                <a:gd name="T47" fmla="*/ 17 h 231"/>
                <a:gd name="T48" fmla="*/ 74 w 148"/>
                <a:gd name="T49" fmla="*/ 17 h 231"/>
                <a:gd name="T50" fmla="*/ 29 w 148"/>
                <a:gd name="T51" fmla="*/ 41 h 231"/>
                <a:gd name="T52" fmla="*/ 18 w 148"/>
                <a:gd name="T53" fmla="*/ 66 h 231"/>
                <a:gd name="T54" fmla="*/ 25 w 148"/>
                <a:gd name="T55" fmla="*/ 105 h 231"/>
                <a:gd name="T56" fmla="*/ 46 w 148"/>
                <a:gd name="T57" fmla="*/ 146 h 231"/>
                <a:gd name="T58" fmla="*/ 48 w 148"/>
                <a:gd name="T59" fmla="*/ 157 h 231"/>
                <a:gd name="T60" fmla="*/ 50 w 148"/>
                <a:gd name="T61" fmla="*/ 165 h 231"/>
                <a:gd name="T62" fmla="*/ 52 w 148"/>
                <a:gd name="T63" fmla="*/ 170 h 2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48" h="231">
                  <a:moveTo>
                    <a:pt x="72" y="231"/>
                  </a:moveTo>
                  <a:cubicBezTo>
                    <a:pt x="72" y="231"/>
                    <a:pt x="72" y="231"/>
                    <a:pt x="72" y="231"/>
                  </a:cubicBezTo>
                  <a:cubicBezTo>
                    <a:pt x="59" y="231"/>
                    <a:pt x="50" y="228"/>
                    <a:pt x="46" y="226"/>
                  </a:cubicBezTo>
                  <a:cubicBezTo>
                    <a:pt x="43" y="226"/>
                    <a:pt x="43" y="226"/>
                    <a:pt x="43" y="226"/>
                  </a:cubicBezTo>
                  <a:cubicBezTo>
                    <a:pt x="42" y="224"/>
                    <a:pt x="42" y="224"/>
                    <a:pt x="42" y="224"/>
                  </a:cubicBezTo>
                  <a:cubicBezTo>
                    <a:pt x="39" y="220"/>
                    <a:pt x="37" y="214"/>
                    <a:pt x="36" y="207"/>
                  </a:cubicBezTo>
                  <a:cubicBezTo>
                    <a:pt x="35" y="198"/>
                    <a:pt x="34" y="186"/>
                    <a:pt x="35" y="172"/>
                  </a:cubicBezTo>
                  <a:cubicBezTo>
                    <a:pt x="33" y="169"/>
                    <a:pt x="31" y="164"/>
                    <a:pt x="31" y="158"/>
                  </a:cubicBezTo>
                  <a:cubicBezTo>
                    <a:pt x="31" y="153"/>
                    <a:pt x="29" y="142"/>
                    <a:pt x="23" y="135"/>
                  </a:cubicBezTo>
                  <a:cubicBezTo>
                    <a:pt x="23" y="135"/>
                    <a:pt x="23" y="135"/>
                    <a:pt x="23" y="135"/>
                  </a:cubicBezTo>
                  <a:cubicBezTo>
                    <a:pt x="23" y="135"/>
                    <a:pt x="23" y="135"/>
                    <a:pt x="23" y="135"/>
                  </a:cubicBezTo>
                  <a:cubicBezTo>
                    <a:pt x="22" y="134"/>
                    <a:pt x="16" y="125"/>
                    <a:pt x="10" y="112"/>
                  </a:cubicBezTo>
                  <a:cubicBezTo>
                    <a:pt x="6" y="104"/>
                    <a:pt x="4" y="96"/>
                    <a:pt x="2" y="89"/>
                  </a:cubicBezTo>
                  <a:cubicBezTo>
                    <a:pt x="0" y="79"/>
                    <a:pt x="0" y="71"/>
                    <a:pt x="2" y="63"/>
                  </a:cubicBezTo>
                  <a:cubicBezTo>
                    <a:pt x="2" y="61"/>
                    <a:pt x="5" y="47"/>
                    <a:pt x="14" y="32"/>
                  </a:cubicBezTo>
                  <a:cubicBezTo>
                    <a:pt x="24" y="17"/>
                    <a:pt x="41" y="0"/>
                    <a:pt x="73" y="0"/>
                  </a:cubicBezTo>
                  <a:cubicBezTo>
                    <a:pt x="74" y="0"/>
                    <a:pt x="74" y="0"/>
                    <a:pt x="74" y="0"/>
                  </a:cubicBezTo>
                  <a:cubicBezTo>
                    <a:pt x="74" y="0"/>
                    <a:pt x="74" y="0"/>
                    <a:pt x="74" y="0"/>
                  </a:cubicBezTo>
                  <a:cubicBezTo>
                    <a:pt x="107" y="0"/>
                    <a:pt x="124" y="18"/>
                    <a:pt x="134" y="32"/>
                  </a:cubicBezTo>
                  <a:cubicBezTo>
                    <a:pt x="143" y="47"/>
                    <a:pt x="146" y="61"/>
                    <a:pt x="146" y="63"/>
                  </a:cubicBezTo>
                  <a:cubicBezTo>
                    <a:pt x="148" y="71"/>
                    <a:pt x="147" y="80"/>
                    <a:pt x="145" y="89"/>
                  </a:cubicBezTo>
                  <a:cubicBezTo>
                    <a:pt x="144" y="96"/>
                    <a:pt x="141" y="104"/>
                    <a:pt x="138" y="112"/>
                  </a:cubicBezTo>
                  <a:cubicBezTo>
                    <a:pt x="132" y="125"/>
                    <a:pt x="125" y="135"/>
                    <a:pt x="125" y="135"/>
                  </a:cubicBezTo>
                  <a:cubicBezTo>
                    <a:pt x="125" y="135"/>
                    <a:pt x="125" y="135"/>
                    <a:pt x="125" y="135"/>
                  </a:cubicBezTo>
                  <a:cubicBezTo>
                    <a:pt x="125" y="135"/>
                    <a:pt x="125" y="135"/>
                    <a:pt x="125" y="135"/>
                  </a:cubicBezTo>
                  <a:cubicBezTo>
                    <a:pt x="119" y="142"/>
                    <a:pt x="117" y="153"/>
                    <a:pt x="116" y="158"/>
                  </a:cubicBezTo>
                  <a:cubicBezTo>
                    <a:pt x="117" y="164"/>
                    <a:pt x="114" y="169"/>
                    <a:pt x="113" y="172"/>
                  </a:cubicBezTo>
                  <a:cubicBezTo>
                    <a:pt x="113" y="186"/>
                    <a:pt x="113" y="198"/>
                    <a:pt x="111" y="207"/>
                  </a:cubicBezTo>
                  <a:cubicBezTo>
                    <a:pt x="110" y="214"/>
                    <a:pt x="108" y="220"/>
                    <a:pt x="106" y="223"/>
                  </a:cubicBezTo>
                  <a:cubicBezTo>
                    <a:pt x="104" y="226"/>
                    <a:pt x="104" y="226"/>
                    <a:pt x="104" y="226"/>
                  </a:cubicBezTo>
                  <a:cubicBezTo>
                    <a:pt x="101" y="227"/>
                    <a:pt x="101" y="227"/>
                    <a:pt x="101" y="227"/>
                  </a:cubicBezTo>
                  <a:cubicBezTo>
                    <a:pt x="91" y="230"/>
                    <a:pt x="81" y="231"/>
                    <a:pt x="72" y="231"/>
                  </a:cubicBezTo>
                  <a:close/>
                  <a:moveTo>
                    <a:pt x="55" y="212"/>
                  </a:moveTo>
                  <a:cubicBezTo>
                    <a:pt x="58" y="213"/>
                    <a:pt x="64" y="214"/>
                    <a:pt x="72" y="214"/>
                  </a:cubicBezTo>
                  <a:cubicBezTo>
                    <a:pt x="79" y="214"/>
                    <a:pt x="86" y="213"/>
                    <a:pt x="93" y="211"/>
                  </a:cubicBezTo>
                  <a:cubicBezTo>
                    <a:pt x="95" y="207"/>
                    <a:pt x="97" y="196"/>
                    <a:pt x="96" y="170"/>
                  </a:cubicBezTo>
                  <a:cubicBezTo>
                    <a:pt x="95" y="167"/>
                    <a:pt x="95" y="167"/>
                    <a:pt x="95" y="167"/>
                  </a:cubicBezTo>
                  <a:cubicBezTo>
                    <a:pt x="98" y="165"/>
                    <a:pt x="98" y="165"/>
                    <a:pt x="98" y="165"/>
                  </a:cubicBezTo>
                  <a:cubicBezTo>
                    <a:pt x="98" y="164"/>
                    <a:pt x="100" y="161"/>
                    <a:pt x="100" y="158"/>
                  </a:cubicBezTo>
                  <a:cubicBezTo>
                    <a:pt x="99" y="157"/>
                    <a:pt x="99" y="157"/>
                    <a:pt x="99" y="157"/>
                  </a:cubicBezTo>
                  <a:cubicBezTo>
                    <a:pt x="100" y="157"/>
                    <a:pt x="100" y="157"/>
                    <a:pt x="100" y="157"/>
                  </a:cubicBezTo>
                  <a:cubicBezTo>
                    <a:pt x="100" y="156"/>
                    <a:pt x="100" y="152"/>
                    <a:pt x="102" y="146"/>
                  </a:cubicBezTo>
                  <a:cubicBezTo>
                    <a:pt x="104" y="137"/>
                    <a:pt x="107" y="130"/>
                    <a:pt x="111" y="125"/>
                  </a:cubicBezTo>
                  <a:cubicBezTo>
                    <a:pt x="113" y="122"/>
                    <a:pt x="134" y="91"/>
                    <a:pt x="130" y="66"/>
                  </a:cubicBezTo>
                  <a:cubicBezTo>
                    <a:pt x="130" y="66"/>
                    <a:pt x="130" y="66"/>
                    <a:pt x="130" y="66"/>
                  </a:cubicBezTo>
                  <a:cubicBezTo>
                    <a:pt x="129" y="65"/>
                    <a:pt x="127" y="53"/>
                    <a:pt x="119" y="41"/>
                  </a:cubicBezTo>
                  <a:cubicBezTo>
                    <a:pt x="109" y="25"/>
                    <a:pt x="94" y="17"/>
                    <a:pt x="74" y="17"/>
                  </a:cubicBezTo>
                  <a:cubicBezTo>
                    <a:pt x="74" y="17"/>
                    <a:pt x="74" y="17"/>
                    <a:pt x="74" y="17"/>
                  </a:cubicBezTo>
                  <a:cubicBezTo>
                    <a:pt x="74" y="17"/>
                    <a:pt x="74" y="17"/>
                    <a:pt x="74" y="17"/>
                  </a:cubicBezTo>
                  <a:cubicBezTo>
                    <a:pt x="74" y="17"/>
                    <a:pt x="74" y="17"/>
                    <a:pt x="74" y="17"/>
                  </a:cubicBezTo>
                  <a:cubicBezTo>
                    <a:pt x="74" y="17"/>
                    <a:pt x="74" y="17"/>
                    <a:pt x="73" y="17"/>
                  </a:cubicBezTo>
                  <a:cubicBezTo>
                    <a:pt x="54" y="17"/>
                    <a:pt x="39" y="25"/>
                    <a:pt x="29" y="41"/>
                  </a:cubicBezTo>
                  <a:cubicBezTo>
                    <a:pt x="21" y="53"/>
                    <a:pt x="18" y="65"/>
                    <a:pt x="18" y="66"/>
                  </a:cubicBezTo>
                  <a:cubicBezTo>
                    <a:pt x="18" y="66"/>
                    <a:pt x="18" y="66"/>
                    <a:pt x="18" y="66"/>
                  </a:cubicBezTo>
                  <a:cubicBezTo>
                    <a:pt x="18" y="66"/>
                    <a:pt x="18" y="66"/>
                    <a:pt x="18" y="66"/>
                  </a:cubicBezTo>
                  <a:cubicBezTo>
                    <a:pt x="16" y="79"/>
                    <a:pt x="21" y="94"/>
                    <a:pt x="25" y="105"/>
                  </a:cubicBezTo>
                  <a:cubicBezTo>
                    <a:pt x="30" y="116"/>
                    <a:pt x="35" y="124"/>
                    <a:pt x="36" y="125"/>
                  </a:cubicBezTo>
                  <a:cubicBezTo>
                    <a:pt x="41" y="130"/>
                    <a:pt x="44" y="137"/>
                    <a:pt x="46" y="146"/>
                  </a:cubicBezTo>
                  <a:cubicBezTo>
                    <a:pt x="48" y="152"/>
                    <a:pt x="48" y="156"/>
                    <a:pt x="48" y="157"/>
                  </a:cubicBezTo>
                  <a:cubicBezTo>
                    <a:pt x="48" y="157"/>
                    <a:pt x="48" y="157"/>
                    <a:pt x="48" y="157"/>
                  </a:cubicBezTo>
                  <a:cubicBezTo>
                    <a:pt x="48" y="158"/>
                    <a:pt x="48" y="158"/>
                    <a:pt x="48" y="158"/>
                  </a:cubicBezTo>
                  <a:cubicBezTo>
                    <a:pt x="48" y="162"/>
                    <a:pt x="50" y="165"/>
                    <a:pt x="50" y="165"/>
                  </a:cubicBezTo>
                  <a:cubicBezTo>
                    <a:pt x="52" y="167"/>
                    <a:pt x="52" y="167"/>
                    <a:pt x="52" y="167"/>
                  </a:cubicBezTo>
                  <a:cubicBezTo>
                    <a:pt x="52" y="170"/>
                    <a:pt x="52" y="170"/>
                    <a:pt x="52" y="170"/>
                  </a:cubicBezTo>
                  <a:cubicBezTo>
                    <a:pt x="51" y="197"/>
                    <a:pt x="53" y="208"/>
                    <a:pt x="55" y="212"/>
                  </a:cubicBezTo>
                  <a:close/>
                </a:path>
              </a:pathLst>
            </a:custGeom>
            <a:grpFill/>
            <a:ln>
              <a:noFill/>
            </a:ln>
            <a:extLst/>
          </p:spPr>
          <p:txBody>
            <a:bodyPr vert="horz" wrap="square" lIns="83743" tIns="41872" rIns="83743" bIns="41872" numCol="1" anchor="t" anchorCtr="0" compatLnSpc="1">
              <a:prstTxWarp prst="textNoShape">
                <a:avLst/>
              </a:prstTxWarp>
            </a:bodyPr>
            <a:lstStyle/>
            <a:p>
              <a:pPr algn="just">
                <a:lnSpc>
                  <a:spcPct val="120000"/>
                </a:lnSpc>
              </a:pPr>
              <a:endParaRPr lang="en-GB" sz="9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1" name="Freeform 506"/>
            <p:cNvSpPr>
              <a:spLocks/>
            </p:cNvSpPr>
            <p:nvPr/>
          </p:nvSpPr>
          <p:spPr bwMode="auto">
            <a:xfrm>
              <a:off x="4704449" y="5692110"/>
              <a:ext cx="99978" cy="101460"/>
            </a:xfrm>
            <a:custGeom>
              <a:avLst/>
              <a:gdLst>
                <a:gd name="T0" fmla="*/ 1 w 57"/>
                <a:gd name="T1" fmla="*/ 1 h 58"/>
                <a:gd name="T2" fmla="*/ 57 w 57"/>
                <a:gd name="T3" fmla="*/ 0 h 58"/>
                <a:gd name="T4" fmla="*/ 52 w 57"/>
                <a:gd name="T5" fmla="*/ 48 h 58"/>
                <a:gd name="T6" fmla="*/ 26 w 57"/>
                <a:gd name="T7" fmla="*/ 58 h 58"/>
                <a:gd name="T8" fmla="*/ 0 w 57"/>
                <a:gd name="T9" fmla="*/ 45 h 58"/>
                <a:gd name="T10" fmla="*/ 1 w 57"/>
                <a:gd name="T11" fmla="*/ 1 h 58"/>
              </a:gdLst>
              <a:ahLst/>
              <a:cxnLst>
                <a:cxn ang="0">
                  <a:pos x="T0" y="T1"/>
                </a:cxn>
                <a:cxn ang="0">
                  <a:pos x="T2" y="T3"/>
                </a:cxn>
                <a:cxn ang="0">
                  <a:pos x="T4" y="T5"/>
                </a:cxn>
                <a:cxn ang="0">
                  <a:pos x="T6" y="T7"/>
                </a:cxn>
                <a:cxn ang="0">
                  <a:pos x="T8" y="T9"/>
                </a:cxn>
                <a:cxn ang="0">
                  <a:pos x="T10" y="T11"/>
                </a:cxn>
              </a:cxnLst>
              <a:rect l="0" t="0" r="r" b="b"/>
              <a:pathLst>
                <a:path w="57" h="58">
                  <a:moveTo>
                    <a:pt x="1" y="1"/>
                  </a:moveTo>
                  <a:cubicBezTo>
                    <a:pt x="1" y="1"/>
                    <a:pt x="22" y="12"/>
                    <a:pt x="57" y="0"/>
                  </a:cubicBezTo>
                  <a:cubicBezTo>
                    <a:pt x="52" y="48"/>
                    <a:pt x="52" y="48"/>
                    <a:pt x="52" y="48"/>
                  </a:cubicBezTo>
                  <a:cubicBezTo>
                    <a:pt x="26" y="58"/>
                    <a:pt x="26" y="58"/>
                    <a:pt x="26" y="58"/>
                  </a:cubicBezTo>
                  <a:cubicBezTo>
                    <a:pt x="0" y="45"/>
                    <a:pt x="0" y="45"/>
                    <a:pt x="0" y="45"/>
                  </a:cubicBezTo>
                  <a:lnTo>
                    <a:pt x="1" y="1"/>
                  </a:lnTo>
                  <a:close/>
                </a:path>
              </a:pathLst>
            </a:custGeom>
            <a:grpFill/>
            <a:ln>
              <a:noFill/>
            </a:ln>
            <a:extLst/>
          </p:spPr>
          <p:txBody>
            <a:bodyPr vert="horz" wrap="square" lIns="83743" tIns="41872" rIns="83743" bIns="41872" numCol="1" anchor="t" anchorCtr="0" compatLnSpc="1">
              <a:prstTxWarp prst="textNoShape">
                <a:avLst/>
              </a:prstTxWarp>
            </a:bodyPr>
            <a:lstStyle/>
            <a:p>
              <a:pPr algn="just">
                <a:lnSpc>
                  <a:spcPct val="120000"/>
                </a:lnSpc>
              </a:pPr>
              <a:endParaRPr lang="en-GB" sz="9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2" name="Freeform 507"/>
            <p:cNvSpPr>
              <a:spLocks/>
            </p:cNvSpPr>
            <p:nvPr/>
          </p:nvSpPr>
          <p:spPr bwMode="auto">
            <a:xfrm>
              <a:off x="4740737" y="5620274"/>
              <a:ext cx="28142" cy="128120"/>
            </a:xfrm>
            <a:custGeom>
              <a:avLst/>
              <a:gdLst>
                <a:gd name="T0" fmla="*/ 16 w 16"/>
                <a:gd name="T1" fmla="*/ 65 h 73"/>
                <a:gd name="T2" fmla="*/ 8 w 16"/>
                <a:gd name="T3" fmla="*/ 73 h 73"/>
                <a:gd name="T4" fmla="*/ 8 w 16"/>
                <a:gd name="T5" fmla="*/ 73 h 73"/>
                <a:gd name="T6" fmla="*/ 1 w 16"/>
                <a:gd name="T7" fmla="*/ 65 h 73"/>
                <a:gd name="T8" fmla="*/ 0 w 16"/>
                <a:gd name="T9" fmla="*/ 8 h 73"/>
                <a:gd name="T10" fmla="*/ 7 w 16"/>
                <a:gd name="T11" fmla="*/ 0 h 73"/>
                <a:gd name="T12" fmla="*/ 7 w 16"/>
                <a:gd name="T13" fmla="*/ 0 h 73"/>
                <a:gd name="T14" fmla="*/ 15 w 16"/>
                <a:gd name="T15" fmla="*/ 8 h 73"/>
                <a:gd name="T16" fmla="*/ 16 w 16"/>
                <a:gd name="T17" fmla="*/ 65 h 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6" h="73">
                  <a:moveTo>
                    <a:pt x="16" y="65"/>
                  </a:moveTo>
                  <a:cubicBezTo>
                    <a:pt x="16" y="69"/>
                    <a:pt x="12" y="73"/>
                    <a:pt x="8" y="73"/>
                  </a:cubicBezTo>
                  <a:cubicBezTo>
                    <a:pt x="8" y="73"/>
                    <a:pt x="8" y="73"/>
                    <a:pt x="8" y="73"/>
                  </a:cubicBezTo>
                  <a:cubicBezTo>
                    <a:pt x="4" y="73"/>
                    <a:pt x="1" y="69"/>
                    <a:pt x="1" y="65"/>
                  </a:cubicBezTo>
                  <a:cubicBezTo>
                    <a:pt x="0" y="8"/>
                    <a:pt x="0" y="8"/>
                    <a:pt x="0" y="8"/>
                  </a:cubicBezTo>
                  <a:cubicBezTo>
                    <a:pt x="0" y="4"/>
                    <a:pt x="3" y="1"/>
                    <a:pt x="7" y="0"/>
                  </a:cubicBezTo>
                  <a:cubicBezTo>
                    <a:pt x="7" y="0"/>
                    <a:pt x="7" y="0"/>
                    <a:pt x="7" y="0"/>
                  </a:cubicBezTo>
                  <a:cubicBezTo>
                    <a:pt x="11" y="0"/>
                    <a:pt x="15" y="4"/>
                    <a:pt x="15" y="8"/>
                  </a:cubicBezTo>
                  <a:lnTo>
                    <a:pt x="16" y="65"/>
                  </a:lnTo>
                  <a:close/>
                </a:path>
              </a:pathLst>
            </a:custGeom>
            <a:grpFill/>
            <a:ln>
              <a:noFill/>
            </a:ln>
            <a:extLst/>
          </p:spPr>
          <p:txBody>
            <a:bodyPr vert="horz" wrap="square" lIns="83743" tIns="41872" rIns="83743" bIns="41872" numCol="1" anchor="t" anchorCtr="0" compatLnSpc="1">
              <a:prstTxWarp prst="textNoShape">
                <a:avLst/>
              </a:prstTxWarp>
            </a:bodyPr>
            <a:lstStyle/>
            <a:p>
              <a:pPr algn="just">
                <a:lnSpc>
                  <a:spcPct val="120000"/>
                </a:lnSpc>
              </a:pPr>
              <a:endParaRPr lang="en-GB" sz="9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3" name="Freeform 508"/>
            <p:cNvSpPr>
              <a:spLocks/>
            </p:cNvSpPr>
            <p:nvPr/>
          </p:nvSpPr>
          <p:spPr bwMode="auto">
            <a:xfrm>
              <a:off x="4699265" y="5511408"/>
              <a:ext cx="102941" cy="143673"/>
            </a:xfrm>
            <a:custGeom>
              <a:avLst/>
              <a:gdLst>
                <a:gd name="T0" fmla="*/ 75 w 139"/>
                <a:gd name="T1" fmla="*/ 194 h 194"/>
                <a:gd name="T2" fmla="*/ 0 w 139"/>
                <a:gd name="T3" fmla="*/ 12 h 194"/>
                <a:gd name="T4" fmla="*/ 14 w 139"/>
                <a:gd name="T5" fmla="*/ 7 h 194"/>
                <a:gd name="T6" fmla="*/ 73 w 139"/>
                <a:gd name="T7" fmla="*/ 147 h 194"/>
                <a:gd name="T8" fmla="*/ 123 w 139"/>
                <a:gd name="T9" fmla="*/ 0 h 194"/>
                <a:gd name="T10" fmla="*/ 139 w 139"/>
                <a:gd name="T11" fmla="*/ 5 h 194"/>
                <a:gd name="T12" fmla="*/ 75 w 139"/>
                <a:gd name="T13" fmla="*/ 194 h 194"/>
              </a:gdLst>
              <a:ahLst/>
              <a:cxnLst>
                <a:cxn ang="0">
                  <a:pos x="T0" y="T1"/>
                </a:cxn>
                <a:cxn ang="0">
                  <a:pos x="T2" y="T3"/>
                </a:cxn>
                <a:cxn ang="0">
                  <a:pos x="T4" y="T5"/>
                </a:cxn>
                <a:cxn ang="0">
                  <a:pos x="T6" y="T7"/>
                </a:cxn>
                <a:cxn ang="0">
                  <a:pos x="T8" y="T9"/>
                </a:cxn>
                <a:cxn ang="0">
                  <a:pos x="T10" y="T11"/>
                </a:cxn>
                <a:cxn ang="0">
                  <a:pos x="T12" y="T13"/>
                </a:cxn>
              </a:cxnLst>
              <a:rect l="0" t="0" r="r" b="b"/>
              <a:pathLst>
                <a:path w="139" h="194">
                  <a:moveTo>
                    <a:pt x="75" y="194"/>
                  </a:moveTo>
                  <a:lnTo>
                    <a:pt x="0" y="12"/>
                  </a:lnTo>
                  <a:lnTo>
                    <a:pt x="14" y="7"/>
                  </a:lnTo>
                  <a:lnTo>
                    <a:pt x="73" y="147"/>
                  </a:lnTo>
                  <a:lnTo>
                    <a:pt x="123" y="0"/>
                  </a:lnTo>
                  <a:lnTo>
                    <a:pt x="139" y="5"/>
                  </a:lnTo>
                  <a:lnTo>
                    <a:pt x="75" y="194"/>
                  </a:lnTo>
                  <a:close/>
                </a:path>
              </a:pathLst>
            </a:custGeom>
            <a:grpFill/>
            <a:ln>
              <a:noFill/>
            </a:ln>
            <a:extLst/>
          </p:spPr>
          <p:txBody>
            <a:bodyPr vert="horz" wrap="square" lIns="83743" tIns="41872" rIns="83743" bIns="41872" numCol="1" anchor="t" anchorCtr="0" compatLnSpc="1">
              <a:prstTxWarp prst="textNoShape">
                <a:avLst/>
              </a:prstTxWarp>
            </a:bodyPr>
            <a:lstStyle/>
            <a:p>
              <a:pPr algn="just">
                <a:lnSpc>
                  <a:spcPct val="120000"/>
                </a:lnSpc>
              </a:pPr>
              <a:endParaRPr lang="en-GB" sz="9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4" name="Freeform 509"/>
            <p:cNvSpPr>
              <a:spLocks/>
            </p:cNvSpPr>
            <p:nvPr/>
          </p:nvSpPr>
          <p:spPr bwMode="auto">
            <a:xfrm>
              <a:off x="4704449" y="5494375"/>
              <a:ext cx="92573" cy="31104"/>
            </a:xfrm>
            <a:custGeom>
              <a:avLst/>
              <a:gdLst>
                <a:gd name="T0" fmla="*/ 0 w 53"/>
                <a:gd name="T1" fmla="*/ 15 h 18"/>
                <a:gd name="T2" fmla="*/ 6 w 53"/>
                <a:gd name="T3" fmla="*/ 9 h 18"/>
                <a:gd name="T4" fmla="*/ 7 w 53"/>
                <a:gd name="T5" fmla="*/ 17 h 18"/>
                <a:gd name="T6" fmla="*/ 9 w 53"/>
                <a:gd name="T7" fmla="*/ 9 h 18"/>
                <a:gd name="T8" fmla="*/ 17 w 53"/>
                <a:gd name="T9" fmla="*/ 14 h 18"/>
                <a:gd name="T10" fmla="*/ 13 w 53"/>
                <a:gd name="T11" fmla="*/ 15 h 18"/>
                <a:gd name="T12" fmla="*/ 16 w 53"/>
                <a:gd name="T13" fmla="*/ 9 h 18"/>
                <a:gd name="T14" fmla="*/ 24 w 53"/>
                <a:gd name="T15" fmla="*/ 7 h 18"/>
                <a:gd name="T16" fmla="*/ 24 w 53"/>
                <a:gd name="T17" fmla="*/ 15 h 18"/>
                <a:gd name="T18" fmla="*/ 21 w 53"/>
                <a:gd name="T19" fmla="*/ 11 h 18"/>
                <a:gd name="T20" fmla="*/ 36 w 53"/>
                <a:gd name="T21" fmla="*/ 12 h 18"/>
                <a:gd name="T22" fmla="*/ 30 w 53"/>
                <a:gd name="T23" fmla="*/ 14 h 18"/>
                <a:gd name="T24" fmla="*/ 36 w 53"/>
                <a:gd name="T25" fmla="*/ 6 h 18"/>
                <a:gd name="T26" fmla="*/ 40 w 53"/>
                <a:gd name="T27" fmla="*/ 16 h 18"/>
                <a:gd name="T28" fmla="*/ 41 w 53"/>
                <a:gd name="T29" fmla="*/ 9 h 18"/>
                <a:gd name="T30" fmla="*/ 51 w 53"/>
                <a:gd name="T31" fmla="*/ 8 h 18"/>
                <a:gd name="T32" fmla="*/ 50 w 53"/>
                <a:gd name="T33" fmla="*/ 16 h 18"/>
                <a:gd name="T34" fmla="*/ 48 w 53"/>
                <a:gd name="T35" fmla="*/ 10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53" h="18">
                  <a:moveTo>
                    <a:pt x="0" y="15"/>
                  </a:moveTo>
                  <a:cubicBezTo>
                    <a:pt x="0" y="12"/>
                    <a:pt x="2" y="7"/>
                    <a:pt x="6" y="9"/>
                  </a:cubicBezTo>
                  <a:cubicBezTo>
                    <a:pt x="8" y="10"/>
                    <a:pt x="11" y="16"/>
                    <a:pt x="7" y="17"/>
                  </a:cubicBezTo>
                  <a:cubicBezTo>
                    <a:pt x="4" y="17"/>
                    <a:pt x="8" y="9"/>
                    <a:pt x="9" y="9"/>
                  </a:cubicBezTo>
                  <a:cubicBezTo>
                    <a:pt x="13" y="7"/>
                    <a:pt x="18" y="10"/>
                    <a:pt x="17" y="14"/>
                  </a:cubicBezTo>
                  <a:cubicBezTo>
                    <a:pt x="16" y="16"/>
                    <a:pt x="14" y="17"/>
                    <a:pt x="13" y="15"/>
                  </a:cubicBezTo>
                  <a:cubicBezTo>
                    <a:pt x="12" y="13"/>
                    <a:pt x="15" y="10"/>
                    <a:pt x="16" y="9"/>
                  </a:cubicBezTo>
                  <a:cubicBezTo>
                    <a:pt x="18" y="7"/>
                    <a:pt x="20" y="5"/>
                    <a:pt x="24" y="7"/>
                  </a:cubicBezTo>
                  <a:cubicBezTo>
                    <a:pt x="26" y="9"/>
                    <a:pt x="27" y="14"/>
                    <a:pt x="24" y="15"/>
                  </a:cubicBezTo>
                  <a:cubicBezTo>
                    <a:pt x="22" y="16"/>
                    <a:pt x="19" y="13"/>
                    <a:pt x="21" y="11"/>
                  </a:cubicBezTo>
                  <a:cubicBezTo>
                    <a:pt x="23" y="6"/>
                    <a:pt x="37" y="5"/>
                    <a:pt x="36" y="12"/>
                  </a:cubicBezTo>
                  <a:cubicBezTo>
                    <a:pt x="36" y="16"/>
                    <a:pt x="32" y="18"/>
                    <a:pt x="30" y="14"/>
                  </a:cubicBezTo>
                  <a:cubicBezTo>
                    <a:pt x="29" y="11"/>
                    <a:pt x="34" y="7"/>
                    <a:pt x="36" y="6"/>
                  </a:cubicBezTo>
                  <a:cubicBezTo>
                    <a:pt x="46" y="0"/>
                    <a:pt x="45" y="18"/>
                    <a:pt x="40" y="16"/>
                  </a:cubicBezTo>
                  <a:cubicBezTo>
                    <a:pt x="35" y="15"/>
                    <a:pt x="38" y="10"/>
                    <a:pt x="41" y="9"/>
                  </a:cubicBezTo>
                  <a:cubicBezTo>
                    <a:pt x="43" y="8"/>
                    <a:pt x="49" y="7"/>
                    <a:pt x="51" y="8"/>
                  </a:cubicBezTo>
                  <a:cubicBezTo>
                    <a:pt x="53" y="9"/>
                    <a:pt x="53" y="15"/>
                    <a:pt x="50" y="16"/>
                  </a:cubicBezTo>
                  <a:cubicBezTo>
                    <a:pt x="46" y="18"/>
                    <a:pt x="44" y="13"/>
                    <a:pt x="48" y="10"/>
                  </a:cubicBezTo>
                </a:path>
              </a:pathLst>
            </a:custGeom>
            <a:grpFill/>
            <a:ln>
              <a:noFill/>
            </a:ln>
            <a:extLst/>
          </p:spPr>
          <p:txBody>
            <a:bodyPr vert="horz" wrap="square" lIns="83743" tIns="41872" rIns="83743" bIns="41872" numCol="1" anchor="t" anchorCtr="0" compatLnSpc="1">
              <a:prstTxWarp prst="textNoShape">
                <a:avLst/>
              </a:prstTxWarp>
            </a:bodyPr>
            <a:lstStyle/>
            <a:p>
              <a:pPr algn="just">
                <a:lnSpc>
                  <a:spcPct val="120000"/>
                </a:lnSpc>
              </a:pPr>
              <a:endParaRPr lang="en-GB" sz="9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5" name="Freeform 510"/>
            <p:cNvSpPr>
              <a:spLocks/>
            </p:cNvSpPr>
            <p:nvPr/>
          </p:nvSpPr>
          <p:spPr bwMode="auto">
            <a:xfrm>
              <a:off x="4564479" y="5643232"/>
              <a:ext cx="85167" cy="85907"/>
            </a:xfrm>
            <a:custGeom>
              <a:avLst/>
              <a:gdLst>
                <a:gd name="T0" fmla="*/ 40 w 49"/>
                <a:gd name="T1" fmla="*/ 2 h 49"/>
                <a:gd name="T2" fmla="*/ 47 w 49"/>
                <a:gd name="T3" fmla="*/ 2 h 49"/>
                <a:gd name="T4" fmla="*/ 47 w 49"/>
                <a:gd name="T5" fmla="*/ 2 h 49"/>
                <a:gd name="T6" fmla="*/ 47 w 49"/>
                <a:gd name="T7" fmla="*/ 8 h 49"/>
                <a:gd name="T8" fmla="*/ 9 w 49"/>
                <a:gd name="T9" fmla="*/ 47 h 49"/>
                <a:gd name="T10" fmla="*/ 2 w 49"/>
                <a:gd name="T11" fmla="*/ 47 h 49"/>
                <a:gd name="T12" fmla="*/ 2 w 49"/>
                <a:gd name="T13" fmla="*/ 47 h 49"/>
                <a:gd name="T14" fmla="*/ 2 w 49"/>
                <a:gd name="T15" fmla="*/ 40 h 49"/>
                <a:gd name="T16" fmla="*/ 40 w 49"/>
                <a:gd name="T17" fmla="*/ 2 h 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9" h="49">
                  <a:moveTo>
                    <a:pt x="40" y="2"/>
                  </a:moveTo>
                  <a:cubicBezTo>
                    <a:pt x="42" y="0"/>
                    <a:pt x="45" y="0"/>
                    <a:pt x="47" y="2"/>
                  </a:cubicBezTo>
                  <a:cubicBezTo>
                    <a:pt x="47" y="2"/>
                    <a:pt x="47" y="2"/>
                    <a:pt x="47" y="2"/>
                  </a:cubicBezTo>
                  <a:cubicBezTo>
                    <a:pt x="49" y="3"/>
                    <a:pt x="49" y="6"/>
                    <a:pt x="47" y="8"/>
                  </a:cubicBezTo>
                  <a:cubicBezTo>
                    <a:pt x="9" y="47"/>
                    <a:pt x="9" y="47"/>
                    <a:pt x="9" y="47"/>
                  </a:cubicBezTo>
                  <a:cubicBezTo>
                    <a:pt x="7" y="49"/>
                    <a:pt x="4" y="49"/>
                    <a:pt x="2" y="47"/>
                  </a:cubicBezTo>
                  <a:cubicBezTo>
                    <a:pt x="2" y="47"/>
                    <a:pt x="2" y="47"/>
                    <a:pt x="2" y="47"/>
                  </a:cubicBezTo>
                  <a:cubicBezTo>
                    <a:pt x="0" y="45"/>
                    <a:pt x="0" y="42"/>
                    <a:pt x="2" y="40"/>
                  </a:cubicBezTo>
                  <a:lnTo>
                    <a:pt x="40" y="2"/>
                  </a:lnTo>
                  <a:close/>
                </a:path>
              </a:pathLst>
            </a:custGeom>
            <a:grpFill/>
            <a:ln>
              <a:noFill/>
            </a:ln>
            <a:extLst/>
          </p:spPr>
          <p:txBody>
            <a:bodyPr vert="horz" wrap="square" lIns="83743" tIns="41872" rIns="83743" bIns="41872" numCol="1" anchor="t" anchorCtr="0" compatLnSpc="1">
              <a:prstTxWarp prst="textNoShape">
                <a:avLst/>
              </a:prstTxWarp>
            </a:bodyPr>
            <a:lstStyle/>
            <a:p>
              <a:pPr algn="just">
                <a:lnSpc>
                  <a:spcPct val="120000"/>
                </a:lnSpc>
              </a:pPr>
              <a:endParaRPr lang="en-GB" sz="9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6" name="Freeform 511"/>
            <p:cNvSpPr>
              <a:spLocks/>
            </p:cNvSpPr>
            <p:nvPr/>
          </p:nvSpPr>
          <p:spPr bwMode="auto">
            <a:xfrm>
              <a:off x="4862193" y="5340334"/>
              <a:ext cx="85907" cy="85907"/>
            </a:xfrm>
            <a:custGeom>
              <a:avLst/>
              <a:gdLst>
                <a:gd name="T0" fmla="*/ 40 w 49"/>
                <a:gd name="T1" fmla="*/ 2 h 49"/>
                <a:gd name="T2" fmla="*/ 47 w 49"/>
                <a:gd name="T3" fmla="*/ 2 h 49"/>
                <a:gd name="T4" fmla="*/ 47 w 49"/>
                <a:gd name="T5" fmla="*/ 2 h 49"/>
                <a:gd name="T6" fmla="*/ 47 w 49"/>
                <a:gd name="T7" fmla="*/ 9 h 49"/>
                <a:gd name="T8" fmla="*/ 9 w 49"/>
                <a:gd name="T9" fmla="*/ 47 h 49"/>
                <a:gd name="T10" fmla="*/ 2 w 49"/>
                <a:gd name="T11" fmla="*/ 47 h 49"/>
                <a:gd name="T12" fmla="*/ 2 w 49"/>
                <a:gd name="T13" fmla="*/ 47 h 49"/>
                <a:gd name="T14" fmla="*/ 2 w 49"/>
                <a:gd name="T15" fmla="*/ 41 h 49"/>
                <a:gd name="T16" fmla="*/ 40 w 49"/>
                <a:gd name="T17" fmla="*/ 2 h 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9" h="49">
                  <a:moveTo>
                    <a:pt x="40" y="2"/>
                  </a:moveTo>
                  <a:cubicBezTo>
                    <a:pt x="42" y="0"/>
                    <a:pt x="45" y="0"/>
                    <a:pt x="47" y="2"/>
                  </a:cubicBezTo>
                  <a:cubicBezTo>
                    <a:pt x="47" y="2"/>
                    <a:pt x="47" y="2"/>
                    <a:pt x="47" y="2"/>
                  </a:cubicBezTo>
                  <a:cubicBezTo>
                    <a:pt x="49" y="4"/>
                    <a:pt x="49" y="7"/>
                    <a:pt x="47" y="9"/>
                  </a:cubicBezTo>
                  <a:cubicBezTo>
                    <a:pt x="9" y="47"/>
                    <a:pt x="9" y="47"/>
                    <a:pt x="9" y="47"/>
                  </a:cubicBezTo>
                  <a:cubicBezTo>
                    <a:pt x="7" y="49"/>
                    <a:pt x="4" y="49"/>
                    <a:pt x="2" y="47"/>
                  </a:cubicBezTo>
                  <a:cubicBezTo>
                    <a:pt x="2" y="47"/>
                    <a:pt x="2" y="47"/>
                    <a:pt x="2" y="47"/>
                  </a:cubicBezTo>
                  <a:cubicBezTo>
                    <a:pt x="0" y="45"/>
                    <a:pt x="0" y="42"/>
                    <a:pt x="2" y="41"/>
                  </a:cubicBezTo>
                  <a:lnTo>
                    <a:pt x="40" y="2"/>
                  </a:lnTo>
                  <a:close/>
                </a:path>
              </a:pathLst>
            </a:custGeom>
            <a:grpFill/>
            <a:ln>
              <a:noFill/>
            </a:ln>
            <a:extLst/>
          </p:spPr>
          <p:txBody>
            <a:bodyPr vert="horz" wrap="square" lIns="83743" tIns="41872" rIns="83743" bIns="41872" numCol="1" anchor="t" anchorCtr="0" compatLnSpc="1">
              <a:prstTxWarp prst="textNoShape">
                <a:avLst/>
              </a:prstTxWarp>
            </a:bodyPr>
            <a:lstStyle/>
            <a:p>
              <a:pPr algn="just">
                <a:lnSpc>
                  <a:spcPct val="120000"/>
                </a:lnSpc>
              </a:pPr>
              <a:endParaRPr lang="en-GB" sz="9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7" name="Freeform 512"/>
            <p:cNvSpPr>
              <a:spLocks/>
            </p:cNvSpPr>
            <p:nvPr/>
          </p:nvSpPr>
          <p:spPr bwMode="auto">
            <a:xfrm>
              <a:off x="4555592" y="5350702"/>
              <a:ext cx="87388" cy="82204"/>
            </a:xfrm>
            <a:custGeom>
              <a:avLst/>
              <a:gdLst>
                <a:gd name="T0" fmla="*/ 48 w 50"/>
                <a:gd name="T1" fmla="*/ 38 h 47"/>
                <a:gd name="T2" fmla="*/ 49 w 50"/>
                <a:gd name="T3" fmla="*/ 45 h 47"/>
                <a:gd name="T4" fmla="*/ 49 w 50"/>
                <a:gd name="T5" fmla="*/ 45 h 47"/>
                <a:gd name="T6" fmla="*/ 42 w 50"/>
                <a:gd name="T7" fmla="*/ 45 h 47"/>
                <a:gd name="T8" fmla="*/ 2 w 50"/>
                <a:gd name="T9" fmla="*/ 9 h 47"/>
                <a:gd name="T10" fmla="*/ 2 w 50"/>
                <a:gd name="T11" fmla="*/ 2 h 47"/>
                <a:gd name="T12" fmla="*/ 2 w 50"/>
                <a:gd name="T13" fmla="*/ 2 h 47"/>
                <a:gd name="T14" fmla="*/ 8 w 50"/>
                <a:gd name="T15" fmla="*/ 1 h 47"/>
                <a:gd name="T16" fmla="*/ 48 w 50"/>
                <a:gd name="T17" fmla="*/ 38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0" h="47">
                  <a:moveTo>
                    <a:pt x="48" y="38"/>
                  </a:moveTo>
                  <a:cubicBezTo>
                    <a:pt x="50" y="40"/>
                    <a:pt x="50" y="43"/>
                    <a:pt x="49" y="45"/>
                  </a:cubicBezTo>
                  <a:cubicBezTo>
                    <a:pt x="49" y="45"/>
                    <a:pt x="49" y="45"/>
                    <a:pt x="49" y="45"/>
                  </a:cubicBezTo>
                  <a:cubicBezTo>
                    <a:pt x="47" y="47"/>
                    <a:pt x="44" y="47"/>
                    <a:pt x="42" y="45"/>
                  </a:cubicBezTo>
                  <a:cubicBezTo>
                    <a:pt x="2" y="9"/>
                    <a:pt x="2" y="9"/>
                    <a:pt x="2" y="9"/>
                  </a:cubicBezTo>
                  <a:cubicBezTo>
                    <a:pt x="0" y="7"/>
                    <a:pt x="0" y="4"/>
                    <a:pt x="2" y="2"/>
                  </a:cubicBezTo>
                  <a:cubicBezTo>
                    <a:pt x="2" y="2"/>
                    <a:pt x="2" y="2"/>
                    <a:pt x="2" y="2"/>
                  </a:cubicBezTo>
                  <a:cubicBezTo>
                    <a:pt x="3" y="0"/>
                    <a:pt x="6" y="0"/>
                    <a:pt x="8" y="1"/>
                  </a:cubicBezTo>
                  <a:lnTo>
                    <a:pt x="48" y="38"/>
                  </a:lnTo>
                  <a:close/>
                </a:path>
              </a:pathLst>
            </a:custGeom>
            <a:grpFill/>
            <a:ln>
              <a:noFill/>
            </a:ln>
            <a:extLst/>
          </p:spPr>
          <p:txBody>
            <a:bodyPr vert="horz" wrap="square" lIns="83743" tIns="41872" rIns="83743" bIns="41872" numCol="1" anchor="t" anchorCtr="0" compatLnSpc="1">
              <a:prstTxWarp prst="textNoShape">
                <a:avLst/>
              </a:prstTxWarp>
            </a:bodyPr>
            <a:lstStyle/>
            <a:p>
              <a:pPr algn="just">
                <a:lnSpc>
                  <a:spcPct val="120000"/>
                </a:lnSpc>
              </a:pPr>
              <a:endParaRPr lang="en-GB" sz="9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8" name="Freeform 513"/>
            <p:cNvSpPr>
              <a:spLocks/>
            </p:cNvSpPr>
            <p:nvPr/>
          </p:nvSpPr>
          <p:spPr bwMode="auto">
            <a:xfrm>
              <a:off x="4868858" y="5635826"/>
              <a:ext cx="87388" cy="82204"/>
            </a:xfrm>
            <a:custGeom>
              <a:avLst/>
              <a:gdLst>
                <a:gd name="T0" fmla="*/ 48 w 50"/>
                <a:gd name="T1" fmla="*/ 38 h 47"/>
                <a:gd name="T2" fmla="*/ 48 w 50"/>
                <a:gd name="T3" fmla="*/ 45 h 47"/>
                <a:gd name="T4" fmla="*/ 48 w 50"/>
                <a:gd name="T5" fmla="*/ 45 h 47"/>
                <a:gd name="T6" fmla="*/ 42 w 50"/>
                <a:gd name="T7" fmla="*/ 45 h 47"/>
                <a:gd name="T8" fmla="*/ 2 w 50"/>
                <a:gd name="T9" fmla="*/ 9 h 47"/>
                <a:gd name="T10" fmla="*/ 2 w 50"/>
                <a:gd name="T11" fmla="*/ 2 h 47"/>
                <a:gd name="T12" fmla="*/ 2 w 50"/>
                <a:gd name="T13" fmla="*/ 2 h 47"/>
                <a:gd name="T14" fmla="*/ 8 w 50"/>
                <a:gd name="T15" fmla="*/ 2 h 47"/>
                <a:gd name="T16" fmla="*/ 48 w 50"/>
                <a:gd name="T17" fmla="*/ 38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0" h="47">
                  <a:moveTo>
                    <a:pt x="48" y="38"/>
                  </a:moveTo>
                  <a:cubicBezTo>
                    <a:pt x="50" y="40"/>
                    <a:pt x="50" y="43"/>
                    <a:pt x="48" y="45"/>
                  </a:cubicBezTo>
                  <a:cubicBezTo>
                    <a:pt x="48" y="45"/>
                    <a:pt x="48" y="45"/>
                    <a:pt x="48" y="45"/>
                  </a:cubicBezTo>
                  <a:cubicBezTo>
                    <a:pt x="47" y="47"/>
                    <a:pt x="44" y="47"/>
                    <a:pt x="42" y="45"/>
                  </a:cubicBezTo>
                  <a:cubicBezTo>
                    <a:pt x="2" y="9"/>
                    <a:pt x="2" y="9"/>
                    <a:pt x="2" y="9"/>
                  </a:cubicBezTo>
                  <a:cubicBezTo>
                    <a:pt x="0" y="7"/>
                    <a:pt x="0" y="4"/>
                    <a:pt x="2" y="2"/>
                  </a:cubicBezTo>
                  <a:cubicBezTo>
                    <a:pt x="2" y="2"/>
                    <a:pt x="2" y="2"/>
                    <a:pt x="2" y="2"/>
                  </a:cubicBezTo>
                  <a:cubicBezTo>
                    <a:pt x="3" y="0"/>
                    <a:pt x="6" y="0"/>
                    <a:pt x="8" y="2"/>
                  </a:cubicBezTo>
                  <a:lnTo>
                    <a:pt x="48" y="38"/>
                  </a:lnTo>
                  <a:close/>
                </a:path>
              </a:pathLst>
            </a:custGeom>
            <a:grpFill/>
            <a:ln>
              <a:noFill/>
            </a:ln>
            <a:extLst/>
          </p:spPr>
          <p:txBody>
            <a:bodyPr vert="horz" wrap="square" lIns="83743" tIns="41872" rIns="83743" bIns="41872" numCol="1" anchor="t" anchorCtr="0" compatLnSpc="1">
              <a:prstTxWarp prst="textNoShape">
                <a:avLst/>
              </a:prstTxWarp>
            </a:bodyPr>
            <a:lstStyle/>
            <a:p>
              <a:pPr algn="just">
                <a:lnSpc>
                  <a:spcPct val="120000"/>
                </a:lnSpc>
              </a:pPr>
              <a:endParaRPr lang="en-GB" sz="9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9" name="Freeform 514"/>
            <p:cNvSpPr>
              <a:spLocks/>
            </p:cNvSpPr>
            <p:nvPr/>
          </p:nvSpPr>
          <p:spPr bwMode="auto">
            <a:xfrm>
              <a:off x="4488940" y="5525479"/>
              <a:ext cx="110346" cy="17774"/>
            </a:xfrm>
            <a:custGeom>
              <a:avLst/>
              <a:gdLst>
                <a:gd name="T0" fmla="*/ 58 w 63"/>
                <a:gd name="T1" fmla="*/ 0 h 10"/>
                <a:gd name="T2" fmla="*/ 63 w 63"/>
                <a:gd name="T3" fmla="*/ 5 h 10"/>
                <a:gd name="T4" fmla="*/ 63 w 63"/>
                <a:gd name="T5" fmla="*/ 5 h 10"/>
                <a:gd name="T6" fmla="*/ 58 w 63"/>
                <a:gd name="T7" fmla="*/ 10 h 10"/>
                <a:gd name="T8" fmla="*/ 4 w 63"/>
                <a:gd name="T9" fmla="*/ 10 h 10"/>
                <a:gd name="T10" fmla="*/ 0 w 63"/>
                <a:gd name="T11" fmla="*/ 5 h 10"/>
                <a:gd name="T12" fmla="*/ 0 w 63"/>
                <a:gd name="T13" fmla="*/ 5 h 10"/>
                <a:gd name="T14" fmla="*/ 4 w 63"/>
                <a:gd name="T15" fmla="*/ 0 h 10"/>
                <a:gd name="T16" fmla="*/ 58 w 63"/>
                <a:gd name="T17" fmla="*/ 0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3" h="10">
                  <a:moveTo>
                    <a:pt x="58" y="0"/>
                  </a:moveTo>
                  <a:cubicBezTo>
                    <a:pt x="61" y="0"/>
                    <a:pt x="63" y="2"/>
                    <a:pt x="63" y="5"/>
                  </a:cubicBezTo>
                  <a:cubicBezTo>
                    <a:pt x="63" y="5"/>
                    <a:pt x="63" y="5"/>
                    <a:pt x="63" y="5"/>
                  </a:cubicBezTo>
                  <a:cubicBezTo>
                    <a:pt x="63" y="8"/>
                    <a:pt x="61" y="10"/>
                    <a:pt x="58" y="10"/>
                  </a:cubicBezTo>
                  <a:cubicBezTo>
                    <a:pt x="4" y="10"/>
                    <a:pt x="4" y="10"/>
                    <a:pt x="4" y="10"/>
                  </a:cubicBezTo>
                  <a:cubicBezTo>
                    <a:pt x="2" y="10"/>
                    <a:pt x="0" y="8"/>
                    <a:pt x="0" y="5"/>
                  </a:cubicBezTo>
                  <a:cubicBezTo>
                    <a:pt x="0" y="5"/>
                    <a:pt x="0" y="5"/>
                    <a:pt x="0" y="5"/>
                  </a:cubicBezTo>
                  <a:cubicBezTo>
                    <a:pt x="0" y="2"/>
                    <a:pt x="2" y="0"/>
                    <a:pt x="4" y="0"/>
                  </a:cubicBezTo>
                  <a:lnTo>
                    <a:pt x="58" y="0"/>
                  </a:lnTo>
                  <a:close/>
                </a:path>
              </a:pathLst>
            </a:custGeom>
            <a:grpFill/>
            <a:ln>
              <a:noFill/>
            </a:ln>
            <a:extLst/>
          </p:spPr>
          <p:txBody>
            <a:bodyPr vert="horz" wrap="square" lIns="83743" tIns="41872" rIns="83743" bIns="41872" numCol="1" anchor="t" anchorCtr="0" compatLnSpc="1">
              <a:prstTxWarp prst="textNoShape">
                <a:avLst/>
              </a:prstTxWarp>
            </a:bodyPr>
            <a:lstStyle/>
            <a:p>
              <a:pPr algn="just">
                <a:lnSpc>
                  <a:spcPct val="120000"/>
                </a:lnSpc>
              </a:pPr>
              <a:endParaRPr lang="en-GB" sz="9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0" name="Freeform 515"/>
            <p:cNvSpPr>
              <a:spLocks/>
            </p:cNvSpPr>
            <p:nvPr/>
          </p:nvSpPr>
          <p:spPr bwMode="auto">
            <a:xfrm>
              <a:off x="4912552" y="5525479"/>
              <a:ext cx="110346" cy="17774"/>
            </a:xfrm>
            <a:custGeom>
              <a:avLst/>
              <a:gdLst>
                <a:gd name="T0" fmla="*/ 59 w 63"/>
                <a:gd name="T1" fmla="*/ 0 h 10"/>
                <a:gd name="T2" fmla="*/ 63 w 63"/>
                <a:gd name="T3" fmla="*/ 5 h 10"/>
                <a:gd name="T4" fmla="*/ 63 w 63"/>
                <a:gd name="T5" fmla="*/ 5 h 10"/>
                <a:gd name="T6" fmla="*/ 59 w 63"/>
                <a:gd name="T7" fmla="*/ 10 h 10"/>
                <a:gd name="T8" fmla="*/ 5 w 63"/>
                <a:gd name="T9" fmla="*/ 10 h 10"/>
                <a:gd name="T10" fmla="*/ 0 w 63"/>
                <a:gd name="T11" fmla="*/ 5 h 10"/>
                <a:gd name="T12" fmla="*/ 0 w 63"/>
                <a:gd name="T13" fmla="*/ 5 h 10"/>
                <a:gd name="T14" fmla="*/ 5 w 63"/>
                <a:gd name="T15" fmla="*/ 0 h 10"/>
                <a:gd name="T16" fmla="*/ 59 w 63"/>
                <a:gd name="T17" fmla="*/ 0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3" h="10">
                  <a:moveTo>
                    <a:pt x="59" y="0"/>
                  </a:moveTo>
                  <a:cubicBezTo>
                    <a:pt x="61" y="0"/>
                    <a:pt x="63" y="2"/>
                    <a:pt x="63" y="5"/>
                  </a:cubicBezTo>
                  <a:cubicBezTo>
                    <a:pt x="63" y="5"/>
                    <a:pt x="63" y="5"/>
                    <a:pt x="63" y="5"/>
                  </a:cubicBezTo>
                  <a:cubicBezTo>
                    <a:pt x="63" y="8"/>
                    <a:pt x="61" y="10"/>
                    <a:pt x="59" y="10"/>
                  </a:cubicBezTo>
                  <a:cubicBezTo>
                    <a:pt x="5" y="10"/>
                    <a:pt x="5" y="10"/>
                    <a:pt x="5" y="10"/>
                  </a:cubicBezTo>
                  <a:cubicBezTo>
                    <a:pt x="2" y="10"/>
                    <a:pt x="0" y="8"/>
                    <a:pt x="0" y="5"/>
                  </a:cubicBezTo>
                  <a:cubicBezTo>
                    <a:pt x="0" y="5"/>
                    <a:pt x="0" y="5"/>
                    <a:pt x="0" y="5"/>
                  </a:cubicBezTo>
                  <a:cubicBezTo>
                    <a:pt x="0" y="2"/>
                    <a:pt x="2" y="0"/>
                    <a:pt x="5" y="0"/>
                  </a:cubicBezTo>
                  <a:lnTo>
                    <a:pt x="59" y="0"/>
                  </a:lnTo>
                  <a:close/>
                </a:path>
              </a:pathLst>
            </a:custGeom>
            <a:grpFill/>
            <a:ln>
              <a:noFill/>
            </a:ln>
            <a:extLst/>
          </p:spPr>
          <p:txBody>
            <a:bodyPr vert="horz" wrap="square" lIns="83743" tIns="41872" rIns="83743" bIns="41872" numCol="1" anchor="t" anchorCtr="0" compatLnSpc="1">
              <a:prstTxWarp prst="textNoShape">
                <a:avLst/>
              </a:prstTxWarp>
            </a:bodyPr>
            <a:lstStyle/>
            <a:p>
              <a:pPr algn="just">
                <a:lnSpc>
                  <a:spcPct val="120000"/>
                </a:lnSpc>
              </a:pPr>
              <a:endParaRPr lang="en-GB" sz="9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1" name="Freeform 516"/>
            <p:cNvSpPr>
              <a:spLocks/>
            </p:cNvSpPr>
            <p:nvPr/>
          </p:nvSpPr>
          <p:spPr bwMode="auto">
            <a:xfrm>
              <a:off x="4748143" y="5289234"/>
              <a:ext cx="15552" cy="94794"/>
            </a:xfrm>
            <a:custGeom>
              <a:avLst/>
              <a:gdLst>
                <a:gd name="T0" fmla="*/ 9 w 9"/>
                <a:gd name="T1" fmla="*/ 50 h 54"/>
                <a:gd name="T2" fmla="*/ 4 w 9"/>
                <a:gd name="T3" fmla="*/ 54 h 54"/>
                <a:gd name="T4" fmla="*/ 4 w 9"/>
                <a:gd name="T5" fmla="*/ 54 h 54"/>
                <a:gd name="T6" fmla="*/ 0 w 9"/>
                <a:gd name="T7" fmla="*/ 50 h 54"/>
                <a:gd name="T8" fmla="*/ 0 w 9"/>
                <a:gd name="T9" fmla="*/ 4 h 54"/>
                <a:gd name="T10" fmla="*/ 4 w 9"/>
                <a:gd name="T11" fmla="*/ 0 h 54"/>
                <a:gd name="T12" fmla="*/ 4 w 9"/>
                <a:gd name="T13" fmla="*/ 0 h 54"/>
                <a:gd name="T14" fmla="*/ 9 w 9"/>
                <a:gd name="T15" fmla="*/ 4 h 54"/>
                <a:gd name="T16" fmla="*/ 9 w 9"/>
                <a:gd name="T17" fmla="*/ 50 h 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 h="54">
                  <a:moveTo>
                    <a:pt x="9" y="50"/>
                  </a:moveTo>
                  <a:cubicBezTo>
                    <a:pt x="9" y="52"/>
                    <a:pt x="7" y="54"/>
                    <a:pt x="4" y="54"/>
                  </a:cubicBezTo>
                  <a:cubicBezTo>
                    <a:pt x="4" y="54"/>
                    <a:pt x="4" y="54"/>
                    <a:pt x="4" y="54"/>
                  </a:cubicBezTo>
                  <a:cubicBezTo>
                    <a:pt x="2" y="54"/>
                    <a:pt x="0" y="52"/>
                    <a:pt x="0" y="50"/>
                  </a:cubicBezTo>
                  <a:cubicBezTo>
                    <a:pt x="0" y="4"/>
                    <a:pt x="0" y="4"/>
                    <a:pt x="0" y="4"/>
                  </a:cubicBezTo>
                  <a:cubicBezTo>
                    <a:pt x="0" y="1"/>
                    <a:pt x="2" y="0"/>
                    <a:pt x="4" y="0"/>
                  </a:cubicBezTo>
                  <a:cubicBezTo>
                    <a:pt x="4" y="0"/>
                    <a:pt x="4" y="0"/>
                    <a:pt x="4" y="0"/>
                  </a:cubicBezTo>
                  <a:cubicBezTo>
                    <a:pt x="7" y="0"/>
                    <a:pt x="9" y="1"/>
                    <a:pt x="9" y="4"/>
                  </a:cubicBezTo>
                  <a:lnTo>
                    <a:pt x="9" y="50"/>
                  </a:lnTo>
                  <a:close/>
                </a:path>
              </a:pathLst>
            </a:custGeom>
            <a:grpFill/>
            <a:ln>
              <a:noFill/>
            </a:ln>
            <a:extLst/>
          </p:spPr>
          <p:txBody>
            <a:bodyPr vert="horz" wrap="square" lIns="83743" tIns="41872" rIns="83743" bIns="41872" numCol="1" anchor="t" anchorCtr="0" compatLnSpc="1">
              <a:prstTxWarp prst="textNoShape">
                <a:avLst/>
              </a:prstTxWarp>
            </a:bodyPr>
            <a:lstStyle/>
            <a:p>
              <a:pPr algn="just">
                <a:lnSpc>
                  <a:spcPct val="120000"/>
                </a:lnSpc>
              </a:pPr>
              <a:endParaRPr lang="en-GB" sz="9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2" name="Freeform 517"/>
            <p:cNvSpPr>
              <a:spLocks/>
            </p:cNvSpPr>
            <p:nvPr/>
          </p:nvSpPr>
          <p:spPr bwMode="auto">
            <a:xfrm>
              <a:off x="4448949" y="5252205"/>
              <a:ext cx="610979" cy="609498"/>
            </a:xfrm>
            <a:custGeom>
              <a:avLst/>
              <a:gdLst>
                <a:gd name="T0" fmla="*/ 349 w 349"/>
                <a:gd name="T1" fmla="*/ 281 h 348"/>
                <a:gd name="T2" fmla="*/ 282 w 349"/>
                <a:gd name="T3" fmla="*/ 348 h 348"/>
                <a:gd name="T4" fmla="*/ 68 w 349"/>
                <a:gd name="T5" fmla="*/ 348 h 348"/>
                <a:gd name="T6" fmla="*/ 0 w 349"/>
                <a:gd name="T7" fmla="*/ 281 h 348"/>
                <a:gd name="T8" fmla="*/ 0 w 349"/>
                <a:gd name="T9" fmla="*/ 67 h 348"/>
                <a:gd name="T10" fmla="*/ 68 w 349"/>
                <a:gd name="T11" fmla="*/ 0 h 348"/>
                <a:gd name="T12" fmla="*/ 282 w 349"/>
                <a:gd name="T13" fmla="*/ 0 h 348"/>
                <a:gd name="T14" fmla="*/ 349 w 349"/>
                <a:gd name="T15" fmla="*/ 67 h 348"/>
                <a:gd name="T16" fmla="*/ 349 w 349"/>
                <a:gd name="T17" fmla="*/ 281 h 3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49" h="348">
                  <a:moveTo>
                    <a:pt x="349" y="281"/>
                  </a:moveTo>
                  <a:cubicBezTo>
                    <a:pt x="349" y="318"/>
                    <a:pt x="319" y="348"/>
                    <a:pt x="282" y="348"/>
                  </a:cubicBezTo>
                  <a:cubicBezTo>
                    <a:pt x="68" y="348"/>
                    <a:pt x="68" y="348"/>
                    <a:pt x="68" y="348"/>
                  </a:cubicBezTo>
                  <a:cubicBezTo>
                    <a:pt x="31" y="348"/>
                    <a:pt x="0" y="318"/>
                    <a:pt x="0" y="281"/>
                  </a:cubicBezTo>
                  <a:cubicBezTo>
                    <a:pt x="0" y="67"/>
                    <a:pt x="0" y="67"/>
                    <a:pt x="0" y="67"/>
                  </a:cubicBezTo>
                  <a:cubicBezTo>
                    <a:pt x="0" y="30"/>
                    <a:pt x="31" y="0"/>
                    <a:pt x="68" y="0"/>
                  </a:cubicBezTo>
                  <a:cubicBezTo>
                    <a:pt x="282" y="0"/>
                    <a:pt x="282" y="0"/>
                    <a:pt x="282" y="0"/>
                  </a:cubicBezTo>
                  <a:cubicBezTo>
                    <a:pt x="319" y="0"/>
                    <a:pt x="349" y="30"/>
                    <a:pt x="349" y="67"/>
                  </a:cubicBezTo>
                  <a:lnTo>
                    <a:pt x="349" y="281"/>
                  </a:lnTo>
                  <a:close/>
                </a:path>
              </a:pathLst>
            </a:custGeom>
            <a:noFill/>
            <a:ln w="68263" cap="flat">
              <a:solidFill>
                <a:schemeClr val="accent3"/>
              </a:solidFill>
              <a:prstDash val="solid"/>
              <a:miter lim="800000"/>
              <a:headEnd/>
              <a:tailEnd/>
            </a:ln>
            <a:extLst/>
          </p:spPr>
          <p:txBody>
            <a:bodyPr vert="horz" wrap="square" lIns="83743" tIns="41872" rIns="83743" bIns="41872" numCol="1" anchor="t" anchorCtr="0" compatLnSpc="1">
              <a:prstTxWarp prst="textNoShape">
                <a:avLst/>
              </a:prstTxWarp>
            </a:bodyPr>
            <a:lstStyle/>
            <a:p>
              <a:pPr algn="just">
                <a:lnSpc>
                  <a:spcPct val="120000"/>
                </a:lnSpc>
              </a:pPr>
              <a:endParaRPr lang="en-GB" sz="90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60" name="Group 59"/>
          <p:cNvGrpSpPr/>
          <p:nvPr/>
        </p:nvGrpSpPr>
        <p:grpSpPr>
          <a:xfrm>
            <a:off x="5104769" y="2479768"/>
            <a:ext cx="1515473" cy="1515473"/>
            <a:chOff x="4247511" y="1566336"/>
            <a:chExt cx="2152126" cy="2152127"/>
          </a:xfrm>
        </p:grpSpPr>
        <p:sp>
          <p:nvSpPr>
            <p:cNvPr id="5" name="Freeform 490"/>
            <p:cNvSpPr>
              <a:spLocks noEditPoints="1"/>
            </p:cNvSpPr>
            <p:nvPr/>
          </p:nvSpPr>
          <p:spPr bwMode="auto">
            <a:xfrm>
              <a:off x="4247511" y="1566336"/>
              <a:ext cx="2152126" cy="2152127"/>
            </a:xfrm>
            <a:custGeom>
              <a:avLst/>
              <a:gdLst>
                <a:gd name="T0" fmla="*/ 1225 w 1229"/>
                <a:gd name="T1" fmla="*/ 665 h 1229"/>
                <a:gd name="T2" fmla="*/ 1201 w 1229"/>
                <a:gd name="T3" fmla="*/ 629 h 1229"/>
                <a:gd name="T4" fmla="*/ 1101 w 1229"/>
                <a:gd name="T5" fmla="*/ 598 h 1229"/>
                <a:gd name="T6" fmla="*/ 1039 w 1229"/>
                <a:gd name="T7" fmla="*/ 535 h 1229"/>
                <a:gd name="T8" fmla="*/ 1046 w 1229"/>
                <a:gd name="T9" fmla="*/ 447 h 1229"/>
                <a:gd name="T10" fmla="*/ 1146 w 1229"/>
                <a:gd name="T11" fmla="*/ 354 h 1229"/>
                <a:gd name="T12" fmla="*/ 1152 w 1229"/>
                <a:gd name="T13" fmla="*/ 314 h 1229"/>
                <a:gd name="T14" fmla="*/ 1082 w 1229"/>
                <a:gd name="T15" fmla="*/ 216 h 1229"/>
                <a:gd name="T16" fmla="*/ 1031 w 1229"/>
                <a:gd name="T17" fmla="*/ 209 h 1229"/>
                <a:gd name="T18" fmla="*/ 920 w 1229"/>
                <a:gd name="T19" fmla="*/ 266 h 1229"/>
                <a:gd name="T20" fmla="*/ 848 w 1229"/>
                <a:gd name="T21" fmla="*/ 253 h 1229"/>
                <a:gd name="T22" fmla="*/ 802 w 1229"/>
                <a:gd name="T23" fmla="*/ 206 h 1229"/>
                <a:gd name="T24" fmla="*/ 806 w 1229"/>
                <a:gd name="T25" fmla="*/ 53 h 1229"/>
                <a:gd name="T26" fmla="*/ 782 w 1229"/>
                <a:gd name="T27" fmla="*/ 24 h 1229"/>
                <a:gd name="T28" fmla="*/ 663 w 1229"/>
                <a:gd name="T29" fmla="*/ 4 h 1229"/>
                <a:gd name="T30" fmla="*/ 628 w 1229"/>
                <a:gd name="T31" fmla="*/ 29 h 1229"/>
                <a:gd name="T32" fmla="*/ 586 w 1229"/>
                <a:gd name="T33" fmla="*/ 164 h 1229"/>
                <a:gd name="T34" fmla="*/ 535 w 1229"/>
                <a:gd name="T35" fmla="*/ 192 h 1229"/>
                <a:gd name="T36" fmla="*/ 457 w 1229"/>
                <a:gd name="T37" fmla="*/ 192 h 1229"/>
                <a:gd name="T38" fmla="*/ 363 w 1229"/>
                <a:gd name="T39" fmla="*/ 90 h 1229"/>
                <a:gd name="T40" fmla="*/ 325 w 1229"/>
                <a:gd name="T41" fmla="*/ 79 h 1229"/>
                <a:gd name="T42" fmla="*/ 218 w 1229"/>
                <a:gd name="T43" fmla="*/ 152 h 1229"/>
                <a:gd name="T44" fmla="*/ 210 w 1229"/>
                <a:gd name="T45" fmla="*/ 202 h 1229"/>
                <a:gd name="T46" fmla="*/ 264 w 1229"/>
                <a:gd name="T47" fmla="*/ 309 h 1229"/>
                <a:gd name="T48" fmla="*/ 253 w 1229"/>
                <a:gd name="T49" fmla="*/ 389 h 1229"/>
                <a:gd name="T50" fmla="*/ 195 w 1229"/>
                <a:gd name="T51" fmla="*/ 431 h 1229"/>
                <a:gd name="T52" fmla="*/ 73 w 1229"/>
                <a:gd name="T53" fmla="*/ 421 h 1229"/>
                <a:gd name="T54" fmla="*/ 25 w 1229"/>
                <a:gd name="T55" fmla="*/ 459 h 1229"/>
                <a:gd name="T56" fmla="*/ 6 w 1229"/>
                <a:gd name="T57" fmla="*/ 563 h 1229"/>
                <a:gd name="T58" fmla="*/ 36 w 1229"/>
                <a:gd name="T59" fmla="*/ 607 h 1229"/>
                <a:gd name="T60" fmla="*/ 148 w 1229"/>
                <a:gd name="T61" fmla="*/ 644 h 1229"/>
                <a:gd name="T62" fmla="*/ 195 w 1229"/>
                <a:gd name="T63" fmla="*/ 714 h 1229"/>
                <a:gd name="T64" fmla="*/ 183 w 1229"/>
                <a:gd name="T65" fmla="*/ 783 h 1229"/>
                <a:gd name="T66" fmla="*/ 97 w 1229"/>
                <a:gd name="T67" fmla="*/ 865 h 1229"/>
                <a:gd name="T68" fmla="*/ 87 w 1229"/>
                <a:gd name="T69" fmla="*/ 920 h 1229"/>
                <a:gd name="T70" fmla="*/ 149 w 1229"/>
                <a:gd name="T71" fmla="*/ 1008 h 1229"/>
                <a:gd name="T72" fmla="*/ 201 w 1229"/>
                <a:gd name="T73" fmla="*/ 1021 h 1229"/>
                <a:gd name="T74" fmla="*/ 315 w 1229"/>
                <a:gd name="T75" fmla="*/ 963 h 1229"/>
                <a:gd name="T76" fmla="*/ 400 w 1229"/>
                <a:gd name="T77" fmla="*/ 987 h 1229"/>
                <a:gd name="T78" fmla="*/ 430 w 1229"/>
                <a:gd name="T79" fmla="*/ 1046 h 1229"/>
                <a:gd name="T80" fmla="*/ 425 w 1229"/>
                <a:gd name="T81" fmla="*/ 1163 h 1229"/>
                <a:gd name="T82" fmla="*/ 455 w 1229"/>
                <a:gd name="T83" fmla="*/ 1202 h 1229"/>
                <a:gd name="T84" fmla="*/ 566 w 1229"/>
                <a:gd name="T85" fmla="*/ 1221 h 1229"/>
                <a:gd name="T86" fmla="*/ 610 w 1229"/>
                <a:gd name="T87" fmla="*/ 1199 h 1229"/>
                <a:gd name="T88" fmla="*/ 649 w 1229"/>
                <a:gd name="T89" fmla="*/ 1075 h 1229"/>
                <a:gd name="T90" fmla="*/ 716 w 1229"/>
                <a:gd name="T91" fmla="*/ 1034 h 1229"/>
                <a:gd name="T92" fmla="*/ 794 w 1229"/>
                <a:gd name="T93" fmla="*/ 1054 h 1229"/>
                <a:gd name="T94" fmla="*/ 866 w 1229"/>
                <a:gd name="T95" fmla="*/ 1133 h 1229"/>
                <a:gd name="T96" fmla="*/ 911 w 1229"/>
                <a:gd name="T97" fmla="*/ 1147 h 1229"/>
                <a:gd name="T98" fmla="*/ 1015 w 1229"/>
                <a:gd name="T99" fmla="*/ 1076 h 1229"/>
                <a:gd name="T100" fmla="*/ 1024 w 1229"/>
                <a:gd name="T101" fmla="*/ 1032 h 1229"/>
                <a:gd name="T102" fmla="*/ 961 w 1229"/>
                <a:gd name="T103" fmla="*/ 895 h 1229"/>
                <a:gd name="T104" fmla="*/ 989 w 1229"/>
                <a:gd name="T105" fmla="*/ 831 h 1229"/>
                <a:gd name="T106" fmla="*/ 1045 w 1229"/>
                <a:gd name="T107" fmla="*/ 798 h 1229"/>
                <a:gd name="T108" fmla="*/ 1154 w 1229"/>
                <a:gd name="T109" fmla="*/ 801 h 1229"/>
                <a:gd name="T110" fmla="*/ 1197 w 1229"/>
                <a:gd name="T111" fmla="*/ 785 h 1229"/>
                <a:gd name="T112" fmla="*/ 1225 w 1229"/>
                <a:gd name="T113" fmla="*/ 665 h 1229"/>
                <a:gd name="T114" fmla="*/ 596 w 1229"/>
                <a:gd name="T115" fmla="*/ 729 h 1229"/>
                <a:gd name="T116" fmla="*/ 499 w 1229"/>
                <a:gd name="T117" fmla="*/ 592 h 1229"/>
                <a:gd name="T118" fmla="*/ 636 w 1229"/>
                <a:gd name="T119" fmla="*/ 495 h 1229"/>
                <a:gd name="T120" fmla="*/ 733 w 1229"/>
                <a:gd name="T121" fmla="*/ 632 h 1229"/>
                <a:gd name="T122" fmla="*/ 596 w 1229"/>
                <a:gd name="T123" fmla="*/ 729 h 12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229" h="1229">
                  <a:moveTo>
                    <a:pt x="1225" y="665"/>
                  </a:moveTo>
                  <a:cubicBezTo>
                    <a:pt x="1229" y="635"/>
                    <a:pt x="1201" y="629"/>
                    <a:pt x="1201" y="629"/>
                  </a:cubicBezTo>
                  <a:cubicBezTo>
                    <a:pt x="1201" y="629"/>
                    <a:pt x="1154" y="612"/>
                    <a:pt x="1101" y="598"/>
                  </a:cubicBezTo>
                  <a:cubicBezTo>
                    <a:pt x="1048" y="583"/>
                    <a:pt x="1039" y="535"/>
                    <a:pt x="1039" y="535"/>
                  </a:cubicBezTo>
                  <a:cubicBezTo>
                    <a:pt x="1013" y="473"/>
                    <a:pt x="1046" y="447"/>
                    <a:pt x="1046" y="447"/>
                  </a:cubicBezTo>
                  <a:cubicBezTo>
                    <a:pt x="1146" y="354"/>
                    <a:pt x="1146" y="354"/>
                    <a:pt x="1146" y="354"/>
                  </a:cubicBezTo>
                  <a:cubicBezTo>
                    <a:pt x="1166" y="334"/>
                    <a:pt x="1152" y="314"/>
                    <a:pt x="1152" y="314"/>
                  </a:cubicBezTo>
                  <a:cubicBezTo>
                    <a:pt x="1082" y="216"/>
                    <a:pt x="1082" y="216"/>
                    <a:pt x="1082" y="216"/>
                  </a:cubicBezTo>
                  <a:cubicBezTo>
                    <a:pt x="1062" y="189"/>
                    <a:pt x="1031" y="209"/>
                    <a:pt x="1031" y="209"/>
                  </a:cubicBezTo>
                  <a:cubicBezTo>
                    <a:pt x="920" y="266"/>
                    <a:pt x="920" y="266"/>
                    <a:pt x="920" y="266"/>
                  </a:cubicBezTo>
                  <a:cubicBezTo>
                    <a:pt x="899" y="275"/>
                    <a:pt x="848" y="253"/>
                    <a:pt x="848" y="253"/>
                  </a:cubicBezTo>
                  <a:cubicBezTo>
                    <a:pt x="818" y="239"/>
                    <a:pt x="802" y="206"/>
                    <a:pt x="802" y="206"/>
                  </a:cubicBezTo>
                  <a:cubicBezTo>
                    <a:pt x="806" y="53"/>
                    <a:pt x="806" y="53"/>
                    <a:pt x="806" y="53"/>
                  </a:cubicBezTo>
                  <a:cubicBezTo>
                    <a:pt x="807" y="32"/>
                    <a:pt x="782" y="24"/>
                    <a:pt x="782" y="24"/>
                  </a:cubicBezTo>
                  <a:cubicBezTo>
                    <a:pt x="663" y="4"/>
                    <a:pt x="663" y="4"/>
                    <a:pt x="663" y="4"/>
                  </a:cubicBezTo>
                  <a:cubicBezTo>
                    <a:pt x="635" y="0"/>
                    <a:pt x="628" y="29"/>
                    <a:pt x="628" y="29"/>
                  </a:cubicBezTo>
                  <a:cubicBezTo>
                    <a:pt x="626" y="35"/>
                    <a:pt x="586" y="164"/>
                    <a:pt x="586" y="164"/>
                  </a:cubicBezTo>
                  <a:cubicBezTo>
                    <a:pt x="578" y="177"/>
                    <a:pt x="535" y="192"/>
                    <a:pt x="535" y="192"/>
                  </a:cubicBezTo>
                  <a:cubicBezTo>
                    <a:pt x="494" y="211"/>
                    <a:pt x="457" y="192"/>
                    <a:pt x="457" y="192"/>
                  </a:cubicBezTo>
                  <a:cubicBezTo>
                    <a:pt x="363" y="90"/>
                    <a:pt x="363" y="90"/>
                    <a:pt x="363" y="90"/>
                  </a:cubicBezTo>
                  <a:cubicBezTo>
                    <a:pt x="350" y="72"/>
                    <a:pt x="325" y="79"/>
                    <a:pt x="325" y="79"/>
                  </a:cubicBezTo>
                  <a:cubicBezTo>
                    <a:pt x="218" y="152"/>
                    <a:pt x="218" y="152"/>
                    <a:pt x="218" y="152"/>
                  </a:cubicBezTo>
                  <a:cubicBezTo>
                    <a:pt x="196" y="170"/>
                    <a:pt x="210" y="202"/>
                    <a:pt x="210" y="202"/>
                  </a:cubicBezTo>
                  <a:cubicBezTo>
                    <a:pt x="264" y="309"/>
                    <a:pt x="264" y="309"/>
                    <a:pt x="264" y="309"/>
                  </a:cubicBezTo>
                  <a:cubicBezTo>
                    <a:pt x="284" y="340"/>
                    <a:pt x="253" y="389"/>
                    <a:pt x="253" y="389"/>
                  </a:cubicBezTo>
                  <a:cubicBezTo>
                    <a:pt x="235" y="421"/>
                    <a:pt x="195" y="431"/>
                    <a:pt x="195" y="431"/>
                  </a:cubicBezTo>
                  <a:cubicBezTo>
                    <a:pt x="73" y="421"/>
                    <a:pt x="73" y="421"/>
                    <a:pt x="73" y="421"/>
                  </a:cubicBezTo>
                  <a:cubicBezTo>
                    <a:pt x="30" y="419"/>
                    <a:pt x="25" y="459"/>
                    <a:pt x="25" y="459"/>
                  </a:cubicBezTo>
                  <a:cubicBezTo>
                    <a:pt x="6" y="563"/>
                    <a:pt x="6" y="563"/>
                    <a:pt x="6" y="563"/>
                  </a:cubicBezTo>
                  <a:cubicBezTo>
                    <a:pt x="0" y="600"/>
                    <a:pt x="36" y="607"/>
                    <a:pt x="36" y="607"/>
                  </a:cubicBezTo>
                  <a:cubicBezTo>
                    <a:pt x="148" y="644"/>
                    <a:pt x="148" y="644"/>
                    <a:pt x="148" y="644"/>
                  </a:cubicBezTo>
                  <a:cubicBezTo>
                    <a:pt x="189" y="655"/>
                    <a:pt x="195" y="714"/>
                    <a:pt x="195" y="714"/>
                  </a:cubicBezTo>
                  <a:cubicBezTo>
                    <a:pt x="208" y="764"/>
                    <a:pt x="183" y="783"/>
                    <a:pt x="183" y="783"/>
                  </a:cubicBezTo>
                  <a:cubicBezTo>
                    <a:pt x="97" y="865"/>
                    <a:pt x="97" y="865"/>
                    <a:pt x="97" y="865"/>
                  </a:cubicBezTo>
                  <a:cubicBezTo>
                    <a:pt x="67" y="888"/>
                    <a:pt x="87" y="920"/>
                    <a:pt x="87" y="920"/>
                  </a:cubicBezTo>
                  <a:cubicBezTo>
                    <a:pt x="149" y="1008"/>
                    <a:pt x="149" y="1008"/>
                    <a:pt x="149" y="1008"/>
                  </a:cubicBezTo>
                  <a:cubicBezTo>
                    <a:pt x="179" y="1038"/>
                    <a:pt x="201" y="1021"/>
                    <a:pt x="201" y="1021"/>
                  </a:cubicBezTo>
                  <a:cubicBezTo>
                    <a:pt x="315" y="963"/>
                    <a:pt x="315" y="963"/>
                    <a:pt x="315" y="963"/>
                  </a:cubicBezTo>
                  <a:cubicBezTo>
                    <a:pt x="356" y="943"/>
                    <a:pt x="400" y="987"/>
                    <a:pt x="400" y="987"/>
                  </a:cubicBezTo>
                  <a:cubicBezTo>
                    <a:pt x="437" y="1013"/>
                    <a:pt x="430" y="1046"/>
                    <a:pt x="430" y="1046"/>
                  </a:cubicBezTo>
                  <a:cubicBezTo>
                    <a:pt x="425" y="1163"/>
                    <a:pt x="425" y="1163"/>
                    <a:pt x="425" y="1163"/>
                  </a:cubicBezTo>
                  <a:cubicBezTo>
                    <a:pt x="422" y="1190"/>
                    <a:pt x="455" y="1202"/>
                    <a:pt x="455" y="1202"/>
                  </a:cubicBezTo>
                  <a:cubicBezTo>
                    <a:pt x="566" y="1221"/>
                    <a:pt x="566" y="1221"/>
                    <a:pt x="566" y="1221"/>
                  </a:cubicBezTo>
                  <a:cubicBezTo>
                    <a:pt x="605" y="1229"/>
                    <a:pt x="610" y="1199"/>
                    <a:pt x="610" y="1199"/>
                  </a:cubicBezTo>
                  <a:cubicBezTo>
                    <a:pt x="649" y="1075"/>
                    <a:pt x="649" y="1075"/>
                    <a:pt x="649" y="1075"/>
                  </a:cubicBezTo>
                  <a:cubicBezTo>
                    <a:pt x="661" y="1042"/>
                    <a:pt x="716" y="1034"/>
                    <a:pt x="716" y="1034"/>
                  </a:cubicBezTo>
                  <a:cubicBezTo>
                    <a:pt x="769" y="1019"/>
                    <a:pt x="794" y="1054"/>
                    <a:pt x="794" y="1054"/>
                  </a:cubicBezTo>
                  <a:cubicBezTo>
                    <a:pt x="866" y="1133"/>
                    <a:pt x="866" y="1133"/>
                    <a:pt x="866" y="1133"/>
                  </a:cubicBezTo>
                  <a:cubicBezTo>
                    <a:pt x="880" y="1157"/>
                    <a:pt x="911" y="1147"/>
                    <a:pt x="911" y="1147"/>
                  </a:cubicBezTo>
                  <a:cubicBezTo>
                    <a:pt x="1015" y="1076"/>
                    <a:pt x="1015" y="1076"/>
                    <a:pt x="1015" y="1076"/>
                  </a:cubicBezTo>
                  <a:cubicBezTo>
                    <a:pt x="1039" y="1054"/>
                    <a:pt x="1024" y="1032"/>
                    <a:pt x="1024" y="1032"/>
                  </a:cubicBezTo>
                  <a:cubicBezTo>
                    <a:pt x="961" y="895"/>
                    <a:pt x="961" y="895"/>
                    <a:pt x="961" y="895"/>
                  </a:cubicBezTo>
                  <a:cubicBezTo>
                    <a:pt x="952" y="871"/>
                    <a:pt x="989" y="831"/>
                    <a:pt x="989" y="831"/>
                  </a:cubicBezTo>
                  <a:cubicBezTo>
                    <a:pt x="1014" y="796"/>
                    <a:pt x="1045" y="798"/>
                    <a:pt x="1045" y="798"/>
                  </a:cubicBezTo>
                  <a:cubicBezTo>
                    <a:pt x="1154" y="801"/>
                    <a:pt x="1154" y="801"/>
                    <a:pt x="1154" y="801"/>
                  </a:cubicBezTo>
                  <a:cubicBezTo>
                    <a:pt x="1194" y="807"/>
                    <a:pt x="1197" y="785"/>
                    <a:pt x="1197" y="785"/>
                  </a:cubicBezTo>
                  <a:cubicBezTo>
                    <a:pt x="1197" y="785"/>
                    <a:pt x="1220" y="696"/>
                    <a:pt x="1225" y="665"/>
                  </a:cubicBezTo>
                  <a:close/>
                  <a:moveTo>
                    <a:pt x="596" y="729"/>
                  </a:moveTo>
                  <a:cubicBezTo>
                    <a:pt x="531" y="718"/>
                    <a:pt x="488" y="657"/>
                    <a:pt x="499" y="592"/>
                  </a:cubicBezTo>
                  <a:cubicBezTo>
                    <a:pt x="510" y="528"/>
                    <a:pt x="571" y="484"/>
                    <a:pt x="636" y="495"/>
                  </a:cubicBezTo>
                  <a:cubicBezTo>
                    <a:pt x="701" y="507"/>
                    <a:pt x="744" y="568"/>
                    <a:pt x="733" y="632"/>
                  </a:cubicBezTo>
                  <a:cubicBezTo>
                    <a:pt x="722" y="697"/>
                    <a:pt x="660" y="740"/>
                    <a:pt x="596" y="729"/>
                  </a:cubicBezTo>
                  <a:close/>
                </a:path>
              </a:pathLst>
            </a:custGeom>
            <a:solidFill>
              <a:schemeClr val="accent1"/>
            </a:solidFill>
            <a:ln>
              <a:noFill/>
            </a:ln>
            <a:extLst/>
          </p:spPr>
          <p:txBody>
            <a:bodyPr vert="horz" wrap="square" lIns="83743" tIns="41872" rIns="83743" bIns="41872" numCol="1" anchor="t" anchorCtr="0" compatLnSpc="1">
              <a:prstTxWarp prst="textNoShape">
                <a:avLst/>
              </a:prstTxWarp>
            </a:bodyPr>
            <a:lstStyle/>
            <a:p>
              <a:pPr algn="just">
                <a:lnSpc>
                  <a:spcPct val="120000"/>
                </a:lnSpc>
              </a:pPr>
              <a:endParaRPr lang="en-GB" sz="9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7" name="Freeform 492"/>
            <p:cNvSpPr>
              <a:spLocks noEditPoints="1"/>
            </p:cNvSpPr>
            <p:nvPr/>
          </p:nvSpPr>
          <p:spPr bwMode="auto">
            <a:xfrm>
              <a:off x="4893297" y="2041048"/>
              <a:ext cx="288826" cy="294010"/>
            </a:xfrm>
            <a:custGeom>
              <a:avLst/>
              <a:gdLst>
                <a:gd name="T0" fmla="*/ 128 w 165"/>
                <a:gd name="T1" fmla="*/ 26 h 168"/>
                <a:gd name="T2" fmla="*/ 25 w 165"/>
                <a:gd name="T3" fmla="*/ 37 h 168"/>
                <a:gd name="T4" fmla="*/ 36 w 165"/>
                <a:gd name="T5" fmla="*/ 142 h 168"/>
                <a:gd name="T6" fmla="*/ 140 w 165"/>
                <a:gd name="T7" fmla="*/ 130 h 168"/>
                <a:gd name="T8" fmla="*/ 128 w 165"/>
                <a:gd name="T9" fmla="*/ 26 h 168"/>
                <a:gd name="T10" fmla="*/ 50 w 165"/>
                <a:gd name="T11" fmla="*/ 124 h 168"/>
                <a:gd name="T12" fmla="*/ 42 w 165"/>
                <a:gd name="T13" fmla="*/ 51 h 168"/>
                <a:gd name="T14" fmla="*/ 114 w 165"/>
                <a:gd name="T15" fmla="*/ 43 h 168"/>
                <a:gd name="T16" fmla="*/ 122 w 165"/>
                <a:gd name="T17" fmla="*/ 116 h 168"/>
                <a:gd name="T18" fmla="*/ 50 w 165"/>
                <a:gd name="T19" fmla="*/ 124 h 1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5" h="168">
                  <a:moveTo>
                    <a:pt x="128" y="26"/>
                  </a:moveTo>
                  <a:cubicBezTo>
                    <a:pt x="97" y="0"/>
                    <a:pt x="50" y="5"/>
                    <a:pt x="25" y="37"/>
                  </a:cubicBezTo>
                  <a:cubicBezTo>
                    <a:pt x="0" y="69"/>
                    <a:pt x="5" y="116"/>
                    <a:pt x="36" y="142"/>
                  </a:cubicBezTo>
                  <a:cubicBezTo>
                    <a:pt x="68" y="168"/>
                    <a:pt x="114" y="163"/>
                    <a:pt x="140" y="130"/>
                  </a:cubicBezTo>
                  <a:cubicBezTo>
                    <a:pt x="165" y="98"/>
                    <a:pt x="160" y="51"/>
                    <a:pt x="128" y="26"/>
                  </a:cubicBezTo>
                  <a:close/>
                  <a:moveTo>
                    <a:pt x="50" y="124"/>
                  </a:moveTo>
                  <a:cubicBezTo>
                    <a:pt x="28" y="107"/>
                    <a:pt x="25" y="74"/>
                    <a:pt x="42" y="51"/>
                  </a:cubicBezTo>
                  <a:cubicBezTo>
                    <a:pt x="60" y="29"/>
                    <a:pt x="92" y="25"/>
                    <a:pt x="114" y="43"/>
                  </a:cubicBezTo>
                  <a:cubicBezTo>
                    <a:pt x="136" y="61"/>
                    <a:pt x="140" y="94"/>
                    <a:pt x="122" y="116"/>
                  </a:cubicBezTo>
                  <a:cubicBezTo>
                    <a:pt x="105" y="139"/>
                    <a:pt x="72" y="142"/>
                    <a:pt x="50" y="124"/>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3743" tIns="41872" rIns="83743" bIns="41872" numCol="1" anchor="t" anchorCtr="0" compatLnSpc="1">
              <a:prstTxWarp prst="textNoShape">
                <a:avLst/>
              </a:prstTxWarp>
            </a:bodyPr>
            <a:lstStyle/>
            <a:p>
              <a:pPr algn="just">
                <a:lnSpc>
                  <a:spcPct val="120000"/>
                </a:lnSpc>
              </a:pPr>
              <a:endParaRPr lang="en-GB" sz="9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8" name="Freeform 493"/>
            <p:cNvSpPr>
              <a:spLocks/>
            </p:cNvSpPr>
            <p:nvPr/>
          </p:nvSpPr>
          <p:spPr bwMode="auto">
            <a:xfrm>
              <a:off x="4888113" y="2272109"/>
              <a:ext cx="91091" cy="108865"/>
            </a:xfrm>
            <a:custGeom>
              <a:avLst/>
              <a:gdLst>
                <a:gd name="T0" fmla="*/ 20 w 52"/>
                <a:gd name="T1" fmla="*/ 56 h 62"/>
                <a:gd name="T2" fmla="*/ 5 w 52"/>
                <a:gd name="T3" fmla="*/ 58 h 62"/>
                <a:gd name="T4" fmla="*/ 5 w 52"/>
                <a:gd name="T5" fmla="*/ 58 h 62"/>
                <a:gd name="T6" fmla="*/ 3 w 52"/>
                <a:gd name="T7" fmla="*/ 43 h 62"/>
                <a:gd name="T8" fmla="*/ 31 w 52"/>
                <a:gd name="T9" fmla="*/ 6 h 62"/>
                <a:gd name="T10" fmla="*/ 46 w 52"/>
                <a:gd name="T11" fmla="*/ 4 h 62"/>
                <a:gd name="T12" fmla="*/ 46 w 52"/>
                <a:gd name="T13" fmla="*/ 4 h 62"/>
                <a:gd name="T14" fmla="*/ 48 w 52"/>
                <a:gd name="T15" fmla="*/ 20 h 62"/>
                <a:gd name="T16" fmla="*/ 20 w 52"/>
                <a:gd name="T17" fmla="*/ 56 h 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2" h="62">
                  <a:moveTo>
                    <a:pt x="20" y="56"/>
                  </a:moveTo>
                  <a:cubicBezTo>
                    <a:pt x="17" y="61"/>
                    <a:pt x="10" y="62"/>
                    <a:pt x="5" y="58"/>
                  </a:cubicBezTo>
                  <a:cubicBezTo>
                    <a:pt x="5" y="58"/>
                    <a:pt x="5" y="58"/>
                    <a:pt x="5" y="58"/>
                  </a:cubicBezTo>
                  <a:cubicBezTo>
                    <a:pt x="0" y="54"/>
                    <a:pt x="0" y="47"/>
                    <a:pt x="3" y="43"/>
                  </a:cubicBezTo>
                  <a:cubicBezTo>
                    <a:pt x="31" y="6"/>
                    <a:pt x="31" y="6"/>
                    <a:pt x="31" y="6"/>
                  </a:cubicBezTo>
                  <a:cubicBezTo>
                    <a:pt x="35" y="1"/>
                    <a:pt x="42" y="0"/>
                    <a:pt x="46" y="4"/>
                  </a:cubicBezTo>
                  <a:cubicBezTo>
                    <a:pt x="46" y="4"/>
                    <a:pt x="46" y="4"/>
                    <a:pt x="46" y="4"/>
                  </a:cubicBezTo>
                  <a:cubicBezTo>
                    <a:pt x="51" y="8"/>
                    <a:pt x="52" y="15"/>
                    <a:pt x="48" y="20"/>
                  </a:cubicBezTo>
                  <a:lnTo>
                    <a:pt x="20" y="56"/>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3743" tIns="41872" rIns="83743" bIns="41872" numCol="1" anchor="t" anchorCtr="0" compatLnSpc="1">
              <a:prstTxWarp prst="textNoShape">
                <a:avLst/>
              </a:prstTxWarp>
            </a:bodyPr>
            <a:lstStyle/>
            <a:p>
              <a:pPr algn="just">
                <a:lnSpc>
                  <a:spcPct val="120000"/>
                </a:lnSpc>
              </a:pPr>
              <a:endParaRPr lang="en-GB" sz="9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9" name="Freeform 494"/>
            <p:cNvSpPr>
              <a:spLocks/>
            </p:cNvSpPr>
            <p:nvPr/>
          </p:nvSpPr>
          <p:spPr bwMode="auto">
            <a:xfrm>
              <a:off x="4975501" y="2106219"/>
              <a:ext cx="70355" cy="47397"/>
            </a:xfrm>
            <a:custGeom>
              <a:avLst/>
              <a:gdLst>
                <a:gd name="T0" fmla="*/ 8 w 40"/>
                <a:gd name="T1" fmla="*/ 26 h 27"/>
                <a:gd name="T2" fmla="*/ 9 w 40"/>
                <a:gd name="T3" fmla="*/ 25 h 27"/>
                <a:gd name="T4" fmla="*/ 34 w 40"/>
                <a:gd name="T5" fmla="*/ 10 h 27"/>
                <a:gd name="T6" fmla="*/ 32 w 40"/>
                <a:gd name="T7" fmla="*/ 1 h 27"/>
                <a:gd name="T8" fmla="*/ 32 w 40"/>
                <a:gd name="T9" fmla="*/ 0 h 27"/>
                <a:gd name="T10" fmla="*/ 2 w 40"/>
                <a:gd name="T11" fmla="*/ 19 h 27"/>
                <a:gd name="T12" fmla="*/ 1 w 40"/>
                <a:gd name="T13" fmla="*/ 19 h 27"/>
                <a:gd name="T14" fmla="*/ 8 w 40"/>
                <a:gd name="T15" fmla="*/ 26 h 2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0" h="27">
                  <a:moveTo>
                    <a:pt x="8" y="26"/>
                  </a:moveTo>
                  <a:cubicBezTo>
                    <a:pt x="9" y="26"/>
                    <a:pt x="9" y="25"/>
                    <a:pt x="9" y="25"/>
                  </a:cubicBezTo>
                  <a:cubicBezTo>
                    <a:pt x="16" y="17"/>
                    <a:pt x="25" y="12"/>
                    <a:pt x="34" y="10"/>
                  </a:cubicBezTo>
                  <a:cubicBezTo>
                    <a:pt x="40" y="4"/>
                    <a:pt x="32" y="1"/>
                    <a:pt x="32" y="1"/>
                  </a:cubicBezTo>
                  <a:cubicBezTo>
                    <a:pt x="32" y="1"/>
                    <a:pt x="32" y="1"/>
                    <a:pt x="32" y="0"/>
                  </a:cubicBezTo>
                  <a:cubicBezTo>
                    <a:pt x="21" y="3"/>
                    <a:pt x="10" y="9"/>
                    <a:pt x="2" y="19"/>
                  </a:cubicBezTo>
                  <a:cubicBezTo>
                    <a:pt x="2" y="19"/>
                    <a:pt x="1" y="19"/>
                    <a:pt x="1" y="19"/>
                  </a:cubicBezTo>
                  <a:cubicBezTo>
                    <a:pt x="0" y="27"/>
                    <a:pt x="8" y="26"/>
                    <a:pt x="8" y="26"/>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3743" tIns="41872" rIns="83743" bIns="41872" numCol="1" anchor="t" anchorCtr="0" compatLnSpc="1">
              <a:prstTxWarp prst="textNoShape">
                <a:avLst/>
              </a:prstTxWarp>
            </a:bodyPr>
            <a:lstStyle/>
            <a:p>
              <a:pPr algn="just">
                <a:lnSpc>
                  <a:spcPct val="120000"/>
                </a:lnSpc>
              </a:pPr>
              <a:endParaRPr lang="en-GB" sz="9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3" name="Freeform 522"/>
            <p:cNvSpPr>
              <a:spLocks/>
            </p:cNvSpPr>
            <p:nvPr/>
          </p:nvSpPr>
          <p:spPr bwMode="auto">
            <a:xfrm>
              <a:off x="5487242" y="2869758"/>
              <a:ext cx="251797" cy="174777"/>
            </a:xfrm>
            <a:custGeom>
              <a:avLst/>
              <a:gdLst>
                <a:gd name="T0" fmla="*/ 296 w 340"/>
                <a:gd name="T1" fmla="*/ 96 h 236"/>
                <a:gd name="T2" fmla="*/ 319 w 340"/>
                <a:gd name="T3" fmla="*/ 52 h 236"/>
                <a:gd name="T4" fmla="*/ 340 w 340"/>
                <a:gd name="T5" fmla="*/ 4 h 236"/>
                <a:gd name="T6" fmla="*/ 286 w 340"/>
                <a:gd name="T7" fmla="*/ 2 h 236"/>
                <a:gd name="T8" fmla="*/ 232 w 340"/>
                <a:gd name="T9" fmla="*/ 0 h 236"/>
                <a:gd name="T10" fmla="*/ 253 w 340"/>
                <a:gd name="T11" fmla="*/ 26 h 236"/>
                <a:gd name="T12" fmla="*/ 2 w 340"/>
                <a:gd name="T13" fmla="*/ 175 h 236"/>
                <a:gd name="T14" fmla="*/ 0 w 340"/>
                <a:gd name="T15" fmla="*/ 236 h 236"/>
                <a:gd name="T16" fmla="*/ 272 w 340"/>
                <a:gd name="T17" fmla="*/ 66 h 236"/>
                <a:gd name="T18" fmla="*/ 296 w 340"/>
                <a:gd name="T19" fmla="*/ 96 h 2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40" h="236">
                  <a:moveTo>
                    <a:pt x="296" y="96"/>
                  </a:moveTo>
                  <a:lnTo>
                    <a:pt x="319" y="52"/>
                  </a:lnTo>
                  <a:lnTo>
                    <a:pt x="340" y="4"/>
                  </a:lnTo>
                  <a:lnTo>
                    <a:pt x="286" y="2"/>
                  </a:lnTo>
                  <a:lnTo>
                    <a:pt x="232" y="0"/>
                  </a:lnTo>
                  <a:lnTo>
                    <a:pt x="253" y="26"/>
                  </a:lnTo>
                  <a:lnTo>
                    <a:pt x="2" y="175"/>
                  </a:lnTo>
                  <a:lnTo>
                    <a:pt x="0" y="236"/>
                  </a:lnTo>
                  <a:lnTo>
                    <a:pt x="272" y="66"/>
                  </a:lnTo>
                  <a:lnTo>
                    <a:pt x="296" y="96"/>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3743" tIns="41872" rIns="83743" bIns="41872" numCol="1" anchor="t" anchorCtr="0" compatLnSpc="1">
              <a:prstTxWarp prst="textNoShape">
                <a:avLst/>
              </a:prstTxWarp>
            </a:bodyPr>
            <a:lstStyle/>
            <a:p>
              <a:pPr algn="just">
                <a:lnSpc>
                  <a:spcPct val="120000"/>
                </a:lnSpc>
              </a:pPr>
              <a:endParaRPr lang="en-GB" sz="9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4" name="Freeform 523"/>
            <p:cNvSpPr>
              <a:spLocks/>
            </p:cNvSpPr>
            <p:nvPr/>
          </p:nvSpPr>
          <p:spPr bwMode="auto">
            <a:xfrm>
              <a:off x="5669425" y="2953443"/>
              <a:ext cx="68133" cy="239948"/>
            </a:xfrm>
            <a:custGeom>
              <a:avLst/>
              <a:gdLst>
                <a:gd name="T0" fmla="*/ 39 w 39"/>
                <a:gd name="T1" fmla="*/ 125 h 137"/>
                <a:gd name="T2" fmla="*/ 26 w 39"/>
                <a:gd name="T3" fmla="*/ 137 h 137"/>
                <a:gd name="T4" fmla="*/ 13 w 39"/>
                <a:gd name="T5" fmla="*/ 137 h 137"/>
                <a:gd name="T6" fmla="*/ 0 w 39"/>
                <a:gd name="T7" fmla="*/ 125 h 137"/>
                <a:gd name="T8" fmla="*/ 0 w 39"/>
                <a:gd name="T9" fmla="*/ 13 h 137"/>
                <a:gd name="T10" fmla="*/ 13 w 39"/>
                <a:gd name="T11" fmla="*/ 0 h 137"/>
                <a:gd name="T12" fmla="*/ 26 w 39"/>
                <a:gd name="T13" fmla="*/ 0 h 137"/>
                <a:gd name="T14" fmla="*/ 39 w 39"/>
                <a:gd name="T15" fmla="*/ 13 h 137"/>
                <a:gd name="T16" fmla="*/ 39 w 39"/>
                <a:gd name="T17" fmla="*/ 125 h 1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9" h="137">
                  <a:moveTo>
                    <a:pt x="39" y="125"/>
                  </a:moveTo>
                  <a:cubicBezTo>
                    <a:pt x="39" y="132"/>
                    <a:pt x="33" y="137"/>
                    <a:pt x="26" y="137"/>
                  </a:cubicBezTo>
                  <a:cubicBezTo>
                    <a:pt x="13" y="137"/>
                    <a:pt x="13" y="137"/>
                    <a:pt x="13" y="137"/>
                  </a:cubicBezTo>
                  <a:cubicBezTo>
                    <a:pt x="6" y="137"/>
                    <a:pt x="0" y="132"/>
                    <a:pt x="0" y="125"/>
                  </a:cubicBezTo>
                  <a:cubicBezTo>
                    <a:pt x="0" y="13"/>
                    <a:pt x="0" y="13"/>
                    <a:pt x="0" y="13"/>
                  </a:cubicBezTo>
                  <a:cubicBezTo>
                    <a:pt x="0" y="6"/>
                    <a:pt x="6" y="0"/>
                    <a:pt x="13" y="0"/>
                  </a:cubicBezTo>
                  <a:cubicBezTo>
                    <a:pt x="26" y="0"/>
                    <a:pt x="26" y="0"/>
                    <a:pt x="26" y="0"/>
                  </a:cubicBezTo>
                  <a:cubicBezTo>
                    <a:pt x="33" y="0"/>
                    <a:pt x="39" y="6"/>
                    <a:pt x="39" y="13"/>
                  </a:cubicBezTo>
                  <a:lnTo>
                    <a:pt x="39" y="125"/>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3743" tIns="41872" rIns="83743" bIns="41872" numCol="1" anchor="t" anchorCtr="0" compatLnSpc="1">
              <a:prstTxWarp prst="textNoShape">
                <a:avLst/>
              </a:prstTxWarp>
            </a:bodyPr>
            <a:lstStyle/>
            <a:p>
              <a:pPr algn="just">
                <a:lnSpc>
                  <a:spcPct val="120000"/>
                </a:lnSpc>
              </a:pPr>
              <a:endParaRPr lang="en-GB" sz="9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5" name="Freeform 524"/>
            <p:cNvSpPr>
              <a:spLocks/>
            </p:cNvSpPr>
            <p:nvPr/>
          </p:nvSpPr>
          <p:spPr bwMode="auto">
            <a:xfrm>
              <a:off x="5579815" y="3004543"/>
              <a:ext cx="66652" cy="188848"/>
            </a:xfrm>
            <a:custGeom>
              <a:avLst/>
              <a:gdLst>
                <a:gd name="T0" fmla="*/ 38 w 38"/>
                <a:gd name="T1" fmla="*/ 96 h 108"/>
                <a:gd name="T2" fmla="*/ 26 w 38"/>
                <a:gd name="T3" fmla="*/ 108 h 108"/>
                <a:gd name="T4" fmla="*/ 13 w 38"/>
                <a:gd name="T5" fmla="*/ 108 h 108"/>
                <a:gd name="T6" fmla="*/ 0 w 38"/>
                <a:gd name="T7" fmla="*/ 96 h 108"/>
                <a:gd name="T8" fmla="*/ 0 w 38"/>
                <a:gd name="T9" fmla="*/ 12 h 108"/>
                <a:gd name="T10" fmla="*/ 13 w 38"/>
                <a:gd name="T11" fmla="*/ 0 h 108"/>
                <a:gd name="T12" fmla="*/ 26 w 38"/>
                <a:gd name="T13" fmla="*/ 0 h 108"/>
                <a:gd name="T14" fmla="*/ 38 w 38"/>
                <a:gd name="T15" fmla="*/ 12 h 108"/>
                <a:gd name="T16" fmla="*/ 38 w 38"/>
                <a:gd name="T17" fmla="*/ 96 h 1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8" h="108">
                  <a:moveTo>
                    <a:pt x="38" y="96"/>
                  </a:moveTo>
                  <a:cubicBezTo>
                    <a:pt x="38" y="103"/>
                    <a:pt x="33" y="108"/>
                    <a:pt x="26" y="108"/>
                  </a:cubicBezTo>
                  <a:cubicBezTo>
                    <a:pt x="13" y="108"/>
                    <a:pt x="13" y="108"/>
                    <a:pt x="13" y="108"/>
                  </a:cubicBezTo>
                  <a:cubicBezTo>
                    <a:pt x="6" y="108"/>
                    <a:pt x="0" y="103"/>
                    <a:pt x="0" y="96"/>
                  </a:cubicBezTo>
                  <a:cubicBezTo>
                    <a:pt x="0" y="12"/>
                    <a:pt x="0" y="12"/>
                    <a:pt x="0" y="12"/>
                  </a:cubicBezTo>
                  <a:cubicBezTo>
                    <a:pt x="0" y="6"/>
                    <a:pt x="6" y="0"/>
                    <a:pt x="13" y="0"/>
                  </a:cubicBezTo>
                  <a:cubicBezTo>
                    <a:pt x="26" y="0"/>
                    <a:pt x="26" y="0"/>
                    <a:pt x="26" y="0"/>
                  </a:cubicBezTo>
                  <a:cubicBezTo>
                    <a:pt x="33" y="0"/>
                    <a:pt x="38" y="6"/>
                    <a:pt x="38" y="12"/>
                  </a:cubicBezTo>
                  <a:lnTo>
                    <a:pt x="38" y="96"/>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3743" tIns="41872" rIns="83743" bIns="41872" numCol="1" anchor="t" anchorCtr="0" compatLnSpc="1">
              <a:prstTxWarp prst="textNoShape">
                <a:avLst/>
              </a:prstTxWarp>
            </a:bodyPr>
            <a:lstStyle/>
            <a:p>
              <a:pPr algn="just">
                <a:lnSpc>
                  <a:spcPct val="120000"/>
                </a:lnSpc>
              </a:pPr>
              <a:endParaRPr lang="en-GB" sz="9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6" name="Freeform 525"/>
            <p:cNvSpPr>
              <a:spLocks/>
            </p:cNvSpPr>
            <p:nvPr/>
          </p:nvSpPr>
          <p:spPr bwMode="auto">
            <a:xfrm>
              <a:off x="5483540" y="3051200"/>
              <a:ext cx="79242" cy="148857"/>
            </a:xfrm>
            <a:custGeom>
              <a:avLst/>
              <a:gdLst>
                <a:gd name="T0" fmla="*/ 29 w 45"/>
                <a:gd name="T1" fmla="*/ 85 h 85"/>
                <a:gd name="T2" fmla="*/ 15 w 45"/>
                <a:gd name="T3" fmla="*/ 85 h 85"/>
                <a:gd name="T4" fmla="*/ 0 w 45"/>
                <a:gd name="T5" fmla="*/ 69 h 85"/>
                <a:gd name="T6" fmla="*/ 0 w 45"/>
                <a:gd name="T7" fmla="*/ 16 h 85"/>
                <a:gd name="T8" fmla="*/ 15 w 45"/>
                <a:gd name="T9" fmla="*/ 0 h 85"/>
                <a:gd name="T10" fmla="*/ 29 w 45"/>
                <a:gd name="T11" fmla="*/ 0 h 85"/>
                <a:gd name="T12" fmla="*/ 45 w 45"/>
                <a:gd name="T13" fmla="*/ 16 h 85"/>
                <a:gd name="T14" fmla="*/ 45 w 45"/>
                <a:gd name="T15" fmla="*/ 69 h 85"/>
                <a:gd name="T16" fmla="*/ 29 w 45"/>
                <a:gd name="T17" fmla="*/ 85 h 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5" h="85">
                  <a:moveTo>
                    <a:pt x="29" y="85"/>
                  </a:moveTo>
                  <a:cubicBezTo>
                    <a:pt x="15" y="85"/>
                    <a:pt x="15" y="85"/>
                    <a:pt x="15" y="85"/>
                  </a:cubicBezTo>
                  <a:cubicBezTo>
                    <a:pt x="7" y="85"/>
                    <a:pt x="0" y="78"/>
                    <a:pt x="0" y="69"/>
                  </a:cubicBezTo>
                  <a:cubicBezTo>
                    <a:pt x="0" y="16"/>
                    <a:pt x="0" y="16"/>
                    <a:pt x="0" y="16"/>
                  </a:cubicBezTo>
                  <a:cubicBezTo>
                    <a:pt x="0" y="7"/>
                    <a:pt x="7" y="0"/>
                    <a:pt x="15" y="0"/>
                  </a:cubicBezTo>
                  <a:cubicBezTo>
                    <a:pt x="29" y="0"/>
                    <a:pt x="29" y="0"/>
                    <a:pt x="29" y="0"/>
                  </a:cubicBezTo>
                  <a:cubicBezTo>
                    <a:pt x="37" y="0"/>
                    <a:pt x="45" y="7"/>
                    <a:pt x="45" y="16"/>
                  </a:cubicBezTo>
                  <a:cubicBezTo>
                    <a:pt x="45" y="69"/>
                    <a:pt x="45" y="69"/>
                    <a:pt x="45" y="69"/>
                  </a:cubicBezTo>
                  <a:cubicBezTo>
                    <a:pt x="45" y="78"/>
                    <a:pt x="37" y="85"/>
                    <a:pt x="29" y="85"/>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3743" tIns="41872" rIns="83743" bIns="41872" numCol="1" anchor="t" anchorCtr="0" compatLnSpc="1">
              <a:prstTxWarp prst="textNoShape">
                <a:avLst/>
              </a:prstTxWarp>
            </a:bodyPr>
            <a:lstStyle/>
            <a:p>
              <a:pPr algn="just">
                <a:lnSpc>
                  <a:spcPct val="120000"/>
                </a:lnSpc>
              </a:pPr>
              <a:endParaRPr lang="en-GB" sz="9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7" name="Freeform 526"/>
            <p:cNvSpPr>
              <a:spLocks/>
            </p:cNvSpPr>
            <p:nvPr/>
          </p:nvSpPr>
          <p:spPr bwMode="auto">
            <a:xfrm>
              <a:off x="5722006" y="2144729"/>
              <a:ext cx="138489" cy="134786"/>
            </a:xfrm>
            <a:custGeom>
              <a:avLst/>
              <a:gdLst>
                <a:gd name="T0" fmla="*/ 41 w 79"/>
                <a:gd name="T1" fmla="*/ 76 h 77"/>
                <a:gd name="T2" fmla="*/ 78 w 79"/>
                <a:gd name="T3" fmla="*/ 37 h 77"/>
                <a:gd name="T4" fmla="*/ 38 w 79"/>
                <a:gd name="T5" fmla="*/ 0 h 77"/>
                <a:gd name="T6" fmla="*/ 1 w 79"/>
                <a:gd name="T7" fmla="*/ 40 h 77"/>
                <a:gd name="T8" fmla="*/ 41 w 79"/>
                <a:gd name="T9" fmla="*/ 76 h 77"/>
              </a:gdLst>
              <a:ahLst/>
              <a:cxnLst>
                <a:cxn ang="0">
                  <a:pos x="T0" y="T1"/>
                </a:cxn>
                <a:cxn ang="0">
                  <a:pos x="T2" y="T3"/>
                </a:cxn>
                <a:cxn ang="0">
                  <a:pos x="T4" y="T5"/>
                </a:cxn>
                <a:cxn ang="0">
                  <a:pos x="T6" y="T7"/>
                </a:cxn>
                <a:cxn ang="0">
                  <a:pos x="T8" y="T9"/>
                </a:cxn>
              </a:cxnLst>
              <a:rect l="0" t="0" r="r" b="b"/>
              <a:pathLst>
                <a:path w="79" h="77">
                  <a:moveTo>
                    <a:pt x="41" y="76"/>
                  </a:moveTo>
                  <a:cubicBezTo>
                    <a:pt x="62" y="76"/>
                    <a:pt x="79" y="58"/>
                    <a:pt x="78" y="37"/>
                  </a:cubicBezTo>
                  <a:cubicBezTo>
                    <a:pt x="78" y="16"/>
                    <a:pt x="60" y="0"/>
                    <a:pt x="38" y="0"/>
                  </a:cubicBezTo>
                  <a:cubicBezTo>
                    <a:pt x="17" y="1"/>
                    <a:pt x="0" y="19"/>
                    <a:pt x="1" y="40"/>
                  </a:cubicBezTo>
                  <a:cubicBezTo>
                    <a:pt x="2" y="61"/>
                    <a:pt x="20" y="77"/>
                    <a:pt x="41" y="76"/>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3743" tIns="41872" rIns="83743" bIns="41872" numCol="1" anchor="t" anchorCtr="0" compatLnSpc="1">
              <a:prstTxWarp prst="textNoShape">
                <a:avLst/>
              </a:prstTxWarp>
            </a:bodyPr>
            <a:lstStyle/>
            <a:p>
              <a:pPr algn="just">
                <a:lnSpc>
                  <a:spcPct val="120000"/>
                </a:lnSpc>
              </a:pPr>
              <a:endParaRPr lang="en-GB" sz="9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8" name="Freeform 527"/>
            <p:cNvSpPr>
              <a:spLocks/>
            </p:cNvSpPr>
            <p:nvPr/>
          </p:nvSpPr>
          <p:spPr bwMode="auto">
            <a:xfrm>
              <a:off x="5655354" y="2288402"/>
              <a:ext cx="273274" cy="197735"/>
            </a:xfrm>
            <a:custGeom>
              <a:avLst/>
              <a:gdLst>
                <a:gd name="T0" fmla="*/ 119 w 156"/>
                <a:gd name="T1" fmla="*/ 0 h 113"/>
                <a:gd name="T2" fmla="*/ 80 w 156"/>
                <a:gd name="T3" fmla="*/ 46 h 113"/>
                <a:gd name="T4" fmla="*/ 37 w 156"/>
                <a:gd name="T5" fmla="*/ 1 h 113"/>
                <a:gd name="T6" fmla="*/ 1 w 156"/>
                <a:gd name="T7" fmla="*/ 50 h 113"/>
                <a:gd name="T8" fmla="*/ 3 w 156"/>
                <a:gd name="T9" fmla="*/ 113 h 113"/>
                <a:gd name="T10" fmla="*/ 156 w 156"/>
                <a:gd name="T11" fmla="*/ 113 h 113"/>
                <a:gd name="T12" fmla="*/ 154 w 156"/>
                <a:gd name="T13" fmla="*/ 45 h 113"/>
                <a:gd name="T14" fmla="*/ 119 w 156"/>
                <a:gd name="T15" fmla="*/ 0 h 11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56" h="113">
                  <a:moveTo>
                    <a:pt x="119" y="0"/>
                  </a:moveTo>
                  <a:cubicBezTo>
                    <a:pt x="80" y="46"/>
                    <a:pt x="80" y="46"/>
                    <a:pt x="80" y="46"/>
                  </a:cubicBezTo>
                  <a:cubicBezTo>
                    <a:pt x="37" y="1"/>
                    <a:pt x="37" y="1"/>
                    <a:pt x="37" y="1"/>
                  </a:cubicBezTo>
                  <a:cubicBezTo>
                    <a:pt x="11" y="11"/>
                    <a:pt x="0" y="26"/>
                    <a:pt x="1" y="50"/>
                  </a:cubicBezTo>
                  <a:cubicBezTo>
                    <a:pt x="3" y="113"/>
                    <a:pt x="3" y="113"/>
                    <a:pt x="3" y="113"/>
                  </a:cubicBezTo>
                  <a:cubicBezTo>
                    <a:pt x="156" y="113"/>
                    <a:pt x="156" y="113"/>
                    <a:pt x="156" y="113"/>
                  </a:cubicBezTo>
                  <a:cubicBezTo>
                    <a:pt x="154" y="45"/>
                    <a:pt x="154" y="45"/>
                    <a:pt x="154" y="45"/>
                  </a:cubicBezTo>
                  <a:cubicBezTo>
                    <a:pt x="153" y="23"/>
                    <a:pt x="144" y="9"/>
                    <a:pt x="119" y="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3743" tIns="41872" rIns="83743" bIns="41872" numCol="1" anchor="t" anchorCtr="0" compatLnSpc="1">
              <a:prstTxWarp prst="textNoShape">
                <a:avLst/>
              </a:prstTxWarp>
            </a:bodyPr>
            <a:lstStyle/>
            <a:p>
              <a:pPr algn="just">
                <a:lnSpc>
                  <a:spcPct val="120000"/>
                </a:lnSpc>
              </a:pPr>
              <a:endParaRPr lang="en-GB" sz="9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5" name="Freeform 534"/>
            <p:cNvSpPr>
              <a:spLocks noEditPoints="1"/>
            </p:cNvSpPr>
            <p:nvPr/>
          </p:nvSpPr>
          <p:spPr bwMode="auto">
            <a:xfrm>
              <a:off x="4751846" y="2769779"/>
              <a:ext cx="159225" cy="268090"/>
            </a:xfrm>
            <a:custGeom>
              <a:avLst/>
              <a:gdLst>
                <a:gd name="T0" fmla="*/ 54 w 91"/>
                <a:gd name="T1" fmla="*/ 71 h 153"/>
                <a:gd name="T2" fmla="*/ 91 w 91"/>
                <a:gd name="T3" fmla="*/ 25 h 153"/>
                <a:gd name="T4" fmla="*/ 91 w 91"/>
                <a:gd name="T5" fmla="*/ 25 h 153"/>
                <a:gd name="T6" fmla="*/ 91 w 91"/>
                <a:gd name="T7" fmla="*/ 0 h 153"/>
                <a:gd name="T8" fmla="*/ 46 w 91"/>
                <a:gd name="T9" fmla="*/ 0 h 153"/>
                <a:gd name="T10" fmla="*/ 45 w 91"/>
                <a:gd name="T11" fmla="*/ 0 h 153"/>
                <a:gd name="T12" fmla="*/ 0 w 91"/>
                <a:gd name="T13" fmla="*/ 0 h 153"/>
                <a:gd name="T14" fmla="*/ 0 w 91"/>
                <a:gd name="T15" fmla="*/ 25 h 153"/>
                <a:gd name="T16" fmla="*/ 0 w 91"/>
                <a:gd name="T17" fmla="*/ 25 h 153"/>
                <a:gd name="T18" fmla="*/ 37 w 91"/>
                <a:gd name="T19" fmla="*/ 71 h 153"/>
                <a:gd name="T20" fmla="*/ 42 w 91"/>
                <a:gd name="T21" fmla="*/ 77 h 153"/>
                <a:gd name="T22" fmla="*/ 40 w 91"/>
                <a:gd name="T23" fmla="*/ 82 h 153"/>
                <a:gd name="T24" fmla="*/ 0 w 91"/>
                <a:gd name="T25" fmla="*/ 128 h 153"/>
                <a:gd name="T26" fmla="*/ 0 w 91"/>
                <a:gd name="T27" fmla="*/ 128 h 153"/>
                <a:gd name="T28" fmla="*/ 0 w 91"/>
                <a:gd name="T29" fmla="*/ 153 h 153"/>
                <a:gd name="T30" fmla="*/ 45 w 91"/>
                <a:gd name="T31" fmla="*/ 153 h 153"/>
                <a:gd name="T32" fmla="*/ 46 w 91"/>
                <a:gd name="T33" fmla="*/ 153 h 153"/>
                <a:gd name="T34" fmla="*/ 91 w 91"/>
                <a:gd name="T35" fmla="*/ 153 h 153"/>
                <a:gd name="T36" fmla="*/ 91 w 91"/>
                <a:gd name="T37" fmla="*/ 128 h 153"/>
                <a:gd name="T38" fmla="*/ 91 w 91"/>
                <a:gd name="T39" fmla="*/ 128 h 153"/>
                <a:gd name="T40" fmla="*/ 51 w 91"/>
                <a:gd name="T41" fmla="*/ 82 h 153"/>
                <a:gd name="T42" fmla="*/ 49 w 91"/>
                <a:gd name="T43" fmla="*/ 77 h 153"/>
                <a:gd name="T44" fmla="*/ 54 w 91"/>
                <a:gd name="T45" fmla="*/ 71 h 153"/>
                <a:gd name="T46" fmla="*/ 14 w 91"/>
                <a:gd name="T47" fmla="*/ 127 h 153"/>
                <a:gd name="T48" fmla="*/ 14 w 91"/>
                <a:gd name="T49" fmla="*/ 124 h 153"/>
                <a:gd name="T50" fmla="*/ 14 w 91"/>
                <a:gd name="T51" fmla="*/ 124 h 153"/>
                <a:gd name="T52" fmla="*/ 42 w 91"/>
                <a:gd name="T53" fmla="*/ 92 h 153"/>
                <a:gd name="T54" fmla="*/ 14 w 91"/>
                <a:gd name="T55" fmla="*/ 127 h 153"/>
                <a:gd name="T56" fmla="*/ 80 w 91"/>
                <a:gd name="T57" fmla="*/ 124 h 153"/>
                <a:gd name="T58" fmla="*/ 80 w 91"/>
                <a:gd name="T59" fmla="*/ 126 h 153"/>
                <a:gd name="T60" fmla="*/ 52 w 91"/>
                <a:gd name="T61" fmla="*/ 92 h 153"/>
                <a:gd name="T62" fmla="*/ 80 w 91"/>
                <a:gd name="T63" fmla="*/ 124 h 153"/>
                <a:gd name="T64" fmla="*/ 42 w 91"/>
                <a:gd name="T65" fmla="*/ 41 h 153"/>
                <a:gd name="T66" fmla="*/ 18 w 91"/>
                <a:gd name="T67" fmla="*/ 45 h 153"/>
                <a:gd name="T68" fmla="*/ 14 w 91"/>
                <a:gd name="T69" fmla="*/ 28 h 153"/>
                <a:gd name="T70" fmla="*/ 14 w 91"/>
                <a:gd name="T71" fmla="*/ 28 h 153"/>
                <a:gd name="T72" fmla="*/ 14 w 91"/>
                <a:gd name="T73" fmla="*/ 11 h 153"/>
                <a:gd name="T74" fmla="*/ 19 w 91"/>
                <a:gd name="T75" fmla="*/ 11 h 153"/>
                <a:gd name="T76" fmla="*/ 75 w 91"/>
                <a:gd name="T77" fmla="*/ 11 h 153"/>
                <a:gd name="T78" fmla="*/ 80 w 91"/>
                <a:gd name="T79" fmla="*/ 11 h 153"/>
                <a:gd name="T80" fmla="*/ 80 w 91"/>
                <a:gd name="T81" fmla="*/ 28 h 153"/>
                <a:gd name="T82" fmla="*/ 79 w 91"/>
                <a:gd name="T83" fmla="*/ 37 h 153"/>
                <a:gd name="T84" fmla="*/ 60 w 91"/>
                <a:gd name="T85" fmla="*/ 43 h 153"/>
                <a:gd name="T86" fmla="*/ 42 w 91"/>
                <a:gd name="T87" fmla="*/ 41 h 1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91" h="153">
                  <a:moveTo>
                    <a:pt x="54" y="71"/>
                  </a:moveTo>
                  <a:cubicBezTo>
                    <a:pt x="75" y="66"/>
                    <a:pt x="91" y="48"/>
                    <a:pt x="91" y="25"/>
                  </a:cubicBezTo>
                  <a:cubicBezTo>
                    <a:pt x="91" y="25"/>
                    <a:pt x="91" y="25"/>
                    <a:pt x="91" y="25"/>
                  </a:cubicBezTo>
                  <a:cubicBezTo>
                    <a:pt x="91" y="0"/>
                    <a:pt x="91" y="0"/>
                    <a:pt x="91" y="0"/>
                  </a:cubicBezTo>
                  <a:cubicBezTo>
                    <a:pt x="46" y="0"/>
                    <a:pt x="46" y="0"/>
                    <a:pt x="46" y="0"/>
                  </a:cubicBezTo>
                  <a:cubicBezTo>
                    <a:pt x="45" y="0"/>
                    <a:pt x="45" y="0"/>
                    <a:pt x="45" y="0"/>
                  </a:cubicBezTo>
                  <a:cubicBezTo>
                    <a:pt x="0" y="0"/>
                    <a:pt x="0" y="0"/>
                    <a:pt x="0" y="0"/>
                  </a:cubicBezTo>
                  <a:cubicBezTo>
                    <a:pt x="0" y="25"/>
                    <a:pt x="0" y="25"/>
                    <a:pt x="0" y="25"/>
                  </a:cubicBezTo>
                  <a:cubicBezTo>
                    <a:pt x="0" y="25"/>
                    <a:pt x="0" y="25"/>
                    <a:pt x="0" y="25"/>
                  </a:cubicBezTo>
                  <a:cubicBezTo>
                    <a:pt x="0" y="48"/>
                    <a:pt x="16" y="66"/>
                    <a:pt x="37" y="71"/>
                  </a:cubicBezTo>
                  <a:cubicBezTo>
                    <a:pt x="39" y="72"/>
                    <a:pt x="41" y="75"/>
                    <a:pt x="42" y="77"/>
                  </a:cubicBezTo>
                  <a:cubicBezTo>
                    <a:pt x="42" y="79"/>
                    <a:pt x="41" y="80"/>
                    <a:pt x="40" y="82"/>
                  </a:cubicBezTo>
                  <a:cubicBezTo>
                    <a:pt x="17" y="85"/>
                    <a:pt x="0" y="104"/>
                    <a:pt x="0" y="128"/>
                  </a:cubicBezTo>
                  <a:cubicBezTo>
                    <a:pt x="0" y="128"/>
                    <a:pt x="0" y="128"/>
                    <a:pt x="0" y="128"/>
                  </a:cubicBezTo>
                  <a:cubicBezTo>
                    <a:pt x="0" y="153"/>
                    <a:pt x="0" y="153"/>
                    <a:pt x="0" y="153"/>
                  </a:cubicBezTo>
                  <a:cubicBezTo>
                    <a:pt x="45" y="153"/>
                    <a:pt x="45" y="153"/>
                    <a:pt x="45" y="153"/>
                  </a:cubicBezTo>
                  <a:cubicBezTo>
                    <a:pt x="46" y="153"/>
                    <a:pt x="46" y="153"/>
                    <a:pt x="46" y="153"/>
                  </a:cubicBezTo>
                  <a:cubicBezTo>
                    <a:pt x="91" y="153"/>
                    <a:pt x="91" y="153"/>
                    <a:pt x="91" y="153"/>
                  </a:cubicBezTo>
                  <a:cubicBezTo>
                    <a:pt x="91" y="128"/>
                    <a:pt x="91" y="128"/>
                    <a:pt x="91" y="128"/>
                  </a:cubicBezTo>
                  <a:cubicBezTo>
                    <a:pt x="91" y="128"/>
                    <a:pt x="91" y="128"/>
                    <a:pt x="91" y="128"/>
                  </a:cubicBezTo>
                  <a:cubicBezTo>
                    <a:pt x="91" y="104"/>
                    <a:pt x="74" y="85"/>
                    <a:pt x="51" y="82"/>
                  </a:cubicBezTo>
                  <a:cubicBezTo>
                    <a:pt x="50" y="80"/>
                    <a:pt x="49" y="79"/>
                    <a:pt x="49" y="77"/>
                  </a:cubicBezTo>
                  <a:cubicBezTo>
                    <a:pt x="50" y="75"/>
                    <a:pt x="51" y="72"/>
                    <a:pt x="54" y="71"/>
                  </a:cubicBezTo>
                  <a:close/>
                  <a:moveTo>
                    <a:pt x="14" y="127"/>
                  </a:moveTo>
                  <a:cubicBezTo>
                    <a:pt x="14" y="124"/>
                    <a:pt x="14" y="124"/>
                    <a:pt x="14" y="124"/>
                  </a:cubicBezTo>
                  <a:cubicBezTo>
                    <a:pt x="14" y="124"/>
                    <a:pt x="14" y="124"/>
                    <a:pt x="14" y="124"/>
                  </a:cubicBezTo>
                  <a:cubicBezTo>
                    <a:pt x="14" y="108"/>
                    <a:pt x="26" y="95"/>
                    <a:pt x="42" y="92"/>
                  </a:cubicBezTo>
                  <a:cubicBezTo>
                    <a:pt x="41" y="98"/>
                    <a:pt x="38" y="114"/>
                    <a:pt x="14" y="127"/>
                  </a:cubicBezTo>
                  <a:close/>
                  <a:moveTo>
                    <a:pt x="80" y="124"/>
                  </a:moveTo>
                  <a:cubicBezTo>
                    <a:pt x="80" y="126"/>
                    <a:pt x="80" y="126"/>
                    <a:pt x="80" y="126"/>
                  </a:cubicBezTo>
                  <a:cubicBezTo>
                    <a:pt x="70" y="120"/>
                    <a:pt x="51" y="106"/>
                    <a:pt x="52" y="92"/>
                  </a:cubicBezTo>
                  <a:cubicBezTo>
                    <a:pt x="67" y="94"/>
                    <a:pt x="80" y="108"/>
                    <a:pt x="80" y="124"/>
                  </a:cubicBezTo>
                  <a:close/>
                  <a:moveTo>
                    <a:pt x="42" y="41"/>
                  </a:moveTo>
                  <a:cubicBezTo>
                    <a:pt x="32" y="37"/>
                    <a:pt x="23" y="42"/>
                    <a:pt x="18" y="45"/>
                  </a:cubicBezTo>
                  <a:cubicBezTo>
                    <a:pt x="16" y="40"/>
                    <a:pt x="14" y="34"/>
                    <a:pt x="14" y="28"/>
                  </a:cubicBezTo>
                  <a:cubicBezTo>
                    <a:pt x="14" y="28"/>
                    <a:pt x="14" y="28"/>
                    <a:pt x="14" y="28"/>
                  </a:cubicBezTo>
                  <a:cubicBezTo>
                    <a:pt x="14" y="11"/>
                    <a:pt x="14" y="11"/>
                    <a:pt x="14" y="11"/>
                  </a:cubicBezTo>
                  <a:cubicBezTo>
                    <a:pt x="19" y="11"/>
                    <a:pt x="19" y="11"/>
                    <a:pt x="19" y="11"/>
                  </a:cubicBezTo>
                  <a:cubicBezTo>
                    <a:pt x="75" y="11"/>
                    <a:pt x="75" y="11"/>
                    <a:pt x="75" y="11"/>
                  </a:cubicBezTo>
                  <a:cubicBezTo>
                    <a:pt x="80" y="11"/>
                    <a:pt x="80" y="11"/>
                    <a:pt x="80" y="11"/>
                  </a:cubicBezTo>
                  <a:cubicBezTo>
                    <a:pt x="80" y="28"/>
                    <a:pt x="80" y="28"/>
                    <a:pt x="80" y="28"/>
                  </a:cubicBezTo>
                  <a:cubicBezTo>
                    <a:pt x="80" y="31"/>
                    <a:pt x="79" y="34"/>
                    <a:pt x="79" y="37"/>
                  </a:cubicBezTo>
                  <a:cubicBezTo>
                    <a:pt x="73" y="37"/>
                    <a:pt x="63" y="41"/>
                    <a:pt x="60" y="43"/>
                  </a:cubicBezTo>
                  <a:cubicBezTo>
                    <a:pt x="55" y="45"/>
                    <a:pt x="55" y="47"/>
                    <a:pt x="42" y="4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3743" tIns="41872" rIns="83743" bIns="41872" numCol="1" anchor="t" anchorCtr="0" compatLnSpc="1">
              <a:prstTxWarp prst="textNoShape">
                <a:avLst/>
              </a:prstTxWarp>
            </a:bodyPr>
            <a:lstStyle/>
            <a:p>
              <a:pPr algn="just">
                <a:lnSpc>
                  <a:spcPct val="120000"/>
                </a:lnSpc>
              </a:pPr>
              <a:endParaRPr lang="en-GB" sz="9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6" name="Freeform 535"/>
            <p:cNvSpPr>
              <a:spLocks/>
            </p:cNvSpPr>
            <p:nvPr/>
          </p:nvSpPr>
          <p:spPr bwMode="auto">
            <a:xfrm>
              <a:off x="4735553" y="3046016"/>
              <a:ext cx="194773" cy="35548"/>
            </a:xfrm>
            <a:custGeom>
              <a:avLst/>
              <a:gdLst>
                <a:gd name="T0" fmla="*/ 103 w 111"/>
                <a:gd name="T1" fmla="*/ 0 h 20"/>
                <a:gd name="T2" fmla="*/ 7 w 111"/>
                <a:gd name="T3" fmla="*/ 0 h 20"/>
                <a:gd name="T4" fmla="*/ 0 w 111"/>
                <a:gd name="T5" fmla="*/ 10 h 20"/>
                <a:gd name="T6" fmla="*/ 7 w 111"/>
                <a:gd name="T7" fmla="*/ 20 h 20"/>
                <a:gd name="T8" fmla="*/ 103 w 111"/>
                <a:gd name="T9" fmla="*/ 20 h 20"/>
                <a:gd name="T10" fmla="*/ 111 w 111"/>
                <a:gd name="T11" fmla="*/ 10 h 20"/>
                <a:gd name="T12" fmla="*/ 103 w 111"/>
                <a:gd name="T13" fmla="*/ 0 h 20"/>
              </a:gdLst>
              <a:ahLst/>
              <a:cxnLst>
                <a:cxn ang="0">
                  <a:pos x="T0" y="T1"/>
                </a:cxn>
                <a:cxn ang="0">
                  <a:pos x="T2" y="T3"/>
                </a:cxn>
                <a:cxn ang="0">
                  <a:pos x="T4" y="T5"/>
                </a:cxn>
                <a:cxn ang="0">
                  <a:pos x="T6" y="T7"/>
                </a:cxn>
                <a:cxn ang="0">
                  <a:pos x="T8" y="T9"/>
                </a:cxn>
                <a:cxn ang="0">
                  <a:pos x="T10" y="T11"/>
                </a:cxn>
                <a:cxn ang="0">
                  <a:pos x="T12" y="T13"/>
                </a:cxn>
              </a:cxnLst>
              <a:rect l="0" t="0" r="r" b="b"/>
              <a:pathLst>
                <a:path w="111" h="20">
                  <a:moveTo>
                    <a:pt x="103" y="0"/>
                  </a:moveTo>
                  <a:cubicBezTo>
                    <a:pt x="7" y="0"/>
                    <a:pt x="7" y="0"/>
                    <a:pt x="7" y="0"/>
                  </a:cubicBezTo>
                  <a:cubicBezTo>
                    <a:pt x="3" y="0"/>
                    <a:pt x="0" y="5"/>
                    <a:pt x="0" y="10"/>
                  </a:cubicBezTo>
                  <a:cubicBezTo>
                    <a:pt x="0" y="16"/>
                    <a:pt x="3" y="20"/>
                    <a:pt x="7" y="20"/>
                  </a:cubicBezTo>
                  <a:cubicBezTo>
                    <a:pt x="103" y="20"/>
                    <a:pt x="103" y="20"/>
                    <a:pt x="103" y="20"/>
                  </a:cubicBezTo>
                  <a:cubicBezTo>
                    <a:pt x="107" y="20"/>
                    <a:pt x="111" y="16"/>
                    <a:pt x="111" y="10"/>
                  </a:cubicBezTo>
                  <a:cubicBezTo>
                    <a:pt x="111" y="5"/>
                    <a:pt x="107" y="0"/>
                    <a:pt x="103" y="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3743" tIns="41872" rIns="83743" bIns="41872" numCol="1" anchor="t" anchorCtr="0" compatLnSpc="1">
              <a:prstTxWarp prst="textNoShape">
                <a:avLst/>
              </a:prstTxWarp>
            </a:bodyPr>
            <a:lstStyle/>
            <a:p>
              <a:pPr algn="just">
                <a:lnSpc>
                  <a:spcPct val="120000"/>
                </a:lnSpc>
              </a:pPr>
              <a:endParaRPr lang="en-GB" sz="9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7" name="Freeform 536"/>
            <p:cNvSpPr>
              <a:spLocks/>
            </p:cNvSpPr>
            <p:nvPr/>
          </p:nvSpPr>
          <p:spPr bwMode="auto">
            <a:xfrm>
              <a:off x="4735553" y="2723863"/>
              <a:ext cx="194773" cy="35548"/>
            </a:xfrm>
            <a:custGeom>
              <a:avLst/>
              <a:gdLst>
                <a:gd name="T0" fmla="*/ 7 w 111"/>
                <a:gd name="T1" fmla="*/ 20 h 20"/>
                <a:gd name="T2" fmla="*/ 103 w 111"/>
                <a:gd name="T3" fmla="*/ 20 h 20"/>
                <a:gd name="T4" fmla="*/ 111 w 111"/>
                <a:gd name="T5" fmla="*/ 10 h 20"/>
                <a:gd name="T6" fmla="*/ 103 w 111"/>
                <a:gd name="T7" fmla="*/ 0 h 20"/>
                <a:gd name="T8" fmla="*/ 7 w 111"/>
                <a:gd name="T9" fmla="*/ 0 h 20"/>
                <a:gd name="T10" fmla="*/ 0 w 111"/>
                <a:gd name="T11" fmla="*/ 10 h 20"/>
                <a:gd name="T12" fmla="*/ 7 w 111"/>
                <a:gd name="T13" fmla="*/ 20 h 20"/>
              </a:gdLst>
              <a:ahLst/>
              <a:cxnLst>
                <a:cxn ang="0">
                  <a:pos x="T0" y="T1"/>
                </a:cxn>
                <a:cxn ang="0">
                  <a:pos x="T2" y="T3"/>
                </a:cxn>
                <a:cxn ang="0">
                  <a:pos x="T4" y="T5"/>
                </a:cxn>
                <a:cxn ang="0">
                  <a:pos x="T6" y="T7"/>
                </a:cxn>
                <a:cxn ang="0">
                  <a:pos x="T8" y="T9"/>
                </a:cxn>
                <a:cxn ang="0">
                  <a:pos x="T10" y="T11"/>
                </a:cxn>
                <a:cxn ang="0">
                  <a:pos x="T12" y="T13"/>
                </a:cxn>
              </a:cxnLst>
              <a:rect l="0" t="0" r="r" b="b"/>
              <a:pathLst>
                <a:path w="111" h="20">
                  <a:moveTo>
                    <a:pt x="7" y="20"/>
                  </a:moveTo>
                  <a:cubicBezTo>
                    <a:pt x="103" y="20"/>
                    <a:pt x="103" y="20"/>
                    <a:pt x="103" y="20"/>
                  </a:cubicBezTo>
                  <a:cubicBezTo>
                    <a:pt x="107" y="20"/>
                    <a:pt x="111" y="16"/>
                    <a:pt x="111" y="10"/>
                  </a:cubicBezTo>
                  <a:cubicBezTo>
                    <a:pt x="111" y="5"/>
                    <a:pt x="107" y="0"/>
                    <a:pt x="103" y="0"/>
                  </a:cubicBezTo>
                  <a:cubicBezTo>
                    <a:pt x="7" y="0"/>
                    <a:pt x="7" y="0"/>
                    <a:pt x="7" y="0"/>
                  </a:cubicBezTo>
                  <a:cubicBezTo>
                    <a:pt x="3" y="0"/>
                    <a:pt x="0" y="5"/>
                    <a:pt x="0" y="10"/>
                  </a:cubicBezTo>
                  <a:cubicBezTo>
                    <a:pt x="0" y="16"/>
                    <a:pt x="3" y="20"/>
                    <a:pt x="7" y="2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3743" tIns="41872" rIns="83743" bIns="41872" numCol="1" anchor="t" anchorCtr="0" compatLnSpc="1">
              <a:prstTxWarp prst="textNoShape">
                <a:avLst/>
              </a:prstTxWarp>
            </a:bodyPr>
            <a:lstStyle/>
            <a:p>
              <a:pPr algn="just">
                <a:lnSpc>
                  <a:spcPct val="120000"/>
                </a:lnSpc>
              </a:pPr>
              <a:endParaRPr lang="en-GB" sz="9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8" name="Freeform 537"/>
            <p:cNvSpPr>
              <a:spLocks noEditPoints="1"/>
            </p:cNvSpPr>
            <p:nvPr/>
          </p:nvSpPr>
          <p:spPr bwMode="auto">
            <a:xfrm>
              <a:off x="4893297" y="2823842"/>
              <a:ext cx="225877" cy="224396"/>
            </a:xfrm>
            <a:custGeom>
              <a:avLst/>
              <a:gdLst>
                <a:gd name="T0" fmla="*/ 65 w 129"/>
                <a:gd name="T1" fmla="*/ 0 h 128"/>
                <a:gd name="T2" fmla="*/ 0 w 129"/>
                <a:gd name="T3" fmla="*/ 64 h 128"/>
                <a:gd name="T4" fmla="*/ 65 w 129"/>
                <a:gd name="T5" fmla="*/ 128 h 128"/>
                <a:gd name="T6" fmla="*/ 129 w 129"/>
                <a:gd name="T7" fmla="*/ 64 h 128"/>
                <a:gd name="T8" fmla="*/ 65 w 129"/>
                <a:gd name="T9" fmla="*/ 0 h 128"/>
                <a:gd name="T10" fmla="*/ 65 w 129"/>
                <a:gd name="T11" fmla="*/ 114 h 128"/>
                <a:gd name="T12" fmla="*/ 14 w 129"/>
                <a:gd name="T13" fmla="*/ 64 h 128"/>
                <a:gd name="T14" fmla="*/ 65 w 129"/>
                <a:gd name="T15" fmla="*/ 13 h 128"/>
                <a:gd name="T16" fmla="*/ 115 w 129"/>
                <a:gd name="T17" fmla="*/ 64 h 128"/>
                <a:gd name="T18" fmla="*/ 65 w 129"/>
                <a:gd name="T19" fmla="*/ 114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29" h="128">
                  <a:moveTo>
                    <a:pt x="65" y="0"/>
                  </a:moveTo>
                  <a:cubicBezTo>
                    <a:pt x="29" y="0"/>
                    <a:pt x="0" y="28"/>
                    <a:pt x="0" y="64"/>
                  </a:cubicBezTo>
                  <a:cubicBezTo>
                    <a:pt x="0" y="99"/>
                    <a:pt x="29" y="128"/>
                    <a:pt x="65" y="128"/>
                  </a:cubicBezTo>
                  <a:cubicBezTo>
                    <a:pt x="100" y="128"/>
                    <a:pt x="129" y="99"/>
                    <a:pt x="129" y="64"/>
                  </a:cubicBezTo>
                  <a:cubicBezTo>
                    <a:pt x="129" y="28"/>
                    <a:pt x="100" y="0"/>
                    <a:pt x="65" y="0"/>
                  </a:cubicBezTo>
                  <a:close/>
                  <a:moveTo>
                    <a:pt x="65" y="114"/>
                  </a:moveTo>
                  <a:cubicBezTo>
                    <a:pt x="37" y="114"/>
                    <a:pt x="14" y="92"/>
                    <a:pt x="14" y="64"/>
                  </a:cubicBezTo>
                  <a:cubicBezTo>
                    <a:pt x="14" y="36"/>
                    <a:pt x="37" y="13"/>
                    <a:pt x="65" y="13"/>
                  </a:cubicBezTo>
                  <a:cubicBezTo>
                    <a:pt x="92" y="13"/>
                    <a:pt x="115" y="36"/>
                    <a:pt x="115" y="64"/>
                  </a:cubicBezTo>
                  <a:cubicBezTo>
                    <a:pt x="115" y="92"/>
                    <a:pt x="92" y="114"/>
                    <a:pt x="65" y="114"/>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3743" tIns="41872" rIns="83743" bIns="41872" numCol="1" anchor="t" anchorCtr="0" compatLnSpc="1">
              <a:prstTxWarp prst="textNoShape">
                <a:avLst/>
              </a:prstTxWarp>
            </a:bodyPr>
            <a:lstStyle/>
            <a:p>
              <a:pPr algn="just">
                <a:lnSpc>
                  <a:spcPct val="120000"/>
                </a:lnSpc>
              </a:pPr>
              <a:endParaRPr lang="en-GB" sz="9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9" name="Freeform 538"/>
            <p:cNvSpPr>
              <a:spLocks noEditPoints="1"/>
            </p:cNvSpPr>
            <p:nvPr/>
          </p:nvSpPr>
          <p:spPr bwMode="auto">
            <a:xfrm>
              <a:off x="4972539" y="2869758"/>
              <a:ext cx="69615" cy="132564"/>
            </a:xfrm>
            <a:custGeom>
              <a:avLst/>
              <a:gdLst>
                <a:gd name="T0" fmla="*/ 18 w 40"/>
                <a:gd name="T1" fmla="*/ 76 h 76"/>
                <a:gd name="T2" fmla="*/ 18 w 40"/>
                <a:gd name="T3" fmla="*/ 69 h 76"/>
                <a:gd name="T4" fmla="*/ 9 w 40"/>
                <a:gd name="T5" fmla="*/ 66 h 76"/>
                <a:gd name="T6" fmla="*/ 3 w 40"/>
                <a:gd name="T7" fmla="*/ 60 h 76"/>
                <a:gd name="T8" fmla="*/ 0 w 40"/>
                <a:gd name="T9" fmla="*/ 51 h 76"/>
                <a:gd name="T10" fmla="*/ 7 w 40"/>
                <a:gd name="T11" fmla="*/ 49 h 76"/>
                <a:gd name="T12" fmla="*/ 10 w 40"/>
                <a:gd name="T13" fmla="*/ 58 h 76"/>
                <a:gd name="T14" fmla="*/ 18 w 40"/>
                <a:gd name="T15" fmla="*/ 63 h 76"/>
                <a:gd name="T16" fmla="*/ 18 w 40"/>
                <a:gd name="T17" fmla="*/ 39 h 76"/>
                <a:gd name="T18" fmla="*/ 8 w 40"/>
                <a:gd name="T19" fmla="*/ 35 h 76"/>
                <a:gd name="T20" fmla="*/ 3 w 40"/>
                <a:gd name="T21" fmla="*/ 29 h 76"/>
                <a:gd name="T22" fmla="*/ 1 w 40"/>
                <a:gd name="T23" fmla="*/ 21 h 76"/>
                <a:gd name="T24" fmla="*/ 7 w 40"/>
                <a:gd name="T25" fmla="*/ 8 h 76"/>
                <a:gd name="T26" fmla="*/ 18 w 40"/>
                <a:gd name="T27" fmla="*/ 4 h 76"/>
                <a:gd name="T28" fmla="*/ 18 w 40"/>
                <a:gd name="T29" fmla="*/ 0 h 76"/>
                <a:gd name="T30" fmla="*/ 22 w 40"/>
                <a:gd name="T31" fmla="*/ 0 h 76"/>
                <a:gd name="T32" fmla="*/ 22 w 40"/>
                <a:gd name="T33" fmla="*/ 4 h 76"/>
                <a:gd name="T34" fmla="*/ 33 w 40"/>
                <a:gd name="T35" fmla="*/ 8 h 76"/>
                <a:gd name="T36" fmla="*/ 39 w 40"/>
                <a:gd name="T37" fmla="*/ 19 h 76"/>
                <a:gd name="T38" fmla="*/ 31 w 40"/>
                <a:gd name="T39" fmla="*/ 20 h 76"/>
                <a:gd name="T40" fmla="*/ 28 w 40"/>
                <a:gd name="T41" fmla="*/ 14 h 76"/>
                <a:gd name="T42" fmla="*/ 22 w 40"/>
                <a:gd name="T43" fmla="*/ 10 h 76"/>
                <a:gd name="T44" fmla="*/ 22 w 40"/>
                <a:gd name="T45" fmla="*/ 32 h 76"/>
                <a:gd name="T46" fmla="*/ 30 w 40"/>
                <a:gd name="T47" fmla="*/ 34 h 76"/>
                <a:gd name="T48" fmla="*/ 36 w 40"/>
                <a:gd name="T49" fmla="*/ 38 h 76"/>
                <a:gd name="T50" fmla="*/ 39 w 40"/>
                <a:gd name="T51" fmla="*/ 43 h 76"/>
                <a:gd name="T52" fmla="*/ 40 w 40"/>
                <a:gd name="T53" fmla="*/ 50 h 76"/>
                <a:gd name="T54" fmla="*/ 35 w 40"/>
                <a:gd name="T55" fmla="*/ 63 h 76"/>
                <a:gd name="T56" fmla="*/ 22 w 40"/>
                <a:gd name="T57" fmla="*/ 69 h 76"/>
                <a:gd name="T58" fmla="*/ 22 w 40"/>
                <a:gd name="T59" fmla="*/ 76 h 76"/>
                <a:gd name="T60" fmla="*/ 18 w 40"/>
                <a:gd name="T61" fmla="*/ 76 h 76"/>
                <a:gd name="T62" fmla="*/ 18 w 40"/>
                <a:gd name="T63" fmla="*/ 10 h 76"/>
                <a:gd name="T64" fmla="*/ 11 w 40"/>
                <a:gd name="T65" fmla="*/ 14 h 76"/>
                <a:gd name="T66" fmla="*/ 9 w 40"/>
                <a:gd name="T67" fmla="*/ 21 h 76"/>
                <a:gd name="T68" fmla="*/ 11 w 40"/>
                <a:gd name="T69" fmla="*/ 27 h 76"/>
                <a:gd name="T70" fmla="*/ 18 w 40"/>
                <a:gd name="T71" fmla="*/ 31 h 76"/>
                <a:gd name="T72" fmla="*/ 18 w 40"/>
                <a:gd name="T73" fmla="*/ 10 h 76"/>
                <a:gd name="T74" fmla="*/ 22 w 40"/>
                <a:gd name="T75" fmla="*/ 63 h 76"/>
                <a:gd name="T76" fmla="*/ 30 w 40"/>
                <a:gd name="T77" fmla="*/ 59 h 76"/>
                <a:gd name="T78" fmla="*/ 33 w 40"/>
                <a:gd name="T79" fmla="*/ 51 h 76"/>
                <a:gd name="T80" fmla="*/ 31 w 40"/>
                <a:gd name="T81" fmla="*/ 44 h 76"/>
                <a:gd name="T82" fmla="*/ 22 w 40"/>
                <a:gd name="T83" fmla="*/ 40 h 76"/>
                <a:gd name="T84" fmla="*/ 22 w 40"/>
                <a:gd name="T85" fmla="*/ 63 h 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40" h="76">
                  <a:moveTo>
                    <a:pt x="18" y="76"/>
                  </a:moveTo>
                  <a:cubicBezTo>
                    <a:pt x="18" y="69"/>
                    <a:pt x="18" y="69"/>
                    <a:pt x="18" y="69"/>
                  </a:cubicBezTo>
                  <a:cubicBezTo>
                    <a:pt x="14" y="68"/>
                    <a:pt x="11" y="68"/>
                    <a:pt x="9" y="66"/>
                  </a:cubicBezTo>
                  <a:cubicBezTo>
                    <a:pt x="6" y="65"/>
                    <a:pt x="4" y="63"/>
                    <a:pt x="3" y="60"/>
                  </a:cubicBezTo>
                  <a:cubicBezTo>
                    <a:pt x="1" y="58"/>
                    <a:pt x="0" y="54"/>
                    <a:pt x="0" y="51"/>
                  </a:cubicBezTo>
                  <a:cubicBezTo>
                    <a:pt x="7" y="49"/>
                    <a:pt x="7" y="49"/>
                    <a:pt x="7" y="49"/>
                  </a:cubicBezTo>
                  <a:cubicBezTo>
                    <a:pt x="8" y="53"/>
                    <a:pt x="9" y="56"/>
                    <a:pt x="10" y="58"/>
                  </a:cubicBezTo>
                  <a:cubicBezTo>
                    <a:pt x="12" y="61"/>
                    <a:pt x="15" y="62"/>
                    <a:pt x="18" y="63"/>
                  </a:cubicBezTo>
                  <a:cubicBezTo>
                    <a:pt x="18" y="39"/>
                    <a:pt x="18" y="39"/>
                    <a:pt x="18" y="39"/>
                  </a:cubicBezTo>
                  <a:cubicBezTo>
                    <a:pt x="15" y="38"/>
                    <a:pt x="12" y="37"/>
                    <a:pt x="8" y="35"/>
                  </a:cubicBezTo>
                  <a:cubicBezTo>
                    <a:pt x="6" y="34"/>
                    <a:pt x="4" y="32"/>
                    <a:pt x="3" y="29"/>
                  </a:cubicBezTo>
                  <a:cubicBezTo>
                    <a:pt x="2" y="27"/>
                    <a:pt x="1" y="24"/>
                    <a:pt x="1" y="21"/>
                  </a:cubicBezTo>
                  <a:cubicBezTo>
                    <a:pt x="1" y="16"/>
                    <a:pt x="3" y="12"/>
                    <a:pt x="7" y="8"/>
                  </a:cubicBezTo>
                  <a:cubicBezTo>
                    <a:pt x="9" y="6"/>
                    <a:pt x="13" y="5"/>
                    <a:pt x="18" y="4"/>
                  </a:cubicBezTo>
                  <a:cubicBezTo>
                    <a:pt x="18" y="0"/>
                    <a:pt x="18" y="0"/>
                    <a:pt x="18" y="0"/>
                  </a:cubicBezTo>
                  <a:cubicBezTo>
                    <a:pt x="22" y="0"/>
                    <a:pt x="22" y="0"/>
                    <a:pt x="22" y="0"/>
                  </a:cubicBezTo>
                  <a:cubicBezTo>
                    <a:pt x="22" y="4"/>
                    <a:pt x="22" y="4"/>
                    <a:pt x="22" y="4"/>
                  </a:cubicBezTo>
                  <a:cubicBezTo>
                    <a:pt x="27" y="5"/>
                    <a:pt x="30" y="6"/>
                    <a:pt x="33" y="8"/>
                  </a:cubicBezTo>
                  <a:cubicBezTo>
                    <a:pt x="36" y="11"/>
                    <a:pt x="38" y="14"/>
                    <a:pt x="39" y="19"/>
                  </a:cubicBezTo>
                  <a:cubicBezTo>
                    <a:pt x="31" y="20"/>
                    <a:pt x="31" y="20"/>
                    <a:pt x="31" y="20"/>
                  </a:cubicBezTo>
                  <a:cubicBezTo>
                    <a:pt x="31" y="17"/>
                    <a:pt x="30" y="15"/>
                    <a:pt x="28" y="14"/>
                  </a:cubicBezTo>
                  <a:cubicBezTo>
                    <a:pt x="27" y="12"/>
                    <a:pt x="25" y="11"/>
                    <a:pt x="22" y="10"/>
                  </a:cubicBezTo>
                  <a:cubicBezTo>
                    <a:pt x="22" y="32"/>
                    <a:pt x="22" y="32"/>
                    <a:pt x="22" y="32"/>
                  </a:cubicBezTo>
                  <a:cubicBezTo>
                    <a:pt x="26" y="33"/>
                    <a:pt x="29" y="34"/>
                    <a:pt x="30" y="34"/>
                  </a:cubicBezTo>
                  <a:cubicBezTo>
                    <a:pt x="32" y="35"/>
                    <a:pt x="34" y="37"/>
                    <a:pt x="36" y="38"/>
                  </a:cubicBezTo>
                  <a:cubicBezTo>
                    <a:pt x="37" y="40"/>
                    <a:pt x="38" y="41"/>
                    <a:pt x="39" y="43"/>
                  </a:cubicBezTo>
                  <a:cubicBezTo>
                    <a:pt x="40" y="46"/>
                    <a:pt x="40" y="48"/>
                    <a:pt x="40" y="50"/>
                  </a:cubicBezTo>
                  <a:cubicBezTo>
                    <a:pt x="40" y="55"/>
                    <a:pt x="39" y="60"/>
                    <a:pt x="35" y="63"/>
                  </a:cubicBezTo>
                  <a:cubicBezTo>
                    <a:pt x="32" y="67"/>
                    <a:pt x="28" y="69"/>
                    <a:pt x="22" y="69"/>
                  </a:cubicBezTo>
                  <a:cubicBezTo>
                    <a:pt x="22" y="76"/>
                    <a:pt x="22" y="76"/>
                    <a:pt x="22" y="76"/>
                  </a:cubicBezTo>
                  <a:lnTo>
                    <a:pt x="18" y="76"/>
                  </a:lnTo>
                  <a:close/>
                  <a:moveTo>
                    <a:pt x="18" y="10"/>
                  </a:moveTo>
                  <a:cubicBezTo>
                    <a:pt x="15" y="11"/>
                    <a:pt x="13" y="12"/>
                    <a:pt x="11" y="14"/>
                  </a:cubicBezTo>
                  <a:cubicBezTo>
                    <a:pt x="9" y="16"/>
                    <a:pt x="9" y="18"/>
                    <a:pt x="9" y="21"/>
                  </a:cubicBezTo>
                  <a:cubicBezTo>
                    <a:pt x="9" y="23"/>
                    <a:pt x="9" y="25"/>
                    <a:pt x="11" y="27"/>
                  </a:cubicBezTo>
                  <a:cubicBezTo>
                    <a:pt x="12" y="29"/>
                    <a:pt x="15" y="30"/>
                    <a:pt x="18" y="31"/>
                  </a:cubicBezTo>
                  <a:lnTo>
                    <a:pt x="18" y="10"/>
                  </a:lnTo>
                  <a:close/>
                  <a:moveTo>
                    <a:pt x="22" y="63"/>
                  </a:moveTo>
                  <a:cubicBezTo>
                    <a:pt x="25" y="62"/>
                    <a:pt x="28" y="61"/>
                    <a:pt x="30" y="59"/>
                  </a:cubicBezTo>
                  <a:cubicBezTo>
                    <a:pt x="32" y="57"/>
                    <a:pt x="33" y="54"/>
                    <a:pt x="33" y="51"/>
                  </a:cubicBezTo>
                  <a:cubicBezTo>
                    <a:pt x="33" y="48"/>
                    <a:pt x="32" y="46"/>
                    <a:pt x="31" y="44"/>
                  </a:cubicBezTo>
                  <a:cubicBezTo>
                    <a:pt x="29" y="42"/>
                    <a:pt x="26" y="41"/>
                    <a:pt x="22" y="40"/>
                  </a:cubicBezTo>
                  <a:lnTo>
                    <a:pt x="22" y="63"/>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3743" tIns="41872" rIns="83743" bIns="41872" numCol="1" anchor="t" anchorCtr="0" compatLnSpc="1">
              <a:prstTxWarp prst="textNoShape">
                <a:avLst/>
              </a:prstTxWarp>
            </a:bodyPr>
            <a:lstStyle/>
            <a:p>
              <a:pPr algn="just">
                <a:lnSpc>
                  <a:spcPct val="120000"/>
                </a:lnSpc>
              </a:pPr>
              <a:endParaRPr lang="en-GB" sz="90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62" name="Group 61"/>
          <p:cNvGrpSpPr/>
          <p:nvPr/>
        </p:nvGrpSpPr>
        <p:grpSpPr>
          <a:xfrm>
            <a:off x="5703593" y="3841239"/>
            <a:ext cx="2102678" cy="2111024"/>
            <a:chOff x="4958468" y="3328177"/>
            <a:chExt cx="2986020" cy="2997870"/>
          </a:xfrm>
        </p:grpSpPr>
        <p:sp>
          <p:nvSpPr>
            <p:cNvPr id="6" name="Freeform 491"/>
            <p:cNvSpPr>
              <a:spLocks noEditPoints="1"/>
            </p:cNvSpPr>
            <p:nvPr/>
          </p:nvSpPr>
          <p:spPr bwMode="auto">
            <a:xfrm>
              <a:off x="4958468" y="3328177"/>
              <a:ext cx="2986020" cy="2997870"/>
            </a:xfrm>
            <a:custGeom>
              <a:avLst/>
              <a:gdLst>
                <a:gd name="T0" fmla="*/ 1407 w 1705"/>
                <a:gd name="T1" fmla="*/ 204 h 1712"/>
                <a:gd name="T2" fmla="*/ 1345 w 1705"/>
                <a:gd name="T3" fmla="*/ 201 h 1712"/>
                <a:gd name="T4" fmla="*/ 1229 w 1705"/>
                <a:gd name="T5" fmla="*/ 290 h 1712"/>
                <a:gd name="T6" fmla="*/ 1107 w 1705"/>
                <a:gd name="T7" fmla="*/ 310 h 1712"/>
                <a:gd name="T8" fmla="*/ 1012 w 1705"/>
                <a:gd name="T9" fmla="*/ 230 h 1712"/>
                <a:gd name="T10" fmla="*/ 986 w 1705"/>
                <a:gd name="T11" fmla="*/ 40 h 1712"/>
                <a:gd name="T12" fmla="*/ 946 w 1705"/>
                <a:gd name="T13" fmla="*/ 0 h 1712"/>
                <a:gd name="T14" fmla="*/ 777 w 1705"/>
                <a:gd name="T15" fmla="*/ 0 h 1712"/>
                <a:gd name="T16" fmla="*/ 728 w 1705"/>
                <a:gd name="T17" fmla="*/ 54 h 1712"/>
                <a:gd name="T18" fmla="*/ 702 w 1705"/>
                <a:gd name="T19" fmla="*/ 227 h 1712"/>
                <a:gd name="T20" fmla="*/ 628 w 1705"/>
                <a:gd name="T21" fmla="*/ 299 h 1712"/>
                <a:gd name="T22" fmla="*/ 537 w 1705"/>
                <a:gd name="T23" fmla="*/ 313 h 1712"/>
                <a:gd name="T24" fmla="*/ 365 w 1705"/>
                <a:gd name="T25" fmla="*/ 184 h 1712"/>
                <a:gd name="T26" fmla="*/ 312 w 1705"/>
                <a:gd name="T27" fmla="*/ 187 h 1712"/>
                <a:gd name="T28" fmla="*/ 193 w 1705"/>
                <a:gd name="T29" fmla="*/ 307 h 1712"/>
                <a:gd name="T30" fmla="*/ 193 w 1705"/>
                <a:gd name="T31" fmla="*/ 367 h 1712"/>
                <a:gd name="T32" fmla="*/ 314 w 1705"/>
                <a:gd name="T33" fmla="*/ 525 h 1712"/>
                <a:gd name="T34" fmla="*/ 304 w 1705"/>
                <a:gd name="T35" fmla="*/ 607 h 1712"/>
                <a:gd name="T36" fmla="*/ 241 w 1705"/>
                <a:gd name="T37" fmla="*/ 696 h 1712"/>
                <a:gd name="T38" fmla="*/ 46 w 1705"/>
                <a:gd name="T39" fmla="*/ 720 h 1712"/>
                <a:gd name="T40" fmla="*/ 4 w 1705"/>
                <a:gd name="T41" fmla="*/ 755 h 1712"/>
                <a:gd name="T42" fmla="*/ 0 w 1705"/>
                <a:gd name="T43" fmla="*/ 936 h 1712"/>
                <a:gd name="T44" fmla="*/ 51 w 1705"/>
                <a:gd name="T45" fmla="*/ 986 h 1712"/>
                <a:gd name="T46" fmla="*/ 217 w 1705"/>
                <a:gd name="T47" fmla="*/ 1012 h 1712"/>
                <a:gd name="T48" fmla="*/ 298 w 1705"/>
                <a:gd name="T49" fmla="*/ 1089 h 1712"/>
                <a:gd name="T50" fmla="*/ 300 w 1705"/>
                <a:gd name="T51" fmla="*/ 1189 h 1712"/>
                <a:gd name="T52" fmla="*/ 190 w 1705"/>
                <a:gd name="T53" fmla="*/ 1322 h 1712"/>
                <a:gd name="T54" fmla="*/ 194 w 1705"/>
                <a:gd name="T55" fmla="*/ 1407 h 1712"/>
                <a:gd name="T56" fmla="*/ 297 w 1705"/>
                <a:gd name="T57" fmla="*/ 1514 h 1712"/>
                <a:gd name="T58" fmla="*/ 372 w 1705"/>
                <a:gd name="T59" fmla="*/ 1515 h 1712"/>
                <a:gd name="T60" fmla="*/ 505 w 1705"/>
                <a:gd name="T61" fmla="*/ 1417 h 1712"/>
                <a:gd name="T62" fmla="*/ 623 w 1705"/>
                <a:gd name="T63" fmla="*/ 1421 h 1712"/>
                <a:gd name="T64" fmla="*/ 693 w 1705"/>
                <a:gd name="T65" fmla="*/ 1490 h 1712"/>
                <a:gd name="T66" fmla="*/ 716 w 1705"/>
                <a:gd name="T67" fmla="*/ 1655 h 1712"/>
                <a:gd name="T68" fmla="*/ 771 w 1705"/>
                <a:gd name="T69" fmla="*/ 1712 h 1712"/>
                <a:gd name="T70" fmla="*/ 922 w 1705"/>
                <a:gd name="T71" fmla="*/ 1712 h 1712"/>
                <a:gd name="T72" fmla="*/ 980 w 1705"/>
                <a:gd name="T73" fmla="*/ 1663 h 1712"/>
                <a:gd name="T74" fmla="*/ 1007 w 1705"/>
                <a:gd name="T75" fmla="*/ 1486 h 1712"/>
                <a:gd name="T76" fmla="*/ 1103 w 1705"/>
                <a:gd name="T77" fmla="*/ 1408 h 1712"/>
                <a:gd name="T78" fmla="*/ 1194 w 1705"/>
                <a:gd name="T79" fmla="*/ 1422 h 1712"/>
                <a:gd name="T80" fmla="*/ 1324 w 1705"/>
                <a:gd name="T81" fmla="*/ 1523 h 1712"/>
                <a:gd name="T82" fmla="*/ 1393 w 1705"/>
                <a:gd name="T83" fmla="*/ 1521 h 1712"/>
                <a:gd name="T84" fmla="*/ 1505 w 1705"/>
                <a:gd name="T85" fmla="*/ 1410 h 1712"/>
                <a:gd name="T86" fmla="*/ 1516 w 1705"/>
                <a:gd name="T87" fmla="*/ 1341 h 1712"/>
                <a:gd name="T88" fmla="*/ 1406 w 1705"/>
                <a:gd name="T89" fmla="*/ 1195 h 1712"/>
                <a:gd name="T90" fmla="*/ 1414 w 1705"/>
                <a:gd name="T91" fmla="*/ 1085 h 1712"/>
                <a:gd name="T92" fmla="*/ 1501 w 1705"/>
                <a:gd name="T93" fmla="*/ 1012 h 1712"/>
                <a:gd name="T94" fmla="*/ 1649 w 1705"/>
                <a:gd name="T95" fmla="*/ 995 h 1712"/>
                <a:gd name="T96" fmla="*/ 1701 w 1705"/>
                <a:gd name="T97" fmla="*/ 954 h 1712"/>
                <a:gd name="T98" fmla="*/ 1705 w 1705"/>
                <a:gd name="T99" fmla="*/ 778 h 1712"/>
                <a:gd name="T100" fmla="*/ 1662 w 1705"/>
                <a:gd name="T101" fmla="*/ 732 h 1712"/>
                <a:gd name="T102" fmla="*/ 1455 w 1705"/>
                <a:gd name="T103" fmla="*/ 692 h 1712"/>
                <a:gd name="T104" fmla="*/ 1404 w 1705"/>
                <a:gd name="T105" fmla="*/ 608 h 1712"/>
                <a:gd name="T106" fmla="*/ 1412 w 1705"/>
                <a:gd name="T107" fmla="*/ 517 h 1712"/>
                <a:gd name="T108" fmla="*/ 1504 w 1705"/>
                <a:gd name="T109" fmla="*/ 396 h 1712"/>
                <a:gd name="T110" fmla="*/ 1521 w 1705"/>
                <a:gd name="T111" fmla="*/ 332 h 1712"/>
                <a:gd name="T112" fmla="*/ 1407 w 1705"/>
                <a:gd name="T113" fmla="*/ 204 h 1712"/>
                <a:gd name="T114" fmla="*/ 996 w 1705"/>
                <a:gd name="T115" fmla="*/ 1003 h 1712"/>
                <a:gd name="T116" fmla="*/ 703 w 1705"/>
                <a:gd name="T117" fmla="*/ 1002 h 1712"/>
                <a:gd name="T118" fmla="*/ 705 w 1705"/>
                <a:gd name="T119" fmla="*/ 710 h 1712"/>
                <a:gd name="T120" fmla="*/ 997 w 1705"/>
                <a:gd name="T121" fmla="*/ 711 h 1712"/>
                <a:gd name="T122" fmla="*/ 996 w 1705"/>
                <a:gd name="T123" fmla="*/ 1003 h 17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705" h="1712">
                  <a:moveTo>
                    <a:pt x="1407" y="204"/>
                  </a:moveTo>
                  <a:cubicBezTo>
                    <a:pt x="1376" y="174"/>
                    <a:pt x="1345" y="201"/>
                    <a:pt x="1345" y="201"/>
                  </a:cubicBezTo>
                  <a:cubicBezTo>
                    <a:pt x="1345" y="201"/>
                    <a:pt x="1289" y="241"/>
                    <a:pt x="1229" y="290"/>
                  </a:cubicBezTo>
                  <a:cubicBezTo>
                    <a:pt x="1169" y="338"/>
                    <a:pt x="1107" y="310"/>
                    <a:pt x="1107" y="310"/>
                  </a:cubicBezTo>
                  <a:cubicBezTo>
                    <a:pt x="1015" y="289"/>
                    <a:pt x="1012" y="230"/>
                    <a:pt x="1012" y="230"/>
                  </a:cubicBezTo>
                  <a:cubicBezTo>
                    <a:pt x="986" y="40"/>
                    <a:pt x="986" y="40"/>
                    <a:pt x="986" y="40"/>
                  </a:cubicBezTo>
                  <a:cubicBezTo>
                    <a:pt x="980" y="1"/>
                    <a:pt x="946" y="0"/>
                    <a:pt x="946" y="0"/>
                  </a:cubicBezTo>
                  <a:cubicBezTo>
                    <a:pt x="777" y="0"/>
                    <a:pt x="777" y="0"/>
                    <a:pt x="777" y="0"/>
                  </a:cubicBezTo>
                  <a:cubicBezTo>
                    <a:pt x="730" y="2"/>
                    <a:pt x="728" y="54"/>
                    <a:pt x="728" y="54"/>
                  </a:cubicBezTo>
                  <a:cubicBezTo>
                    <a:pt x="702" y="227"/>
                    <a:pt x="702" y="227"/>
                    <a:pt x="702" y="227"/>
                  </a:cubicBezTo>
                  <a:cubicBezTo>
                    <a:pt x="696" y="258"/>
                    <a:pt x="628" y="299"/>
                    <a:pt x="628" y="299"/>
                  </a:cubicBezTo>
                  <a:cubicBezTo>
                    <a:pt x="589" y="322"/>
                    <a:pt x="537" y="313"/>
                    <a:pt x="537" y="313"/>
                  </a:cubicBezTo>
                  <a:cubicBezTo>
                    <a:pt x="365" y="184"/>
                    <a:pt x="365" y="184"/>
                    <a:pt x="365" y="184"/>
                  </a:cubicBezTo>
                  <a:cubicBezTo>
                    <a:pt x="342" y="166"/>
                    <a:pt x="312" y="187"/>
                    <a:pt x="312" y="187"/>
                  </a:cubicBezTo>
                  <a:cubicBezTo>
                    <a:pt x="193" y="307"/>
                    <a:pt x="193" y="307"/>
                    <a:pt x="193" y="307"/>
                  </a:cubicBezTo>
                  <a:cubicBezTo>
                    <a:pt x="165" y="336"/>
                    <a:pt x="193" y="367"/>
                    <a:pt x="193" y="367"/>
                  </a:cubicBezTo>
                  <a:cubicBezTo>
                    <a:pt x="199" y="374"/>
                    <a:pt x="314" y="525"/>
                    <a:pt x="314" y="525"/>
                  </a:cubicBezTo>
                  <a:cubicBezTo>
                    <a:pt x="322" y="545"/>
                    <a:pt x="304" y="607"/>
                    <a:pt x="304" y="607"/>
                  </a:cubicBezTo>
                  <a:cubicBezTo>
                    <a:pt x="292" y="669"/>
                    <a:pt x="241" y="696"/>
                    <a:pt x="241" y="696"/>
                  </a:cubicBezTo>
                  <a:cubicBezTo>
                    <a:pt x="46" y="720"/>
                    <a:pt x="46" y="720"/>
                    <a:pt x="46" y="720"/>
                  </a:cubicBezTo>
                  <a:cubicBezTo>
                    <a:pt x="16" y="720"/>
                    <a:pt x="4" y="755"/>
                    <a:pt x="4" y="755"/>
                  </a:cubicBezTo>
                  <a:cubicBezTo>
                    <a:pt x="0" y="936"/>
                    <a:pt x="0" y="936"/>
                    <a:pt x="0" y="936"/>
                  </a:cubicBezTo>
                  <a:cubicBezTo>
                    <a:pt x="2" y="977"/>
                    <a:pt x="51" y="986"/>
                    <a:pt x="51" y="986"/>
                  </a:cubicBezTo>
                  <a:cubicBezTo>
                    <a:pt x="217" y="1012"/>
                    <a:pt x="217" y="1012"/>
                    <a:pt x="217" y="1012"/>
                  </a:cubicBezTo>
                  <a:cubicBezTo>
                    <a:pt x="268" y="1014"/>
                    <a:pt x="298" y="1089"/>
                    <a:pt x="298" y="1089"/>
                  </a:cubicBezTo>
                  <a:cubicBezTo>
                    <a:pt x="321" y="1136"/>
                    <a:pt x="300" y="1189"/>
                    <a:pt x="300" y="1189"/>
                  </a:cubicBezTo>
                  <a:cubicBezTo>
                    <a:pt x="190" y="1322"/>
                    <a:pt x="190" y="1322"/>
                    <a:pt x="190" y="1322"/>
                  </a:cubicBezTo>
                  <a:cubicBezTo>
                    <a:pt x="152" y="1368"/>
                    <a:pt x="194" y="1407"/>
                    <a:pt x="194" y="1407"/>
                  </a:cubicBezTo>
                  <a:cubicBezTo>
                    <a:pt x="297" y="1514"/>
                    <a:pt x="297" y="1514"/>
                    <a:pt x="297" y="1514"/>
                  </a:cubicBezTo>
                  <a:cubicBezTo>
                    <a:pt x="335" y="1550"/>
                    <a:pt x="372" y="1515"/>
                    <a:pt x="372" y="1515"/>
                  </a:cubicBezTo>
                  <a:cubicBezTo>
                    <a:pt x="505" y="1417"/>
                    <a:pt x="505" y="1417"/>
                    <a:pt x="505" y="1417"/>
                  </a:cubicBezTo>
                  <a:cubicBezTo>
                    <a:pt x="551" y="1380"/>
                    <a:pt x="623" y="1421"/>
                    <a:pt x="623" y="1421"/>
                  </a:cubicBezTo>
                  <a:cubicBezTo>
                    <a:pt x="691" y="1446"/>
                    <a:pt x="693" y="1490"/>
                    <a:pt x="693" y="1490"/>
                  </a:cubicBezTo>
                  <a:cubicBezTo>
                    <a:pt x="716" y="1655"/>
                    <a:pt x="716" y="1655"/>
                    <a:pt x="716" y="1655"/>
                  </a:cubicBezTo>
                  <a:cubicBezTo>
                    <a:pt x="718" y="1709"/>
                    <a:pt x="771" y="1712"/>
                    <a:pt x="771" y="1712"/>
                  </a:cubicBezTo>
                  <a:cubicBezTo>
                    <a:pt x="922" y="1712"/>
                    <a:pt x="922" y="1712"/>
                    <a:pt x="922" y="1712"/>
                  </a:cubicBezTo>
                  <a:cubicBezTo>
                    <a:pt x="981" y="1703"/>
                    <a:pt x="980" y="1663"/>
                    <a:pt x="980" y="1663"/>
                  </a:cubicBezTo>
                  <a:cubicBezTo>
                    <a:pt x="1007" y="1486"/>
                    <a:pt x="1007" y="1486"/>
                    <a:pt x="1007" y="1486"/>
                  </a:cubicBezTo>
                  <a:cubicBezTo>
                    <a:pt x="1016" y="1422"/>
                    <a:pt x="1103" y="1408"/>
                    <a:pt x="1103" y="1408"/>
                  </a:cubicBezTo>
                  <a:cubicBezTo>
                    <a:pt x="1163" y="1387"/>
                    <a:pt x="1194" y="1422"/>
                    <a:pt x="1194" y="1422"/>
                  </a:cubicBezTo>
                  <a:cubicBezTo>
                    <a:pt x="1324" y="1523"/>
                    <a:pt x="1324" y="1523"/>
                    <a:pt x="1324" y="1523"/>
                  </a:cubicBezTo>
                  <a:cubicBezTo>
                    <a:pt x="1353" y="1549"/>
                    <a:pt x="1393" y="1521"/>
                    <a:pt x="1393" y="1521"/>
                  </a:cubicBezTo>
                  <a:cubicBezTo>
                    <a:pt x="1505" y="1410"/>
                    <a:pt x="1505" y="1410"/>
                    <a:pt x="1505" y="1410"/>
                  </a:cubicBezTo>
                  <a:cubicBezTo>
                    <a:pt x="1546" y="1372"/>
                    <a:pt x="1516" y="1341"/>
                    <a:pt x="1516" y="1341"/>
                  </a:cubicBezTo>
                  <a:cubicBezTo>
                    <a:pt x="1406" y="1195"/>
                    <a:pt x="1406" y="1195"/>
                    <a:pt x="1406" y="1195"/>
                  </a:cubicBezTo>
                  <a:cubicBezTo>
                    <a:pt x="1378" y="1154"/>
                    <a:pt x="1414" y="1085"/>
                    <a:pt x="1414" y="1085"/>
                  </a:cubicBezTo>
                  <a:cubicBezTo>
                    <a:pt x="1439" y="1013"/>
                    <a:pt x="1501" y="1012"/>
                    <a:pt x="1501" y="1012"/>
                  </a:cubicBezTo>
                  <a:cubicBezTo>
                    <a:pt x="1649" y="995"/>
                    <a:pt x="1649" y="995"/>
                    <a:pt x="1649" y="995"/>
                  </a:cubicBezTo>
                  <a:cubicBezTo>
                    <a:pt x="1688" y="998"/>
                    <a:pt x="1701" y="954"/>
                    <a:pt x="1701" y="954"/>
                  </a:cubicBezTo>
                  <a:cubicBezTo>
                    <a:pt x="1705" y="778"/>
                    <a:pt x="1705" y="778"/>
                    <a:pt x="1705" y="778"/>
                  </a:cubicBezTo>
                  <a:cubicBezTo>
                    <a:pt x="1700" y="733"/>
                    <a:pt x="1662" y="732"/>
                    <a:pt x="1662" y="732"/>
                  </a:cubicBezTo>
                  <a:cubicBezTo>
                    <a:pt x="1455" y="692"/>
                    <a:pt x="1455" y="692"/>
                    <a:pt x="1455" y="692"/>
                  </a:cubicBezTo>
                  <a:cubicBezTo>
                    <a:pt x="1420" y="683"/>
                    <a:pt x="1404" y="608"/>
                    <a:pt x="1404" y="608"/>
                  </a:cubicBezTo>
                  <a:cubicBezTo>
                    <a:pt x="1384" y="551"/>
                    <a:pt x="1412" y="517"/>
                    <a:pt x="1412" y="517"/>
                  </a:cubicBezTo>
                  <a:cubicBezTo>
                    <a:pt x="1504" y="396"/>
                    <a:pt x="1504" y="396"/>
                    <a:pt x="1504" y="396"/>
                  </a:cubicBezTo>
                  <a:cubicBezTo>
                    <a:pt x="1544" y="354"/>
                    <a:pt x="1521" y="332"/>
                    <a:pt x="1521" y="332"/>
                  </a:cubicBezTo>
                  <a:cubicBezTo>
                    <a:pt x="1521" y="332"/>
                    <a:pt x="1438" y="234"/>
                    <a:pt x="1407" y="204"/>
                  </a:cubicBezTo>
                  <a:close/>
                  <a:moveTo>
                    <a:pt x="996" y="1003"/>
                  </a:moveTo>
                  <a:cubicBezTo>
                    <a:pt x="915" y="1084"/>
                    <a:pt x="784" y="1083"/>
                    <a:pt x="703" y="1002"/>
                  </a:cubicBezTo>
                  <a:cubicBezTo>
                    <a:pt x="623" y="921"/>
                    <a:pt x="624" y="790"/>
                    <a:pt x="705" y="710"/>
                  </a:cubicBezTo>
                  <a:cubicBezTo>
                    <a:pt x="786" y="629"/>
                    <a:pt x="917" y="630"/>
                    <a:pt x="997" y="711"/>
                  </a:cubicBezTo>
                  <a:cubicBezTo>
                    <a:pt x="1077" y="792"/>
                    <a:pt x="1077" y="923"/>
                    <a:pt x="996" y="1003"/>
                  </a:cubicBezTo>
                  <a:close/>
                </a:path>
              </a:pathLst>
            </a:custGeom>
            <a:solidFill>
              <a:schemeClr val="accent3"/>
            </a:solidFill>
            <a:ln>
              <a:noFill/>
            </a:ln>
            <a:extLst/>
          </p:spPr>
          <p:txBody>
            <a:bodyPr vert="horz" wrap="square" lIns="83743" tIns="41872" rIns="83743" bIns="41872" numCol="1" anchor="t" anchorCtr="0" compatLnSpc="1">
              <a:prstTxWarp prst="textNoShape">
                <a:avLst/>
              </a:prstTxWarp>
            </a:bodyPr>
            <a:lstStyle/>
            <a:p>
              <a:pPr algn="just">
                <a:lnSpc>
                  <a:spcPct val="120000"/>
                </a:lnSpc>
              </a:pPr>
              <a:endParaRPr lang="en-GB" sz="9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0" name="Freeform 495"/>
            <p:cNvSpPr>
              <a:spLocks/>
            </p:cNvSpPr>
            <p:nvPr/>
          </p:nvSpPr>
          <p:spPr bwMode="auto">
            <a:xfrm>
              <a:off x="5791621" y="5558806"/>
              <a:ext cx="124417" cy="14071"/>
            </a:xfrm>
            <a:custGeom>
              <a:avLst/>
              <a:gdLst>
                <a:gd name="T0" fmla="*/ 68 w 71"/>
                <a:gd name="T1" fmla="*/ 0 h 8"/>
                <a:gd name="T2" fmla="*/ 2 w 71"/>
                <a:gd name="T3" fmla="*/ 0 h 8"/>
                <a:gd name="T4" fmla="*/ 0 w 71"/>
                <a:gd name="T5" fmla="*/ 4 h 8"/>
                <a:gd name="T6" fmla="*/ 4 w 71"/>
                <a:gd name="T7" fmla="*/ 7 h 8"/>
                <a:gd name="T8" fmla="*/ 8 w 71"/>
                <a:gd name="T9" fmla="*/ 7 h 8"/>
                <a:gd name="T10" fmla="*/ 8 w 71"/>
                <a:gd name="T11" fmla="*/ 7 h 8"/>
                <a:gd name="T12" fmla="*/ 62 w 71"/>
                <a:gd name="T13" fmla="*/ 7 h 8"/>
                <a:gd name="T14" fmla="*/ 68 w 71"/>
                <a:gd name="T15" fmla="*/ 7 h 8"/>
                <a:gd name="T16" fmla="*/ 71 w 71"/>
                <a:gd name="T17" fmla="*/ 4 h 8"/>
                <a:gd name="T18" fmla="*/ 68 w 71"/>
                <a:gd name="T19" fmla="*/ 0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1" h="8">
                  <a:moveTo>
                    <a:pt x="68" y="0"/>
                  </a:moveTo>
                  <a:cubicBezTo>
                    <a:pt x="2" y="0"/>
                    <a:pt x="2" y="0"/>
                    <a:pt x="2" y="0"/>
                  </a:cubicBezTo>
                  <a:cubicBezTo>
                    <a:pt x="2" y="0"/>
                    <a:pt x="0" y="0"/>
                    <a:pt x="0" y="4"/>
                  </a:cubicBezTo>
                  <a:cubicBezTo>
                    <a:pt x="0" y="8"/>
                    <a:pt x="4" y="7"/>
                    <a:pt x="4" y="7"/>
                  </a:cubicBezTo>
                  <a:cubicBezTo>
                    <a:pt x="8" y="7"/>
                    <a:pt x="8" y="7"/>
                    <a:pt x="8" y="7"/>
                  </a:cubicBezTo>
                  <a:cubicBezTo>
                    <a:pt x="8" y="7"/>
                    <a:pt x="8" y="7"/>
                    <a:pt x="8" y="7"/>
                  </a:cubicBezTo>
                  <a:cubicBezTo>
                    <a:pt x="62" y="7"/>
                    <a:pt x="62" y="7"/>
                    <a:pt x="62" y="7"/>
                  </a:cubicBezTo>
                  <a:cubicBezTo>
                    <a:pt x="68" y="7"/>
                    <a:pt x="68" y="7"/>
                    <a:pt x="68" y="7"/>
                  </a:cubicBezTo>
                  <a:cubicBezTo>
                    <a:pt x="68" y="7"/>
                    <a:pt x="71" y="6"/>
                    <a:pt x="71" y="4"/>
                  </a:cubicBezTo>
                  <a:cubicBezTo>
                    <a:pt x="71" y="1"/>
                    <a:pt x="68" y="0"/>
                    <a:pt x="68" y="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3743" tIns="41872" rIns="83743" bIns="41872" numCol="1" anchor="t" anchorCtr="0" compatLnSpc="1">
              <a:prstTxWarp prst="textNoShape">
                <a:avLst/>
              </a:prstTxWarp>
            </a:bodyPr>
            <a:lstStyle/>
            <a:p>
              <a:pPr algn="just">
                <a:lnSpc>
                  <a:spcPct val="120000"/>
                </a:lnSpc>
              </a:pPr>
              <a:endParaRPr lang="en-GB" sz="9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1" name="Freeform 496"/>
            <p:cNvSpPr>
              <a:spLocks/>
            </p:cNvSpPr>
            <p:nvPr/>
          </p:nvSpPr>
          <p:spPr bwMode="auto">
            <a:xfrm>
              <a:off x="5784956" y="5539550"/>
              <a:ext cx="136267" cy="14071"/>
            </a:xfrm>
            <a:custGeom>
              <a:avLst/>
              <a:gdLst>
                <a:gd name="T0" fmla="*/ 75 w 78"/>
                <a:gd name="T1" fmla="*/ 0 h 8"/>
                <a:gd name="T2" fmla="*/ 3 w 78"/>
                <a:gd name="T3" fmla="*/ 0 h 8"/>
                <a:gd name="T4" fmla="*/ 0 w 78"/>
                <a:gd name="T5" fmla="*/ 4 h 8"/>
                <a:gd name="T6" fmla="*/ 6 w 78"/>
                <a:gd name="T7" fmla="*/ 7 h 8"/>
                <a:gd name="T8" fmla="*/ 72 w 78"/>
                <a:gd name="T9" fmla="*/ 7 h 8"/>
                <a:gd name="T10" fmla="*/ 75 w 78"/>
                <a:gd name="T11" fmla="*/ 7 h 8"/>
                <a:gd name="T12" fmla="*/ 78 w 78"/>
                <a:gd name="T13" fmla="*/ 3 h 8"/>
                <a:gd name="T14" fmla="*/ 75 w 78"/>
                <a:gd name="T15" fmla="*/ 0 h 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8" h="8">
                  <a:moveTo>
                    <a:pt x="75" y="0"/>
                  </a:moveTo>
                  <a:cubicBezTo>
                    <a:pt x="3" y="0"/>
                    <a:pt x="3" y="0"/>
                    <a:pt x="3" y="0"/>
                  </a:cubicBezTo>
                  <a:cubicBezTo>
                    <a:pt x="3" y="0"/>
                    <a:pt x="0" y="0"/>
                    <a:pt x="0" y="4"/>
                  </a:cubicBezTo>
                  <a:cubicBezTo>
                    <a:pt x="0" y="8"/>
                    <a:pt x="6" y="7"/>
                    <a:pt x="6" y="7"/>
                  </a:cubicBezTo>
                  <a:cubicBezTo>
                    <a:pt x="72" y="7"/>
                    <a:pt x="72" y="7"/>
                    <a:pt x="72" y="7"/>
                  </a:cubicBezTo>
                  <a:cubicBezTo>
                    <a:pt x="75" y="7"/>
                    <a:pt x="75" y="7"/>
                    <a:pt x="75" y="7"/>
                  </a:cubicBezTo>
                  <a:cubicBezTo>
                    <a:pt x="75" y="7"/>
                    <a:pt x="78" y="7"/>
                    <a:pt x="78" y="3"/>
                  </a:cubicBezTo>
                  <a:cubicBezTo>
                    <a:pt x="78" y="0"/>
                    <a:pt x="75" y="0"/>
                    <a:pt x="75" y="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3743" tIns="41872" rIns="83743" bIns="41872" numCol="1" anchor="t" anchorCtr="0" compatLnSpc="1">
              <a:prstTxWarp prst="textNoShape">
                <a:avLst/>
              </a:prstTxWarp>
            </a:bodyPr>
            <a:lstStyle/>
            <a:p>
              <a:pPr algn="just">
                <a:lnSpc>
                  <a:spcPct val="120000"/>
                </a:lnSpc>
              </a:pPr>
              <a:endParaRPr lang="en-GB" sz="9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2" name="Freeform 497"/>
            <p:cNvSpPr>
              <a:spLocks/>
            </p:cNvSpPr>
            <p:nvPr/>
          </p:nvSpPr>
          <p:spPr bwMode="auto">
            <a:xfrm>
              <a:off x="5784956" y="5501040"/>
              <a:ext cx="136267" cy="12590"/>
            </a:xfrm>
            <a:custGeom>
              <a:avLst/>
              <a:gdLst>
                <a:gd name="T0" fmla="*/ 76 w 78"/>
                <a:gd name="T1" fmla="*/ 0 h 7"/>
                <a:gd name="T2" fmla="*/ 3 w 78"/>
                <a:gd name="T3" fmla="*/ 0 h 7"/>
                <a:gd name="T4" fmla="*/ 0 w 78"/>
                <a:gd name="T5" fmla="*/ 4 h 7"/>
                <a:gd name="T6" fmla="*/ 3 w 78"/>
                <a:gd name="T7" fmla="*/ 7 h 7"/>
                <a:gd name="T8" fmla="*/ 75 w 78"/>
                <a:gd name="T9" fmla="*/ 7 h 7"/>
                <a:gd name="T10" fmla="*/ 78 w 78"/>
                <a:gd name="T11" fmla="*/ 3 h 7"/>
                <a:gd name="T12" fmla="*/ 76 w 78"/>
                <a:gd name="T13" fmla="*/ 0 h 7"/>
              </a:gdLst>
              <a:ahLst/>
              <a:cxnLst>
                <a:cxn ang="0">
                  <a:pos x="T0" y="T1"/>
                </a:cxn>
                <a:cxn ang="0">
                  <a:pos x="T2" y="T3"/>
                </a:cxn>
                <a:cxn ang="0">
                  <a:pos x="T4" y="T5"/>
                </a:cxn>
                <a:cxn ang="0">
                  <a:pos x="T6" y="T7"/>
                </a:cxn>
                <a:cxn ang="0">
                  <a:pos x="T8" y="T9"/>
                </a:cxn>
                <a:cxn ang="0">
                  <a:pos x="T10" y="T11"/>
                </a:cxn>
                <a:cxn ang="0">
                  <a:pos x="T12" y="T13"/>
                </a:cxn>
              </a:cxnLst>
              <a:rect l="0" t="0" r="r" b="b"/>
              <a:pathLst>
                <a:path w="78" h="7">
                  <a:moveTo>
                    <a:pt x="76" y="0"/>
                  </a:moveTo>
                  <a:cubicBezTo>
                    <a:pt x="3" y="0"/>
                    <a:pt x="3" y="0"/>
                    <a:pt x="3" y="0"/>
                  </a:cubicBezTo>
                  <a:cubicBezTo>
                    <a:pt x="3" y="0"/>
                    <a:pt x="0" y="1"/>
                    <a:pt x="0" y="4"/>
                  </a:cubicBezTo>
                  <a:cubicBezTo>
                    <a:pt x="0" y="7"/>
                    <a:pt x="3" y="7"/>
                    <a:pt x="3" y="7"/>
                  </a:cubicBezTo>
                  <a:cubicBezTo>
                    <a:pt x="75" y="7"/>
                    <a:pt x="75" y="7"/>
                    <a:pt x="75" y="7"/>
                  </a:cubicBezTo>
                  <a:cubicBezTo>
                    <a:pt x="75" y="7"/>
                    <a:pt x="78" y="7"/>
                    <a:pt x="78" y="3"/>
                  </a:cubicBezTo>
                  <a:cubicBezTo>
                    <a:pt x="78" y="0"/>
                    <a:pt x="76" y="0"/>
                    <a:pt x="76" y="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3743" tIns="41872" rIns="83743" bIns="41872" numCol="1" anchor="t" anchorCtr="0" compatLnSpc="1">
              <a:prstTxWarp prst="textNoShape">
                <a:avLst/>
              </a:prstTxWarp>
            </a:bodyPr>
            <a:lstStyle/>
            <a:p>
              <a:pPr algn="just">
                <a:lnSpc>
                  <a:spcPct val="120000"/>
                </a:lnSpc>
              </a:pPr>
              <a:endParaRPr lang="en-GB" sz="9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3" name="Freeform 498"/>
            <p:cNvSpPr>
              <a:spLocks/>
            </p:cNvSpPr>
            <p:nvPr/>
          </p:nvSpPr>
          <p:spPr bwMode="auto">
            <a:xfrm>
              <a:off x="5784956" y="5520295"/>
              <a:ext cx="136267" cy="12590"/>
            </a:xfrm>
            <a:custGeom>
              <a:avLst/>
              <a:gdLst>
                <a:gd name="T0" fmla="*/ 76 w 78"/>
                <a:gd name="T1" fmla="*/ 0 h 7"/>
                <a:gd name="T2" fmla="*/ 3 w 78"/>
                <a:gd name="T3" fmla="*/ 0 h 7"/>
                <a:gd name="T4" fmla="*/ 0 w 78"/>
                <a:gd name="T5" fmla="*/ 4 h 7"/>
                <a:gd name="T6" fmla="*/ 3 w 78"/>
                <a:gd name="T7" fmla="*/ 7 h 7"/>
                <a:gd name="T8" fmla="*/ 75 w 78"/>
                <a:gd name="T9" fmla="*/ 7 h 7"/>
                <a:gd name="T10" fmla="*/ 78 w 78"/>
                <a:gd name="T11" fmla="*/ 3 h 7"/>
                <a:gd name="T12" fmla="*/ 76 w 78"/>
                <a:gd name="T13" fmla="*/ 0 h 7"/>
              </a:gdLst>
              <a:ahLst/>
              <a:cxnLst>
                <a:cxn ang="0">
                  <a:pos x="T0" y="T1"/>
                </a:cxn>
                <a:cxn ang="0">
                  <a:pos x="T2" y="T3"/>
                </a:cxn>
                <a:cxn ang="0">
                  <a:pos x="T4" y="T5"/>
                </a:cxn>
                <a:cxn ang="0">
                  <a:pos x="T6" y="T7"/>
                </a:cxn>
                <a:cxn ang="0">
                  <a:pos x="T8" y="T9"/>
                </a:cxn>
                <a:cxn ang="0">
                  <a:pos x="T10" y="T11"/>
                </a:cxn>
                <a:cxn ang="0">
                  <a:pos x="T12" y="T13"/>
                </a:cxn>
              </a:cxnLst>
              <a:rect l="0" t="0" r="r" b="b"/>
              <a:pathLst>
                <a:path w="78" h="7">
                  <a:moveTo>
                    <a:pt x="76" y="0"/>
                  </a:moveTo>
                  <a:cubicBezTo>
                    <a:pt x="3" y="0"/>
                    <a:pt x="3" y="0"/>
                    <a:pt x="3" y="0"/>
                  </a:cubicBezTo>
                  <a:cubicBezTo>
                    <a:pt x="3" y="0"/>
                    <a:pt x="0" y="1"/>
                    <a:pt x="0" y="4"/>
                  </a:cubicBezTo>
                  <a:cubicBezTo>
                    <a:pt x="0" y="7"/>
                    <a:pt x="3" y="7"/>
                    <a:pt x="3" y="7"/>
                  </a:cubicBezTo>
                  <a:cubicBezTo>
                    <a:pt x="75" y="7"/>
                    <a:pt x="75" y="7"/>
                    <a:pt x="75" y="7"/>
                  </a:cubicBezTo>
                  <a:cubicBezTo>
                    <a:pt x="75" y="7"/>
                    <a:pt x="78" y="7"/>
                    <a:pt x="78" y="3"/>
                  </a:cubicBezTo>
                  <a:cubicBezTo>
                    <a:pt x="78" y="0"/>
                    <a:pt x="76" y="0"/>
                    <a:pt x="76" y="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3743" tIns="41872" rIns="83743" bIns="41872" numCol="1" anchor="t" anchorCtr="0" compatLnSpc="1">
              <a:prstTxWarp prst="textNoShape">
                <a:avLst/>
              </a:prstTxWarp>
            </a:bodyPr>
            <a:lstStyle/>
            <a:p>
              <a:pPr algn="just">
                <a:lnSpc>
                  <a:spcPct val="120000"/>
                </a:lnSpc>
              </a:pPr>
              <a:endParaRPr lang="en-GB" sz="9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4" name="Freeform 499"/>
            <p:cNvSpPr>
              <a:spLocks noEditPoints="1"/>
            </p:cNvSpPr>
            <p:nvPr/>
          </p:nvSpPr>
          <p:spPr bwMode="auto">
            <a:xfrm>
              <a:off x="5690161" y="5090018"/>
              <a:ext cx="324374" cy="402135"/>
            </a:xfrm>
            <a:custGeom>
              <a:avLst/>
              <a:gdLst>
                <a:gd name="T0" fmla="*/ 94 w 185"/>
                <a:gd name="T1" fmla="*/ 0 h 230"/>
                <a:gd name="T2" fmla="*/ 87 w 185"/>
                <a:gd name="T3" fmla="*/ 0 h 230"/>
                <a:gd name="T4" fmla="*/ 8 w 185"/>
                <a:gd name="T5" fmla="*/ 51 h 230"/>
                <a:gd name="T6" fmla="*/ 0 w 185"/>
                <a:gd name="T7" fmla="*/ 92 h 230"/>
                <a:gd name="T8" fmla="*/ 9 w 185"/>
                <a:gd name="T9" fmla="*/ 133 h 230"/>
                <a:gd name="T10" fmla="*/ 25 w 185"/>
                <a:gd name="T11" fmla="*/ 163 h 230"/>
                <a:gd name="T12" fmla="*/ 40 w 185"/>
                <a:gd name="T13" fmla="*/ 193 h 230"/>
                <a:gd name="T14" fmla="*/ 43 w 185"/>
                <a:gd name="T15" fmla="*/ 213 h 230"/>
                <a:gd name="T16" fmla="*/ 55 w 185"/>
                <a:gd name="T17" fmla="*/ 230 h 230"/>
                <a:gd name="T18" fmla="*/ 134 w 185"/>
                <a:gd name="T19" fmla="*/ 229 h 230"/>
                <a:gd name="T20" fmla="*/ 145 w 185"/>
                <a:gd name="T21" fmla="*/ 193 h 230"/>
                <a:gd name="T22" fmla="*/ 160 w 185"/>
                <a:gd name="T23" fmla="*/ 163 h 230"/>
                <a:gd name="T24" fmla="*/ 185 w 185"/>
                <a:gd name="T25" fmla="*/ 92 h 230"/>
                <a:gd name="T26" fmla="*/ 185 w 185"/>
                <a:gd name="T27" fmla="*/ 89 h 230"/>
                <a:gd name="T28" fmla="*/ 176 w 185"/>
                <a:gd name="T29" fmla="*/ 92 h 230"/>
                <a:gd name="T30" fmla="*/ 152 w 185"/>
                <a:gd name="T31" fmla="*/ 158 h 230"/>
                <a:gd name="T32" fmla="*/ 148 w 185"/>
                <a:gd name="T33" fmla="*/ 164 h 230"/>
                <a:gd name="T34" fmla="*/ 148 w 185"/>
                <a:gd name="T35" fmla="*/ 141 h 230"/>
                <a:gd name="T36" fmla="*/ 141 w 185"/>
                <a:gd name="T37" fmla="*/ 122 h 230"/>
                <a:gd name="T38" fmla="*/ 107 w 185"/>
                <a:gd name="T39" fmla="*/ 101 h 230"/>
                <a:gd name="T40" fmla="*/ 101 w 185"/>
                <a:gd name="T41" fmla="*/ 137 h 230"/>
                <a:gd name="T42" fmla="*/ 97 w 185"/>
                <a:gd name="T43" fmla="*/ 117 h 230"/>
                <a:gd name="T44" fmla="*/ 89 w 185"/>
                <a:gd name="T45" fmla="*/ 126 h 230"/>
                <a:gd name="T46" fmla="*/ 85 w 185"/>
                <a:gd name="T47" fmla="*/ 141 h 230"/>
                <a:gd name="T48" fmla="*/ 80 w 185"/>
                <a:gd name="T49" fmla="*/ 101 h 230"/>
                <a:gd name="T50" fmla="*/ 93 w 185"/>
                <a:gd name="T51" fmla="*/ 113 h 230"/>
                <a:gd name="T52" fmla="*/ 107 w 185"/>
                <a:gd name="T53" fmla="*/ 101 h 230"/>
                <a:gd name="T54" fmla="*/ 110 w 185"/>
                <a:gd name="T55" fmla="*/ 85 h 230"/>
                <a:gd name="T56" fmla="*/ 90 w 185"/>
                <a:gd name="T57" fmla="*/ 44 h 230"/>
                <a:gd name="T58" fmla="*/ 77 w 185"/>
                <a:gd name="T59" fmla="*/ 83 h 230"/>
                <a:gd name="T60" fmla="*/ 80 w 185"/>
                <a:gd name="T61" fmla="*/ 99 h 230"/>
                <a:gd name="T62" fmla="*/ 47 w 185"/>
                <a:gd name="T63" fmla="*/ 119 h 230"/>
                <a:gd name="T64" fmla="*/ 38 w 185"/>
                <a:gd name="T65" fmla="*/ 141 h 230"/>
                <a:gd name="T66" fmla="*/ 36 w 185"/>
                <a:gd name="T67" fmla="*/ 159 h 230"/>
                <a:gd name="T68" fmla="*/ 33 w 185"/>
                <a:gd name="T69" fmla="*/ 159 h 230"/>
                <a:gd name="T70" fmla="*/ 17 w 185"/>
                <a:gd name="T71" fmla="*/ 129 h 230"/>
                <a:gd name="T72" fmla="*/ 9 w 185"/>
                <a:gd name="T73" fmla="*/ 87 h 230"/>
                <a:gd name="T74" fmla="*/ 33 w 185"/>
                <a:gd name="T75" fmla="*/ 33 h 230"/>
                <a:gd name="T76" fmla="*/ 93 w 185"/>
                <a:gd name="T77" fmla="*/ 9 h 230"/>
                <a:gd name="T78" fmla="*/ 176 w 185"/>
                <a:gd name="T79" fmla="*/ 90 h 2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85" h="230">
                  <a:moveTo>
                    <a:pt x="158" y="26"/>
                  </a:moveTo>
                  <a:cubicBezTo>
                    <a:pt x="142" y="10"/>
                    <a:pt x="120" y="1"/>
                    <a:pt x="94" y="0"/>
                  </a:cubicBezTo>
                  <a:cubicBezTo>
                    <a:pt x="94" y="0"/>
                    <a:pt x="94" y="0"/>
                    <a:pt x="93" y="0"/>
                  </a:cubicBezTo>
                  <a:cubicBezTo>
                    <a:pt x="87" y="0"/>
                    <a:pt x="87" y="0"/>
                    <a:pt x="87" y="0"/>
                  </a:cubicBezTo>
                  <a:cubicBezTo>
                    <a:pt x="63" y="0"/>
                    <a:pt x="44" y="9"/>
                    <a:pt x="27" y="26"/>
                  </a:cubicBezTo>
                  <a:cubicBezTo>
                    <a:pt x="20" y="33"/>
                    <a:pt x="13" y="40"/>
                    <a:pt x="8" y="51"/>
                  </a:cubicBezTo>
                  <a:cubicBezTo>
                    <a:pt x="3" y="62"/>
                    <a:pt x="0" y="74"/>
                    <a:pt x="0" y="87"/>
                  </a:cubicBezTo>
                  <a:cubicBezTo>
                    <a:pt x="0" y="92"/>
                    <a:pt x="0" y="92"/>
                    <a:pt x="0" y="92"/>
                  </a:cubicBezTo>
                  <a:cubicBezTo>
                    <a:pt x="0" y="93"/>
                    <a:pt x="0" y="93"/>
                    <a:pt x="0" y="93"/>
                  </a:cubicBezTo>
                  <a:cubicBezTo>
                    <a:pt x="1" y="109"/>
                    <a:pt x="4" y="122"/>
                    <a:pt x="9" y="133"/>
                  </a:cubicBezTo>
                  <a:cubicBezTo>
                    <a:pt x="13" y="142"/>
                    <a:pt x="18" y="151"/>
                    <a:pt x="23" y="160"/>
                  </a:cubicBezTo>
                  <a:cubicBezTo>
                    <a:pt x="25" y="163"/>
                    <a:pt x="25" y="163"/>
                    <a:pt x="25" y="163"/>
                  </a:cubicBezTo>
                  <a:cubicBezTo>
                    <a:pt x="26" y="165"/>
                    <a:pt x="27" y="167"/>
                    <a:pt x="28" y="169"/>
                  </a:cubicBezTo>
                  <a:cubicBezTo>
                    <a:pt x="33" y="177"/>
                    <a:pt x="37" y="184"/>
                    <a:pt x="40" y="193"/>
                  </a:cubicBezTo>
                  <a:cubicBezTo>
                    <a:pt x="41" y="197"/>
                    <a:pt x="41" y="201"/>
                    <a:pt x="42" y="205"/>
                  </a:cubicBezTo>
                  <a:cubicBezTo>
                    <a:pt x="42" y="208"/>
                    <a:pt x="42" y="210"/>
                    <a:pt x="43" y="213"/>
                  </a:cubicBezTo>
                  <a:cubicBezTo>
                    <a:pt x="44" y="220"/>
                    <a:pt x="49" y="225"/>
                    <a:pt x="52" y="229"/>
                  </a:cubicBezTo>
                  <a:cubicBezTo>
                    <a:pt x="53" y="230"/>
                    <a:pt x="54" y="230"/>
                    <a:pt x="55" y="230"/>
                  </a:cubicBezTo>
                  <a:cubicBezTo>
                    <a:pt x="130" y="230"/>
                    <a:pt x="130" y="230"/>
                    <a:pt x="130" y="230"/>
                  </a:cubicBezTo>
                  <a:cubicBezTo>
                    <a:pt x="132" y="230"/>
                    <a:pt x="133" y="230"/>
                    <a:pt x="134" y="229"/>
                  </a:cubicBezTo>
                  <a:cubicBezTo>
                    <a:pt x="140" y="223"/>
                    <a:pt x="141" y="214"/>
                    <a:pt x="142" y="205"/>
                  </a:cubicBezTo>
                  <a:cubicBezTo>
                    <a:pt x="143" y="201"/>
                    <a:pt x="144" y="197"/>
                    <a:pt x="145" y="193"/>
                  </a:cubicBezTo>
                  <a:cubicBezTo>
                    <a:pt x="148" y="185"/>
                    <a:pt x="152" y="176"/>
                    <a:pt x="156" y="168"/>
                  </a:cubicBezTo>
                  <a:cubicBezTo>
                    <a:pt x="158" y="166"/>
                    <a:pt x="159" y="164"/>
                    <a:pt x="160" y="163"/>
                  </a:cubicBezTo>
                  <a:cubicBezTo>
                    <a:pt x="161" y="160"/>
                    <a:pt x="162" y="157"/>
                    <a:pt x="164" y="155"/>
                  </a:cubicBezTo>
                  <a:cubicBezTo>
                    <a:pt x="173" y="137"/>
                    <a:pt x="184" y="119"/>
                    <a:pt x="185" y="92"/>
                  </a:cubicBezTo>
                  <a:cubicBezTo>
                    <a:pt x="185" y="92"/>
                    <a:pt x="185" y="92"/>
                    <a:pt x="185" y="92"/>
                  </a:cubicBezTo>
                  <a:cubicBezTo>
                    <a:pt x="185" y="89"/>
                    <a:pt x="185" y="89"/>
                    <a:pt x="185" y="89"/>
                  </a:cubicBezTo>
                  <a:cubicBezTo>
                    <a:pt x="184" y="64"/>
                    <a:pt x="175" y="43"/>
                    <a:pt x="158" y="26"/>
                  </a:cubicBezTo>
                  <a:close/>
                  <a:moveTo>
                    <a:pt x="176" y="92"/>
                  </a:moveTo>
                  <a:cubicBezTo>
                    <a:pt x="174" y="116"/>
                    <a:pt x="165" y="133"/>
                    <a:pt x="156" y="150"/>
                  </a:cubicBezTo>
                  <a:cubicBezTo>
                    <a:pt x="154" y="153"/>
                    <a:pt x="153" y="156"/>
                    <a:pt x="152" y="158"/>
                  </a:cubicBezTo>
                  <a:cubicBezTo>
                    <a:pt x="151" y="160"/>
                    <a:pt x="149" y="162"/>
                    <a:pt x="148" y="164"/>
                  </a:cubicBezTo>
                  <a:cubicBezTo>
                    <a:pt x="148" y="164"/>
                    <a:pt x="148" y="164"/>
                    <a:pt x="148" y="164"/>
                  </a:cubicBezTo>
                  <a:cubicBezTo>
                    <a:pt x="148" y="161"/>
                    <a:pt x="148" y="159"/>
                    <a:pt x="149" y="154"/>
                  </a:cubicBezTo>
                  <a:cubicBezTo>
                    <a:pt x="150" y="148"/>
                    <a:pt x="148" y="144"/>
                    <a:pt x="148" y="141"/>
                  </a:cubicBezTo>
                  <a:cubicBezTo>
                    <a:pt x="147" y="137"/>
                    <a:pt x="145" y="129"/>
                    <a:pt x="145" y="129"/>
                  </a:cubicBezTo>
                  <a:cubicBezTo>
                    <a:pt x="145" y="120"/>
                    <a:pt x="141" y="122"/>
                    <a:pt x="141" y="122"/>
                  </a:cubicBezTo>
                  <a:cubicBezTo>
                    <a:pt x="139" y="118"/>
                    <a:pt x="117" y="110"/>
                    <a:pt x="117" y="110"/>
                  </a:cubicBezTo>
                  <a:cubicBezTo>
                    <a:pt x="107" y="101"/>
                    <a:pt x="107" y="101"/>
                    <a:pt x="107" y="101"/>
                  </a:cubicBezTo>
                  <a:cubicBezTo>
                    <a:pt x="109" y="103"/>
                    <a:pt x="109" y="103"/>
                    <a:pt x="109" y="103"/>
                  </a:cubicBezTo>
                  <a:cubicBezTo>
                    <a:pt x="109" y="111"/>
                    <a:pt x="101" y="137"/>
                    <a:pt x="101" y="137"/>
                  </a:cubicBezTo>
                  <a:cubicBezTo>
                    <a:pt x="102" y="134"/>
                    <a:pt x="96" y="124"/>
                    <a:pt x="96" y="124"/>
                  </a:cubicBezTo>
                  <a:cubicBezTo>
                    <a:pt x="95" y="123"/>
                    <a:pt x="97" y="117"/>
                    <a:pt x="97" y="117"/>
                  </a:cubicBezTo>
                  <a:cubicBezTo>
                    <a:pt x="90" y="109"/>
                    <a:pt x="86" y="118"/>
                    <a:pt x="86" y="118"/>
                  </a:cubicBezTo>
                  <a:cubicBezTo>
                    <a:pt x="85" y="120"/>
                    <a:pt x="89" y="126"/>
                    <a:pt x="89" y="126"/>
                  </a:cubicBezTo>
                  <a:cubicBezTo>
                    <a:pt x="88" y="127"/>
                    <a:pt x="88" y="133"/>
                    <a:pt x="88" y="133"/>
                  </a:cubicBezTo>
                  <a:cubicBezTo>
                    <a:pt x="87" y="135"/>
                    <a:pt x="85" y="141"/>
                    <a:pt x="85" y="141"/>
                  </a:cubicBezTo>
                  <a:cubicBezTo>
                    <a:pt x="80" y="128"/>
                    <a:pt x="78" y="103"/>
                    <a:pt x="78" y="103"/>
                  </a:cubicBezTo>
                  <a:cubicBezTo>
                    <a:pt x="77" y="102"/>
                    <a:pt x="80" y="101"/>
                    <a:pt x="80" y="101"/>
                  </a:cubicBezTo>
                  <a:cubicBezTo>
                    <a:pt x="82" y="104"/>
                    <a:pt x="82" y="104"/>
                    <a:pt x="82" y="104"/>
                  </a:cubicBezTo>
                  <a:cubicBezTo>
                    <a:pt x="84" y="108"/>
                    <a:pt x="93" y="113"/>
                    <a:pt x="93" y="113"/>
                  </a:cubicBezTo>
                  <a:cubicBezTo>
                    <a:pt x="102" y="107"/>
                    <a:pt x="102" y="107"/>
                    <a:pt x="102" y="107"/>
                  </a:cubicBezTo>
                  <a:cubicBezTo>
                    <a:pt x="108" y="104"/>
                    <a:pt x="107" y="101"/>
                    <a:pt x="107" y="101"/>
                  </a:cubicBezTo>
                  <a:cubicBezTo>
                    <a:pt x="106" y="100"/>
                    <a:pt x="106" y="94"/>
                    <a:pt x="106" y="94"/>
                  </a:cubicBezTo>
                  <a:cubicBezTo>
                    <a:pt x="107" y="93"/>
                    <a:pt x="110" y="85"/>
                    <a:pt x="110" y="85"/>
                  </a:cubicBezTo>
                  <a:cubicBezTo>
                    <a:pt x="114" y="80"/>
                    <a:pt x="113" y="71"/>
                    <a:pt x="113" y="71"/>
                  </a:cubicBezTo>
                  <a:cubicBezTo>
                    <a:pt x="119" y="41"/>
                    <a:pt x="90" y="44"/>
                    <a:pt x="90" y="44"/>
                  </a:cubicBezTo>
                  <a:cubicBezTo>
                    <a:pt x="69" y="46"/>
                    <a:pt x="75" y="72"/>
                    <a:pt x="75" y="72"/>
                  </a:cubicBezTo>
                  <a:cubicBezTo>
                    <a:pt x="72" y="73"/>
                    <a:pt x="77" y="83"/>
                    <a:pt x="77" y="83"/>
                  </a:cubicBezTo>
                  <a:cubicBezTo>
                    <a:pt x="76" y="84"/>
                    <a:pt x="79" y="91"/>
                    <a:pt x="79" y="91"/>
                  </a:cubicBezTo>
                  <a:cubicBezTo>
                    <a:pt x="80" y="99"/>
                    <a:pt x="80" y="99"/>
                    <a:pt x="80" y="99"/>
                  </a:cubicBezTo>
                  <a:cubicBezTo>
                    <a:pt x="78" y="100"/>
                    <a:pt x="71" y="109"/>
                    <a:pt x="71" y="109"/>
                  </a:cubicBezTo>
                  <a:cubicBezTo>
                    <a:pt x="59" y="109"/>
                    <a:pt x="47" y="119"/>
                    <a:pt x="47" y="119"/>
                  </a:cubicBezTo>
                  <a:cubicBezTo>
                    <a:pt x="40" y="118"/>
                    <a:pt x="41" y="123"/>
                    <a:pt x="41" y="129"/>
                  </a:cubicBezTo>
                  <a:cubicBezTo>
                    <a:pt x="41" y="134"/>
                    <a:pt x="41" y="133"/>
                    <a:pt x="38" y="141"/>
                  </a:cubicBezTo>
                  <a:cubicBezTo>
                    <a:pt x="35" y="148"/>
                    <a:pt x="39" y="144"/>
                    <a:pt x="37" y="148"/>
                  </a:cubicBezTo>
                  <a:cubicBezTo>
                    <a:pt x="36" y="151"/>
                    <a:pt x="36" y="154"/>
                    <a:pt x="36" y="159"/>
                  </a:cubicBezTo>
                  <a:cubicBezTo>
                    <a:pt x="36" y="160"/>
                    <a:pt x="36" y="162"/>
                    <a:pt x="36" y="163"/>
                  </a:cubicBezTo>
                  <a:cubicBezTo>
                    <a:pt x="35" y="162"/>
                    <a:pt x="34" y="160"/>
                    <a:pt x="33" y="159"/>
                  </a:cubicBezTo>
                  <a:cubicBezTo>
                    <a:pt x="31" y="155"/>
                    <a:pt x="31" y="155"/>
                    <a:pt x="31" y="155"/>
                  </a:cubicBezTo>
                  <a:cubicBezTo>
                    <a:pt x="26" y="147"/>
                    <a:pt x="21" y="138"/>
                    <a:pt x="17" y="129"/>
                  </a:cubicBezTo>
                  <a:cubicBezTo>
                    <a:pt x="12" y="119"/>
                    <a:pt x="10" y="108"/>
                    <a:pt x="9" y="92"/>
                  </a:cubicBezTo>
                  <a:cubicBezTo>
                    <a:pt x="9" y="87"/>
                    <a:pt x="9" y="87"/>
                    <a:pt x="9" y="87"/>
                  </a:cubicBezTo>
                  <a:cubicBezTo>
                    <a:pt x="10" y="75"/>
                    <a:pt x="12" y="65"/>
                    <a:pt x="17" y="55"/>
                  </a:cubicBezTo>
                  <a:cubicBezTo>
                    <a:pt x="21" y="46"/>
                    <a:pt x="27" y="39"/>
                    <a:pt x="33" y="33"/>
                  </a:cubicBezTo>
                  <a:cubicBezTo>
                    <a:pt x="48" y="17"/>
                    <a:pt x="66" y="10"/>
                    <a:pt x="87" y="9"/>
                  </a:cubicBezTo>
                  <a:cubicBezTo>
                    <a:pt x="93" y="9"/>
                    <a:pt x="93" y="9"/>
                    <a:pt x="93" y="9"/>
                  </a:cubicBezTo>
                  <a:cubicBezTo>
                    <a:pt x="117" y="10"/>
                    <a:pt x="137" y="18"/>
                    <a:pt x="151" y="32"/>
                  </a:cubicBezTo>
                  <a:cubicBezTo>
                    <a:pt x="167" y="48"/>
                    <a:pt x="175" y="67"/>
                    <a:pt x="176" y="90"/>
                  </a:cubicBezTo>
                  <a:lnTo>
                    <a:pt x="176" y="92"/>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3743" tIns="41872" rIns="83743" bIns="41872" numCol="1" anchor="t" anchorCtr="0" compatLnSpc="1">
              <a:prstTxWarp prst="textNoShape">
                <a:avLst/>
              </a:prstTxWarp>
            </a:bodyPr>
            <a:lstStyle/>
            <a:p>
              <a:pPr algn="just">
                <a:lnSpc>
                  <a:spcPct val="120000"/>
                </a:lnSpc>
              </a:pPr>
              <a:endParaRPr lang="en-GB" sz="9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5" name="Freeform 500"/>
            <p:cNvSpPr>
              <a:spLocks/>
            </p:cNvSpPr>
            <p:nvPr/>
          </p:nvSpPr>
          <p:spPr bwMode="auto">
            <a:xfrm>
              <a:off x="6883236" y="5084093"/>
              <a:ext cx="430277" cy="369550"/>
            </a:xfrm>
            <a:custGeom>
              <a:avLst/>
              <a:gdLst>
                <a:gd name="T0" fmla="*/ 164 w 246"/>
                <a:gd name="T1" fmla="*/ 0 h 211"/>
                <a:gd name="T2" fmla="*/ 81 w 246"/>
                <a:gd name="T3" fmla="*/ 0 h 211"/>
                <a:gd name="T4" fmla="*/ 0 w 246"/>
                <a:gd name="T5" fmla="*/ 68 h 211"/>
                <a:gd name="T6" fmla="*/ 25 w 246"/>
                <a:gd name="T7" fmla="*/ 68 h 211"/>
                <a:gd name="T8" fmla="*/ 84 w 246"/>
                <a:gd name="T9" fmla="*/ 23 h 211"/>
                <a:gd name="T10" fmla="*/ 161 w 246"/>
                <a:gd name="T11" fmla="*/ 23 h 211"/>
                <a:gd name="T12" fmla="*/ 222 w 246"/>
                <a:gd name="T13" fmla="*/ 85 h 211"/>
                <a:gd name="T14" fmla="*/ 161 w 246"/>
                <a:gd name="T15" fmla="*/ 146 h 211"/>
                <a:gd name="T16" fmla="*/ 123 w 246"/>
                <a:gd name="T17" fmla="*/ 146 h 211"/>
                <a:gd name="T18" fmla="*/ 123 w 246"/>
                <a:gd name="T19" fmla="*/ 155 h 211"/>
                <a:gd name="T20" fmla="*/ 123 w 246"/>
                <a:gd name="T21" fmla="*/ 160 h 211"/>
                <a:gd name="T22" fmla="*/ 123 w 246"/>
                <a:gd name="T23" fmla="*/ 168 h 211"/>
                <a:gd name="T24" fmla="*/ 139 w 246"/>
                <a:gd name="T25" fmla="*/ 168 h 211"/>
                <a:gd name="T26" fmla="*/ 189 w 246"/>
                <a:gd name="T27" fmla="*/ 211 h 211"/>
                <a:gd name="T28" fmla="*/ 186 w 246"/>
                <a:gd name="T29" fmla="*/ 165 h 211"/>
                <a:gd name="T30" fmla="*/ 246 w 246"/>
                <a:gd name="T31" fmla="*/ 86 h 211"/>
                <a:gd name="T32" fmla="*/ 246 w 246"/>
                <a:gd name="T33" fmla="*/ 82 h 211"/>
                <a:gd name="T34" fmla="*/ 164 w 246"/>
                <a:gd name="T35" fmla="*/ 0 h 2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46" h="211">
                  <a:moveTo>
                    <a:pt x="164" y="0"/>
                  </a:moveTo>
                  <a:cubicBezTo>
                    <a:pt x="81" y="0"/>
                    <a:pt x="81" y="0"/>
                    <a:pt x="81" y="0"/>
                  </a:cubicBezTo>
                  <a:cubicBezTo>
                    <a:pt x="41" y="0"/>
                    <a:pt x="7" y="29"/>
                    <a:pt x="0" y="68"/>
                  </a:cubicBezTo>
                  <a:cubicBezTo>
                    <a:pt x="25" y="68"/>
                    <a:pt x="25" y="68"/>
                    <a:pt x="25" y="68"/>
                  </a:cubicBezTo>
                  <a:cubicBezTo>
                    <a:pt x="33" y="42"/>
                    <a:pt x="56" y="23"/>
                    <a:pt x="84" y="23"/>
                  </a:cubicBezTo>
                  <a:cubicBezTo>
                    <a:pt x="161" y="23"/>
                    <a:pt x="161" y="23"/>
                    <a:pt x="161" y="23"/>
                  </a:cubicBezTo>
                  <a:cubicBezTo>
                    <a:pt x="195" y="23"/>
                    <a:pt x="222" y="51"/>
                    <a:pt x="222" y="85"/>
                  </a:cubicBezTo>
                  <a:cubicBezTo>
                    <a:pt x="222" y="119"/>
                    <a:pt x="195" y="146"/>
                    <a:pt x="161" y="146"/>
                  </a:cubicBezTo>
                  <a:cubicBezTo>
                    <a:pt x="123" y="146"/>
                    <a:pt x="123" y="146"/>
                    <a:pt x="123" y="146"/>
                  </a:cubicBezTo>
                  <a:cubicBezTo>
                    <a:pt x="123" y="149"/>
                    <a:pt x="123" y="152"/>
                    <a:pt x="123" y="155"/>
                  </a:cubicBezTo>
                  <a:cubicBezTo>
                    <a:pt x="123" y="160"/>
                    <a:pt x="123" y="160"/>
                    <a:pt x="123" y="160"/>
                  </a:cubicBezTo>
                  <a:cubicBezTo>
                    <a:pt x="123" y="162"/>
                    <a:pt x="123" y="165"/>
                    <a:pt x="123" y="168"/>
                  </a:cubicBezTo>
                  <a:cubicBezTo>
                    <a:pt x="139" y="168"/>
                    <a:pt x="139" y="168"/>
                    <a:pt x="139" y="168"/>
                  </a:cubicBezTo>
                  <a:cubicBezTo>
                    <a:pt x="189" y="211"/>
                    <a:pt x="189" y="211"/>
                    <a:pt x="189" y="211"/>
                  </a:cubicBezTo>
                  <a:cubicBezTo>
                    <a:pt x="186" y="165"/>
                    <a:pt x="186" y="165"/>
                    <a:pt x="186" y="165"/>
                  </a:cubicBezTo>
                  <a:cubicBezTo>
                    <a:pt x="220" y="156"/>
                    <a:pt x="246" y="124"/>
                    <a:pt x="246" y="86"/>
                  </a:cubicBezTo>
                  <a:cubicBezTo>
                    <a:pt x="246" y="82"/>
                    <a:pt x="246" y="82"/>
                    <a:pt x="246" y="82"/>
                  </a:cubicBezTo>
                  <a:cubicBezTo>
                    <a:pt x="246" y="37"/>
                    <a:pt x="210" y="0"/>
                    <a:pt x="164" y="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3743" tIns="41872" rIns="83743" bIns="41872" numCol="1" anchor="t" anchorCtr="0" compatLnSpc="1">
              <a:prstTxWarp prst="textNoShape">
                <a:avLst/>
              </a:prstTxWarp>
            </a:bodyPr>
            <a:lstStyle/>
            <a:p>
              <a:pPr algn="just">
                <a:lnSpc>
                  <a:spcPct val="120000"/>
                </a:lnSpc>
              </a:pPr>
              <a:endParaRPr lang="en-GB" sz="9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6" name="Freeform 501"/>
            <p:cNvSpPr>
              <a:spLocks/>
            </p:cNvSpPr>
            <p:nvPr/>
          </p:nvSpPr>
          <p:spPr bwMode="auto">
            <a:xfrm>
              <a:off x="6866944" y="5366255"/>
              <a:ext cx="17774" cy="39991"/>
            </a:xfrm>
            <a:custGeom>
              <a:avLst/>
              <a:gdLst>
                <a:gd name="T0" fmla="*/ 0 w 10"/>
                <a:gd name="T1" fmla="*/ 0 h 23"/>
                <a:gd name="T2" fmla="*/ 0 w 10"/>
                <a:gd name="T3" fmla="*/ 23 h 23"/>
                <a:gd name="T4" fmla="*/ 8 w 10"/>
                <a:gd name="T5" fmla="*/ 19 h 23"/>
                <a:gd name="T6" fmla="*/ 10 w 10"/>
                <a:gd name="T7" fmla="*/ 11 h 23"/>
                <a:gd name="T8" fmla="*/ 8 w 10"/>
                <a:gd name="T9" fmla="*/ 4 h 23"/>
                <a:gd name="T10" fmla="*/ 0 w 10"/>
                <a:gd name="T11" fmla="*/ 0 h 23"/>
              </a:gdLst>
              <a:ahLst/>
              <a:cxnLst>
                <a:cxn ang="0">
                  <a:pos x="T0" y="T1"/>
                </a:cxn>
                <a:cxn ang="0">
                  <a:pos x="T2" y="T3"/>
                </a:cxn>
                <a:cxn ang="0">
                  <a:pos x="T4" y="T5"/>
                </a:cxn>
                <a:cxn ang="0">
                  <a:pos x="T6" y="T7"/>
                </a:cxn>
                <a:cxn ang="0">
                  <a:pos x="T8" y="T9"/>
                </a:cxn>
                <a:cxn ang="0">
                  <a:pos x="T10" y="T11"/>
                </a:cxn>
              </a:cxnLst>
              <a:rect l="0" t="0" r="r" b="b"/>
              <a:pathLst>
                <a:path w="10" h="23">
                  <a:moveTo>
                    <a:pt x="0" y="0"/>
                  </a:moveTo>
                  <a:cubicBezTo>
                    <a:pt x="0" y="23"/>
                    <a:pt x="0" y="23"/>
                    <a:pt x="0" y="23"/>
                  </a:cubicBezTo>
                  <a:cubicBezTo>
                    <a:pt x="3" y="22"/>
                    <a:pt x="6" y="21"/>
                    <a:pt x="8" y="19"/>
                  </a:cubicBezTo>
                  <a:cubicBezTo>
                    <a:pt x="9" y="17"/>
                    <a:pt x="10" y="14"/>
                    <a:pt x="10" y="11"/>
                  </a:cubicBezTo>
                  <a:cubicBezTo>
                    <a:pt x="10" y="8"/>
                    <a:pt x="10" y="6"/>
                    <a:pt x="8" y="4"/>
                  </a:cubicBezTo>
                  <a:cubicBezTo>
                    <a:pt x="7" y="3"/>
                    <a:pt x="4" y="1"/>
                    <a:pt x="0" y="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3743" tIns="41872" rIns="83743" bIns="41872" numCol="1" anchor="t" anchorCtr="0" compatLnSpc="1">
              <a:prstTxWarp prst="textNoShape">
                <a:avLst/>
              </a:prstTxWarp>
            </a:bodyPr>
            <a:lstStyle/>
            <a:p>
              <a:pPr algn="just">
                <a:lnSpc>
                  <a:spcPct val="120000"/>
                </a:lnSpc>
              </a:pPr>
              <a:endParaRPr lang="en-GB" sz="9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7" name="Freeform 502"/>
            <p:cNvSpPr>
              <a:spLocks noEditPoints="1"/>
            </p:cNvSpPr>
            <p:nvPr/>
          </p:nvSpPr>
          <p:spPr bwMode="auto">
            <a:xfrm>
              <a:off x="6775852" y="5277385"/>
              <a:ext cx="174036" cy="173296"/>
            </a:xfrm>
            <a:custGeom>
              <a:avLst/>
              <a:gdLst>
                <a:gd name="T0" fmla="*/ 50 w 99"/>
                <a:gd name="T1" fmla="*/ 0 h 99"/>
                <a:gd name="T2" fmla="*/ 0 w 99"/>
                <a:gd name="T3" fmla="*/ 49 h 99"/>
                <a:gd name="T4" fmla="*/ 50 w 99"/>
                <a:gd name="T5" fmla="*/ 99 h 99"/>
                <a:gd name="T6" fmla="*/ 99 w 99"/>
                <a:gd name="T7" fmla="*/ 49 h 99"/>
                <a:gd name="T8" fmla="*/ 50 w 99"/>
                <a:gd name="T9" fmla="*/ 0 h 99"/>
                <a:gd name="T10" fmla="*/ 65 w 99"/>
                <a:gd name="T11" fmla="*/ 74 h 99"/>
                <a:gd name="T12" fmla="*/ 52 w 99"/>
                <a:gd name="T13" fmla="*/ 80 h 99"/>
                <a:gd name="T14" fmla="*/ 52 w 99"/>
                <a:gd name="T15" fmla="*/ 87 h 99"/>
                <a:gd name="T16" fmla="*/ 48 w 99"/>
                <a:gd name="T17" fmla="*/ 87 h 99"/>
                <a:gd name="T18" fmla="*/ 48 w 99"/>
                <a:gd name="T19" fmla="*/ 80 h 99"/>
                <a:gd name="T20" fmla="*/ 39 w 99"/>
                <a:gd name="T21" fmla="*/ 77 h 99"/>
                <a:gd name="T22" fmla="*/ 33 w 99"/>
                <a:gd name="T23" fmla="*/ 72 h 99"/>
                <a:gd name="T24" fmla="*/ 30 w 99"/>
                <a:gd name="T25" fmla="*/ 62 h 99"/>
                <a:gd name="T26" fmla="*/ 38 w 99"/>
                <a:gd name="T27" fmla="*/ 60 h 99"/>
                <a:gd name="T28" fmla="*/ 41 w 99"/>
                <a:gd name="T29" fmla="*/ 69 h 99"/>
                <a:gd name="T30" fmla="*/ 48 w 99"/>
                <a:gd name="T31" fmla="*/ 74 h 99"/>
                <a:gd name="T32" fmla="*/ 48 w 99"/>
                <a:gd name="T33" fmla="*/ 50 h 99"/>
                <a:gd name="T34" fmla="*/ 39 w 99"/>
                <a:gd name="T35" fmla="*/ 47 h 99"/>
                <a:gd name="T36" fmla="*/ 33 w 99"/>
                <a:gd name="T37" fmla="*/ 41 h 99"/>
                <a:gd name="T38" fmla="*/ 31 w 99"/>
                <a:gd name="T39" fmla="*/ 33 h 99"/>
                <a:gd name="T40" fmla="*/ 37 w 99"/>
                <a:gd name="T41" fmla="*/ 20 h 99"/>
                <a:gd name="T42" fmla="*/ 48 w 99"/>
                <a:gd name="T43" fmla="*/ 16 h 99"/>
                <a:gd name="T44" fmla="*/ 48 w 99"/>
                <a:gd name="T45" fmla="*/ 13 h 99"/>
                <a:gd name="T46" fmla="*/ 52 w 99"/>
                <a:gd name="T47" fmla="*/ 13 h 99"/>
                <a:gd name="T48" fmla="*/ 52 w 99"/>
                <a:gd name="T49" fmla="*/ 16 h 99"/>
                <a:gd name="T50" fmla="*/ 63 w 99"/>
                <a:gd name="T51" fmla="*/ 20 h 99"/>
                <a:gd name="T52" fmla="*/ 68 w 99"/>
                <a:gd name="T53" fmla="*/ 31 h 99"/>
                <a:gd name="T54" fmla="*/ 61 w 99"/>
                <a:gd name="T55" fmla="*/ 32 h 99"/>
                <a:gd name="T56" fmla="*/ 58 w 99"/>
                <a:gd name="T57" fmla="*/ 26 h 99"/>
                <a:gd name="T58" fmla="*/ 52 w 99"/>
                <a:gd name="T59" fmla="*/ 23 h 99"/>
                <a:gd name="T60" fmla="*/ 52 w 99"/>
                <a:gd name="T61" fmla="*/ 44 h 99"/>
                <a:gd name="T62" fmla="*/ 60 w 99"/>
                <a:gd name="T63" fmla="*/ 46 h 99"/>
                <a:gd name="T64" fmla="*/ 65 w 99"/>
                <a:gd name="T65" fmla="*/ 50 h 99"/>
                <a:gd name="T66" fmla="*/ 69 w 99"/>
                <a:gd name="T67" fmla="*/ 55 h 99"/>
                <a:gd name="T68" fmla="*/ 70 w 99"/>
                <a:gd name="T69" fmla="*/ 61 h 99"/>
                <a:gd name="T70" fmla="*/ 65 w 99"/>
                <a:gd name="T71" fmla="*/ 74 h 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99" h="99">
                  <a:moveTo>
                    <a:pt x="50" y="0"/>
                  </a:moveTo>
                  <a:cubicBezTo>
                    <a:pt x="22" y="0"/>
                    <a:pt x="0" y="22"/>
                    <a:pt x="0" y="49"/>
                  </a:cubicBezTo>
                  <a:cubicBezTo>
                    <a:pt x="0" y="77"/>
                    <a:pt x="22" y="99"/>
                    <a:pt x="50" y="99"/>
                  </a:cubicBezTo>
                  <a:cubicBezTo>
                    <a:pt x="77" y="99"/>
                    <a:pt x="99" y="77"/>
                    <a:pt x="99" y="49"/>
                  </a:cubicBezTo>
                  <a:cubicBezTo>
                    <a:pt x="99" y="22"/>
                    <a:pt x="77" y="0"/>
                    <a:pt x="50" y="0"/>
                  </a:cubicBezTo>
                  <a:close/>
                  <a:moveTo>
                    <a:pt x="65" y="74"/>
                  </a:moveTo>
                  <a:cubicBezTo>
                    <a:pt x="62" y="78"/>
                    <a:pt x="58" y="79"/>
                    <a:pt x="52" y="80"/>
                  </a:cubicBezTo>
                  <a:cubicBezTo>
                    <a:pt x="52" y="87"/>
                    <a:pt x="52" y="87"/>
                    <a:pt x="52" y="87"/>
                  </a:cubicBezTo>
                  <a:cubicBezTo>
                    <a:pt x="48" y="87"/>
                    <a:pt x="48" y="87"/>
                    <a:pt x="48" y="87"/>
                  </a:cubicBezTo>
                  <a:cubicBezTo>
                    <a:pt x="48" y="80"/>
                    <a:pt x="48" y="80"/>
                    <a:pt x="48" y="80"/>
                  </a:cubicBezTo>
                  <a:cubicBezTo>
                    <a:pt x="44" y="79"/>
                    <a:pt x="41" y="79"/>
                    <a:pt x="39" y="77"/>
                  </a:cubicBezTo>
                  <a:cubicBezTo>
                    <a:pt x="37" y="76"/>
                    <a:pt x="35" y="74"/>
                    <a:pt x="33" y="72"/>
                  </a:cubicBezTo>
                  <a:cubicBezTo>
                    <a:pt x="31" y="69"/>
                    <a:pt x="30" y="66"/>
                    <a:pt x="30" y="62"/>
                  </a:cubicBezTo>
                  <a:cubicBezTo>
                    <a:pt x="38" y="60"/>
                    <a:pt x="38" y="60"/>
                    <a:pt x="38" y="60"/>
                  </a:cubicBezTo>
                  <a:cubicBezTo>
                    <a:pt x="38" y="64"/>
                    <a:pt x="39" y="67"/>
                    <a:pt x="41" y="69"/>
                  </a:cubicBezTo>
                  <a:cubicBezTo>
                    <a:pt x="43" y="72"/>
                    <a:pt x="45" y="73"/>
                    <a:pt x="48" y="74"/>
                  </a:cubicBezTo>
                  <a:cubicBezTo>
                    <a:pt x="48" y="50"/>
                    <a:pt x="48" y="50"/>
                    <a:pt x="48" y="50"/>
                  </a:cubicBezTo>
                  <a:cubicBezTo>
                    <a:pt x="45" y="49"/>
                    <a:pt x="42" y="48"/>
                    <a:pt x="39" y="47"/>
                  </a:cubicBezTo>
                  <a:cubicBezTo>
                    <a:pt x="36" y="45"/>
                    <a:pt x="35" y="43"/>
                    <a:pt x="33" y="41"/>
                  </a:cubicBezTo>
                  <a:cubicBezTo>
                    <a:pt x="32" y="39"/>
                    <a:pt x="31" y="36"/>
                    <a:pt x="31" y="33"/>
                  </a:cubicBezTo>
                  <a:cubicBezTo>
                    <a:pt x="31" y="28"/>
                    <a:pt x="33" y="24"/>
                    <a:pt x="37" y="20"/>
                  </a:cubicBezTo>
                  <a:cubicBezTo>
                    <a:pt x="39" y="18"/>
                    <a:pt x="43" y="17"/>
                    <a:pt x="48" y="16"/>
                  </a:cubicBezTo>
                  <a:cubicBezTo>
                    <a:pt x="48" y="13"/>
                    <a:pt x="48" y="13"/>
                    <a:pt x="48" y="13"/>
                  </a:cubicBezTo>
                  <a:cubicBezTo>
                    <a:pt x="52" y="13"/>
                    <a:pt x="52" y="13"/>
                    <a:pt x="52" y="13"/>
                  </a:cubicBezTo>
                  <a:cubicBezTo>
                    <a:pt x="52" y="16"/>
                    <a:pt x="52" y="16"/>
                    <a:pt x="52" y="16"/>
                  </a:cubicBezTo>
                  <a:cubicBezTo>
                    <a:pt x="57" y="17"/>
                    <a:pt x="60" y="18"/>
                    <a:pt x="63" y="20"/>
                  </a:cubicBezTo>
                  <a:cubicBezTo>
                    <a:pt x="66" y="23"/>
                    <a:pt x="68" y="26"/>
                    <a:pt x="68" y="31"/>
                  </a:cubicBezTo>
                  <a:cubicBezTo>
                    <a:pt x="61" y="32"/>
                    <a:pt x="61" y="32"/>
                    <a:pt x="61" y="32"/>
                  </a:cubicBezTo>
                  <a:cubicBezTo>
                    <a:pt x="60" y="29"/>
                    <a:pt x="59" y="27"/>
                    <a:pt x="58" y="26"/>
                  </a:cubicBezTo>
                  <a:cubicBezTo>
                    <a:pt x="57" y="24"/>
                    <a:pt x="55" y="23"/>
                    <a:pt x="52" y="23"/>
                  </a:cubicBezTo>
                  <a:cubicBezTo>
                    <a:pt x="52" y="44"/>
                    <a:pt x="52" y="44"/>
                    <a:pt x="52" y="44"/>
                  </a:cubicBezTo>
                  <a:cubicBezTo>
                    <a:pt x="56" y="45"/>
                    <a:pt x="59" y="46"/>
                    <a:pt x="60" y="46"/>
                  </a:cubicBezTo>
                  <a:cubicBezTo>
                    <a:pt x="62" y="47"/>
                    <a:pt x="64" y="48"/>
                    <a:pt x="65" y="50"/>
                  </a:cubicBezTo>
                  <a:cubicBezTo>
                    <a:pt x="67" y="51"/>
                    <a:pt x="68" y="53"/>
                    <a:pt x="69" y="55"/>
                  </a:cubicBezTo>
                  <a:cubicBezTo>
                    <a:pt x="70" y="57"/>
                    <a:pt x="70" y="59"/>
                    <a:pt x="70" y="61"/>
                  </a:cubicBezTo>
                  <a:cubicBezTo>
                    <a:pt x="70" y="67"/>
                    <a:pt x="68" y="71"/>
                    <a:pt x="65" y="74"/>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3743" tIns="41872" rIns="83743" bIns="41872" numCol="1" anchor="t" anchorCtr="0" compatLnSpc="1">
              <a:prstTxWarp prst="textNoShape">
                <a:avLst/>
              </a:prstTxWarp>
            </a:bodyPr>
            <a:lstStyle/>
            <a:p>
              <a:pPr algn="just">
                <a:lnSpc>
                  <a:spcPct val="120000"/>
                </a:lnSpc>
              </a:pPr>
              <a:endParaRPr lang="en-GB" sz="9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8" name="Freeform 503"/>
            <p:cNvSpPr>
              <a:spLocks/>
            </p:cNvSpPr>
            <p:nvPr/>
          </p:nvSpPr>
          <p:spPr bwMode="auto">
            <a:xfrm>
              <a:off x="6844726" y="5315895"/>
              <a:ext cx="15552" cy="36288"/>
            </a:xfrm>
            <a:custGeom>
              <a:avLst/>
              <a:gdLst>
                <a:gd name="T0" fmla="*/ 0 w 9"/>
                <a:gd name="T1" fmla="*/ 11 h 21"/>
                <a:gd name="T2" fmla="*/ 2 w 9"/>
                <a:gd name="T3" fmla="*/ 17 h 21"/>
                <a:gd name="T4" fmla="*/ 9 w 9"/>
                <a:gd name="T5" fmla="*/ 21 h 21"/>
                <a:gd name="T6" fmla="*/ 9 w 9"/>
                <a:gd name="T7" fmla="*/ 0 h 21"/>
                <a:gd name="T8" fmla="*/ 2 w 9"/>
                <a:gd name="T9" fmla="*/ 4 h 21"/>
                <a:gd name="T10" fmla="*/ 0 w 9"/>
                <a:gd name="T11" fmla="*/ 11 h 21"/>
              </a:gdLst>
              <a:ahLst/>
              <a:cxnLst>
                <a:cxn ang="0">
                  <a:pos x="T0" y="T1"/>
                </a:cxn>
                <a:cxn ang="0">
                  <a:pos x="T2" y="T3"/>
                </a:cxn>
                <a:cxn ang="0">
                  <a:pos x="T4" y="T5"/>
                </a:cxn>
                <a:cxn ang="0">
                  <a:pos x="T6" y="T7"/>
                </a:cxn>
                <a:cxn ang="0">
                  <a:pos x="T8" y="T9"/>
                </a:cxn>
                <a:cxn ang="0">
                  <a:pos x="T10" y="T11"/>
                </a:cxn>
              </a:cxnLst>
              <a:rect l="0" t="0" r="r" b="b"/>
              <a:pathLst>
                <a:path w="9" h="21">
                  <a:moveTo>
                    <a:pt x="0" y="11"/>
                  </a:moveTo>
                  <a:cubicBezTo>
                    <a:pt x="0" y="13"/>
                    <a:pt x="0" y="15"/>
                    <a:pt x="2" y="17"/>
                  </a:cubicBezTo>
                  <a:cubicBezTo>
                    <a:pt x="3" y="19"/>
                    <a:pt x="6" y="20"/>
                    <a:pt x="9" y="21"/>
                  </a:cubicBezTo>
                  <a:cubicBezTo>
                    <a:pt x="9" y="0"/>
                    <a:pt x="9" y="0"/>
                    <a:pt x="9" y="0"/>
                  </a:cubicBezTo>
                  <a:cubicBezTo>
                    <a:pt x="6" y="1"/>
                    <a:pt x="4" y="2"/>
                    <a:pt x="2" y="4"/>
                  </a:cubicBezTo>
                  <a:cubicBezTo>
                    <a:pt x="1" y="6"/>
                    <a:pt x="0" y="8"/>
                    <a:pt x="0" y="1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3743" tIns="41872" rIns="83743" bIns="41872" numCol="1" anchor="t" anchorCtr="0" compatLnSpc="1">
              <a:prstTxWarp prst="textNoShape">
                <a:avLst/>
              </a:prstTxWarp>
            </a:bodyPr>
            <a:lstStyle/>
            <a:p>
              <a:pPr algn="just">
                <a:lnSpc>
                  <a:spcPct val="120000"/>
                </a:lnSpc>
              </a:pPr>
              <a:endParaRPr lang="en-GB" sz="9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9" name="Freeform 504"/>
            <p:cNvSpPr>
              <a:spLocks noEditPoints="1"/>
            </p:cNvSpPr>
            <p:nvPr/>
          </p:nvSpPr>
          <p:spPr bwMode="auto">
            <a:xfrm>
              <a:off x="6649954" y="5215917"/>
              <a:ext cx="432499" cy="369550"/>
            </a:xfrm>
            <a:custGeom>
              <a:avLst/>
              <a:gdLst>
                <a:gd name="T0" fmla="*/ 165 w 247"/>
                <a:gd name="T1" fmla="*/ 0 h 211"/>
                <a:gd name="T2" fmla="*/ 82 w 247"/>
                <a:gd name="T3" fmla="*/ 0 h 211"/>
                <a:gd name="T4" fmla="*/ 0 w 247"/>
                <a:gd name="T5" fmla="*/ 82 h 211"/>
                <a:gd name="T6" fmla="*/ 0 w 247"/>
                <a:gd name="T7" fmla="*/ 86 h 211"/>
                <a:gd name="T8" fmla="*/ 61 w 247"/>
                <a:gd name="T9" fmla="*/ 165 h 211"/>
                <a:gd name="T10" fmla="*/ 58 w 247"/>
                <a:gd name="T11" fmla="*/ 211 h 211"/>
                <a:gd name="T12" fmla="*/ 107 w 247"/>
                <a:gd name="T13" fmla="*/ 168 h 211"/>
                <a:gd name="T14" fmla="*/ 165 w 247"/>
                <a:gd name="T15" fmla="*/ 168 h 211"/>
                <a:gd name="T16" fmla="*/ 247 w 247"/>
                <a:gd name="T17" fmla="*/ 86 h 211"/>
                <a:gd name="T18" fmla="*/ 247 w 247"/>
                <a:gd name="T19" fmla="*/ 82 h 211"/>
                <a:gd name="T20" fmla="*/ 165 w 247"/>
                <a:gd name="T21" fmla="*/ 0 h 211"/>
                <a:gd name="T22" fmla="*/ 122 w 247"/>
                <a:gd name="T23" fmla="*/ 147 h 211"/>
                <a:gd name="T24" fmla="*/ 59 w 247"/>
                <a:gd name="T25" fmla="*/ 84 h 211"/>
                <a:gd name="T26" fmla="*/ 122 w 247"/>
                <a:gd name="T27" fmla="*/ 22 h 211"/>
                <a:gd name="T28" fmla="*/ 184 w 247"/>
                <a:gd name="T29" fmla="*/ 84 h 211"/>
                <a:gd name="T30" fmla="*/ 122 w 247"/>
                <a:gd name="T31" fmla="*/ 147 h 2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47" h="211">
                  <a:moveTo>
                    <a:pt x="165" y="0"/>
                  </a:moveTo>
                  <a:cubicBezTo>
                    <a:pt x="82" y="0"/>
                    <a:pt x="82" y="0"/>
                    <a:pt x="82" y="0"/>
                  </a:cubicBezTo>
                  <a:cubicBezTo>
                    <a:pt x="37" y="0"/>
                    <a:pt x="0" y="37"/>
                    <a:pt x="0" y="82"/>
                  </a:cubicBezTo>
                  <a:cubicBezTo>
                    <a:pt x="0" y="86"/>
                    <a:pt x="0" y="86"/>
                    <a:pt x="0" y="86"/>
                  </a:cubicBezTo>
                  <a:cubicBezTo>
                    <a:pt x="0" y="124"/>
                    <a:pt x="26" y="156"/>
                    <a:pt x="61" y="165"/>
                  </a:cubicBezTo>
                  <a:cubicBezTo>
                    <a:pt x="58" y="211"/>
                    <a:pt x="58" y="211"/>
                    <a:pt x="58" y="211"/>
                  </a:cubicBezTo>
                  <a:cubicBezTo>
                    <a:pt x="107" y="168"/>
                    <a:pt x="107" y="168"/>
                    <a:pt x="107" y="168"/>
                  </a:cubicBezTo>
                  <a:cubicBezTo>
                    <a:pt x="165" y="168"/>
                    <a:pt x="165" y="168"/>
                    <a:pt x="165" y="168"/>
                  </a:cubicBezTo>
                  <a:cubicBezTo>
                    <a:pt x="211" y="168"/>
                    <a:pt x="247" y="131"/>
                    <a:pt x="247" y="86"/>
                  </a:cubicBezTo>
                  <a:cubicBezTo>
                    <a:pt x="247" y="82"/>
                    <a:pt x="247" y="82"/>
                    <a:pt x="247" y="82"/>
                  </a:cubicBezTo>
                  <a:cubicBezTo>
                    <a:pt x="247" y="37"/>
                    <a:pt x="211" y="0"/>
                    <a:pt x="165" y="0"/>
                  </a:cubicBezTo>
                  <a:close/>
                  <a:moveTo>
                    <a:pt x="122" y="147"/>
                  </a:moveTo>
                  <a:cubicBezTo>
                    <a:pt x="87" y="147"/>
                    <a:pt x="59" y="119"/>
                    <a:pt x="59" y="84"/>
                  </a:cubicBezTo>
                  <a:cubicBezTo>
                    <a:pt x="59" y="50"/>
                    <a:pt x="87" y="22"/>
                    <a:pt x="122" y="22"/>
                  </a:cubicBezTo>
                  <a:cubicBezTo>
                    <a:pt x="156" y="22"/>
                    <a:pt x="184" y="50"/>
                    <a:pt x="184" y="84"/>
                  </a:cubicBezTo>
                  <a:cubicBezTo>
                    <a:pt x="184" y="119"/>
                    <a:pt x="156" y="147"/>
                    <a:pt x="122" y="147"/>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3743" tIns="41872" rIns="83743" bIns="41872" numCol="1" anchor="t" anchorCtr="0" compatLnSpc="1">
              <a:prstTxWarp prst="textNoShape">
                <a:avLst/>
              </a:prstTxWarp>
            </a:bodyPr>
            <a:lstStyle/>
            <a:p>
              <a:pPr algn="just">
                <a:lnSpc>
                  <a:spcPct val="120000"/>
                </a:lnSpc>
              </a:pPr>
              <a:endParaRPr lang="en-GB" sz="9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9" name="Freeform 528"/>
            <p:cNvSpPr>
              <a:spLocks/>
            </p:cNvSpPr>
            <p:nvPr/>
          </p:nvSpPr>
          <p:spPr bwMode="auto">
            <a:xfrm>
              <a:off x="6725493" y="4091716"/>
              <a:ext cx="94794" cy="94794"/>
            </a:xfrm>
            <a:custGeom>
              <a:avLst/>
              <a:gdLst>
                <a:gd name="T0" fmla="*/ 28 w 54"/>
                <a:gd name="T1" fmla="*/ 53 h 54"/>
                <a:gd name="T2" fmla="*/ 54 w 54"/>
                <a:gd name="T3" fmla="*/ 26 h 54"/>
                <a:gd name="T4" fmla="*/ 26 w 54"/>
                <a:gd name="T5" fmla="*/ 1 h 54"/>
                <a:gd name="T6" fmla="*/ 1 w 54"/>
                <a:gd name="T7" fmla="*/ 28 h 54"/>
                <a:gd name="T8" fmla="*/ 28 w 54"/>
                <a:gd name="T9" fmla="*/ 53 h 54"/>
              </a:gdLst>
              <a:ahLst/>
              <a:cxnLst>
                <a:cxn ang="0">
                  <a:pos x="T0" y="T1"/>
                </a:cxn>
                <a:cxn ang="0">
                  <a:pos x="T2" y="T3"/>
                </a:cxn>
                <a:cxn ang="0">
                  <a:pos x="T4" y="T5"/>
                </a:cxn>
                <a:cxn ang="0">
                  <a:pos x="T6" y="T7"/>
                </a:cxn>
                <a:cxn ang="0">
                  <a:pos x="T8" y="T9"/>
                </a:cxn>
              </a:cxnLst>
              <a:rect l="0" t="0" r="r" b="b"/>
              <a:pathLst>
                <a:path w="54" h="54">
                  <a:moveTo>
                    <a:pt x="28" y="53"/>
                  </a:moveTo>
                  <a:cubicBezTo>
                    <a:pt x="43" y="53"/>
                    <a:pt x="54" y="41"/>
                    <a:pt x="54" y="26"/>
                  </a:cubicBezTo>
                  <a:cubicBezTo>
                    <a:pt x="53" y="12"/>
                    <a:pt x="41" y="0"/>
                    <a:pt x="26" y="1"/>
                  </a:cubicBezTo>
                  <a:cubicBezTo>
                    <a:pt x="12" y="1"/>
                    <a:pt x="0" y="14"/>
                    <a:pt x="1" y="28"/>
                  </a:cubicBezTo>
                  <a:cubicBezTo>
                    <a:pt x="1" y="42"/>
                    <a:pt x="13" y="54"/>
                    <a:pt x="28" y="53"/>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3743" tIns="41872" rIns="83743" bIns="41872" numCol="1" anchor="t" anchorCtr="0" compatLnSpc="1">
              <a:prstTxWarp prst="textNoShape">
                <a:avLst/>
              </a:prstTxWarp>
            </a:bodyPr>
            <a:lstStyle/>
            <a:p>
              <a:pPr algn="just">
                <a:lnSpc>
                  <a:spcPct val="120000"/>
                </a:lnSpc>
              </a:pPr>
              <a:endParaRPr lang="en-GB" sz="9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0" name="Freeform 529"/>
            <p:cNvSpPr>
              <a:spLocks/>
            </p:cNvSpPr>
            <p:nvPr/>
          </p:nvSpPr>
          <p:spPr bwMode="auto">
            <a:xfrm>
              <a:off x="6679577" y="4191694"/>
              <a:ext cx="187367" cy="134786"/>
            </a:xfrm>
            <a:custGeom>
              <a:avLst/>
              <a:gdLst>
                <a:gd name="T0" fmla="*/ 82 w 107"/>
                <a:gd name="T1" fmla="*/ 0 h 77"/>
                <a:gd name="T2" fmla="*/ 55 w 107"/>
                <a:gd name="T3" fmla="*/ 31 h 77"/>
                <a:gd name="T4" fmla="*/ 25 w 107"/>
                <a:gd name="T5" fmla="*/ 1 h 77"/>
                <a:gd name="T6" fmla="*/ 1 w 107"/>
                <a:gd name="T7" fmla="*/ 34 h 77"/>
                <a:gd name="T8" fmla="*/ 2 w 107"/>
                <a:gd name="T9" fmla="*/ 77 h 77"/>
                <a:gd name="T10" fmla="*/ 107 w 107"/>
                <a:gd name="T11" fmla="*/ 77 h 77"/>
                <a:gd name="T12" fmla="*/ 105 w 107"/>
                <a:gd name="T13" fmla="*/ 31 h 77"/>
                <a:gd name="T14" fmla="*/ 82 w 107"/>
                <a:gd name="T15" fmla="*/ 0 h 7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7" h="77">
                  <a:moveTo>
                    <a:pt x="82" y="0"/>
                  </a:moveTo>
                  <a:cubicBezTo>
                    <a:pt x="55" y="31"/>
                    <a:pt x="55" y="31"/>
                    <a:pt x="55" y="31"/>
                  </a:cubicBezTo>
                  <a:cubicBezTo>
                    <a:pt x="25" y="1"/>
                    <a:pt x="25" y="1"/>
                    <a:pt x="25" y="1"/>
                  </a:cubicBezTo>
                  <a:cubicBezTo>
                    <a:pt x="8" y="8"/>
                    <a:pt x="0" y="18"/>
                    <a:pt x="1" y="34"/>
                  </a:cubicBezTo>
                  <a:cubicBezTo>
                    <a:pt x="2" y="77"/>
                    <a:pt x="2" y="77"/>
                    <a:pt x="2" y="77"/>
                  </a:cubicBezTo>
                  <a:cubicBezTo>
                    <a:pt x="107" y="77"/>
                    <a:pt x="107" y="77"/>
                    <a:pt x="107" y="77"/>
                  </a:cubicBezTo>
                  <a:cubicBezTo>
                    <a:pt x="105" y="31"/>
                    <a:pt x="105" y="31"/>
                    <a:pt x="105" y="31"/>
                  </a:cubicBezTo>
                  <a:cubicBezTo>
                    <a:pt x="105" y="15"/>
                    <a:pt x="99" y="6"/>
                    <a:pt x="82" y="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3743" tIns="41872" rIns="83743" bIns="41872" numCol="1" anchor="t" anchorCtr="0" compatLnSpc="1">
              <a:prstTxWarp prst="textNoShape">
                <a:avLst/>
              </a:prstTxWarp>
            </a:bodyPr>
            <a:lstStyle/>
            <a:p>
              <a:pPr algn="just">
                <a:lnSpc>
                  <a:spcPct val="120000"/>
                </a:lnSpc>
              </a:pPr>
              <a:endParaRPr lang="en-GB" sz="9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1" name="Freeform 530"/>
            <p:cNvSpPr>
              <a:spLocks/>
            </p:cNvSpPr>
            <p:nvPr/>
          </p:nvSpPr>
          <p:spPr bwMode="auto">
            <a:xfrm>
              <a:off x="6895086" y="4095418"/>
              <a:ext cx="139970" cy="136267"/>
            </a:xfrm>
            <a:custGeom>
              <a:avLst/>
              <a:gdLst>
                <a:gd name="T0" fmla="*/ 41 w 80"/>
                <a:gd name="T1" fmla="*/ 78 h 78"/>
                <a:gd name="T2" fmla="*/ 79 w 80"/>
                <a:gd name="T3" fmla="*/ 38 h 78"/>
                <a:gd name="T4" fmla="*/ 38 w 80"/>
                <a:gd name="T5" fmla="*/ 0 h 78"/>
                <a:gd name="T6" fmla="*/ 0 w 80"/>
                <a:gd name="T7" fmla="*/ 40 h 78"/>
                <a:gd name="T8" fmla="*/ 41 w 80"/>
                <a:gd name="T9" fmla="*/ 78 h 78"/>
              </a:gdLst>
              <a:ahLst/>
              <a:cxnLst>
                <a:cxn ang="0">
                  <a:pos x="T0" y="T1"/>
                </a:cxn>
                <a:cxn ang="0">
                  <a:pos x="T2" y="T3"/>
                </a:cxn>
                <a:cxn ang="0">
                  <a:pos x="T4" y="T5"/>
                </a:cxn>
                <a:cxn ang="0">
                  <a:pos x="T6" y="T7"/>
                </a:cxn>
                <a:cxn ang="0">
                  <a:pos x="T8" y="T9"/>
                </a:cxn>
              </a:cxnLst>
              <a:rect l="0" t="0" r="r" b="b"/>
              <a:pathLst>
                <a:path w="80" h="78">
                  <a:moveTo>
                    <a:pt x="41" y="78"/>
                  </a:moveTo>
                  <a:cubicBezTo>
                    <a:pt x="63" y="77"/>
                    <a:pt x="80" y="59"/>
                    <a:pt x="79" y="38"/>
                  </a:cubicBezTo>
                  <a:cubicBezTo>
                    <a:pt x="78" y="16"/>
                    <a:pt x="60" y="0"/>
                    <a:pt x="38" y="0"/>
                  </a:cubicBezTo>
                  <a:cubicBezTo>
                    <a:pt x="17" y="1"/>
                    <a:pt x="0" y="19"/>
                    <a:pt x="0" y="40"/>
                  </a:cubicBezTo>
                  <a:cubicBezTo>
                    <a:pt x="1" y="62"/>
                    <a:pt x="19" y="78"/>
                    <a:pt x="41" y="78"/>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3743" tIns="41872" rIns="83743" bIns="41872" numCol="1" anchor="t" anchorCtr="0" compatLnSpc="1">
              <a:prstTxWarp prst="textNoShape">
                <a:avLst/>
              </a:prstTxWarp>
            </a:bodyPr>
            <a:lstStyle/>
            <a:p>
              <a:pPr algn="just">
                <a:lnSpc>
                  <a:spcPct val="120000"/>
                </a:lnSpc>
              </a:pPr>
              <a:endParaRPr lang="en-GB" sz="9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2" name="Freeform 531"/>
            <p:cNvSpPr>
              <a:spLocks/>
            </p:cNvSpPr>
            <p:nvPr/>
          </p:nvSpPr>
          <p:spPr bwMode="auto">
            <a:xfrm>
              <a:off x="6826952" y="4238351"/>
              <a:ext cx="276977" cy="203660"/>
            </a:xfrm>
            <a:custGeom>
              <a:avLst/>
              <a:gdLst>
                <a:gd name="T0" fmla="*/ 121 w 158"/>
                <a:gd name="T1" fmla="*/ 1 h 116"/>
                <a:gd name="T2" fmla="*/ 156 w 158"/>
                <a:gd name="T3" fmla="*/ 47 h 116"/>
                <a:gd name="T4" fmla="*/ 158 w 158"/>
                <a:gd name="T5" fmla="*/ 116 h 116"/>
                <a:gd name="T6" fmla="*/ 3 w 158"/>
                <a:gd name="T7" fmla="*/ 116 h 116"/>
                <a:gd name="T8" fmla="*/ 1 w 158"/>
                <a:gd name="T9" fmla="*/ 52 h 116"/>
                <a:gd name="T10" fmla="*/ 38 w 158"/>
                <a:gd name="T11" fmla="*/ 3 h 116"/>
                <a:gd name="T12" fmla="*/ 57 w 158"/>
                <a:gd name="T13" fmla="*/ 0 h 116"/>
                <a:gd name="T14" fmla="*/ 77 w 158"/>
                <a:gd name="T15" fmla="*/ 22 h 116"/>
                <a:gd name="T16" fmla="*/ 67 w 158"/>
                <a:gd name="T17" fmla="*/ 114 h 116"/>
                <a:gd name="T18" fmla="*/ 101 w 158"/>
                <a:gd name="T19" fmla="*/ 115 h 116"/>
                <a:gd name="T20" fmla="*/ 85 w 158"/>
                <a:gd name="T21" fmla="*/ 22 h 116"/>
                <a:gd name="T22" fmla="*/ 103 w 158"/>
                <a:gd name="T23" fmla="*/ 1 h 116"/>
                <a:gd name="T24" fmla="*/ 121 w 158"/>
                <a:gd name="T25" fmla="*/ 1 h 1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58" h="116">
                  <a:moveTo>
                    <a:pt x="121" y="1"/>
                  </a:moveTo>
                  <a:cubicBezTo>
                    <a:pt x="146" y="11"/>
                    <a:pt x="155" y="24"/>
                    <a:pt x="156" y="47"/>
                  </a:cubicBezTo>
                  <a:cubicBezTo>
                    <a:pt x="158" y="116"/>
                    <a:pt x="158" y="116"/>
                    <a:pt x="158" y="116"/>
                  </a:cubicBezTo>
                  <a:cubicBezTo>
                    <a:pt x="3" y="116"/>
                    <a:pt x="3" y="116"/>
                    <a:pt x="3" y="116"/>
                  </a:cubicBezTo>
                  <a:cubicBezTo>
                    <a:pt x="1" y="52"/>
                    <a:pt x="1" y="52"/>
                    <a:pt x="1" y="52"/>
                  </a:cubicBezTo>
                  <a:cubicBezTo>
                    <a:pt x="0" y="28"/>
                    <a:pt x="11" y="13"/>
                    <a:pt x="38" y="3"/>
                  </a:cubicBezTo>
                  <a:cubicBezTo>
                    <a:pt x="57" y="0"/>
                    <a:pt x="57" y="0"/>
                    <a:pt x="57" y="0"/>
                  </a:cubicBezTo>
                  <a:cubicBezTo>
                    <a:pt x="57" y="0"/>
                    <a:pt x="78" y="20"/>
                    <a:pt x="77" y="22"/>
                  </a:cubicBezTo>
                  <a:cubicBezTo>
                    <a:pt x="76" y="24"/>
                    <a:pt x="67" y="114"/>
                    <a:pt x="67" y="114"/>
                  </a:cubicBezTo>
                  <a:cubicBezTo>
                    <a:pt x="101" y="115"/>
                    <a:pt x="101" y="115"/>
                    <a:pt x="101" y="115"/>
                  </a:cubicBezTo>
                  <a:cubicBezTo>
                    <a:pt x="85" y="22"/>
                    <a:pt x="85" y="22"/>
                    <a:pt x="85" y="22"/>
                  </a:cubicBezTo>
                  <a:cubicBezTo>
                    <a:pt x="103" y="1"/>
                    <a:pt x="103" y="1"/>
                    <a:pt x="103" y="1"/>
                  </a:cubicBezTo>
                  <a:lnTo>
                    <a:pt x="121" y="1"/>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3743" tIns="41872" rIns="83743" bIns="41872" numCol="1" anchor="t" anchorCtr="0" compatLnSpc="1">
              <a:prstTxWarp prst="textNoShape">
                <a:avLst/>
              </a:prstTxWarp>
            </a:bodyPr>
            <a:lstStyle/>
            <a:p>
              <a:pPr algn="just">
                <a:lnSpc>
                  <a:spcPct val="120000"/>
                </a:lnSpc>
              </a:pPr>
              <a:endParaRPr lang="en-GB" sz="9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3" name="Freeform 532"/>
            <p:cNvSpPr>
              <a:spLocks/>
            </p:cNvSpPr>
            <p:nvPr/>
          </p:nvSpPr>
          <p:spPr bwMode="auto">
            <a:xfrm>
              <a:off x="7115779" y="4091716"/>
              <a:ext cx="94794" cy="94794"/>
            </a:xfrm>
            <a:custGeom>
              <a:avLst/>
              <a:gdLst>
                <a:gd name="T0" fmla="*/ 28 w 54"/>
                <a:gd name="T1" fmla="*/ 53 h 54"/>
                <a:gd name="T2" fmla="*/ 54 w 54"/>
                <a:gd name="T3" fmla="*/ 26 h 54"/>
                <a:gd name="T4" fmla="*/ 26 w 54"/>
                <a:gd name="T5" fmla="*/ 1 h 54"/>
                <a:gd name="T6" fmla="*/ 0 w 54"/>
                <a:gd name="T7" fmla="*/ 28 h 54"/>
                <a:gd name="T8" fmla="*/ 28 w 54"/>
                <a:gd name="T9" fmla="*/ 53 h 54"/>
              </a:gdLst>
              <a:ahLst/>
              <a:cxnLst>
                <a:cxn ang="0">
                  <a:pos x="T0" y="T1"/>
                </a:cxn>
                <a:cxn ang="0">
                  <a:pos x="T2" y="T3"/>
                </a:cxn>
                <a:cxn ang="0">
                  <a:pos x="T4" y="T5"/>
                </a:cxn>
                <a:cxn ang="0">
                  <a:pos x="T6" y="T7"/>
                </a:cxn>
                <a:cxn ang="0">
                  <a:pos x="T8" y="T9"/>
                </a:cxn>
              </a:cxnLst>
              <a:rect l="0" t="0" r="r" b="b"/>
              <a:pathLst>
                <a:path w="54" h="54">
                  <a:moveTo>
                    <a:pt x="28" y="53"/>
                  </a:moveTo>
                  <a:cubicBezTo>
                    <a:pt x="43" y="53"/>
                    <a:pt x="54" y="41"/>
                    <a:pt x="54" y="26"/>
                  </a:cubicBezTo>
                  <a:cubicBezTo>
                    <a:pt x="53" y="12"/>
                    <a:pt x="41" y="0"/>
                    <a:pt x="26" y="1"/>
                  </a:cubicBezTo>
                  <a:cubicBezTo>
                    <a:pt x="11" y="1"/>
                    <a:pt x="0" y="14"/>
                    <a:pt x="0" y="28"/>
                  </a:cubicBezTo>
                  <a:cubicBezTo>
                    <a:pt x="1" y="42"/>
                    <a:pt x="13" y="54"/>
                    <a:pt x="28" y="53"/>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3743" tIns="41872" rIns="83743" bIns="41872" numCol="1" anchor="t" anchorCtr="0" compatLnSpc="1">
              <a:prstTxWarp prst="textNoShape">
                <a:avLst/>
              </a:prstTxWarp>
            </a:bodyPr>
            <a:lstStyle/>
            <a:p>
              <a:pPr algn="just">
                <a:lnSpc>
                  <a:spcPct val="120000"/>
                </a:lnSpc>
              </a:pPr>
              <a:endParaRPr lang="en-GB" sz="9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4" name="Freeform 533"/>
            <p:cNvSpPr>
              <a:spLocks/>
            </p:cNvSpPr>
            <p:nvPr/>
          </p:nvSpPr>
          <p:spPr bwMode="auto">
            <a:xfrm>
              <a:off x="7070603" y="4191694"/>
              <a:ext cx="187367" cy="134786"/>
            </a:xfrm>
            <a:custGeom>
              <a:avLst/>
              <a:gdLst>
                <a:gd name="T0" fmla="*/ 82 w 107"/>
                <a:gd name="T1" fmla="*/ 0 h 77"/>
                <a:gd name="T2" fmla="*/ 54 w 107"/>
                <a:gd name="T3" fmla="*/ 31 h 77"/>
                <a:gd name="T4" fmla="*/ 25 w 107"/>
                <a:gd name="T5" fmla="*/ 1 h 77"/>
                <a:gd name="T6" fmla="*/ 0 w 107"/>
                <a:gd name="T7" fmla="*/ 34 h 77"/>
                <a:gd name="T8" fmla="*/ 2 w 107"/>
                <a:gd name="T9" fmla="*/ 77 h 77"/>
                <a:gd name="T10" fmla="*/ 107 w 107"/>
                <a:gd name="T11" fmla="*/ 77 h 77"/>
                <a:gd name="T12" fmla="*/ 105 w 107"/>
                <a:gd name="T13" fmla="*/ 31 h 77"/>
                <a:gd name="T14" fmla="*/ 82 w 107"/>
                <a:gd name="T15" fmla="*/ 0 h 7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7" h="77">
                  <a:moveTo>
                    <a:pt x="82" y="0"/>
                  </a:moveTo>
                  <a:cubicBezTo>
                    <a:pt x="54" y="31"/>
                    <a:pt x="54" y="31"/>
                    <a:pt x="54" y="31"/>
                  </a:cubicBezTo>
                  <a:cubicBezTo>
                    <a:pt x="25" y="1"/>
                    <a:pt x="25" y="1"/>
                    <a:pt x="25" y="1"/>
                  </a:cubicBezTo>
                  <a:cubicBezTo>
                    <a:pt x="7" y="8"/>
                    <a:pt x="0" y="18"/>
                    <a:pt x="0" y="34"/>
                  </a:cubicBezTo>
                  <a:cubicBezTo>
                    <a:pt x="2" y="77"/>
                    <a:pt x="2" y="77"/>
                    <a:pt x="2" y="77"/>
                  </a:cubicBezTo>
                  <a:cubicBezTo>
                    <a:pt x="107" y="77"/>
                    <a:pt x="107" y="77"/>
                    <a:pt x="107" y="77"/>
                  </a:cubicBezTo>
                  <a:cubicBezTo>
                    <a:pt x="105" y="31"/>
                    <a:pt x="105" y="31"/>
                    <a:pt x="105" y="31"/>
                  </a:cubicBezTo>
                  <a:cubicBezTo>
                    <a:pt x="104" y="15"/>
                    <a:pt x="98" y="6"/>
                    <a:pt x="82" y="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3743" tIns="41872" rIns="83743" bIns="41872" numCol="1" anchor="t" anchorCtr="0" compatLnSpc="1">
              <a:prstTxWarp prst="textNoShape">
                <a:avLst/>
              </a:prstTxWarp>
            </a:bodyPr>
            <a:lstStyle/>
            <a:p>
              <a:pPr algn="just">
                <a:lnSpc>
                  <a:spcPct val="120000"/>
                </a:lnSpc>
              </a:pPr>
              <a:endParaRPr lang="en-GB" sz="9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0" name="Freeform 539"/>
            <p:cNvSpPr>
              <a:spLocks/>
            </p:cNvSpPr>
            <p:nvPr/>
          </p:nvSpPr>
          <p:spPr bwMode="auto">
            <a:xfrm>
              <a:off x="5760517" y="4082829"/>
              <a:ext cx="301416" cy="345111"/>
            </a:xfrm>
            <a:custGeom>
              <a:avLst/>
              <a:gdLst>
                <a:gd name="T0" fmla="*/ 162 w 172"/>
                <a:gd name="T1" fmla="*/ 165 h 197"/>
                <a:gd name="T2" fmla="*/ 158 w 172"/>
                <a:gd name="T3" fmla="*/ 165 h 197"/>
                <a:gd name="T4" fmla="*/ 157 w 172"/>
                <a:gd name="T5" fmla="*/ 152 h 197"/>
                <a:gd name="T6" fmla="*/ 137 w 172"/>
                <a:gd name="T7" fmla="*/ 129 h 197"/>
                <a:gd name="T8" fmla="*/ 137 w 172"/>
                <a:gd name="T9" fmla="*/ 57 h 197"/>
                <a:gd name="T10" fmla="*/ 152 w 172"/>
                <a:gd name="T11" fmla="*/ 44 h 197"/>
                <a:gd name="T12" fmla="*/ 161 w 172"/>
                <a:gd name="T13" fmla="*/ 34 h 197"/>
                <a:gd name="T14" fmla="*/ 161 w 172"/>
                <a:gd name="T15" fmla="*/ 24 h 197"/>
                <a:gd name="T16" fmla="*/ 161 w 172"/>
                <a:gd name="T17" fmla="*/ 20 h 197"/>
                <a:gd name="T18" fmla="*/ 161 w 172"/>
                <a:gd name="T19" fmla="*/ 10 h 197"/>
                <a:gd name="T20" fmla="*/ 151 w 172"/>
                <a:gd name="T21" fmla="*/ 0 h 197"/>
                <a:gd name="T22" fmla="*/ 134 w 172"/>
                <a:gd name="T23" fmla="*/ 0 h 197"/>
                <a:gd name="T24" fmla="*/ 125 w 172"/>
                <a:gd name="T25" fmla="*/ 10 h 197"/>
                <a:gd name="T26" fmla="*/ 125 w 172"/>
                <a:gd name="T27" fmla="*/ 14 h 197"/>
                <a:gd name="T28" fmla="*/ 104 w 172"/>
                <a:gd name="T29" fmla="*/ 14 h 197"/>
                <a:gd name="T30" fmla="*/ 104 w 172"/>
                <a:gd name="T31" fmla="*/ 10 h 197"/>
                <a:gd name="T32" fmla="*/ 95 w 172"/>
                <a:gd name="T33" fmla="*/ 0 h 197"/>
                <a:gd name="T34" fmla="*/ 78 w 172"/>
                <a:gd name="T35" fmla="*/ 0 h 197"/>
                <a:gd name="T36" fmla="*/ 68 w 172"/>
                <a:gd name="T37" fmla="*/ 10 h 197"/>
                <a:gd name="T38" fmla="*/ 68 w 172"/>
                <a:gd name="T39" fmla="*/ 14 h 197"/>
                <a:gd name="T40" fmla="*/ 45 w 172"/>
                <a:gd name="T41" fmla="*/ 14 h 197"/>
                <a:gd name="T42" fmla="*/ 45 w 172"/>
                <a:gd name="T43" fmla="*/ 10 h 197"/>
                <a:gd name="T44" fmla="*/ 35 w 172"/>
                <a:gd name="T45" fmla="*/ 0 h 197"/>
                <a:gd name="T46" fmla="*/ 19 w 172"/>
                <a:gd name="T47" fmla="*/ 0 h 197"/>
                <a:gd name="T48" fmla="*/ 9 w 172"/>
                <a:gd name="T49" fmla="*/ 10 h 197"/>
                <a:gd name="T50" fmla="*/ 9 w 172"/>
                <a:gd name="T51" fmla="*/ 20 h 197"/>
                <a:gd name="T52" fmla="*/ 9 w 172"/>
                <a:gd name="T53" fmla="*/ 24 h 197"/>
                <a:gd name="T54" fmla="*/ 9 w 172"/>
                <a:gd name="T55" fmla="*/ 34 h 197"/>
                <a:gd name="T56" fmla="*/ 13 w 172"/>
                <a:gd name="T57" fmla="*/ 43 h 197"/>
                <a:gd name="T58" fmla="*/ 13 w 172"/>
                <a:gd name="T59" fmla="*/ 43 h 197"/>
                <a:gd name="T60" fmla="*/ 34 w 172"/>
                <a:gd name="T61" fmla="*/ 58 h 197"/>
                <a:gd name="T62" fmla="*/ 33 w 172"/>
                <a:gd name="T63" fmla="*/ 129 h 197"/>
                <a:gd name="T64" fmla="*/ 13 w 172"/>
                <a:gd name="T65" fmla="*/ 151 h 197"/>
                <a:gd name="T66" fmla="*/ 13 w 172"/>
                <a:gd name="T67" fmla="*/ 165 h 197"/>
                <a:gd name="T68" fmla="*/ 10 w 172"/>
                <a:gd name="T69" fmla="*/ 165 h 197"/>
                <a:gd name="T70" fmla="*/ 0 w 172"/>
                <a:gd name="T71" fmla="*/ 176 h 197"/>
                <a:gd name="T72" fmla="*/ 0 w 172"/>
                <a:gd name="T73" fmla="*/ 186 h 197"/>
                <a:gd name="T74" fmla="*/ 10 w 172"/>
                <a:gd name="T75" fmla="*/ 197 h 197"/>
                <a:gd name="T76" fmla="*/ 162 w 172"/>
                <a:gd name="T77" fmla="*/ 197 h 197"/>
                <a:gd name="T78" fmla="*/ 172 w 172"/>
                <a:gd name="T79" fmla="*/ 186 h 197"/>
                <a:gd name="T80" fmla="*/ 172 w 172"/>
                <a:gd name="T81" fmla="*/ 176 h 197"/>
                <a:gd name="T82" fmla="*/ 162 w 172"/>
                <a:gd name="T83" fmla="*/ 165 h 1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72" h="197">
                  <a:moveTo>
                    <a:pt x="162" y="165"/>
                  </a:moveTo>
                  <a:cubicBezTo>
                    <a:pt x="158" y="165"/>
                    <a:pt x="158" y="165"/>
                    <a:pt x="158" y="165"/>
                  </a:cubicBezTo>
                  <a:cubicBezTo>
                    <a:pt x="157" y="152"/>
                    <a:pt x="157" y="152"/>
                    <a:pt x="157" y="152"/>
                  </a:cubicBezTo>
                  <a:cubicBezTo>
                    <a:pt x="137" y="129"/>
                    <a:pt x="137" y="129"/>
                    <a:pt x="137" y="129"/>
                  </a:cubicBezTo>
                  <a:cubicBezTo>
                    <a:pt x="137" y="57"/>
                    <a:pt x="137" y="57"/>
                    <a:pt x="137" y="57"/>
                  </a:cubicBezTo>
                  <a:cubicBezTo>
                    <a:pt x="152" y="44"/>
                    <a:pt x="152" y="44"/>
                    <a:pt x="152" y="44"/>
                  </a:cubicBezTo>
                  <a:cubicBezTo>
                    <a:pt x="157" y="44"/>
                    <a:pt x="161" y="40"/>
                    <a:pt x="161" y="34"/>
                  </a:cubicBezTo>
                  <a:cubicBezTo>
                    <a:pt x="161" y="24"/>
                    <a:pt x="161" y="24"/>
                    <a:pt x="161" y="24"/>
                  </a:cubicBezTo>
                  <a:cubicBezTo>
                    <a:pt x="161" y="20"/>
                    <a:pt x="161" y="20"/>
                    <a:pt x="161" y="20"/>
                  </a:cubicBezTo>
                  <a:cubicBezTo>
                    <a:pt x="161" y="10"/>
                    <a:pt x="161" y="10"/>
                    <a:pt x="161" y="10"/>
                  </a:cubicBezTo>
                  <a:cubicBezTo>
                    <a:pt x="161" y="4"/>
                    <a:pt x="157" y="0"/>
                    <a:pt x="151" y="0"/>
                  </a:cubicBezTo>
                  <a:cubicBezTo>
                    <a:pt x="134" y="0"/>
                    <a:pt x="134" y="0"/>
                    <a:pt x="134" y="0"/>
                  </a:cubicBezTo>
                  <a:cubicBezTo>
                    <a:pt x="129" y="0"/>
                    <a:pt x="125" y="4"/>
                    <a:pt x="125" y="10"/>
                  </a:cubicBezTo>
                  <a:cubicBezTo>
                    <a:pt x="125" y="14"/>
                    <a:pt x="125" y="14"/>
                    <a:pt x="125" y="14"/>
                  </a:cubicBezTo>
                  <a:cubicBezTo>
                    <a:pt x="104" y="14"/>
                    <a:pt x="104" y="14"/>
                    <a:pt x="104" y="14"/>
                  </a:cubicBezTo>
                  <a:cubicBezTo>
                    <a:pt x="104" y="10"/>
                    <a:pt x="104" y="10"/>
                    <a:pt x="104" y="10"/>
                  </a:cubicBezTo>
                  <a:cubicBezTo>
                    <a:pt x="104" y="4"/>
                    <a:pt x="100" y="0"/>
                    <a:pt x="95" y="0"/>
                  </a:cubicBezTo>
                  <a:cubicBezTo>
                    <a:pt x="78" y="0"/>
                    <a:pt x="78" y="0"/>
                    <a:pt x="78" y="0"/>
                  </a:cubicBezTo>
                  <a:cubicBezTo>
                    <a:pt x="72" y="0"/>
                    <a:pt x="68" y="4"/>
                    <a:pt x="68" y="10"/>
                  </a:cubicBezTo>
                  <a:cubicBezTo>
                    <a:pt x="68" y="14"/>
                    <a:pt x="68" y="14"/>
                    <a:pt x="68" y="14"/>
                  </a:cubicBezTo>
                  <a:cubicBezTo>
                    <a:pt x="45" y="14"/>
                    <a:pt x="45" y="14"/>
                    <a:pt x="45" y="14"/>
                  </a:cubicBezTo>
                  <a:cubicBezTo>
                    <a:pt x="45" y="10"/>
                    <a:pt x="45" y="10"/>
                    <a:pt x="45" y="10"/>
                  </a:cubicBezTo>
                  <a:cubicBezTo>
                    <a:pt x="45" y="4"/>
                    <a:pt x="41" y="0"/>
                    <a:pt x="35" y="0"/>
                  </a:cubicBezTo>
                  <a:cubicBezTo>
                    <a:pt x="19" y="0"/>
                    <a:pt x="19" y="0"/>
                    <a:pt x="19" y="0"/>
                  </a:cubicBezTo>
                  <a:cubicBezTo>
                    <a:pt x="13" y="0"/>
                    <a:pt x="9" y="4"/>
                    <a:pt x="9" y="10"/>
                  </a:cubicBezTo>
                  <a:cubicBezTo>
                    <a:pt x="9" y="20"/>
                    <a:pt x="9" y="20"/>
                    <a:pt x="9" y="20"/>
                  </a:cubicBezTo>
                  <a:cubicBezTo>
                    <a:pt x="9" y="24"/>
                    <a:pt x="9" y="24"/>
                    <a:pt x="9" y="24"/>
                  </a:cubicBezTo>
                  <a:cubicBezTo>
                    <a:pt x="9" y="34"/>
                    <a:pt x="9" y="34"/>
                    <a:pt x="9" y="34"/>
                  </a:cubicBezTo>
                  <a:cubicBezTo>
                    <a:pt x="9" y="38"/>
                    <a:pt x="11" y="41"/>
                    <a:pt x="13" y="43"/>
                  </a:cubicBezTo>
                  <a:cubicBezTo>
                    <a:pt x="13" y="43"/>
                    <a:pt x="13" y="43"/>
                    <a:pt x="13" y="43"/>
                  </a:cubicBezTo>
                  <a:cubicBezTo>
                    <a:pt x="34" y="58"/>
                    <a:pt x="34" y="58"/>
                    <a:pt x="34" y="58"/>
                  </a:cubicBezTo>
                  <a:cubicBezTo>
                    <a:pt x="33" y="129"/>
                    <a:pt x="33" y="129"/>
                    <a:pt x="33" y="129"/>
                  </a:cubicBezTo>
                  <a:cubicBezTo>
                    <a:pt x="13" y="151"/>
                    <a:pt x="13" y="151"/>
                    <a:pt x="13" y="151"/>
                  </a:cubicBezTo>
                  <a:cubicBezTo>
                    <a:pt x="13" y="165"/>
                    <a:pt x="13" y="165"/>
                    <a:pt x="13" y="165"/>
                  </a:cubicBezTo>
                  <a:cubicBezTo>
                    <a:pt x="10" y="165"/>
                    <a:pt x="10" y="165"/>
                    <a:pt x="10" y="165"/>
                  </a:cubicBezTo>
                  <a:cubicBezTo>
                    <a:pt x="5" y="165"/>
                    <a:pt x="0" y="170"/>
                    <a:pt x="0" y="176"/>
                  </a:cubicBezTo>
                  <a:cubicBezTo>
                    <a:pt x="0" y="186"/>
                    <a:pt x="0" y="186"/>
                    <a:pt x="0" y="186"/>
                  </a:cubicBezTo>
                  <a:cubicBezTo>
                    <a:pt x="0" y="192"/>
                    <a:pt x="5" y="197"/>
                    <a:pt x="10" y="197"/>
                  </a:cubicBezTo>
                  <a:cubicBezTo>
                    <a:pt x="162" y="197"/>
                    <a:pt x="162" y="197"/>
                    <a:pt x="162" y="197"/>
                  </a:cubicBezTo>
                  <a:cubicBezTo>
                    <a:pt x="167" y="197"/>
                    <a:pt x="172" y="192"/>
                    <a:pt x="172" y="186"/>
                  </a:cubicBezTo>
                  <a:cubicBezTo>
                    <a:pt x="172" y="176"/>
                    <a:pt x="172" y="176"/>
                    <a:pt x="172" y="176"/>
                  </a:cubicBezTo>
                  <a:cubicBezTo>
                    <a:pt x="172" y="170"/>
                    <a:pt x="167" y="165"/>
                    <a:pt x="162" y="165"/>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3743" tIns="41872" rIns="83743" bIns="41872" numCol="1" anchor="t" anchorCtr="0" compatLnSpc="1">
              <a:prstTxWarp prst="textNoShape">
                <a:avLst/>
              </a:prstTxWarp>
            </a:bodyPr>
            <a:lstStyle/>
            <a:p>
              <a:pPr algn="just">
                <a:lnSpc>
                  <a:spcPct val="120000"/>
                </a:lnSpc>
              </a:pPr>
              <a:endParaRPr lang="en-GB" sz="9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1" name="Freeform 540"/>
            <p:cNvSpPr>
              <a:spLocks/>
            </p:cNvSpPr>
            <p:nvPr/>
          </p:nvSpPr>
          <p:spPr bwMode="auto">
            <a:xfrm>
              <a:off x="5760517" y="4082829"/>
              <a:ext cx="301416" cy="345111"/>
            </a:xfrm>
            <a:custGeom>
              <a:avLst/>
              <a:gdLst>
                <a:gd name="T0" fmla="*/ 162 w 172"/>
                <a:gd name="T1" fmla="*/ 165 h 197"/>
                <a:gd name="T2" fmla="*/ 158 w 172"/>
                <a:gd name="T3" fmla="*/ 165 h 197"/>
                <a:gd name="T4" fmla="*/ 157 w 172"/>
                <a:gd name="T5" fmla="*/ 152 h 197"/>
                <a:gd name="T6" fmla="*/ 137 w 172"/>
                <a:gd name="T7" fmla="*/ 129 h 197"/>
                <a:gd name="T8" fmla="*/ 137 w 172"/>
                <a:gd name="T9" fmla="*/ 57 h 197"/>
                <a:gd name="T10" fmla="*/ 152 w 172"/>
                <a:gd name="T11" fmla="*/ 44 h 197"/>
                <a:gd name="T12" fmla="*/ 161 w 172"/>
                <a:gd name="T13" fmla="*/ 34 h 197"/>
                <a:gd name="T14" fmla="*/ 161 w 172"/>
                <a:gd name="T15" fmla="*/ 24 h 197"/>
                <a:gd name="T16" fmla="*/ 161 w 172"/>
                <a:gd name="T17" fmla="*/ 20 h 197"/>
                <a:gd name="T18" fmla="*/ 161 w 172"/>
                <a:gd name="T19" fmla="*/ 10 h 197"/>
                <a:gd name="T20" fmla="*/ 151 w 172"/>
                <a:gd name="T21" fmla="*/ 0 h 197"/>
                <a:gd name="T22" fmla="*/ 134 w 172"/>
                <a:gd name="T23" fmla="*/ 0 h 197"/>
                <a:gd name="T24" fmla="*/ 125 w 172"/>
                <a:gd name="T25" fmla="*/ 10 h 197"/>
                <a:gd name="T26" fmla="*/ 125 w 172"/>
                <a:gd name="T27" fmla="*/ 14 h 197"/>
                <a:gd name="T28" fmla="*/ 104 w 172"/>
                <a:gd name="T29" fmla="*/ 14 h 197"/>
                <a:gd name="T30" fmla="*/ 104 w 172"/>
                <a:gd name="T31" fmla="*/ 10 h 197"/>
                <a:gd name="T32" fmla="*/ 95 w 172"/>
                <a:gd name="T33" fmla="*/ 0 h 197"/>
                <a:gd name="T34" fmla="*/ 78 w 172"/>
                <a:gd name="T35" fmla="*/ 0 h 197"/>
                <a:gd name="T36" fmla="*/ 68 w 172"/>
                <a:gd name="T37" fmla="*/ 10 h 197"/>
                <a:gd name="T38" fmla="*/ 68 w 172"/>
                <a:gd name="T39" fmla="*/ 14 h 197"/>
                <a:gd name="T40" fmla="*/ 45 w 172"/>
                <a:gd name="T41" fmla="*/ 14 h 197"/>
                <a:gd name="T42" fmla="*/ 45 w 172"/>
                <a:gd name="T43" fmla="*/ 10 h 197"/>
                <a:gd name="T44" fmla="*/ 35 w 172"/>
                <a:gd name="T45" fmla="*/ 0 h 197"/>
                <a:gd name="T46" fmla="*/ 19 w 172"/>
                <a:gd name="T47" fmla="*/ 0 h 197"/>
                <a:gd name="T48" fmla="*/ 9 w 172"/>
                <a:gd name="T49" fmla="*/ 10 h 197"/>
                <a:gd name="T50" fmla="*/ 9 w 172"/>
                <a:gd name="T51" fmla="*/ 20 h 197"/>
                <a:gd name="T52" fmla="*/ 9 w 172"/>
                <a:gd name="T53" fmla="*/ 24 h 197"/>
                <a:gd name="T54" fmla="*/ 9 w 172"/>
                <a:gd name="T55" fmla="*/ 34 h 197"/>
                <a:gd name="T56" fmla="*/ 13 w 172"/>
                <a:gd name="T57" fmla="*/ 43 h 197"/>
                <a:gd name="T58" fmla="*/ 13 w 172"/>
                <a:gd name="T59" fmla="*/ 43 h 197"/>
                <a:gd name="T60" fmla="*/ 34 w 172"/>
                <a:gd name="T61" fmla="*/ 58 h 197"/>
                <a:gd name="T62" fmla="*/ 33 w 172"/>
                <a:gd name="T63" fmla="*/ 129 h 197"/>
                <a:gd name="T64" fmla="*/ 13 w 172"/>
                <a:gd name="T65" fmla="*/ 151 h 197"/>
                <a:gd name="T66" fmla="*/ 13 w 172"/>
                <a:gd name="T67" fmla="*/ 165 h 197"/>
                <a:gd name="T68" fmla="*/ 10 w 172"/>
                <a:gd name="T69" fmla="*/ 165 h 197"/>
                <a:gd name="T70" fmla="*/ 0 w 172"/>
                <a:gd name="T71" fmla="*/ 176 h 197"/>
                <a:gd name="T72" fmla="*/ 0 w 172"/>
                <a:gd name="T73" fmla="*/ 186 h 197"/>
                <a:gd name="T74" fmla="*/ 10 w 172"/>
                <a:gd name="T75" fmla="*/ 197 h 197"/>
                <a:gd name="T76" fmla="*/ 162 w 172"/>
                <a:gd name="T77" fmla="*/ 197 h 197"/>
                <a:gd name="T78" fmla="*/ 172 w 172"/>
                <a:gd name="T79" fmla="*/ 186 h 197"/>
                <a:gd name="T80" fmla="*/ 172 w 172"/>
                <a:gd name="T81" fmla="*/ 176 h 197"/>
                <a:gd name="T82" fmla="*/ 162 w 172"/>
                <a:gd name="T83" fmla="*/ 165 h 1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72" h="197">
                  <a:moveTo>
                    <a:pt x="162" y="165"/>
                  </a:moveTo>
                  <a:cubicBezTo>
                    <a:pt x="158" y="165"/>
                    <a:pt x="158" y="165"/>
                    <a:pt x="158" y="165"/>
                  </a:cubicBezTo>
                  <a:cubicBezTo>
                    <a:pt x="157" y="152"/>
                    <a:pt x="157" y="152"/>
                    <a:pt x="157" y="152"/>
                  </a:cubicBezTo>
                  <a:cubicBezTo>
                    <a:pt x="137" y="129"/>
                    <a:pt x="137" y="129"/>
                    <a:pt x="137" y="129"/>
                  </a:cubicBezTo>
                  <a:cubicBezTo>
                    <a:pt x="137" y="57"/>
                    <a:pt x="137" y="57"/>
                    <a:pt x="137" y="57"/>
                  </a:cubicBezTo>
                  <a:cubicBezTo>
                    <a:pt x="152" y="44"/>
                    <a:pt x="152" y="44"/>
                    <a:pt x="152" y="44"/>
                  </a:cubicBezTo>
                  <a:cubicBezTo>
                    <a:pt x="157" y="44"/>
                    <a:pt x="161" y="40"/>
                    <a:pt x="161" y="34"/>
                  </a:cubicBezTo>
                  <a:cubicBezTo>
                    <a:pt x="161" y="24"/>
                    <a:pt x="161" y="24"/>
                    <a:pt x="161" y="24"/>
                  </a:cubicBezTo>
                  <a:cubicBezTo>
                    <a:pt x="161" y="20"/>
                    <a:pt x="161" y="20"/>
                    <a:pt x="161" y="20"/>
                  </a:cubicBezTo>
                  <a:cubicBezTo>
                    <a:pt x="161" y="10"/>
                    <a:pt x="161" y="10"/>
                    <a:pt x="161" y="10"/>
                  </a:cubicBezTo>
                  <a:cubicBezTo>
                    <a:pt x="161" y="4"/>
                    <a:pt x="157" y="0"/>
                    <a:pt x="151" y="0"/>
                  </a:cubicBezTo>
                  <a:cubicBezTo>
                    <a:pt x="134" y="0"/>
                    <a:pt x="134" y="0"/>
                    <a:pt x="134" y="0"/>
                  </a:cubicBezTo>
                  <a:cubicBezTo>
                    <a:pt x="129" y="0"/>
                    <a:pt x="125" y="4"/>
                    <a:pt x="125" y="10"/>
                  </a:cubicBezTo>
                  <a:cubicBezTo>
                    <a:pt x="125" y="14"/>
                    <a:pt x="125" y="14"/>
                    <a:pt x="125" y="14"/>
                  </a:cubicBezTo>
                  <a:cubicBezTo>
                    <a:pt x="104" y="14"/>
                    <a:pt x="104" y="14"/>
                    <a:pt x="104" y="14"/>
                  </a:cubicBezTo>
                  <a:cubicBezTo>
                    <a:pt x="104" y="10"/>
                    <a:pt x="104" y="10"/>
                    <a:pt x="104" y="10"/>
                  </a:cubicBezTo>
                  <a:cubicBezTo>
                    <a:pt x="104" y="4"/>
                    <a:pt x="100" y="0"/>
                    <a:pt x="95" y="0"/>
                  </a:cubicBezTo>
                  <a:cubicBezTo>
                    <a:pt x="78" y="0"/>
                    <a:pt x="78" y="0"/>
                    <a:pt x="78" y="0"/>
                  </a:cubicBezTo>
                  <a:cubicBezTo>
                    <a:pt x="72" y="0"/>
                    <a:pt x="68" y="4"/>
                    <a:pt x="68" y="10"/>
                  </a:cubicBezTo>
                  <a:cubicBezTo>
                    <a:pt x="68" y="14"/>
                    <a:pt x="68" y="14"/>
                    <a:pt x="68" y="14"/>
                  </a:cubicBezTo>
                  <a:cubicBezTo>
                    <a:pt x="45" y="14"/>
                    <a:pt x="45" y="14"/>
                    <a:pt x="45" y="14"/>
                  </a:cubicBezTo>
                  <a:cubicBezTo>
                    <a:pt x="45" y="10"/>
                    <a:pt x="45" y="10"/>
                    <a:pt x="45" y="10"/>
                  </a:cubicBezTo>
                  <a:cubicBezTo>
                    <a:pt x="45" y="4"/>
                    <a:pt x="41" y="0"/>
                    <a:pt x="35" y="0"/>
                  </a:cubicBezTo>
                  <a:cubicBezTo>
                    <a:pt x="19" y="0"/>
                    <a:pt x="19" y="0"/>
                    <a:pt x="19" y="0"/>
                  </a:cubicBezTo>
                  <a:cubicBezTo>
                    <a:pt x="13" y="0"/>
                    <a:pt x="9" y="4"/>
                    <a:pt x="9" y="10"/>
                  </a:cubicBezTo>
                  <a:cubicBezTo>
                    <a:pt x="9" y="20"/>
                    <a:pt x="9" y="20"/>
                    <a:pt x="9" y="20"/>
                  </a:cubicBezTo>
                  <a:cubicBezTo>
                    <a:pt x="9" y="24"/>
                    <a:pt x="9" y="24"/>
                    <a:pt x="9" y="24"/>
                  </a:cubicBezTo>
                  <a:cubicBezTo>
                    <a:pt x="9" y="34"/>
                    <a:pt x="9" y="34"/>
                    <a:pt x="9" y="34"/>
                  </a:cubicBezTo>
                  <a:cubicBezTo>
                    <a:pt x="9" y="38"/>
                    <a:pt x="11" y="41"/>
                    <a:pt x="13" y="43"/>
                  </a:cubicBezTo>
                  <a:cubicBezTo>
                    <a:pt x="13" y="43"/>
                    <a:pt x="13" y="43"/>
                    <a:pt x="13" y="43"/>
                  </a:cubicBezTo>
                  <a:cubicBezTo>
                    <a:pt x="34" y="58"/>
                    <a:pt x="34" y="58"/>
                    <a:pt x="34" y="58"/>
                  </a:cubicBezTo>
                  <a:cubicBezTo>
                    <a:pt x="33" y="129"/>
                    <a:pt x="33" y="129"/>
                    <a:pt x="33" y="129"/>
                  </a:cubicBezTo>
                  <a:cubicBezTo>
                    <a:pt x="13" y="151"/>
                    <a:pt x="13" y="151"/>
                    <a:pt x="13" y="151"/>
                  </a:cubicBezTo>
                  <a:cubicBezTo>
                    <a:pt x="13" y="165"/>
                    <a:pt x="13" y="165"/>
                    <a:pt x="13" y="165"/>
                  </a:cubicBezTo>
                  <a:cubicBezTo>
                    <a:pt x="10" y="165"/>
                    <a:pt x="10" y="165"/>
                    <a:pt x="10" y="165"/>
                  </a:cubicBezTo>
                  <a:cubicBezTo>
                    <a:pt x="5" y="165"/>
                    <a:pt x="0" y="170"/>
                    <a:pt x="0" y="176"/>
                  </a:cubicBezTo>
                  <a:cubicBezTo>
                    <a:pt x="0" y="186"/>
                    <a:pt x="0" y="186"/>
                    <a:pt x="0" y="186"/>
                  </a:cubicBezTo>
                  <a:cubicBezTo>
                    <a:pt x="0" y="192"/>
                    <a:pt x="5" y="197"/>
                    <a:pt x="10" y="197"/>
                  </a:cubicBezTo>
                  <a:cubicBezTo>
                    <a:pt x="162" y="197"/>
                    <a:pt x="162" y="197"/>
                    <a:pt x="162" y="197"/>
                  </a:cubicBezTo>
                  <a:cubicBezTo>
                    <a:pt x="167" y="197"/>
                    <a:pt x="172" y="192"/>
                    <a:pt x="172" y="186"/>
                  </a:cubicBezTo>
                  <a:cubicBezTo>
                    <a:pt x="172" y="176"/>
                    <a:pt x="172" y="176"/>
                    <a:pt x="172" y="176"/>
                  </a:cubicBezTo>
                  <a:cubicBezTo>
                    <a:pt x="172" y="170"/>
                    <a:pt x="167" y="165"/>
                    <a:pt x="162" y="165"/>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3743" tIns="41872" rIns="83743" bIns="41872" numCol="1" anchor="t" anchorCtr="0" compatLnSpc="1">
              <a:prstTxWarp prst="textNoShape">
                <a:avLst/>
              </a:prstTxWarp>
            </a:bodyPr>
            <a:lstStyle/>
            <a:p>
              <a:pPr algn="just">
                <a:lnSpc>
                  <a:spcPct val="120000"/>
                </a:lnSpc>
              </a:pPr>
              <a:endParaRPr lang="en-GB" sz="90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59" name="Group 58"/>
          <p:cNvGrpSpPr/>
          <p:nvPr/>
        </p:nvGrpSpPr>
        <p:grpSpPr>
          <a:xfrm>
            <a:off x="6851920" y="2733158"/>
            <a:ext cx="559550" cy="560228"/>
            <a:chOff x="6557381" y="2464660"/>
            <a:chExt cx="610979" cy="611720"/>
          </a:xfrm>
          <a:solidFill>
            <a:schemeClr val="accent1"/>
          </a:solidFill>
        </p:grpSpPr>
        <p:sp>
          <p:nvSpPr>
            <p:cNvPr id="52" name="Freeform 541"/>
            <p:cNvSpPr>
              <a:spLocks/>
            </p:cNvSpPr>
            <p:nvPr/>
          </p:nvSpPr>
          <p:spPr bwMode="auto">
            <a:xfrm>
              <a:off x="6557381" y="2464660"/>
              <a:ext cx="610979" cy="611720"/>
            </a:xfrm>
            <a:custGeom>
              <a:avLst/>
              <a:gdLst>
                <a:gd name="T0" fmla="*/ 349 w 349"/>
                <a:gd name="T1" fmla="*/ 282 h 349"/>
                <a:gd name="T2" fmla="*/ 282 w 349"/>
                <a:gd name="T3" fmla="*/ 349 h 349"/>
                <a:gd name="T4" fmla="*/ 68 w 349"/>
                <a:gd name="T5" fmla="*/ 349 h 349"/>
                <a:gd name="T6" fmla="*/ 0 w 349"/>
                <a:gd name="T7" fmla="*/ 282 h 349"/>
                <a:gd name="T8" fmla="*/ 0 w 349"/>
                <a:gd name="T9" fmla="*/ 68 h 349"/>
                <a:gd name="T10" fmla="*/ 68 w 349"/>
                <a:gd name="T11" fmla="*/ 0 h 349"/>
                <a:gd name="T12" fmla="*/ 282 w 349"/>
                <a:gd name="T13" fmla="*/ 0 h 349"/>
                <a:gd name="T14" fmla="*/ 349 w 349"/>
                <a:gd name="T15" fmla="*/ 68 h 349"/>
                <a:gd name="T16" fmla="*/ 349 w 349"/>
                <a:gd name="T17" fmla="*/ 282 h 3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49" h="349">
                  <a:moveTo>
                    <a:pt x="349" y="282"/>
                  </a:moveTo>
                  <a:cubicBezTo>
                    <a:pt x="349" y="319"/>
                    <a:pt x="319" y="349"/>
                    <a:pt x="282" y="349"/>
                  </a:cubicBezTo>
                  <a:cubicBezTo>
                    <a:pt x="68" y="349"/>
                    <a:pt x="68" y="349"/>
                    <a:pt x="68" y="349"/>
                  </a:cubicBezTo>
                  <a:cubicBezTo>
                    <a:pt x="30" y="349"/>
                    <a:pt x="0" y="319"/>
                    <a:pt x="0" y="282"/>
                  </a:cubicBezTo>
                  <a:cubicBezTo>
                    <a:pt x="0" y="68"/>
                    <a:pt x="0" y="68"/>
                    <a:pt x="0" y="68"/>
                  </a:cubicBezTo>
                  <a:cubicBezTo>
                    <a:pt x="0" y="31"/>
                    <a:pt x="30" y="0"/>
                    <a:pt x="68" y="0"/>
                  </a:cubicBezTo>
                  <a:cubicBezTo>
                    <a:pt x="282" y="0"/>
                    <a:pt x="282" y="0"/>
                    <a:pt x="282" y="0"/>
                  </a:cubicBezTo>
                  <a:cubicBezTo>
                    <a:pt x="319" y="0"/>
                    <a:pt x="349" y="31"/>
                    <a:pt x="349" y="68"/>
                  </a:cubicBezTo>
                  <a:lnTo>
                    <a:pt x="349" y="282"/>
                  </a:lnTo>
                  <a:close/>
                </a:path>
              </a:pathLst>
            </a:custGeom>
            <a:solidFill>
              <a:srgbClr val="FFFFFF"/>
            </a:solidFill>
            <a:ln w="68263" cap="flat">
              <a:solidFill>
                <a:schemeClr val="accent1"/>
              </a:solidFill>
              <a:prstDash val="solid"/>
              <a:miter lim="800000"/>
              <a:headEnd/>
              <a:tailEnd/>
            </a:ln>
            <a:extLst/>
          </p:spPr>
          <p:txBody>
            <a:bodyPr vert="horz" wrap="square" lIns="83743" tIns="41872" rIns="83743" bIns="41872" numCol="1" anchor="t" anchorCtr="0" compatLnSpc="1">
              <a:prstTxWarp prst="textNoShape">
                <a:avLst/>
              </a:prstTxWarp>
            </a:bodyPr>
            <a:lstStyle/>
            <a:p>
              <a:pPr algn="just">
                <a:lnSpc>
                  <a:spcPct val="120000"/>
                </a:lnSpc>
              </a:pPr>
              <a:endParaRPr lang="en-GB" sz="9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3" name="Freeform 542"/>
            <p:cNvSpPr>
              <a:spLocks noEditPoints="1"/>
            </p:cNvSpPr>
            <p:nvPr/>
          </p:nvSpPr>
          <p:spPr bwMode="auto">
            <a:xfrm>
              <a:off x="6704757" y="2572044"/>
              <a:ext cx="309563" cy="385102"/>
            </a:xfrm>
            <a:custGeom>
              <a:avLst/>
              <a:gdLst>
                <a:gd name="T0" fmla="*/ 106 w 177"/>
                <a:gd name="T1" fmla="*/ 39 h 220"/>
                <a:gd name="T2" fmla="*/ 119 w 177"/>
                <a:gd name="T3" fmla="*/ 12 h 220"/>
                <a:gd name="T4" fmla="*/ 99 w 177"/>
                <a:gd name="T5" fmla="*/ 6 h 220"/>
                <a:gd name="T6" fmla="*/ 51 w 177"/>
                <a:gd name="T7" fmla="*/ 6 h 220"/>
                <a:gd name="T8" fmla="*/ 55 w 177"/>
                <a:gd name="T9" fmla="*/ 24 h 220"/>
                <a:gd name="T10" fmla="*/ 67 w 177"/>
                <a:gd name="T11" fmla="*/ 39 h 220"/>
                <a:gd name="T12" fmla="*/ 1 w 177"/>
                <a:gd name="T13" fmla="*/ 177 h 220"/>
                <a:gd name="T14" fmla="*/ 3 w 177"/>
                <a:gd name="T15" fmla="*/ 202 h 220"/>
                <a:gd name="T16" fmla="*/ 23 w 177"/>
                <a:gd name="T17" fmla="*/ 220 h 220"/>
                <a:gd name="T18" fmla="*/ 153 w 177"/>
                <a:gd name="T19" fmla="*/ 217 h 220"/>
                <a:gd name="T20" fmla="*/ 175 w 177"/>
                <a:gd name="T21" fmla="*/ 201 h 220"/>
                <a:gd name="T22" fmla="*/ 176 w 177"/>
                <a:gd name="T23" fmla="*/ 195 h 220"/>
                <a:gd name="T24" fmla="*/ 176 w 177"/>
                <a:gd name="T25" fmla="*/ 193 h 220"/>
                <a:gd name="T26" fmla="*/ 176 w 177"/>
                <a:gd name="T27" fmla="*/ 174 h 220"/>
                <a:gd name="T28" fmla="*/ 106 w 177"/>
                <a:gd name="T29" fmla="*/ 39 h 220"/>
                <a:gd name="T30" fmla="*/ 112 w 177"/>
                <a:gd name="T31" fmla="*/ 168 h 220"/>
                <a:gd name="T32" fmla="*/ 92 w 177"/>
                <a:gd name="T33" fmla="*/ 178 h 220"/>
                <a:gd name="T34" fmla="*/ 92 w 177"/>
                <a:gd name="T35" fmla="*/ 190 h 220"/>
                <a:gd name="T36" fmla="*/ 85 w 177"/>
                <a:gd name="T37" fmla="*/ 190 h 220"/>
                <a:gd name="T38" fmla="*/ 85 w 177"/>
                <a:gd name="T39" fmla="*/ 178 h 220"/>
                <a:gd name="T40" fmla="*/ 70 w 177"/>
                <a:gd name="T41" fmla="*/ 174 h 220"/>
                <a:gd name="T42" fmla="*/ 60 w 177"/>
                <a:gd name="T43" fmla="*/ 165 h 220"/>
                <a:gd name="T44" fmla="*/ 55 w 177"/>
                <a:gd name="T45" fmla="*/ 149 h 220"/>
                <a:gd name="T46" fmla="*/ 67 w 177"/>
                <a:gd name="T47" fmla="*/ 147 h 220"/>
                <a:gd name="T48" fmla="*/ 72 w 177"/>
                <a:gd name="T49" fmla="*/ 161 h 220"/>
                <a:gd name="T50" fmla="*/ 85 w 177"/>
                <a:gd name="T51" fmla="*/ 168 h 220"/>
                <a:gd name="T52" fmla="*/ 84 w 177"/>
                <a:gd name="T53" fmla="*/ 130 h 220"/>
                <a:gd name="T54" fmla="*/ 69 w 177"/>
                <a:gd name="T55" fmla="*/ 124 h 220"/>
                <a:gd name="T56" fmla="*/ 60 w 177"/>
                <a:gd name="T57" fmla="*/ 116 h 220"/>
                <a:gd name="T58" fmla="*/ 57 w 177"/>
                <a:gd name="T59" fmla="*/ 103 h 220"/>
                <a:gd name="T60" fmla="*/ 65 w 177"/>
                <a:gd name="T61" fmla="*/ 82 h 220"/>
                <a:gd name="T62" fmla="*/ 83 w 177"/>
                <a:gd name="T63" fmla="*/ 75 h 220"/>
                <a:gd name="T64" fmla="*/ 83 w 177"/>
                <a:gd name="T65" fmla="*/ 69 h 220"/>
                <a:gd name="T66" fmla="*/ 90 w 177"/>
                <a:gd name="T67" fmla="*/ 69 h 220"/>
                <a:gd name="T68" fmla="*/ 90 w 177"/>
                <a:gd name="T69" fmla="*/ 75 h 220"/>
                <a:gd name="T70" fmla="*/ 107 w 177"/>
                <a:gd name="T71" fmla="*/ 81 h 220"/>
                <a:gd name="T72" fmla="*/ 116 w 177"/>
                <a:gd name="T73" fmla="*/ 99 h 220"/>
                <a:gd name="T74" fmla="*/ 104 w 177"/>
                <a:gd name="T75" fmla="*/ 101 h 220"/>
                <a:gd name="T76" fmla="*/ 100 w 177"/>
                <a:gd name="T77" fmla="*/ 90 h 220"/>
                <a:gd name="T78" fmla="*/ 90 w 177"/>
                <a:gd name="T79" fmla="*/ 85 h 220"/>
                <a:gd name="T80" fmla="*/ 91 w 177"/>
                <a:gd name="T81" fmla="*/ 120 h 220"/>
                <a:gd name="T82" fmla="*/ 103 w 177"/>
                <a:gd name="T83" fmla="*/ 123 h 220"/>
                <a:gd name="T84" fmla="*/ 112 w 177"/>
                <a:gd name="T85" fmla="*/ 129 h 220"/>
                <a:gd name="T86" fmla="*/ 118 w 177"/>
                <a:gd name="T87" fmla="*/ 137 h 220"/>
                <a:gd name="T88" fmla="*/ 120 w 177"/>
                <a:gd name="T89" fmla="*/ 147 h 220"/>
                <a:gd name="T90" fmla="*/ 112 w 177"/>
                <a:gd name="T91" fmla="*/ 168 h 2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177" h="220">
                  <a:moveTo>
                    <a:pt x="106" y="39"/>
                  </a:moveTo>
                  <a:cubicBezTo>
                    <a:pt x="107" y="30"/>
                    <a:pt x="111" y="19"/>
                    <a:pt x="119" y="12"/>
                  </a:cubicBezTo>
                  <a:cubicBezTo>
                    <a:pt x="131" y="3"/>
                    <a:pt x="112" y="4"/>
                    <a:pt x="99" y="6"/>
                  </a:cubicBezTo>
                  <a:cubicBezTo>
                    <a:pt x="86" y="7"/>
                    <a:pt x="57" y="0"/>
                    <a:pt x="51" y="6"/>
                  </a:cubicBezTo>
                  <a:cubicBezTo>
                    <a:pt x="45" y="11"/>
                    <a:pt x="48" y="20"/>
                    <a:pt x="55" y="24"/>
                  </a:cubicBezTo>
                  <a:cubicBezTo>
                    <a:pt x="59" y="27"/>
                    <a:pt x="64" y="34"/>
                    <a:pt x="67" y="39"/>
                  </a:cubicBezTo>
                  <a:cubicBezTo>
                    <a:pt x="28" y="54"/>
                    <a:pt x="0" y="110"/>
                    <a:pt x="1" y="177"/>
                  </a:cubicBezTo>
                  <a:cubicBezTo>
                    <a:pt x="1" y="185"/>
                    <a:pt x="2" y="194"/>
                    <a:pt x="3" y="202"/>
                  </a:cubicBezTo>
                  <a:cubicBezTo>
                    <a:pt x="5" y="207"/>
                    <a:pt x="10" y="220"/>
                    <a:pt x="23" y="220"/>
                  </a:cubicBezTo>
                  <a:cubicBezTo>
                    <a:pt x="40" y="219"/>
                    <a:pt x="153" y="217"/>
                    <a:pt x="153" y="217"/>
                  </a:cubicBezTo>
                  <a:cubicBezTo>
                    <a:pt x="153" y="217"/>
                    <a:pt x="172" y="217"/>
                    <a:pt x="175" y="201"/>
                  </a:cubicBezTo>
                  <a:cubicBezTo>
                    <a:pt x="175" y="199"/>
                    <a:pt x="176" y="197"/>
                    <a:pt x="176" y="195"/>
                  </a:cubicBezTo>
                  <a:cubicBezTo>
                    <a:pt x="176" y="194"/>
                    <a:pt x="176" y="194"/>
                    <a:pt x="176" y="193"/>
                  </a:cubicBezTo>
                  <a:cubicBezTo>
                    <a:pt x="176" y="187"/>
                    <a:pt x="177" y="180"/>
                    <a:pt x="176" y="174"/>
                  </a:cubicBezTo>
                  <a:cubicBezTo>
                    <a:pt x="175" y="107"/>
                    <a:pt x="145" y="52"/>
                    <a:pt x="106" y="39"/>
                  </a:cubicBezTo>
                  <a:close/>
                  <a:moveTo>
                    <a:pt x="112" y="168"/>
                  </a:moveTo>
                  <a:cubicBezTo>
                    <a:pt x="107" y="174"/>
                    <a:pt x="100" y="177"/>
                    <a:pt x="92" y="178"/>
                  </a:cubicBezTo>
                  <a:cubicBezTo>
                    <a:pt x="92" y="190"/>
                    <a:pt x="92" y="190"/>
                    <a:pt x="92" y="190"/>
                  </a:cubicBezTo>
                  <a:cubicBezTo>
                    <a:pt x="85" y="190"/>
                    <a:pt x="85" y="190"/>
                    <a:pt x="85" y="190"/>
                  </a:cubicBezTo>
                  <a:cubicBezTo>
                    <a:pt x="85" y="178"/>
                    <a:pt x="85" y="178"/>
                    <a:pt x="85" y="178"/>
                  </a:cubicBezTo>
                  <a:cubicBezTo>
                    <a:pt x="79" y="177"/>
                    <a:pt x="74" y="176"/>
                    <a:pt x="70" y="174"/>
                  </a:cubicBezTo>
                  <a:cubicBezTo>
                    <a:pt x="66" y="172"/>
                    <a:pt x="63" y="169"/>
                    <a:pt x="60" y="165"/>
                  </a:cubicBezTo>
                  <a:cubicBezTo>
                    <a:pt x="58" y="161"/>
                    <a:pt x="56" y="155"/>
                    <a:pt x="55" y="149"/>
                  </a:cubicBezTo>
                  <a:cubicBezTo>
                    <a:pt x="67" y="147"/>
                    <a:pt x="67" y="147"/>
                    <a:pt x="67" y="147"/>
                  </a:cubicBezTo>
                  <a:cubicBezTo>
                    <a:pt x="68" y="153"/>
                    <a:pt x="70" y="158"/>
                    <a:pt x="72" y="161"/>
                  </a:cubicBezTo>
                  <a:cubicBezTo>
                    <a:pt x="76" y="165"/>
                    <a:pt x="80" y="167"/>
                    <a:pt x="85" y="168"/>
                  </a:cubicBezTo>
                  <a:cubicBezTo>
                    <a:pt x="84" y="130"/>
                    <a:pt x="84" y="130"/>
                    <a:pt x="84" y="130"/>
                  </a:cubicBezTo>
                  <a:cubicBezTo>
                    <a:pt x="79" y="129"/>
                    <a:pt x="74" y="127"/>
                    <a:pt x="69" y="124"/>
                  </a:cubicBezTo>
                  <a:cubicBezTo>
                    <a:pt x="65" y="122"/>
                    <a:pt x="62" y="119"/>
                    <a:pt x="60" y="116"/>
                  </a:cubicBezTo>
                  <a:cubicBezTo>
                    <a:pt x="58" y="112"/>
                    <a:pt x="57" y="108"/>
                    <a:pt x="57" y="103"/>
                  </a:cubicBezTo>
                  <a:cubicBezTo>
                    <a:pt x="56" y="94"/>
                    <a:pt x="59" y="87"/>
                    <a:pt x="65" y="82"/>
                  </a:cubicBezTo>
                  <a:cubicBezTo>
                    <a:pt x="69" y="78"/>
                    <a:pt x="75" y="76"/>
                    <a:pt x="83" y="75"/>
                  </a:cubicBezTo>
                  <a:cubicBezTo>
                    <a:pt x="83" y="69"/>
                    <a:pt x="83" y="69"/>
                    <a:pt x="83" y="69"/>
                  </a:cubicBezTo>
                  <a:cubicBezTo>
                    <a:pt x="90" y="69"/>
                    <a:pt x="90" y="69"/>
                    <a:pt x="90" y="69"/>
                  </a:cubicBezTo>
                  <a:cubicBezTo>
                    <a:pt x="90" y="75"/>
                    <a:pt x="90" y="75"/>
                    <a:pt x="90" y="75"/>
                  </a:cubicBezTo>
                  <a:cubicBezTo>
                    <a:pt x="97" y="76"/>
                    <a:pt x="103" y="78"/>
                    <a:pt x="107" y="81"/>
                  </a:cubicBezTo>
                  <a:cubicBezTo>
                    <a:pt x="112" y="85"/>
                    <a:pt x="115" y="91"/>
                    <a:pt x="116" y="99"/>
                  </a:cubicBezTo>
                  <a:cubicBezTo>
                    <a:pt x="104" y="101"/>
                    <a:pt x="104" y="101"/>
                    <a:pt x="104" y="101"/>
                  </a:cubicBezTo>
                  <a:cubicBezTo>
                    <a:pt x="103" y="96"/>
                    <a:pt x="102" y="92"/>
                    <a:pt x="100" y="90"/>
                  </a:cubicBezTo>
                  <a:cubicBezTo>
                    <a:pt x="97" y="87"/>
                    <a:pt x="94" y="86"/>
                    <a:pt x="90" y="85"/>
                  </a:cubicBezTo>
                  <a:cubicBezTo>
                    <a:pt x="91" y="120"/>
                    <a:pt x="91" y="120"/>
                    <a:pt x="91" y="120"/>
                  </a:cubicBezTo>
                  <a:cubicBezTo>
                    <a:pt x="97" y="121"/>
                    <a:pt x="101" y="122"/>
                    <a:pt x="103" y="123"/>
                  </a:cubicBezTo>
                  <a:cubicBezTo>
                    <a:pt x="107" y="124"/>
                    <a:pt x="110" y="126"/>
                    <a:pt x="112" y="129"/>
                  </a:cubicBezTo>
                  <a:cubicBezTo>
                    <a:pt x="114" y="131"/>
                    <a:pt x="116" y="134"/>
                    <a:pt x="118" y="137"/>
                  </a:cubicBezTo>
                  <a:cubicBezTo>
                    <a:pt x="119" y="140"/>
                    <a:pt x="120" y="144"/>
                    <a:pt x="120" y="147"/>
                  </a:cubicBezTo>
                  <a:cubicBezTo>
                    <a:pt x="120" y="156"/>
                    <a:pt x="117" y="163"/>
                    <a:pt x="112" y="168"/>
                  </a:cubicBezTo>
                  <a:close/>
                </a:path>
              </a:pathLst>
            </a:custGeom>
            <a:grpFill/>
            <a:ln>
              <a:noFill/>
            </a:ln>
            <a:extLst/>
          </p:spPr>
          <p:txBody>
            <a:bodyPr vert="horz" wrap="square" lIns="83743" tIns="41872" rIns="83743" bIns="41872" numCol="1" anchor="t" anchorCtr="0" compatLnSpc="1">
              <a:prstTxWarp prst="textNoShape">
                <a:avLst/>
              </a:prstTxWarp>
            </a:bodyPr>
            <a:lstStyle/>
            <a:p>
              <a:pPr algn="just">
                <a:lnSpc>
                  <a:spcPct val="120000"/>
                </a:lnSpc>
              </a:pPr>
              <a:endParaRPr lang="en-GB" sz="9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4" name="Freeform 543"/>
            <p:cNvSpPr>
              <a:spLocks/>
            </p:cNvSpPr>
            <p:nvPr/>
          </p:nvSpPr>
          <p:spPr bwMode="auto">
            <a:xfrm>
              <a:off x="6863981" y="2800884"/>
              <a:ext cx="28142" cy="65171"/>
            </a:xfrm>
            <a:custGeom>
              <a:avLst/>
              <a:gdLst>
                <a:gd name="T0" fmla="*/ 0 w 16"/>
                <a:gd name="T1" fmla="*/ 0 h 37"/>
                <a:gd name="T2" fmla="*/ 1 w 16"/>
                <a:gd name="T3" fmla="*/ 37 h 37"/>
                <a:gd name="T4" fmla="*/ 12 w 16"/>
                <a:gd name="T5" fmla="*/ 30 h 37"/>
                <a:gd name="T6" fmla="*/ 16 w 16"/>
                <a:gd name="T7" fmla="*/ 17 h 37"/>
                <a:gd name="T8" fmla="*/ 13 w 16"/>
                <a:gd name="T9" fmla="*/ 7 h 37"/>
                <a:gd name="T10" fmla="*/ 0 w 16"/>
                <a:gd name="T11" fmla="*/ 0 h 37"/>
              </a:gdLst>
              <a:ahLst/>
              <a:cxnLst>
                <a:cxn ang="0">
                  <a:pos x="T0" y="T1"/>
                </a:cxn>
                <a:cxn ang="0">
                  <a:pos x="T2" y="T3"/>
                </a:cxn>
                <a:cxn ang="0">
                  <a:pos x="T4" y="T5"/>
                </a:cxn>
                <a:cxn ang="0">
                  <a:pos x="T6" y="T7"/>
                </a:cxn>
                <a:cxn ang="0">
                  <a:pos x="T8" y="T9"/>
                </a:cxn>
                <a:cxn ang="0">
                  <a:pos x="T10" y="T11"/>
                </a:cxn>
              </a:cxnLst>
              <a:rect l="0" t="0" r="r" b="b"/>
              <a:pathLst>
                <a:path w="16" h="37">
                  <a:moveTo>
                    <a:pt x="0" y="0"/>
                  </a:moveTo>
                  <a:cubicBezTo>
                    <a:pt x="1" y="37"/>
                    <a:pt x="1" y="37"/>
                    <a:pt x="1" y="37"/>
                  </a:cubicBezTo>
                  <a:cubicBezTo>
                    <a:pt x="5" y="36"/>
                    <a:pt x="9" y="34"/>
                    <a:pt x="12" y="30"/>
                  </a:cubicBezTo>
                  <a:cubicBezTo>
                    <a:pt x="15" y="27"/>
                    <a:pt x="16" y="23"/>
                    <a:pt x="16" y="17"/>
                  </a:cubicBezTo>
                  <a:cubicBezTo>
                    <a:pt x="16" y="13"/>
                    <a:pt x="15" y="10"/>
                    <a:pt x="13" y="7"/>
                  </a:cubicBezTo>
                  <a:cubicBezTo>
                    <a:pt x="11" y="4"/>
                    <a:pt x="6" y="2"/>
                    <a:pt x="0" y="0"/>
                  </a:cubicBezTo>
                  <a:close/>
                </a:path>
              </a:pathLst>
            </a:custGeom>
            <a:grpFill/>
            <a:ln>
              <a:noFill/>
            </a:ln>
            <a:extLst/>
          </p:spPr>
          <p:txBody>
            <a:bodyPr vert="horz" wrap="square" lIns="83743" tIns="41872" rIns="83743" bIns="41872" numCol="1" anchor="t" anchorCtr="0" compatLnSpc="1">
              <a:prstTxWarp prst="textNoShape">
                <a:avLst/>
              </a:prstTxWarp>
            </a:bodyPr>
            <a:lstStyle/>
            <a:p>
              <a:pPr algn="just">
                <a:lnSpc>
                  <a:spcPct val="120000"/>
                </a:lnSpc>
              </a:pPr>
              <a:endParaRPr lang="en-GB" sz="9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5" name="Freeform 544"/>
            <p:cNvSpPr>
              <a:spLocks/>
            </p:cNvSpPr>
            <p:nvPr/>
          </p:nvSpPr>
          <p:spPr bwMode="auto">
            <a:xfrm>
              <a:off x="6823249" y="2720901"/>
              <a:ext cx="28142" cy="57765"/>
            </a:xfrm>
            <a:custGeom>
              <a:avLst/>
              <a:gdLst>
                <a:gd name="T0" fmla="*/ 1 w 16"/>
                <a:gd name="T1" fmla="*/ 17 h 33"/>
                <a:gd name="T2" fmla="*/ 4 w 16"/>
                <a:gd name="T3" fmla="*/ 27 h 33"/>
                <a:gd name="T4" fmla="*/ 16 w 16"/>
                <a:gd name="T5" fmla="*/ 33 h 33"/>
                <a:gd name="T6" fmla="*/ 15 w 16"/>
                <a:gd name="T7" fmla="*/ 0 h 33"/>
                <a:gd name="T8" fmla="*/ 4 w 16"/>
                <a:gd name="T9" fmla="*/ 6 h 33"/>
                <a:gd name="T10" fmla="*/ 1 w 16"/>
                <a:gd name="T11" fmla="*/ 17 h 33"/>
              </a:gdLst>
              <a:ahLst/>
              <a:cxnLst>
                <a:cxn ang="0">
                  <a:pos x="T0" y="T1"/>
                </a:cxn>
                <a:cxn ang="0">
                  <a:pos x="T2" y="T3"/>
                </a:cxn>
                <a:cxn ang="0">
                  <a:pos x="T4" y="T5"/>
                </a:cxn>
                <a:cxn ang="0">
                  <a:pos x="T6" y="T7"/>
                </a:cxn>
                <a:cxn ang="0">
                  <a:pos x="T8" y="T9"/>
                </a:cxn>
                <a:cxn ang="0">
                  <a:pos x="T10" y="T11"/>
                </a:cxn>
              </a:cxnLst>
              <a:rect l="0" t="0" r="r" b="b"/>
              <a:pathLst>
                <a:path w="16" h="33">
                  <a:moveTo>
                    <a:pt x="1" y="17"/>
                  </a:moveTo>
                  <a:cubicBezTo>
                    <a:pt x="1" y="21"/>
                    <a:pt x="2" y="24"/>
                    <a:pt x="4" y="27"/>
                  </a:cubicBezTo>
                  <a:cubicBezTo>
                    <a:pt x="6" y="30"/>
                    <a:pt x="10" y="32"/>
                    <a:pt x="16" y="33"/>
                  </a:cubicBezTo>
                  <a:cubicBezTo>
                    <a:pt x="15" y="0"/>
                    <a:pt x="15" y="0"/>
                    <a:pt x="15" y="0"/>
                  </a:cubicBezTo>
                  <a:cubicBezTo>
                    <a:pt x="11" y="1"/>
                    <a:pt x="7" y="3"/>
                    <a:pt x="4" y="6"/>
                  </a:cubicBezTo>
                  <a:cubicBezTo>
                    <a:pt x="2" y="9"/>
                    <a:pt x="0" y="13"/>
                    <a:pt x="1" y="17"/>
                  </a:cubicBezTo>
                  <a:close/>
                </a:path>
              </a:pathLst>
            </a:custGeom>
            <a:grpFill/>
            <a:ln>
              <a:noFill/>
            </a:ln>
            <a:extLst/>
          </p:spPr>
          <p:txBody>
            <a:bodyPr vert="horz" wrap="square" lIns="83743" tIns="41872" rIns="83743" bIns="41872" numCol="1" anchor="t" anchorCtr="0" compatLnSpc="1">
              <a:prstTxWarp prst="textNoShape">
                <a:avLst/>
              </a:prstTxWarp>
            </a:bodyPr>
            <a:lstStyle/>
            <a:p>
              <a:pPr algn="just">
                <a:lnSpc>
                  <a:spcPct val="120000"/>
                </a:lnSpc>
              </a:pPr>
              <a:endParaRPr lang="en-GB" sz="90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58" name="Group 57"/>
          <p:cNvGrpSpPr/>
          <p:nvPr/>
        </p:nvGrpSpPr>
        <p:grpSpPr>
          <a:xfrm>
            <a:off x="7662328" y="2467054"/>
            <a:ext cx="3206968" cy="559484"/>
            <a:chOff x="7813899" y="2232029"/>
            <a:chExt cx="3501728" cy="610908"/>
          </a:xfrm>
        </p:grpSpPr>
        <p:sp>
          <p:nvSpPr>
            <p:cNvPr id="56" name="Rectangle 55"/>
            <p:cNvSpPr/>
            <p:nvPr/>
          </p:nvSpPr>
          <p:spPr>
            <a:xfrm>
              <a:off x="7813899" y="2534177"/>
              <a:ext cx="3501728" cy="308760"/>
            </a:xfrm>
            <a:prstGeom prst="rect">
              <a:avLst/>
            </a:prstGeom>
          </p:spPr>
          <p:txBody>
            <a:bodyPr wrap="square" lIns="0" tIns="0" rIns="0" bIns="0">
              <a:spAutoFit/>
            </a:bodyPr>
            <a:lstStyle/>
            <a:p>
              <a:pPr>
                <a:lnSpc>
                  <a:spcPct val="120000"/>
                </a:lnSpc>
              </a:pPr>
              <a:r>
                <a:rPr lang="en-US" altLang="zh-CN" sz="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r>
                <a:rPr lang="zh-CN" altLang="en-US" sz="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a:t>
              </a:r>
              <a:endParaRPr lang="en-GB" altLang="zh-CN"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7" name="TextBox 56"/>
            <p:cNvSpPr txBox="1"/>
            <p:nvPr/>
          </p:nvSpPr>
          <p:spPr>
            <a:xfrm>
              <a:off x="7890898" y="2232029"/>
              <a:ext cx="1372265" cy="282294"/>
            </a:xfrm>
            <a:prstGeom prst="rect">
              <a:avLst/>
            </a:prstGeom>
            <a:noFill/>
          </p:spPr>
          <p:txBody>
            <a:bodyPr wrap="none" lIns="0" tIns="0" rIns="0" bIns="0" rtlCol="0">
              <a:spAutoFit/>
            </a:bodyPr>
            <a:lstStyle/>
            <a:p>
              <a:pPr>
                <a:lnSpc>
                  <a:spcPct val="120000"/>
                </a:lnSpc>
              </a:pPr>
              <a:r>
                <a:rPr lang="zh-CN" altLang="en-US" sz="14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GB" sz="14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67" name="Group 66"/>
          <p:cNvGrpSpPr/>
          <p:nvPr/>
        </p:nvGrpSpPr>
        <p:grpSpPr>
          <a:xfrm flipH="1">
            <a:off x="1888237" y="5090712"/>
            <a:ext cx="2854350" cy="559484"/>
            <a:chOff x="7813899" y="2232029"/>
            <a:chExt cx="3116698" cy="610905"/>
          </a:xfrm>
        </p:grpSpPr>
        <p:sp>
          <p:nvSpPr>
            <p:cNvPr id="68" name="Rectangle 67"/>
            <p:cNvSpPr/>
            <p:nvPr/>
          </p:nvSpPr>
          <p:spPr>
            <a:xfrm>
              <a:off x="7813899" y="2534175"/>
              <a:ext cx="3116698" cy="308759"/>
            </a:xfrm>
            <a:prstGeom prst="rect">
              <a:avLst/>
            </a:prstGeom>
          </p:spPr>
          <p:txBody>
            <a:bodyPr wrap="square" lIns="0" tIns="0" rIns="0" bIns="0">
              <a:spAutoFit/>
            </a:bodyPr>
            <a:lstStyle/>
            <a:p>
              <a:pPr algn="r">
                <a:lnSpc>
                  <a:spcPct val="120000"/>
                </a:lnSpc>
              </a:pPr>
              <a:r>
                <a:rPr lang="en-US" altLang="zh-CN" sz="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r>
                <a:rPr lang="zh-CN" altLang="en-US" sz="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a:t>
              </a:r>
              <a:endParaRPr lang="en-GB" altLang="zh-CN"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9" name="TextBox 68"/>
            <p:cNvSpPr txBox="1"/>
            <p:nvPr/>
          </p:nvSpPr>
          <p:spPr>
            <a:xfrm>
              <a:off x="7815154" y="2232029"/>
              <a:ext cx="1372264" cy="282293"/>
            </a:xfrm>
            <a:prstGeom prst="rect">
              <a:avLst/>
            </a:prstGeom>
            <a:noFill/>
          </p:spPr>
          <p:txBody>
            <a:bodyPr wrap="none" lIns="0" tIns="0" rIns="0" bIns="0" rtlCol="0">
              <a:spAutoFit/>
            </a:bodyPr>
            <a:lstStyle/>
            <a:p>
              <a:pPr algn="r">
                <a:lnSpc>
                  <a:spcPct val="120000"/>
                </a:lnSpc>
              </a:pPr>
              <a:r>
                <a:rPr lang="zh-CN" altLang="en-US" sz="140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GB" sz="14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63" name="Group 62"/>
          <p:cNvGrpSpPr/>
          <p:nvPr/>
        </p:nvGrpSpPr>
        <p:grpSpPr>
          <a:xfrm>
            <a:off x="7906200" y="4650599"/>
            <a:ext cx="2980192" cy="1126447"/>
            <a:chOff x="8451972" y="4944509"/>
            <a:chExt cx="3254106" cy="1229981"/>
          </a:xfrm>
        </p:grpSpPr>
        <p:sp>
          <p:nvSpPr>
            <p:cNvPr id="74" name="Rectangle 73"/>
            <p:cNvSpPr/>
            <p:nvPr/>
          </p:nvSpPr>
          <p:spPr>
            <a:xfrm>
              <a:off x="8451972" y="4944509"/>
              <a:ext cx="3254106" cy="1229981"/>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en-GB" sz="90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75" name="Rectangle 74"/>
            <p:cNvSpPr/>
            <p:nvPr/>
          </p:nvSpPr>
          <p:spPr>
            <a:xfrm>
              <a:off x="9680532" y="5292856"/>
              <a:ext cx="1892127" cy="731222"/>
            </a:xfrm>
            <a:prstGeom prst="rect">
              <a:avLst/>
            </a:prstGeom>
          </p:spPr>
          <p:txBody>
            <a:bodyPr wrap="square">
              <a:spAutoFit/>
            </a:bodyPr>
            <a:lstStyle/>
            <a:p>
              <a:pPr algn="just">
                <a:lnSpc>
                  <a:spcPct val="120000"/>
                </a:lnSpc>
              </a:pPr>
              <a:r>
                <a:rPr lang="en-US" altLang="zh-CN" sz="800" dirty="0" smtClean="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endParaRPr lang="en-GB" sz="8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76" name="TextBox 75"/>
            <p:cNvSpPr txBox="1"/>
            <p:nvPr/>
          </p:nvSpPr>
          <p:spPr>
            <a:xfrm>
              <a:off x="8746102" y="5312787"/>
              <a:ext cx="591965" cy="380944"/>
            </a:xfrm>
            <a:prstGeom prst="rect">
              <a:avLst/>
            </a:prstGeom>
            <a:noFill/>
          </p:spPr>
          <p:txBody>
            <a:bodyPr wrap="none" rtlCol="0">
              <a:spAutoFit/>
            </a:bodyPr>
            <a:lstStyle/>
            <a:p>
              <a:pPr algn="just">
                <a:lnSpc>
                  <a:spcPct val="120000"/>
                </a:lnSpc>
              </a:pPr>
              <a:r>
                <a:rPr lang="en-US" sz="14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85%</a:t>
              </a:r>
              <a:endParaRPr lang="en-GB" sz="14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77" name="TextBox 76"/>
            <p:cNvSpPr txBox="1"/>
            <p:nvPr/>
          </p:nvSpPr>
          <p:spPr>
            <a:xfrm>
              <a:off x="8526417" y="5570149"/>
              <a:ext cx="1083808" cy="282294"/>
            </a:xfrm>
            <a:prstGeom prst="rect">
              <a:avLst/>
            </a:prstGeom>
            <a:noFill/>
          </p:spPr>
          <p:txBody>
            <a:bodyPr wrap="none" rtlCol="0">
              <a:spAutoFit/>
            </a:bodyPr>
            <a:lstStyle/>
            <a:p>
              <a:pPr algn="just">
                <a:lnSpc>
                  <a:spcPct val="120000"/>
                </a:lnSpc>
              </a:pPr>
              <a:r>
                <a:rPr lang="zh-CN" altLang="en-US" sz="90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GB" sz="9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4" name="Group 3"/>
          <p:cNvGrpSpPr/>
          <p:nvPr/>
        </p:nvGrpSpPr>
        <p:grpSpPr>
          <a:xfrm>
            <a:off x="2091984" y="2620965"/>
            <a:ext cx="2980192" cy="1126447"/>
            <a:chOff x="741238" y="2041048"/>
            <a:chExt cx="3254106" cy="1229981"/>
          </a:xfrm>
        </p:grpSpPr>
        <p:sp>
          <p:nvSpPr>
            <p:cNvPr id="78" name="Rectangle 77"/>
            <p:cNvSpPr/>
            <p:nvPr/>
          </p:nvSpPr>
          <p:spPr>
            <a:xfrm>
              <a:off x="741238" y="2041048"/>
              <a:ext cx="3254106" cy="122998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en-GB" sz="90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79" name="Rectangle 78"/>
            <p:cNvSpPr/>
            <p:nvPr/>
          </p:nvSpPr>
          <p:spPr>
            <a:xfrm>
              <a:off x="1945131" y="2373746"/>
              <a:ext cx="1892127" cy="731222"/>
            </a:xfrm>
            <a:prstGeom prst="rect">
              <a:avLst/>
            </a:prstGeom>
          </p:spPr>
          <p:txBody>
            <a:bodyPr wrap="square">
              <a:spAutoFit/>
            </a:bodyPr>
            <a:lstStyle/>
            <a:p>
              <a:pPr algn="just">
                <a:lnSpc>
                  <a:spcPct val="120000"/>
                </a:lnSpc>
              </a:pPr>
              <a:r>
                <a:rPr lang="en-US" altLang="zh-CN" sz="800" dirty="0" smtClean="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endParaRPr lang="en-GB" sz="8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80" name="TextBox 79"/>
            <p:cNvSpPr txBox="1"/>
            <p:nvPr/>
          </p:nvSpPr>
          <p:spPr>
            <a:xfrm>
              <a:off x="1068609" y="2416106"/>
              <a:ext cx="591965" cy="380944"/>
            </a:xfrm>
            <a:prstGeom prst="rect">
              <a:avLst/>
            </a:prstGeom>
            <a:noFill/>
          </p:spPr>
          <p:txBody>
            <a:bodyPr wrap="none" rtlCol="0">
              <a:spAutoFit/>
            </a:bodyPr>
            <a:lstStyle/>
            <a:p>
              <a:pPr algn="ctr">
                <a:lnSpc>
                  <a:spcPct val="120000"/>
                </a:lnSpc>
              </a:pPr>
              <a:r>
                <a:rPr lang="en-US" sz="14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90%</a:t>
              </a:r>
              <a:endParaRPr lang="en-GB" sz="14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81" name="TextBox 80"/>
            <p:cNvSpPr txBox="1"/>
            <p:nvPr/>
          </p:nvSpPr>
          <p:spPr>
            <a:xfrm>
              <a:off x="822687" y="2662067"/>
              <a:ext cx="1083808" cy="282294"/>
            </a:xfrm>
            <a:prstGeom prst="rect">
              <a:avLst/>
            </a:prstGeom>
            <a:noFill/>
          </p:spPr>
          <p:txBody>
            <a:bodyPr wrap="none" rtlCol="0">
              <a:spAutoFit/>
            </a:bodyPr>
            <a:lstStyle/>
            <a:p>
              <a:pPr algn="just">
                <a:lnSpc>
                  <a:spcPct val="120000"/>
                </a:lnSpc>
              </a:pPr>
              <a:r>
                <a:rPr lang="zh-CN" altLang="en-US" sz="90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GB" sz="9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sp>
        <p:nvSpPr>
          <p:cNvPr id="73" name="TextBox 1"/>
          <p:cNvSpPr txBox="1"/>
          <p:nvPr/>
        </p:nvSpPr>
        <p:spPr>
          <a:xfrm>
            <a:off x="5080287" y="159941"/>
            <a:ext cx="2698175" cy="564898"/>
          </a:xfrm>
          <a:prstGeom prst="rect">
            <a:avLst/>
          </a:prstGeom>
          <a:noFill/>
        </p:spPr>
        <p:txBody>
          <a:bodyPr wrap="none" rtlCol="0">
            <a:spAutoFit/>
          </a:bodyPr>
          <a:lstStyle/>
          <a:p>
            <a:pPr lvl="0" algn="ctr">
              <a:lnSpc>
                <a:spcPct val="120000"/>
              </a:lnSpc>
              <a:defRPr sz="1800">
                <a:solidFill>
                  <a:srgbClr val="000000"/>
                </a:solidFill>
              </a:defRPr>
            </a:pPr>
            <a:r>
              <a:rPr lang="zh-CN" altLang="en-US" sz="2800" dirty="0">
                <a:latin typeface="Arial" panose="020B0604020202020204" pitchFamily="34" charset="0"/>
                <a:ea typeface="微软雅黑" panose="020B0503020204020204" pitchFamily="34" charset="-122"/>
                <a:sym typeface="Arial" panose="020B0604020202020204" pitchFamily="34" charset="0"/>
              </a:rPr>
              <a:t>请替换文字内容</a:t>
            </a:r>
          </a:p>
        </p:txBody>
      </p:sp>
    </p:spTree>
    <p:extLst>
      <p:ext uri="{BB962C8B-B14F-4D97-AF65-F5344CB8AC3E}">
        <p14:creationId xmlns:p14="http://schemas.microsoft.com/office/powerpoint/2010/main" val="1790649614"/>
      </p:ext>
    </p:extLst>
  </p:cSld>
  <p:clrMapOvr>
    <a:masterClrMapping/>
  </p:clrMapOvr>
  <mc:AlternateContent xmlns:mc="http://schemas.openxmlformats.org/markup-compatibility/2006" xmlns:p14="http://schemas.microsoft.com/office/powerpoint/2010/main">
    <mc:Choice Requires="p14">
      <p:transition spd="slow" p14:dur="1600" advTm="0">
        <p14:gallery dir="l"/>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60"/>
                                        </p:tgtEl>
                                        <p:attrNameLst>
                                          <p:attrName>style.visibility</p:attrName>
                                        </p:attrNameLst>
                                      </p:cBhvr>
                                      <p:to>
                                        <p:strVal val="visible"/>
                                      </p:to>
                                    </p:set>
                                    <p:anim calcmode="lin" valueType="num">
                                      <p:cBhvr>
                                        <p:cTn id="7" dur="500" fill="hold"/>
                                        <p:tgtEl>
                                          <p:spTgt spid="60"/>
                                        </p:tgtEl>
                                        <p:attrNameLst>
                                          <p:attrName>ppt_w</p:attrName>
                                        </p:attrNameLst>
                                      </p:cBhvr>
                                      <p:tavLst>
                                        <p:tav tm="0">
                                          <p:val>
                                            <p:fltVal val="0"/>
                                          </p:val>
                                        </p:tav>
                                        <p:tav tm="100000">
                                          <p:val>
                                            <p:strVal val="#ppt_w"/>
                                          </p:val>
                                        </p:tav>
                                      </p:tavLst>
                                    </p:anim>
                                    <p:anim calcmode="lin" valueType="num">
                                      <p:cBhvr>
                                        <p:cTn id="8" dur="500" fill="hold"/>
                                        <p:tgtEl>
                                          <p:spTgt spid="60"/>
                                        </p:tgtEl>
                                        <p:attrNameLst>
                                          <p:attrName>ppt_h</p:attrName>
                                        </p:attrNameLst>
                                      </p:cBhvr>
                                      <p:tavLst>
                                        <p:tav tm="0">
                                          <p:val>
                                            <p:fltVal val="0"/>
                                          </p:val>
                                        </p:tav>
                                        <p:tav tm="100000">
                                          <p:val>
                                            <p:strVal val="#ppt_h"/>
                                          </p:val>
                                        </p:tav>
                                      </p:tavLst>
                                    </p:anim>
                                    <p:animEffect transition="in" filter="fade">
                                      <p:cBhvr>
                                        <p:cTn id="9" dur="500"/>
                                        <p:tgtEl>
                                          <p:spTgt spid="60"/>
                                        </p:tgtEl>
                                      </p:cBhvr>
                                    </p:animEffect>
                                  </p:childTnLst>
                                </p:cTn>
                              </p:par>
                            </p:childTnLst>
                          </p:cTn>
                        </p:par>
                        <p:par>
                          <p:cTn id="10" fill="hold">
                            <p:stCondLst>
                              <p:cond delay="500"/>
                            </p:stCondLst>
                            <p:childTnLst>
                              <p:par>
                                <p:cTn id="11" presetID="53" presetClass="entr" presetSubtype="16" fill="hold" nodeType="afterEffect">
                                  <p:stCondLst>
                                    <p:cond delay="0"/>
                                  </p:stCondLst>
                                  <p:childTnLst>
                                    <p:set>
                                      <p:cBhvr>
                                        <p:cTn id="12" dur="1" fill="hold">
                                          <p:stCondLst>
                                            <p:cond delay="0"/>
                                          </p:stCondLst>
                                        </p:cTn>
                                        <p:tgtEl>
                                          <p:spTgt spid="62"/>
                                        </p:tgtEl>
                                        <p:attrNameLst>
                                          <p:attrName>style.visibility</p:attrName>
                                        </p:attrNameLst>
                                      </p:cBhvr>
                                      <p:to>
                                        <p:strVal val="visible"/>
                                      </p:to>
                                    </p:set>
                                    <p:anim calcmode="lin" valueType="num">
                                      <p:cBhvr>
                                        <p:cTn id="13" dur="500" fill="hold"/>
                                        <p:tgtEl>
                                          <p:spTgt spid="62"/>
                                        </p:tgtEl>
                                        <p:attrNameLst>
                                          <p:attrName>ppt_w</p:attrName>
                                        </p:attrNameLst>
                                      </p:cBhvr>
                                      <p:tavLst>
                                        <p:tav tm="0">
                                          <p:val>
                                            <p:fltVal val="0"/>
                                          </p:val>
                                        </p:tav>
                                        <p:tav tm="100000">
                                          <p:val>
                                            <p:strVal val="#ppt_w"/>
                                          </p:val>
                                        </p:tav>
                                      </p:tavLst>
                                    </p:anim>
                                    <p:anim calcmode="lin" valueType="num">
                                      <p:cBhvr>
                                        <p:cTn id="14" dur="500" fill="hold"/>
                                        <p:tgtEl>
                                          <p:spTgt spid="62"/>
                                        </p:tgtEl>
                                        <p:attrNameLst>
                                          <p:attrName>ppt_h</p:attrName>
                                        </p:attrNameLst>
                                      </p:cBhvr>
                                      <p:tavLst>
                                        <p:tav tm="0">
                                          <p:val>
                                            <p:fltVal val="0"/>
                                          </p:val>
                                        </p:tav>
                                        <p:tav tm="100000">
                                          <p:val>
                                            <p:strVal val="#ppt_h"/>
                                          </p:val>
                                        </p:tav>
                                      </p:tavLst>
                                    </p:anim>
                                    <p:animEffect transition="in" filter="fade">
                                      <p:cBhvr>
                                        <p:cTn id="15" dur="500"/>
                                        <p:tgtEl>
                                          <p:spTgt spid="62"/>
                                        </p:tgtEl>
                                      </p:cBhvr>
                                    </p:animEffect>
                                  </p:childTnLst>
                                </p:cTn>
                              </p:par>
                            </p:childTnLst>
                          </p:cTn>
                        </p:par>
                        <p:par>
                          <p:cTn id="16" fill="hold">
                            <p:stCondLst>
                              <p:cond delay="1000"/>
                            </p:stCondLst>
                            <p:childTnLst>
                              <p:par>
                                <p:cTn id="17" presetID="53" presetClass="entr" presetSubtype="16" fill="hold" nodeType="afterEffect">
                                  <p:stCondLst>
                                    <p:cond delay="0"/>
                                  </p:stCondLst>
                                  <p:childTnLst>
                                    <p:set>
                                      <p:cBhvr>
                                        <p:cTn id="18" dur="1" fill="hold">
                                          <p:stCondLst>
                                            <p:cond delay="0"/>
                                          </p:stCondLst>
                                        </p:cTn>
                                        <p:tgtEl>
                                          <p:spTgt spid="59"/>
                                        </p:tgtEl>
                                        <p:attrNameLst>
                                          <p:attrName>style.visibility</p:attrName>
                                        </p:attrNameLst>
                                      </p:cBhvr>
                                      <p:to>
                                        <p:strVal val="visible"/>
                                      </p:to>
                                    </p:set>
                                    <p:anim calcmode="lin" valueType="num">
                                      <p:cBhvr>
                                        <p:cTn id="19" dur="500" fill="hold"/>
                                        <p:tgtEl>
                                          <p:spTgt spid="59"/>
                                        </p:tgtEl>
                                        <p:attrNameLst>
                                          <p:attrName>ppt_w</p:attrName>
                                        </p:attrNameLst>
                                      </p:cBhvr>
                                      <p:tavLst>
                                        <p:tav tm="0">
                                          <p:val>
                                            <p:fltVal val="0"/>
                                          </p:val>
                                        </p:tav>
                                        <p:tav tm="100000">
                                          <p:val>
                                            <p:strVal val="#ppt_w"/>
                                          </p:val>
                                        </p:tav>
                                      </p:tavLst>
                                    </p:anim>
                                    <p:anim calcmode="lin" valueType="num">
                                      <p:cBhvr>
                                        <p:cTn id="20" dur="500" fill="hold"/>
                                        <p:tgtEl>
                                          <p:spTgt spid="59"/>
                                        </p:tgtEl>
                                        <p:attrNameLst>
                                          <p:attrName>ppt_h</p:attrName>
                                        </p:attrNameLst>
                                      </p:cBhvr>
                                      <p:tavLst>
                                        <p:tav tm="0">
                                          <p:val>
                                            <p:fltVal val="0"/>
                                          </p:val>
                                        </p:tav>
                                        <p:tav tm="100000">
                                          <p:val>
                                            <p:strVal val="#ppt_h"/>
                                          </p:val>
                                        </p:tav>
                                      </p:tavLst>
                                    </p:anim>
                                    <p:animEffect transition="in" filter="fade">
                                      <p:cBhvr>
                                        <p:cTn id="21" dur="500"/>
                                        <p:tgtEl>
                                          <p:spTgt spid="59"/>
                                        </p:tgtEl>
                                      </p:cBhvr>
                                    </p:animEffect>
                                  </p:childTnLst>
                                </p:cTn>
                              </p:par>
                            </p:childTnLst>
                          </p:cTn>
                        </p:par>
                        <p:par>
                          <p:cTn id="22" fill="hold">
                            <p:stCondLst>
                              <p:cond delay="1500"/>
                            </p:stCondLst>
                            <p:childTnLst>
                              <p:par>
                                <p:cTn id="23" presetID="12" presetClass="entr" presetSubtype="8" fill="hold" nodeType="afterEffect">
                                  <p:stCondLst>
                                    <p:cond delay="0"/>
                                  </p:stCondLst>
                                  <p:childTnLst>
                                    <p:set>
                                      <p:cBhvr>
                                        <p:cTn id="24" dur="1" fill="hold">
                                          <p:stCondLst>
                                            <p:cond delay="0"/>
                                          </p:stCondLst>
                                        </p:cTn>
                                        <p:tgtEl>
                                          <p:spTgt spid="58"/>
                                        </p:tgtEl>
                                        <p:attrNameLst>
                                          <p:attrName>style.visibility</p:attrName>
                                        </p:attrNameLst>
                                      </p:cBhvr>
                                      <p:to>
                                        <p:strVal val="visible"/>
                                      </p:to>
                                    </p:set>
                                    <p:anim calcmode="lin" valueType="num">
                                      <p:cBhvr additive="base">
                                        <p:cTn id="25" dur="500"/>
                                        <p:tgtEl>
                                          <p:spTgt spid="58"/>
                                        </p:tgtEl>
                                        <p:attrNameLst>
                                          <p:attrName>ppt_x</p:attrName>
                                        </p:attrNameLst>
                                      </p:cBhvr>
                                      <p:tavLst>
                                        <p:tav tm="0">
                                          <p:val>
                                            <p:strVal val="#ppt_x-#ppt_w*1.125000"/>
                                          </p:val>
                                        </p:tav>
                                        <p:tav tm="100000">
                                          <p:val>
                                            <p:strVal val="#ppt_x"/>
                                          </p:val>
                                        </p:tav>
                                      </p:tavLst>
                                    </p:anim>
                                    <p:animEffect transition="in" filter="wipe(right)">
                                      <p:cBhvr>
                                        <p:cTn id="26" dur="500"/>
                                        <p:tgtEl>
                                          <p:spTgt spid="58"/>
                                        </p:tgtEl>
                                      </p:cBhvr>
                                    </p:animEffect>
                                  </p:childTnLst>
                                </p:cTn>
                              </p:par>
                            </p:childTnLst>
                          </p:cTn>
                        </p:par>
                        <p:par>
                          <p:cTn id="27" fill="hold">
                            <p:stCondLst>
                              <p:cond delay="2000"/>
                            </p:stCondLst>
                            <p:childTnLst>
                              <p:par>
                                <p:cTn id="28" presetID="53" presetClass="entr" presetSubtype="16" fill="hold" nodeType="afterEffect">
                                  <p:stCondLst>
                                    <p:cond delay="0"/>
                                  </p:stCondLst>
                                  <p:childTnLst>
                                    <p:set>
                                      <p:cBhvr>
                                        <p:cTn id="29" dur="1" fill="hold">
                                          <p:stCondLst>
                                            <p:cond delay="0"/>
                                          </p:stCondLst>
                                        </p:cTn>
                                        <p:tgtEl>
                                          <p:spTgt spid="61"/>
                                        </p:tgtEl>
                                        <p:attrNameLst>
                                          <p:attrName>style.visibility</p:attrName>
                                        </p:attrNameLst>
                                      </p:cBhvr>
                                      <p:to>
                                        <p:strVal val="visible"/>
                                      </p:to>
                                    </p:set>
                                    <p:anim calcmode="lin" valueType="num">
                                      <p:cBhvr>
                                        <p:cTn id="30" dur="500" fill="hold"/>
                                        <p:tgtEl>
                                          <p:spTgt spid="61"/>
                                        </p:tgtEl>
                                        <p:attrNameLst>
                                          <p:attrName>ppt_w</p:attrName>
                                        </p:attrNameLst>
                                      </p:cBhvr>
                                      <p:tavLst>
                                        <p:tav tm="0">
                                          <p:val>
                                            <p:fltVal val="0"/>
                                          </p:val>
                                        </p:tav>
                                        <p:tav tm="100000">
                                          <p:val>
                                            <p:strVal val="#ppt_w"/>
                                          </p:val>
                                        </p:tav>
                                      </p:tavLst>
                                    </p:anim>
                                    <p:anim calcmode="lin" valueType="num">
                                      <p:cBhvr>
                                        <p:cTn id="31" dur="500" fill="hold"/>
                                        <p:tgtEl>
                                          <p:spTgt spid="61"/>
                                        </p:tgtEl>
                                        <p:attrNameLst>
                                          <p:attrName>ppt_h</p:attrName>
                                        </p:attrNameLst>
                                      </p:cBhvr>
                                      <p:tavLst>
                                        <p:tav tm="0">
                                          <p:val>
                                            <p:fltVal val="0"/>
                                          </p:val>
                                        </p:tav>
                                        <p:tav tm="100000">
                                          <p:val>
                                            <p:strVal val="#ppt_h"/>
                                          </p:val>
                                        </p:tav>
                                      </p:tavLst>
                                    </p:anim>
                                    <p:animEffect transition="in" filter="fade">
                                      <p:cBhvr>
                                        <p:cTn id="32" dur="500"/>
                                        <p:tgtEl>
                                          <p:spTgt spid="61"/>
                                        </p:tgtEl>
                                      </p:cBhvr>
                                    </p:animEffect>
                                  </p:childTnLst>
                                </p:cTn>
                              </p:par>
                            </p:childTnLst>
                          </p:cTn>
                        </p:par>
                        <p:par>
                          <p:cTn id="33" fill="hold">
                            <p:stCondLst>
                              <p:cond delay="2500"/>
                            </p:stCondLst>
                            <p:childTnLst>
                              <p:par>
                                <p:cTn id="34" presetID="12" presetClass="entr" presetSubtype="2" fill="hold" nodeType="afterEffect">
                                  <p:stCondLst>
                                    <p:cond delay="0"/>
                                  </p:stCondLst>
                                  <p:childTnLst>
                                    <p:set>
                                      <p:cBhvr>
                                        <p:cTn id="35" dur="1" fill="hold">
                                          <p:stCondLst>
                                            <p:cond delay="0"/>
                                          </p:stCondLst>
                                        </p:cTn>
                                        <p:tgtEl>
                                          <p:spTgt spid="67"/>
                                        </p:tgtEl>
                                        <p:attrNameLst>
                                          <p:attrName>style.visibility</p:attrName>
                                        </p:attrNameLst>
                                      </p:cBhvr>
                                      <p:to>
                                        <p:strVal val="visible"/>
                                      </p:to>
                                    </p:set>
                                    <p:anim calcmode="lin" valueType="num">
                                      <p:cBhvr additive="base">
                                        <p:cTn id="36" dur="500"/>
                                        <p:tgtEl>
                                          <p:spTgt spid="67"/>
                                        </p:tgtEl>
                                        <p:attrNameLst>
                                          <p:attrName>ppt_x</p:attrName>
                                        </p:attrNameLst>
                                      </p:cBhvr>
                                      <p:tavLst>
                                        <p:tav tm="0">
                                          <p:val>
                                            <p:strVal val="#ppt_x+#ppt_w*1.125000"/>
                                          </p:val>
                                        </p:tav>
                                        <p:tav tm="100000">
                                          <p:val>
                                            <p:strVal val="#ppt_x"/>
                                          </p:val>
                                        </p:tav>
                                      </p:tavLst>
                                    </p:anim>
                                    <p:animEffect transition="in" filter="wipe(left)">
                                      <p:cBhvr>
                                        <p:cTn id="37" dur="500"/>
                                        <p:tgtEl>
                                          <p:spTgt spid="67"/>
                                        </p:tgtEl>
                                      </p:cBhvr>
                                    </p:animEffect>
                                  </p:childTnLst>
                                </p:cTn>
                              </p:par>
                            </p:childTnLst>
                          </p:cTn>
                        </p:par>
                        <p:par>
                          <p:cTn id="38" fill="hold">
                            <p:stCondLst>
                              <p:cond delay="3000"/>
                            </p:stCondLst>
                            <p:childTnLst>
                              <p:par>
                                <p:cTn id="39" presetID="42" presetClass="entr" presetSubtype="0" fill="hold" nodeType="afterEffect">
                                  <p:stCondLst>
                                    <p:cond delay="0"/>
                                  </p:stCondLst>
                                  <p:childTnLst>
                                    <p:set>
                                      <p:cBhvr>
                                        <p:cTn id="40" dur="1" fill="hold">
                                          <p:stCondLst>
                                            <p:cond delay="0"/>
                                          </p:stCondLst>
                                        </p:cTn>
                                        <p:tgtEl>
                                          <p:spTgt spid="4"/>
                                        </p:tgtEl>
                                        <p:attrNameLst>
                                          <p:attrName>style.visibility</p:attrName>
                                        </p:attrNameLst>
                                      </p:cBhvr>
                                      <p:to>
                                        <p:strVal val="visible"/>
                                      </p:to>
                                    </p:set>
                                    <p:animEffect transition="in" filter="fade">
                                      <p:cBhvr>
                                        <p:cTn id="41" dur="1000"/>
                                        <p:tgtEl>
                                          <p:spTgt spid="4"/>
                                        </p:tgtEl>
                                      </p:cBhvr>
                                    </p:animEffect>
                                    <p:anim calcmode="lin" valueType="num">
                                      <p:cBhvr>
                                        <p:cTn id="42" dur="1000" fill="hold"/>
                                        <p:tgtEl>
                                          <p:spTgt spid="4"/>
                                        </p:tgtEl>
                                        <p:attrNameLst>
                                          <p:attrName>ppt_x</p:attrName>
                                        </p:attrNameLst>
                                      </p:cBhvr>
                                      <p:tavLst>
                                        <p:tav tm="0">
                                          <p:val>
                                            <p:strVal val="#ppt_x"/>
                                          </p:val>
                                        </p:tav>
                                        <p:tav tm="100000">
                                          <p:val>
                                            <p:strVal val="#ppt_x"/>
                                          </p:val>
                                        </p:tav>
                                      </p:tavLst>
                                    </p:anim>
                                    <p:anim calcmode="lin" valueType="num">
                                      <p:cBhvr>
                                        <p:cTn id="43" dur="1000" fill="hold"/>
                                        <p:tgtEl>
                                          <p:spTgt spid="4"/>
                                        </p:tgtEl>
                                        <p:attrNameLst>
                                          <p:attrName>ppt_y</p:attrName>
                                        </p:attrNameLst>
                                      </p:cBhvr>
                                      <p:tavLst>
                                        <p:tav tm="0">
                                          <p:val>
                                            <p:strVal val="#ppt_y+.1"/>
                                          </p:val>
                                        </p:tav>
                                        <p:tav tm="100000">
                                          <p:val>
                                            <p:strVal val="#ppt_y"/>
                                          </p:val>
                                        </p:tav>
                                      </p:tavLst>
                                    </p:anim>
                                  </p:childTnLst>
                                </p:cTn>
                              </p:par>
                            </p:childTnLst>
                          </p:cTn>
                        </p:par>
                        <p:par>
                          <p:cTn id="44" fill="hold">
                            <p:stCondLst>
                              <p:cond delay="4000"/>
                            </p:stCondLst>
                            <p:childTnLst>
                              <p:par>
                                <p:cTn id="45" presetID="42" presetClass="entr" presetSubtype="0" fill="hold" nodeType="afterEffect">
                                  <p:stCondLst>
                                    <p:cond delay="0"/>
                                  </p:stCondLst>
                                  <p:childTnLst>
                                    <p:set>
                                      <p:cBhvr>
                                        <p:cTn id="46" dur="1" fill="hold">
                                          <p:stCondLst>
                                            <p:cond delay="0"/>
                                          </p:stCondLst>
                                        </p:cTn>
                                        <p:tgtEl>
                                          <p:spTgt spid="63"/>
                                        </p:tgtEl>
                                        <p:attrNameLst>
                                          <p:attrName>style.visibility</p:attrName>
                                        </p:attrNameLst>
                                      </p:cBhvr>
                                      <p:to>
                                        <p:strVal val="visible"/>
                                      </p:to>
                                    </p:set>
                                    <p:animEffect transition="in" filter="fade">
                                      <p:cBhvr>
                                        <p:cTn id="47" dur="1000"/>
                                        <p:tgtEl>
                                          <p:spTgt spid="63"/>
                                        </p:tgtEl>
                                      </p:cBhvr>
                                    </p:animEffect>
                                    <p:anim calcmode="lin" valueType="num">
                                      <p:cBhvr>
                                        <p:cTn id="48" dur="1000" fill="hold"/>
                                        <p:tgtEl>
                                          <p:spTgt spid="63"/>
                                        </p:tgtEl>
                                        <p:attrNameLst>
                                          <p:attrName>ppt_x</p:attrName>
                                        </p:attrNameLst>
                                      </p:cBhvr>
                                      <p:tavLst>
                                        <p:tav tm="0">
                                          <p:val>
                                            <p:strVal val="#ppt_x"/>
                                          </p:val>
                                        </p:tav>
                                        <p:tav tm="100000">
                                          <p:val>
                                            <p:strVal val="#ppt_x"/>
                                          </p:val>
                                        </p:tav>
                                      </p:tavLst>
                                    </p:anim>
                                    <p:anim calcmode="lin" valueType="num">
                                      <p:cBhvr>
                                        <p:cTn id="49" dur="1000" fill="hold"/>
                                        <p:tgtEl>
                                          <p:spTgt spid="6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 name="直接连接符 7"/>
          <p:cNvCxnSpPr/>
          <p:nvPr/>
        </p:nvCxnSpPr>
        <p:spPr>
          <a:xfrm>
            <a:off x="6411087" y="1541333"/>
            <a:ext cx="0" cy="4954609"/>
          </a:xfrm>
          <a:prstGeom prst="line">
            <a:avLst/>
          </a:prstGeom>
          <a:ln w="9525">
            <a:solidFill>
              <a:schemeClr val="bg1">
                <a:lumMod val="65000"/>
              </a:schemeClr>
            </a:solidFill>
          </a:ln>
          <a:effectLst/>
        </p:spPr>
        <p:style>
          <a:lnRef idx="1">
            <a:schemeClr val="accent1"/>
          </a:lnRef>
          <a:fillRef idx="0">
            <a:schemeClr val="accent1"/>
          </a:fillRef>
          <a:effectRef idx="0">
            <a:schemeClr val="accent1"/>
          </a:effectRef>
          <a:fontRef idx="minor">
            <a:schemeClr val="tx1"/>
          </a:fontRef>
        </p:style>
      </p:cxnSp>
      <p:grpSp>
        <p:nvGrpSpPr>
          <p:cNvPr id="9" name="Group 8"/>
          <p:cNvGrpSpPr/>
          <p:nvPr/>
        </p:nvGrpSpPr>
        <p:grpSpPr>
          <a:xfrm>
            <a:off x="6308677" y="1878528"/>
            <a:ext cx="980210" cy="204820"/>
            <a:chOff x="5964215" y="1531583"/>
            <a:chExt cx="1070244" cy="223633"/>
          </a:xfrm>
        </p:grpSpPr>
        <p:sp>
          <p:nvSpPr>
            <p:cNvPr id="5" name="椭圆 8"/>
            <p:cNvSpPr/>
            <p:nvPr/>
          </p:nvSpPr>
          <p:spPr>
            <a:xfrm>
              <a:off x="5964215" y="1531583"/>
              <a:ext cx="223633" cy="223633"/>
            </a:xfrm>
            <a:prstGeom prst="ellipse">
              <a:avLst/>
            </a:prstGeom>
            <a:solidFill>
              <a:schemeClr val="bg1"/>
            </a:solidFill>
            <a:ln w="9525">
              <a:solidFill>
                <a:schemeClr val="bg1">
                  <a:lumMod val="65000"/>
                </a:schemeClr>
              </a:solidFill>
            </a:ln>
            <a:effectLst>
              <a:innerShdw blurRad="1143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zh-CN" altLang="en-US" sz="800">
                <a:latin typeface="Arial" panose="020B0604020202020204" pitchFamily="34" charset="0"/>
                <a:ea typeface="微软雅黑" panose="020B0503020204020204" pitchFamily="34" charset="-122"/>
                <a:cs typeface="+mn-ea"/>
                <a:sym typeface="Arial" panose="020B0604020202020204" pitchFamily="34" charset="0"/>
              </a:endParaRPr>
            </a:p>
          </p:txBody>
        </p:sp>
        <p:cxnSp>
          <p:nvCxnSpPr>
            <p:cNvPr id="8" name="直接连接符 12"/>
            <p:cNvCxnSpPr>
              <a:stCxn id="5" idx="6"/>
            </p:cNvCxnSpPr>
            <p:nvPr/>
          </p:nvCxnSpPr>
          <p:spPr>
            <a:xfrm flipV="1">
              <a:off x="6187848" y="1643399"/>
              <a:ext cx="846611" cy="1"/>
            </a:xfrm>
            <a:prstGeom prst="line">
              <a:avLst/>
            </a:prstGeom>
            <a:ln w="9525">
              <a:solidFill>
                <a:schemeClr val="bg1">
                  <a:lumMod val="65000"/>
                </a:schemeClr>
              </a:solidFill>
              <a:prstDash val="lgDash"/>
              <a:headEnd type="none"/>
              <a:tailEnd type="oval" w="lg" len="lg"/>
            </a:ln>
            <a:effectLst/>
          </p:spPr>
          <p:style>
            <a:lnRef idx="1">
              <a:schemeClr val="accent1"/>
            </a:lnRef>
            <a:fillRef idx="0">
              <a:schemeClr val="accent1"/>
            </a:fillRef>
            <a:effectRef idx="0">
              <a:schemeClr val="accent1"/>
            </a:effectRef>
            <a:fontRef idx="minor">
              <a:schemeClr val="tx1"/>
            </a:fontRef>
          </p:style>
        </p:cxnSp>
      </p:grpSp>
      <p:grpSp>
        <p:nvGrpSpPr>
          <p:cNvPr id="13" name="Group 12"/>
          <p:cNvGrpSpPr/>
          <p:nvPr/>
        </p:nvGrpSpPr>
        <p:grpSpPr>
          <a:xfrm>
            <a:off x="6308676" y="4863192"/>
            <a:ext cx="981941" cy="204820"/>
            <a:chOff x="5964215" y="4790393"/>
            <a:chExt cx="1072134" cy="223633"/>
          </a:xfrm>
        </p:grpSpPr>
        <p:sp>
          <p:nvSpPr>
            <p:cNvPr id="7" name="椭圆 10"/>
            <p:cNvSpPr/>
            <p:nvPr/>
          </p:nvSpPr>
          <p:spPr>
            <a:xfrm>
              <a:off x="5964215" y="4790393"/>
              <a:ext cx="223633" cy="223633"/>
            </a:xfrm>
            <a:prstGeom prst="ellipse">
              <a:avLst/>
            </a:prstGeom>
            <a:solidFill>
              <a:schemeClr val="bg1"/>
            </a:solidFill>
            <a:ln w="9525">
              <a:solidFill>
                <a:schemeClr val="bg1">
                  <a:lumMod val="65000"/>
                </a:schemeClr>
              </a:solidFill>
            </a:ln>
            <a:effectLst>
              <a:innerShdw blurRad="1143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zh-CN" altLang="en-US" sz="800">
                <a:latin typeface="Arial" panose="020B0604020202020204" pitchFamily="34" charset="0"/>
                <a:ea typeface="微软雅黑" panose="020B0503020204020204" pitchFamily="34" charset="-122"/>
                <a:cs typeface="+mn-ea"/>
                <a:sym typeface="Arial" panose="020B0604020202020204" pitchFamily="34" charset="0"/>
              </a:endParaRPr>
            </a:p>
          </p:txBody>
        </p:sp>
        <p:cxnSp>
          <p:nvCxnSpPr>
            <p:cNvPr id="10" name="直接连接符 14"/>
            <p:cNvCxnSpPr/>
            <p:nvPr/>
          </p:nvCxnSpPr>
          <p:spPr>
            <a:xfrm flipV="1">
              <a:off x="6189738" y="4902208"/>
              <a:ext cx="846611" cy="1"/>
            </a:xfrm>
            <a:prstGeom prst="line">
              <a:avLst/>
            </a:prstGeom>
            <a:ln w="9525">
              <a:solidFill>
                <a:schemeClr val="bg1">
                  <a:lumMod val="65000"/>
                </a:schemeClr>
              </a:solidFill>
              <a:prstDash val="lgDash"/>
              <a:headEnd type="none"/>
              <a:tailEnd type="oval" w="lg" len="lg"/>
            </a:ln>
            <a:effectLst/>
          </p:spPr>
          <p:style>
            <a:lnRef idx="1">
              <a:schemeClr val="accent1"/>
            </a:lnRef>
            <a:fillRef idx="0">
              <a:schemeClr val="accent1"/>
            </a:fillRef>
            <a:effectRef idx="0">
              <a:schemeClr val="accent1"/>
            </a:effectRef>
            <a:fontRef idx="minor">
              <a:schemeClr val="tx1"/>
            </a:fontRef>
          </p:style>
        </p:cxnSp>
      </p:grpSp>
      <p:grpSp>
        <p:nvGrpSpPr>
          <p:cNvPr id="11" name="Group 10"/>
          <p:cNvGrpSpPr/>
          <p:nvPr/>
        </p:nvGrpSpPr>
        <p:grpSpPr>
          <a:xfrm>
            <a:off x="6308676" y="3253894"/>
            <a:ext cx="981941" cy="204820"/>
            <a:chOff x="5964215" y="3033279"/>
            <a:chExt cx="1072134" cy="223633"/>
          </a:xfrm>
        </p:grpSpPr>
        <p:sp>
          <p:nvSpPr>
            <p:cNvPr id="6" name="椭圆 9"/>
            <p:cNvSpPr/>
            <p:nvPr/>
          </p:nvSpPr>
          <p:spPr>
            <a:xfrm>
              <a:off x="5964215" y="3033279"/>
              <a:ext cx="223633" cy="223633"/>
            </a:xfrm>
            <a:prstGeom prst="ellipse">
              <a:avLst/>
            </a:prstGeom>
            <a:solidFill>
              <a:schemeClr val="bg1"/>
            </a:solidFill>
            <a:ln w="9525">
              <a:solidFill>
                <a:schemeClr val="bg1">
                  <a:lumMod val="65000"/>
                </a:schemeClr>
              </a:solidFill>
            </a:ln>
            <a:effectLst>
              <a:innerShdw blurRad="1143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zh-CN" altLang="en-US" sz="800">
                <a:latin typeface="Arial" panose="020B0604020202020204" pitchFamily="34" charset="0"/>
                <a:ea typeface="微软雅黑" panose="020B0503020204020204" pitchFamily="34" charset="-122"/>
                <a:cs typeface="+mn-ea"/>
                <a:sym typeface="Arial" panose="020B0604020202020204" pitchFamily="34" charset="0"/>
              </a:endParaRPr>
            </a:p>
          </p:txBody>
        </p:sp>
        <p:cxnSp>
          <p:nvCxnSpPr>
            <p:cNvPr id="12" name="直接连接符 16"/>
            <p:cNvCxnSpPr/>
            <p:nvPr/>
          </p:nvCxnSpPr>
          <p:spPr>
            <a:xfrm flipV="1">
              <a:off x="6189738" y="3145093"/>
              <a:ext cx="846611" cy="1"/>
            </a:xfrm>
            <a:prstGeom prst="line">
              <a:avLst/>
            </a:prstGeom>
            <a:ln w="9525">
              <a:solidFill>
                <a:schemeClr val="bg1">
                  <a:lumMod val="65000"/>
                </a:schemeClr>
              </a:solidFill>
              <a:prstDash val="lgDash"/>
              <a:headEnd type="none"/>
              <a:tailEnd type="oval" w="lg" len="lg"/>
            </a:ln>
            <a:effectLst/>
          </p:spPr>
          <p:style>
            <a:lnRef idx="1">
              <a:schemeClr val="accent1"/>
            </a:lnRef>
            <a:fillRef idx="0">
              <a:schemeClr val="accent1"/>
            </a:fillRef>
            <a:effectRef idx="0">
              <a:schemeClr val="accent1"/>
            </a:effectRef>
            <a:fontRef idx="minor">
              <a:schemeClr val="tx1"/>
            </a:fontRef>
          </p:style>
        </p:cxnSp>
      </p:grpSp>
      <p:sp>
        <p:nvSpPr>
          <p:cNvPr id="30" name="TextBox 29"/>
          <p:cNvSpPr txBox="1"/>
          <p:nvPr/>
        </p:nvSpPr>
        <p:spPr>
          <a:xfrm>
            <a:off x="7387993" y="1817792"/>
            <a:ext cx="639919" cy="387798"/>
          </a:xfrm>
          <a:prstGeom prst="rect">
            <a:avLst/>
          </a:prstGeom>
          <a:noFill/>
        </p:spPr>
        <p:txBody>
          <a:bodyPr wrap="none" rtlCol="0">
            <a:spAutoFit/>
          </a:bodyPr>
          <a:lstStyle/>
          <a:p>
            <a:pPr algn="just">
              <a:lnSpc>
                <a:spcPct val="120000"/>
              </a:lnSpc>
            </a:pPr>
            <a:r>
              <a:rPr lang="en-US" sz="160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2015</a:t>
            </a:r>
            <a:endParaRPr lang="en-GB" sz="160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1" name="TextBox 30"/>
          <p:cNvSpPr txBox="1"/>
          <p:nvPr/>
        </p:nvSpPr>
        <p:spPr>
          <a:xfrm>
            <a:off x="7387992" y="3192811"/>
            <a:ext cx="639919" cy="387798"/>
          </a:xfrm>
          <a:prstGeom prst="rect">
            <a:avLst/>
          </a:prstGeom>
          <a:noFill/>
        </p:spPr>
        <p:txBody>
          <a:bodyPr wrap="none" rtlCol="0">
            <a:spAutoFit/>
          </a:bodyPr>
          <a:lstStyle/>
          <a:p>
            <a:pPr algn="just">
              <a:lnSpc>
                <a:spcPct val="120000"/>
              </a:lnSpc>
            </a:pPr>
            <a:r>
              <a:rPr lang="en-US" sz="16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2014</a:t>
            </a:r>
            <a:endParaRPr lang="en-GB" sz="16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2" name="TextBox 31"/>
          <p:cNvSpPr txBox="1"/>
          <p:nvPr/>
        </p:nvSpPr>
        <p:spPr>
          <a:xfrm>
            <a:off x="7387992" y="4812879"/>
            <a:ext cx="639919" cy="387798"/>
          </a:xfrm>
          <a:prstGeom prst="rect">
            <a:avLst/>
          </a:prstGeom>
          <a:noFill/>
        </p:spPr>
        <p:txBody>
          <a:bodyPr wrap="none" rtlCol="0">
            <a:spAutoFit/>
          </a:bodyPr>
          <a:lstStyle/>
          <a:p>
            <a:pPr algn="just">
              <a:lnSpc>
                <a:spcPct val="120000"/>
              </a:lnSpc>
            </a:pPr>
            <a:r>
              <a:rPr lang="en-US" sz="16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2013</a:t>
            </a:r>
            <a:endParaRPr lang="en-GB" sz="16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nvGrpSpPr>
          <p:cNvPr id="35" name="Group 34"/>
          <p:cNvGrpSpPr/>
          <p:nvPr/>
        </p:nvGrpSpPr>
        <p:grpSpPr>
          <a:xfrm>
            <a:off x="2364657" y="2138535"/>
            <a:ext cx="2561167" cy="831542"/>
            <a:chOff x="-158386" y="2124222"/>
            <a:chExt cx="4463257" cy="907922"/>
          </a:xfrm>
        </p:grpSpPr>
        <p:sp>
          <p:nvSpPr>
            <p:cNvPr id="33" name="TextBox 32"/>
            <p:cNvSpPr txBox="1"/>
            <p:nvPr/>
          </p:nvSpPr>
          <p:spPr>
            <a:xfrm>
              <a:off x="1792958" y="2124222"/>
              <a:ext cx="2511913" cy="383093"/>
            </a:xfrm>
            <a:prstGeom prst="rect">
              <a:avLst/>
            </a:prstGeom>
            <a:noFill/>
          </p:spPr>
          <p:txBody>
            <a:bodyPr wrap="none" rtlCol="0">
              <a:spAutoFit/>
            </a:bodyPr>
            <a:lstStyle/>
            <a:p>
              <a:pPr algn="r">
                <a:lnSpc>
                  <a:spcPct val="120000"/>
                </a:lnSpc>
              </a:pPr>
              <a:r>
                <a:rPr lang="zh-CN" altLang="en-US" sz="140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GB" sz="14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4" name="Rectangle 33"/>
            <p:cNvSpPr/>
            <p:nvPr/>
          </p:nvSpPr>
          <p:spPr>
            <a:xfrm>
              <a:off x="-158386" y="2447422"/>
              <a:ext cx="4451858" cy="584722"/>
            </a:xfrm>
            <a:prstGeom prst="rect">
              <a:avLst/>
            </a:prstGeom>
          </p:spPr>
          <p:txBody>
            <a:bodyPr wrap="square">
              <a:spAutoFit/>
            </a:bodyPr>
            <a:lstStyle/>
            <a:p>
              <a:pPr algn="r">
                <a:lnSpc>
                  <a:spcPct val="120000"/>
                </a:lnSpc>
              </a:pPr>
              <a:r>
                <a:rPr lang="en-US" altLang="zh-CN" sz="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r>
                <a:rPr lang="zh-CN" altLang="en-US" sz="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a:t>
              </a:r>
              <a:endParaRPr lang="en-GB" altLang="zh-CN"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36" name="Group 35"/>
          <p:cNvGrpSpPr/>
          <p:nvPr/>
        </p:nvGrpSpPr>
        <p:grpSpPr>
          <a:xfrm>
            <a:off x="2364657" y="5210834"/>
            <a:ext cx="2562925" cy="831542"/>
            <a:chOff x="-159167" y="2124222"/>
            <a:chExt cx="4466319" cy="907922"/>
          </a:xfrm>
        </p:grpSpPr>
        <p:sp>
          <p:nvSpPr>
            <p:cNvPr id="37" name="TextBox 36"/>
            <p:cNvSpPr txBox="1"/>
            <p:nvPr/>
          </p:nvSpPr>
          <p:spPr>
            <a:xfrm>
              <a:off x="1795240" y="2124222"/>
              <a:ext cx="2511912" cy="383093"/>
            </a:xfrm>
            <a:prstGeom prst="rect">
              <a:avLst/>
            </a:prstGeom>
            <a:noFill/>
          </p:spPr>
          <p:txBody>
            <a:bodyPr wrap="none" rtlCol="0">
              <a:spAutoFit/>
            </a:bodyPr>
            <a:lstStyle/>
            <a:p>
              <a:pPr algn="r">
                <a:lnSpc>
                  <a:spcPct val="120000"/>
                </a:lnSpc>
              </a:pPr>
              <a:r>
                <a:rPr lang="zh-CN" altLang="en-US" sz="140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GB" sz="14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8" name="Rectangle 37"/>
            <p:cNvSpPr/>
            <p:nvPr/>
          </p:nvSpPr>
          <p:spPr>
            <a:xfrm>
              <a:off x="-159167" y="2447422"/>
              <a:ext cx="4452636" cy="584722"/>
            </a:xfrm>
            <a:prstGeom prst="rect">
              <a:avLst/>
            </a:prstGeom>
          </p:spPr>
          <p:txBody>
            <a:bodyPr wrap="square">
              <a:spAutoFit/>
            </a:bodyPr>
            <a:lstStyle/>
            <a:p>
              <a:pPr algn="r">
                <a:lnSpc>
                  <a:spcPct val="120000"/>
                </a:lnSpc>
              </a:pPr>
              <a:r>
                <a:rPr lang="en-US" altLang="zh-CN" sz="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r>
                <a:rPr lang="zh-CN" altLang="en-US" sz="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a:t>
              </a:r>
              <a:endParaRPr lang="en-GB" altLang="zh-CN"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39" name="Group 38"/>
          <p:cNvGrpSpPr/>
          <p:nvPr/>
        </p:nvGrpSpPr>
        <p:grpSpPr>
          <a:xfrm>
            <a:off x="7393769" y="3636455"/>
            <a:ext cx="2725120" cy="831540"/>
            <a:chOff x="257395" y="2124222"/>
            <a:chExt cx="4036076" cy="907921"/>
          </a:xfrm>
        </p:grpSpPr>
        <p:sp>
          <p:nvSpPr>
            <p:cNvPr id="40" name="TextBox 39"/>
            <p:cNvSpPr txBox="1"/>
            <p:nvPr/>
          </p:nvSpPr>
          <p:spPr>
            <a:xfrm>
              <a:off x="257395" y="2124222"/>
              <a:ext cx="2134835" cy="383094"/>
            </a:xfrm>
            <a:prstGeom prst="rect">
              <a:avLst/>
            </a:prstGeom>
            <a:noFill/>
          </p:spPr>
          <p:txBody>
            <a:bodyPr wrap="none" rtlCol="0">
              <a:spAutoFit/>
            </a:bodyPr>
            <a:lstStyle/>
            <a:p>
              <a:pPr>
                <a:lnSpc>
                  <a:spcPct val="120000"/>
                </a:lnSpc>
              </a:pPr>
              <a:r>
                <a:rPr lang="zh-CN" altLang="en-US" sz="140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GB" sz="14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1" name="Rectangle 40"/>
            <p:cNvSpPr/>
            <p:nvPr/>
          </p:nvSpPr>
          <p:spPr>
            <a:xfrm>
              <a:off x="276738" y="2447421"/>
              <a:ext cx="4016733" cy="584722"/>
            </a:xfrm>
            <a:prstGeom prst="rect">
              <a:avLst/>
            </a:prstGeom>
          </p:spPr>
          <p:txBody>
            <a:bodyPr wrap="square">
              <a:spAutoFit/>
            </a:bodyPr>
            <a:lstStyle/>
            <a:p>
              <a:pPr algn="just">
                <a:lnSpc>
                  <a:spcPct val="120000"/>
                </a:lnSpc>
              </a:pPr>
              <a:r>
                <a:rPr lang="en-US" altLang="zh-CN" sz="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r>
                <a:rPr lang="zh-CN" altLang="en-US" sz="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a:t>
              </a:r>
              <a:endParaRPr lang="en-GB" altLang="zh-CN"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15" name="Group 14"/>
          <p:cNvGrpSpPr/>
          <p:nvPr/>
        </p:nvGrpSpPr>
        <p:grpSpPr>
          <a:xfrm>
            <a:off x="5745423" y="2317574"/>
            <a:ext cx="3913520" cy="614460"/>
            <a:chOff x="5349226" y="2010956"/>
            <a:chExt cx="4272984" cy="670899"/>
          </a:xfrm>
        </p:grpSpPr>
        <p:sp>
          <p:nvSpPr>
            <p:cNvPr id="14" name="燕尾形 18"/>
            <p:cNvSpPr/>
            <p:nvPr/>
          </p:nvSpPr>
          <p:spPr>
            <a:xfrm rot="10800000">
              <a:off x="5349226" y="2010956"/>
              <a:ext cx="4272984" cy="670899"/>
            </a:xfrm>
            <a:prstGeom prst="chevron">
              <a:avLst>
                <a:gd name="adj" fmla="val 67746"/>
              </a:avLst>
            </a:pr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zh-CN" altLang="en-US" sz="140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2" name="TextBox 41"/>
            <p:cNvSpPr txBox="1"/>
            <p:nvPr/>
          </p:nvSpPr>
          <p:spPr>
            <a:xfrm>
              <a:off x="5986016" y="2162574"/>
              <a:ext cx="1561566" cy="380923"/>
            </a:xfrm>
            <a:prstGeom prst="rect">
              <a:avLst/>
            </a:prstGeom>
            <a:noFill/>
          </p:spPr>
          <p:txBody>
            <a:bodyPr wrap="none" rtlCol="0">
              <a:spAutoFit/>
            </a:bodyPr>
            <a:lstStyle/>
            <a:p>
              <a:pPr algn="just">
                <a:lnSpc>
                  <a:spcPct val="120000"/>
                </a:lnSpc>
              </a:pPr>
              <a:r>
                <a:rPr lang="zh-CN" altLang="en-US" sz="140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GB" sz="14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16" name="Group 15"/>
          <p:cNvGrpSpPr/>
          <p:nvPr/>
        </p:nvGrpSpPr>
        <p:grpSpPr>
          <a:xfrm>
            <a:off x="3199806" y="3815499"/>
            <a:ext cx="3913520" cy="614460"/>
            <a:chOff x="2569789" y="3646467"/>
            <a:chExt cx="4272984" cy="670899"/>
          </a:xfrm>
        </p:grpSpPr>
        <p:sp>
          <p:nvSpPr>
            <p:cNvPr id="17" name="燕尾形 20"/>
            <p:cNvSpPr/>
            <p:nvPr/>
          </p:nvSpPr>
          <p:spPr>
            <a:xfrm>
              <a:off x="2569789" y="3646467"/>
              <a:ext cx="4272984" cy="670899"/>
            </a:xfrm>
            <a:prstGeom prst="chevron">
              <a:avLst>
                <a:gd name="adj" fmla="val 67746"/>
              </a:avLst>
            </a:prstGeom>
            <a:solidFill>
              <a:schemeClr val="accent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zh-CN" altLang="en-US" sz="140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3" name="TextBox 42"/>
            <p:cNvSpPr txBox="1"/>
            <p:nvPr/>
          </p:nvSpPr>
          <p:spPr>
            <a:xfrm>
              <a:off x="3206579" y="3795078"/>
              <a:ext cx="1561566" cy="380923"/>
            </a:xfrm>
            <a:prstGeom prst="rect">
              <a:avLst/>
            </a:prstGeom>
            <a:noFill/>
          </p:spPr>
          <p:txBody>
            <a:bodyPr wrap="none" rtlCol="0">
              <a:spAutoFit/>
            </a:bodyPr>
            <a:lstStyle/>
            <a:p>
              <a:pPr algn="just">
                <a:lnSpc>
                  <a:spcPct val="120000"/>
                </a:lnSpc>
              </a:pPr>
              <a:r>
                <a:rPr lang="zh-CN" altLang="en-US" sz="140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GB" sz="14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18" name="Group 17"/>
          <p:cNvGrpSpPr/>
          <p:nvPr/>
        </p:nvGrpSpPr>
        <p:grpSpPr>
          <a:xfrm>
            <a:off x="5745423" y="5389872"/>
            <a:ext cx="3913520" cy="614460"/>
            <a:chOff x="5349226" y="5365450"/>
            <a:chExt cx="4272984" cy="670899"/>
          </a:xfrm>
        </p:grpSpPr>
        <p:sp>
          <p:nvSpPr>
            <p:cNvPr id="19" name="燕尾形 23"/>
            <p:cNvSpPr/>
            <p:nvPr/>
          </p:nvSpPr>
          <p:spPr>
            <a:xfrm rot="10800000">
              <a:off x="5349226" y="5365450"/>
              <a:ext cx="4272984" cy="670899"/>
            </a:xfrm>
            <a:prstGeom prst="chevron">
              <a:avLst>
                <a:gd name="adj" fmla="val 67746"/>
              </a:avLst>
            </a:prstGeom>
            <a:solidFill>
              <a:schemeClr val="accent4"/>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zh-CN" altLang="en-US" sz="140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4" name="TextBox 43"/>
            <p:cNvSpPr txBox="1"/>
            <p:nvPr/>
          </p:nvSpPr>
          <p:spPr>
            <a:xfrm>
              <a:off x="5991099" y="5516234"/>
              <a:ext cx="1561566" cy="380923"/>
            </a:xfrm>
            <a:prstGeom prst="rect">
              <a:avLst/>
            </a:prstGeom>
            <a:noFill/>
          </p:spPr>
          <p:txBody>
            <a:bodyPr wrap="none" rtlCol="0">
              <a:spAutoFit/>
            </a:bodyPr>
            <a:lstStyle/>
            <a:p>
              <a:pPr algn="just">
                <a:lnSpc>
                  <a:spcPct val="120000"/>
                </a:lnSpc>
              </a:pPr>
              <a:r>
                <a:rPr lang="zh-CN" altLang="en-US" sz="140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GB" sz="14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sp>
        <p:nvSpPr>
          <p:cNvPr id="45" name="TextBox 1"/>
          <p:cNvSpPr txBox="1"/>
          <p:nvPr/>
        </p:nvSpPr>
        <p:spPr>
          <a:xfrm>
            <a:off x="5080287" y="159941"/>
            <a:ext cx="2698175" cy="564898"/>
          </a:xfrm>
          <a:prstGeom prst="rect">
            <a:avLst/>
          </a:prstGeom>
          <a:noFill/>
        </p:spPr>
        <p:txBody>
          <a:bodyPr wrap="none" rtlCol="0">
            <a:spAutoFit/>
          </a:bodyPr>
          <a:lstStyle/>
          <a:p>
            <a:pPr lvl="0" algn="ctr">
              <a:lnSpc>
                <a:spcPct val="120000"/>
              </a:lnSpc>
              <a:defRPr sz="1800">
                <a:solidFill>
                  <a:srgbClr val="000000"/>
                </a:solidFill>
              </a:defRPr>
            </a:pPr>
            <a:r>
              <a:rPr lang="zh-CN" altLang="en-US" sz="2800" dirty="0">
                <a:latin typeface="Arial" panose="020B0604020202020204" pitchFamily="34" charset="0"/>
                <a:ea typeface="微软雅黑" panose="020B0503020204020204" pitchFamily="34" charset="-122"/>
                <a:sym typeface="Arial" panose="020B0604020202020204" pitchFamily="34" charset="0"/>
              </a:rPr>
              <a:t>请替换文字内容</a:t>
            </a:r>
          </a:p>
        </p:txBody>
      </p:sp>
    </p:spTree>
    <p:extLst>
      <p:ext uri="{BB962C8B-B14F-4D97-AF65-F5344CB8AC3E}">
        <p14:creationId xmlns:p14="http://schemas.microsoft.com/office/powerpoint/2010/main" val="236933739"/>
      </p:ext>
    </p:extLst>
  </p:cSld>
  <p:clrMapOvr>
    <a:masterClrMapping/>
  </p:clrMapOvr>
  <mc:AlternateContent xmlns:mc="http://schemas.openxmlformats.org/markup-compatibility/2006" xmlns:p14="http://schemas.microsoft.com/office/powerpoint/2010/main">
    <mc:Choice Requires="p14">
      <p:transition spd="slow" p14:dur="1600" advTm="0">
        <p14:gallery dir="l"/>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down)">
                                      <p:cBhvr>
                                        <p:cTn id="7" dur="500"/>
                                        <p:tgtEl>
                                          <p:spTgt spid="4"/>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9"/>
                                        </p:tgtEl>
                                        <p:attrNameLst>
                                          <p:attrName>style.visibility</p:attrName>
                                        </p:attrNameLst>
                                      </p:cBhvr>
                                      <p:to>
                                        <p:strVal val="visible"/>
                                      </p:to>
                                    </p:set>
                                    <p:animEffect transition="in" filter="wipe(left)">
                                      <p:cBhvr>
                                        <p:cTn id="11" dur="500"/>
                                        <p:tgtEl>
                                          <p:spTgt spid="9"/>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30"/>
                                        </p:tgtEl>
                                        <p:attrNameLst>
                                          <p:attrName>style.visibility</p:attrName>
                                        </p:attrNameLst>
                                      </p:cBhvr>
                                      <p:to>
                                        <p:strVal val="visible"/>
                                      </p:to>
                                    </p:set>
                                    <p:animEffect transition="in" filter="fade">
                                      <p:cBhvr>
                                        <p:cTn id="15" dur="500"/>
                                        <p:tgtEl>
                                          <p:spTgt spid="30"/>
                                        </p:tgtEl>
                                      </p:cBhvr>
                                    </p:animEffect>
                                  </p:childTnLst>
                                </p:cTn>
                              </p:par>
                            </p:childTnLst>
                          </p:cTn>
                        </p:par>
                        <p:par>
                          <p:cTn id="16" fill="hold">
                            <p:stCondLst>
                              <p:cond delay="1500"/>
                            </p:stCondLst>
                            <p:childTnLst>
                              <p:par>
                                <p:cTn id="17" presetID="12" presetClass="entr" presetSubtype="2" fill="hold" nodeType="afterEffect">
                                  <p:stCondLst>
                                    <p:cond delay="0"/>
                                  </p:stCondLst>
                                  <p:childTnLst>
                                    <p:set>
                                      <p:cBhvr>
                                        <p:cTn id="18" dur="1" fill="hold">
                                          <p:stCondLst>
                                            <p:cond delay="0"/>
                                          </p:stCondLst>
                                        </p:cTn>
                                        <p:tgtEl>
                                          <p:spTgt spid="15"/>
                                        </p:tgtEl>
                                        <p:attrNameLst>
                                          <p:attrName>style.visibility</p:attrName>
                                        </p:attrNameLst>
                                      </p:cBhvr>
                                      <p:to>
                                        <p:strVal val="visible"/>
                                      </p:to>
                                    </p:set>
                                    <p:anim calcmode="lin" valueType="num">
                                      <p:cBhvr additive="base">
                                        <p:cTn id="19" dur="500"/>
                                        <p:tgtEl>
                                          <p:spTgt spid="15"/>
                                        </p:tgtEl>
                                        <p:attrNameLst>
                                          <p:attrName>ppt_x</p:attrName>
                                        </p:attrNameLst>
                                      </p:cBhvr>
                                      <p:tavLst>
                                        <p:tav tm="0">
                                          <p:val>
                                            <p:strVal val="#ppt_x+#ppt_w*1.125000"/>
                                          </p:val>
                                        </p:tav>
                                        <p:tav tm="100000">
                                          <p:val>
                                            <p:strVal val="#ppt_x"/>
                                          </p:val>
                                        </p:tav>
                                      </p:tavLst>
                                    </p:anim>
                                    <p:animEffect transition="in" filter="wipe(left)">
                                      <p:cBhvr>
                                        <p:cTn id="20" dur="500"/>
                                        <p:tgtEl>
                                          <p:spTgt spid="15"/>
                                        </p:tgtEl>
                                      </p:cBhvr>
                                    </p:animEffect>
                                  </p:childTnLst>
                                </p:cTn>
                              </p:par>
                            </p:childTnLst>
                          </p:cTn>
                        </p:par>
                        <p:par>
                          <p:cTn id="21" fill="hold">
                            <p:stCondLst>
                              <p:cond delay="2000"/>
                            </p:stCondLst>
                            <p:childTnLst>
                              <p:par>
                                <p:cTn id="22" presetID="10" presetClass="entr" presetSubtype="0" fill="hold" nodeType="afterEffect">
                                  <p:stCondLst>
                                    <p:cond delay="0"/>
                                  </p:stCondLst>
                                  <p:childTnLst>
                                    <p:set>
                                      <p:cBhvr>
                                        <p:cTn id="23" dur="1" fill="hold">
                                          <p:stCondLst>
                                            <p:cond delay="0"/>
                                          </p:stCondLst>
                                        </p:cTn>
                                        <p:tgtEl>
                                          <p:spTgt spid="35"/>
                                        </p:tgtEl>
                                        <p:attrNameLst>
                                          <p:attrName>style.visibility</p:attrName>
                                        </p:attrNameLst>
                                      </p:cBhvr>
                                      <p:to>
                                        <p:strVal val="visible"/>
                                      </p:to>
                                    </p:set>
                                    <p:animEffect transition="in" filter="fade">
                                      <p:cBhvr>
                                        <p:cTn id="24" dur="500"/>
                                        <p:tgtEl>
                                          <p:spTgt spid="35"/>
                                        </p:tgtEl>
                                      </p:cBhvr>
                                    </p:animEffect>
                                  </p:childTnLst>
                                </p:cTn>
                              </p:par>
                            </p:childTnLst>
                          </p:cTn>
                        </p:par>
                        <p:par>
                          <p:cTn id="25" fill="hold">
                            <p:stCondLst>
                              <p:cond delay="2500"/>
                            </p:stCondLst>
                            <p:childTnLst>
                              <p:par>
                                <p:cTn id="26" presetID="22" presetClass="entr" presetSubtype="8" fill="hold" nodeType="afterEffect">
                                  <p:stCondLst>
                                    <p:cond delay="0"/>
                                  </p:stCondLst>
                                  <p:childTnLst>
                                    <p:set>
                                      <p:cBhvr>
                                        <p:cTn id="27" dur="1" fill="hold">
                                          <p:stCondLst>
                                            <p:cond delay="0"/>
                                          </p:stCondLst>
                                        </p:cTn>
                                        <p:tgtEl>
                                          <p:spTgt spid="11"/>
                                        </p:tgtEl>
                                        <p:attrNameLst>
                                          <p:attrName>style.visibility</p:attrName>
                                        </p:attrNameLst>
                                      </p:cBhvr>
                                      <p:to>
                                        <p:strVal val="visible"/>
                                      </p:to>
                                    </p:set>
                                    <p:animEffect transition="in" filter="wipe(left)">
                                      <p:cBhvr>
                                        <p:cTn id="28" dur="500"/>
                                        <p:tgtEl>
                                          <p:spTgt spid="11"/>
                                        </p:tgtEl>
                                      </p:cBhvr>
                                    </p:animEffect>
                                  </p:childTnLst>
                                </p:cTn>
                              </p:par>
                            </p:childTnLst>
                          </p:cTn>
                        </p:par>
                        <p:par>
                          <p:cTn id="29" fill="hold">
                            <p:stCondLst>
                              <p:cond delay="3000"/>
                            </p:stCondLst>
                            <p:childTnLst>
                              <p:par>
                                <p:cTn id="30" presetID="10" presetClass="entr" presetSubtype="0" fill="hold" grpId="0" nodeType="afterEffect">
                                  <p:stCondLst>
                                    <p:cond delay="0"/>
                                  </p:stCondLst>
                                  <p:childTnLst>
                                    <p:set>
                                      <p:cBhvr>
                                        <p:cTn id="31" dur="1" fill="hold">
                                          <p:stCondLst>
                                            <p:cond delay="0"/>
                                          </p:stCondLst>
                                        </p:cTn>
                                        <p:tgtEl>
                                          <p:spTgt spid="31"/>
                                        </p:tgtEl>
                                        <p:attrNameLst>
                                          <p:attrName>style.visibility</p:attrName>
                                        </p:attrNameLst>
                                      </p:cBhvr>
                                      <p:to>
                                        <p:strVal val="visible"/>
                                      </p:to>
                                    </p:set>
                                    <p:animEffect transition="in" filter="fade">
                                      <p:cBhvr>
                                        <p:cTn id="32" dur="500"/>
                                        <p:tgtEl>
                                          <p:spTgt spid="31"/>
                                        </p:tgtEl>
                                      </p:cBhvr>
                                    </p:animEffect>
                                  </p:childTnLst>
                                </p:cTn>
                              </p:par>
                            </p:childTnLst>
                          </p:cTn>
                        </p:par>
                        <p:par>
                          <p:cTn id="33" fill="hold">
                            <p:stCondLst>
                              <p:cond delay="3500"/>
                            </p:stCondLst>
                            <p:childTnLst>
                              <p:par>
                                <p:cTn id="34" presetID="12" presetClass="entr" presetSubtype="8" fill="hold" nodeType="afterEffect">
                                  <p:stCondLst>
                                    <p:cond delay="0"/>
                                  </p:stCondLst>
                                  <p:childTnLst>
                                    <p:set>
                                      <p:cBhvr>
                                        <p:cTn id="35" dur="1" fill="hold">
                                          <p:stCondLst>
                                            <p:cond delay="0"/>
                                          </p:stCondLst>
                                        </p:cTn>
                                        <p:tgtEl>
                                          <p:spTgt spid="16"/>
                                        </p:tgtEl>
                                        <p:attrNameLst>
                                          <p:attrName>style.visibility</p:attrName>
                                        </p:attrNameLst>
                                      </p:cBhvr>
                                      <p:to>
                                        <p:strVal val="visible"/>
                                      </p:to>
                                    </p:set>
                                    <p:anim calcmode="lin" valueType="num">
                                      <p:cBhvr additive="base">
                                        <p:cTn id="36" dur="500"/>
                                        <p:tgtEl>
                                          <p:spTgt spid="16"/>
                                        </p:tgtEl>
                                        <p:attrNameLst>
                                          <p:attrName>ppt_x</p:attrName>
                                        </p:attrNameLst>
                                      </p:cBhvr>
                                      <p:tavLst>
                                        <p:tav tm="0">
                                          <p:val>
                                            <p:strVal val="#ppt_x-#ppt_w*1.125000"/>
                                          </p:val>
                                        </p:tav>
                                        <p:tav tm="100000">
                                          <p:val>
                                            <p:strVal val="#ppt_x"/>
                                          </p:val>
                                        </p:tav>
                                      </p:tavLst>
                                    </p:anim>
                                    <p:animEffect transition="in" filter="wipe(right)">
                                      <p:cBhvr>
                                        <p:cTn id="37" dur="500"/>
                                        <p:tgtEl>
                                          <p:spTgt spid="16"/>
                                        </p:tgtEl>
                                      </p:cBhvr>
                                    </p:animEffect>
                                  </p:childTnLst>
                                </p:cTn>
                              </p:par>
                            </p:childTnLst>
                          </p:cTn>
                        </p:par>
                        <p:par>
                          <p:cTn id="38" fill="hold">
                            <p:stCondLst>
                              <p:cond delay="4000"/>
                            </p:stCondLst>
                            <p:childTnLst>
                              <p:par>
                                <p:cTn id="39" presetID="10" presetClass="entr" presetSubtype="0" fill="hold" nodeType="afterEffect">
                                  <p:stCondLst>
                                    <p:cond delay="0"/>
                                  </p:stCondLst>
                                  <p:childTnLst>
                                    <p:set>
                                      <p:cBhvr>
                                        <p:cTn id="40" dur="1" fill="hold">
                                          <p:stCondLst>
                                            <p:cond delay="0"/>
                                          </p:stCondLst>
                                        </p:cTn>
                                        <p:tgtEl>
                                          <p:spTgt spid="39"/>
                                        </p:tgtEl>
                                        <p:attrNameLst>
                                          <p:attrName>style.visibility</p:attrName>
                                        </p:attrNameLst>
                                      </p:cBhvr>
                                      <p:to>
                                        <p:strVal val="visible"/>
                                      </p:to>
                                    </p:set>
                                    <p:animEffect transition="in" filter="fade">
                                      <p:cBhvr>
                                        <p:cTn id="41" dur="500"/>
                                        <p:tgtEl>
                                          <p:spTgt spid="39"/>
                                        </p:tgtEl>
                                      </p:cBhvr>
                                    </p:animEffect>
                                  </p:childTnLst>
                                </p:cTn>
                              </p:par>
                            </p:childTnLst>
                          </p:cTn>
                        </p:par>
                        <p:par>
                          <p:cTn id="42" fill="hold">
                            <p:stCondLst>
                              <p:cond delay="4500"/>
                            </p:stCondLst>
                            <p:childTnLst>
                              <p:par>
                                <p:cTn id="43" presetID="22" presetClass="entr" presetSubtype="8" fill="hold" nodeType="afterEffect">
                                  <p:stCondLst>
                                    <p:cond delay="0"/>
                                  </p:stCondLst>
                                  <p:childTnLst>
                                    <p:set>
                                      <p:cBhvr>
                                        <p:cTn id="44" dur="1" fill="hold">
                                          <p:stCondLst>
                                            <p:cond delay="0"/>
                                          </p:stCondLst>
                                        </p:cTn>
                                        <p:tgtEl>
                                          <p:spTgt spid="13"/>
                                        </p:tgtEl>
                                        <p:attrNameLst>
                                          <p:attrName>style.visibility</p:attrName>
                                        </p:attrNameLst>
                                      </p:cBhvr>
                                      <p:to>
                                        <p:strVal val="visible"/>
                                      </p:to>
                                    </p:set>
                                    <p:animEffect transition="in" filter="wipe(left)">
                                      <p:cBhvr>
                                        <p:cTn id="45" dur="500"/>
                                        <p:tgtEl>
                                          <p:spTgt spid="13"/>
                                        </p:tgtEl>
                                      </p:cBhvr>
                                    </p:animEffect>
                                  </p:childTnLst>
                                </p:cTn>
                              </p:par>
                            </p:childTnLst>
                          </p:cTn>
                        </p:par>
                        <p:par>
                          <p:cTn id="46" fill="hold">
                            <p:stCondLst>
                              <p:cond delay="5000"/>
                            </p:stCondLst>
                            <p:childTnLst>
                              <p:par>
                                <p:cTn id="47" presetID="10" presetClass="entr" presetSubtype="0" fill="hold" grpId="0" nodeType="afterEffect">
                                  <p:stCondLst>
                                    <p:cond delay="0"/>
                                  </p:stCondLst>
                                  <p:childTnLst>
                                    <p:set>
                                      <p:cBhvr>
                                        <p:cTn id="48" dur="1" fill="hold">
                                          <p:stCondLst>
                                            <p:cond delay="0"/>
                                          </p:stCondLst>
                                        </p:cTn>
                                        <p:tgtEl>
                                          <p:spTgt spid="32"/>
                                        </p:tgtEl>
                                        <p:attrNameLst>
                                          <p:attrName>style.visibility</p:attrName>
                                        </p:attrNameLst>
                                      </p:cBhvr>
                                      <p:to>
                                        <p:strVal val="visible"/>
                                      </p:to>
                                    </p:set>
                                    <p:animEffect transition="in" filter="fade">
                                      <p:cBhvr>
                                        <p:cTn id="49" dur="500"/>
                                        <p:tgtEl>
                                          <p:spTgt spid="32"/>
                                        </p:tgtEl>
                                      </p:cBhvr>
                                    </p:animEffect>
                                  </p:childTnLst>
                                </p:cTn>
                              </p:par>
                            </p:childTnLst>
                          </p:cTn>
                        </p:par>
                        <p:par>
                          <p:cTn id="50" fill="hold">
                            <p:stCondLst>
                              <p:cond delay="5500"/>
                            </p:stCondLst>
                            <p:childTnLst>
                              <p:par>
                                <p:cTn id="51" presetID="12" presetClass="entr" presetSubtype="2" fill="hold" nodeType="afterEffect">
                                  <p:stCondLst>
                                    <p:cond delay="0"/>
                                  </p:stCondLst>
                                  <p:childTnLst>
                                    <p:set>
                                      <p:cBhvr>
                                        <p:cTn id="52" dur="1" fill="hold">
                                          <p:stCondLst>
                                            <p:cond delay="0"/>
                                          </p:stCondLst>
                                        </p:cTn>
                                        <p:tgtEl>
                                          <p:spTgt spid="18"/>
                                        </p:tgtEl>
                                        <p:attrNameLst>
                                          <p:attrName>style.visibility</p:attrName>
                                        </p:attrNameLst>
                                      </p:cBhvr>
                                      <p:to>
                                        <p:strVal val="visible"/>
                                      </p:to>
                                    </p:set>
                                    <p:anim calcmode="lin" valueType="num">
                                      <p:cBhvr additive="base">
                                        <p:cTn id="53" dur="500"/>
                                        <p:tgtEl>
                                          <p:spTgt spid="18"/>
                                        </p:tgtEl>
                                        <p:attrNameLst>
                                          <p:attrName>ppt_x</p:attrName>
                                        </p:attrNameLst>
                                      </p:cBhvr>
                                      <p:tavLst>
                                        <p:tav tm="0">
                                          <p:val>
                                            <p:strVal val="#ppt_x+#ppt_w*1.125000"/>
                                          </p:val>
                                        </p:tav>
                                        <p:tav tm="100000">
                                          <p:val>
                                            <p:strVal val="#ppt_x"/>
                                          </p:val>
                                        </p:tav>
                                      </p:tavLst>
                                    </p:anim>
                                    <p:animEffect transition="in" filter="wipe(left)">
                                      <p:cBhvr>
                                        <p:cTn id="54" dur="500"/>
                                        <p:tgtEl>
                                          <p:spTgt spid="18"/>
                                        </p:tgtEl>
                                      </p:cBhvr>
                                    </p:animEffect>
                                  </p:childTnLst>
                                </p:cTn>
                              </p:par>
                            </p:childTnLst>
                          </p:cTn>
                        </p:par>
                        <p:par>
                          <p:cTn id="55" fill="hold">
                            <p:stCondLst>
                              <p:cond delay="6000"/>
                            </p:stCondLst>
                            <p:childTnLst>
                              <p:par>
                                <p:cTn id="56" presetID="10" presetClass="entr" presetSubtype="0" fill="hold" nodeType="afterEffect">
                                  <p:stCondLst>
                                    <p:cond delay="0"/>
                                  </p:stCondLst>
                                  <p:childTnLst>
                                    <p:set>
                                      <p:cBhvr>
                                        <p:cTn id="57" dur="1" fill="hold">
                                          <p:stCondLst>
                                            <p:cond delay="0"/>
                                          </p:stCondLst>
                                        </p:cTn>
                                        <p:tgtEl>
                                          <p:spTgt spid="36"/>
                                        </p:tgtEl>
                                        <p:attrNameLst>
                                          <p:attrName>style.visibility</p:attrName>
                                        </p:attrNameLst>
                                      </p:cBhvr>
                                      <p:to>
                                        <p:strVal val="visible"/>
                                      </p:to>
                                    </p:set>
                                    <p:animEffect transition="in" filter="fade">
                                      <p:cBhvr>
                                        <p:cTn id="58" dur="500"/>
                                        <p:tgtEl>
                                          <p:spTgt spid="3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 grpId="0"/>
      <p:bldP spid="31" grpId="0"/>
      <p:bldP spid="32"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 name="Picture 2" descr="E:\amy项目\模板\60周年\1\png\2.png"/>
          <p:cNvPicPr>
            <a:picLocks noChangeAspect="1" noChangeArrowheads="1"/>
          </p:cNvPicPr>
          <p:nvPr/>
        </p:nvPicPr>
        <p:blipFill>
          <a:blip r:embed="rId3"/>
          <a:srcRect/>
          <a:stretch>
            <a:fillRect/>
          </a:stretch>
        </p:blipFill>
        <p:spPr bwMode="auto">
          <a:xfrm>
            <a:off x="7437487" y="3492792"/>
            <a:ext cx="5451267" cy="3759062"/>
          </a:xfrm>
          <a:prstGeom prst="rect">
            <a:avLst/>
          </a:prstGeom>
          <a:noFill/>
          <a:ln w="9525">
            <a:noFill/>
            <a:miter lim="800000"/>
            <a:headEnd/>
            <a:tailEnd/>
          </a:ln>
        </p:spPr>
      </p:pic>
      <p:pic>
        <p:nvPicPr>
          <p:cNvPr id="21" name="Picture 3" descr="E:\amy项目\模板\60周年\1\png\3.png"/>
          <p:cNvPicPr>
            <a:picLocks noChangeAspect="1" noChangeArrowheads="1"/>
          </p:cNvPicPr>
          <p:nvPr/>
        </p:nvPicPr>
        <p:blipFill>
          <a:blip r:embed="rId4"/>
          <a:srcRect/>
          <a:stretch>
            <a:fillRect/>
          </a:stretch>
        </p:blipFill>
        <p:spPr bwMode="auto">
          <a:xfrm>
            <a:off x="-6893" y="4264398"/>
            <a:ext cx="11300278" cy="2987456"/>
          </a:xfrm>
          <a:prstGeom prst="rect">
            <a:avLst/>
          </a:prstGeom>
          <a:noFill/>
          <a:ln w="9525">
            <a:noFill/>
            <a:miter lim="800000"/>
            <a:headEnd/>
            <a:tailEnd/>
          </a:ln>
        </p:spPr>
      </p:pic>
      <p:pic>
        <p:nvPicPr>
          <p:cNvPr id="22" name="图片 6" descr="07.png"/>
          <p:cNvPicPr>
            <a:picLocks noChangeAspect="1"/>
          </p:cNvPicPr>
          <p:nvPr/>
        </p:nvPicPr>
        <p:blipFill>
          <a:blip r:embed="rId5"/>
          <a:srcRect/>
          <a:stretch>
            <a:fillRect/>
          </a:stretch>
        </p:blipFill>
        <p:spPr bwMode="auto">
          <a:xfrm>
            <a:off x="1733686" y="4264398"/>
            <a:ext cx="8812346" cy="3778007"/>
          </a:xfrm>
          <a:prstGeom prst="rect">
            <a:avLst/>
          </a:prstGeom>
          <a:noFill/>
          <a:ln w="9525">
            <a:noFill/>
            <a:miter lim="800000"/>
            <a:headEnd/>
            <a:tailEnd/>
          </a:ln>
        </p:spPr>
      </p:pic>
      <p:pic>
        <p:nvPicPr>
          <p:cNvPr id="8" name="图片 7"/>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4749800" y="336188"/>
            <a:ext cx="3359150" cy="3359150"/>
          </a:xfrm>
          <a:prstGeom prst="rect">
            <a:avLst/>
          </a:prstGeom>
          <a:effectLst>
            <a:outerShdw blurRad="63500" sx="102000" sy="102000" algn="ctr" rotWithShape="0">
              <a:prstClr val="black">
                <a:alpha val="40000"/>
              </a:prstClr>
            </a:outerShdw>
          </a:effectLst>
        </p:spPr>
      </p:pic>
      <p:sp>
        <p:nvSpPr>
          <p:cNvPr id="18" name="TextBox 3"/>
          <p:cNvSpPr txBox="1"/>
          <p:nvPr/>
        </p:nvSpPr>
        <p:spPr>
          <a:xfrm>
            <a:off x="2720118" y="4162537"/>
            <a:ext cx="7418514" cy="1015534"/>
          </a:xfrm>
          <a:prstGeom prst="rect">
            <a:avLst/>
          </a:prstGeom>
          <a:noFill/>
        </p:spPr>
        <p:txBody>
          <a:bodyPr wrap="square">
            <a:spAutoFit/>
          </a:bodyPr>
          <a:lstStyle/>
          <a:p>
            <a:pPr algn="ctr">
              <a:defRPr/>
            </a:pPr>
            <a:r>
              <a:rPr lang="zh-CN" altLang="en-US" sz="5999" dirty="0" smtClean="0">
                <a:solidFill>
                  <a:srgbClr val="C00000"/>
                </a:solidFill>
                <a:latin typeface="方正粗谭黑简体" panose="02000000000000000000" pitchFamily="2" charset="-122"/>
                <a:ea typeface="方正粗谭黑简体" panose="02000000000000000000" pitchFamily="2" charset="-122"/>
              </a:rPr>
              <a:t>感谢聆听 批评指导</a:t>
            </a:r>
            <a:endParaRPr lang="zh-CN" altLang="en-US" sz="5999" dirty="0">
              <a:solidFill>
                <a:srgbClr val="C00000"/>
              </a:solidFill>
              <a:latin typeface="方正粗谭黑简体" panose="02000000000000000000" pitchFamily="2" charset="-122"/>
              <a:ea typeface="方正粗谭黑简体" panose="02000000000000000000" pitchFamily="2" charset="-122"/>
            </a:endParaRPr>
          </a:p>
        </p:txBody>
      </p:sp>
      <p:sp>
        <p:nvSpPr>
          <p:cNvPr id="19" name="矩形 18"/>
          <p:cNvSpPr/>
          <p:nvPr/>
        </p:nvSpPr>
        <p:spPr>
          <a:xfrm>
            <a:off x="3266406" y="3897883"/>
            <a:ext cx="6325938" cy="369332"/>
          </a:xfrm>
          <a:prstGeom prst="rect">
            <a:avLst/>
          </a:prstGeom>
        </p:spPr>
        <p:txBody>
          <a:bodyPr wrap="square" anchor="ctr">
            <a:spAutoFit/>
          </a:bodyPr>
          <a:lstStyle/>
          <a:p>
            <a:pPr algn="ctr"/>
            <a:r>
              <a:rPr lang="en-US" altLang="zh-CN" dirty="0" smtClean="0">
                <a:solidFill>
                  <a:srgbClr val="C00000"/>
                </a:solidFill>
                <a:latin typeface="Arial" panose="020B0604020202020204" pitchFamily="34" charset="0"/>
                <a:ea typeface="华康俪金黑W8(P)" panose="020B0800000000000000" pitchFamily="34" charset="-122"/>
                <a:cs typeface="Arial" panose="020B0604020202020204" pitchFamily="34" charset="0"/>
              </a:rPr>
              <a:t>NARCOTICS CONTROL COMMITTEE WORK TEMPLATE</a:t>
            </a:r>
            <a:endParaRPr lang="en-US" altLang="zh-CN" dirty="0">
              <a:solidFill>
                <a:srgbClr val="C00000"/>
              </a:solidFill>
              <a:latin typeface="Arial" panose="020B0604020202020204" pitchFamily="34" charset="0"/>
              <a:ea typeface="华康俪金黑W8(P)" panose="020B0800000000000000" pitchFamily="34" charset="-122"/>
              <a:cs typeface="Arial" panose="020B0604020202020204" pitchFamily="34" charset="0"/>
            </a:endParaRPr>
          </a:p>
        </p:txBody>
      </p:sp>
    </p:spTree>
    <p:extLst>
      <p:ext uri="{BB962C8B-B14F-4D97-AF65-F5344CB8AC3E}">
        <p14:creationId xmlns:p14="http://schemas.microsoft.com/office/powerpoint/2010/main" val="2713126209"/>
      </p:ext>
    </p:extLst>
  </p:cSld>
  <p:clrMapOvr>
    <a:masterClrMapping/>
  </p:clrMapOvr>
  <mc:AlternateContent xmlns:mc="http://schemas.openxmlformats.org/markup-compatibility/2006" xmlns:p14="http://schemas.microsoft.com/office/powerpoint/2010/main">
    <mc:Choice Requires="p14">
      <p:transition spd="slow" p14:dur="1600" advTm="0">
        <p14:gallery dir="l"/>
      </p:transition>
    </mc:Choice>
    <mc:Fallback xmlns="">
      <p:transition spd="slow" advTm="0">
        <p:fade/>
      </p:transition>
    </mc:Fallback>
  </mc:AlternateContent>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afterEffect">
                                      <p:stCondLst>
                                        <p:cond delay="0"/>
                                      </p:stCondLst>
                                      <p:childTnLst>
                                        <p:set>
                                          <p:cBhvr>
                                            <p:cTn id="6" dur="1" fill="hold">
                                              <p:stCondLst>
                                                <p:cond delay="0"/>
                                              </p:stCondLst>
                                            </p:cTn>
                                            <p:tgtEl>
                                              <p:spTgt spid="21"/>
                                            </p:tgtEl>
                                            <p:attrNameLst>
                                              <p:attrName>style.visibility</p:attrName>
                                            </p:attrNameLst>
                                          </p:cBhvr>
                                          <p:to>
                                            <p:strVal val="visible"/>
                                          </p:to>
                                        </p:set>
                                        <p:anim calcmode="lin" valueType="num">
                                          <p:cBhvr additive="base">
                                            <p:cTn id="7" dur="500" fill="hold"/>
                                            <p:tgtEl>
                                              <p:spTgt spid="21"/>
                                            </p:tgtEl>
                                            <p:attrNameLst>
                                              <p:attrName>ppt_x</p:attrName>
                                            </p:attrNameLst>
                                          </p:cBhvr>
                                          <p:tavLst>
                                            <p:tav tm="0">
                                              <p:val>
                                                <p:strVal val="#ppt_x"/>
                                              </p:val>
                                            </p:tav>
                                            <p:tav tm="100000">
                                              <p:val>
                                                <p:strVal val="#ppt_x"/>
                                              </p:val>
                                            </p:tav>
                                          </p:tavLst>
                                        </p:anim>
                                        <p:anim calcmode="lin" valueType="num">
                                          <p:cBhvr additive="base">
                                            <p:cTn id="8" dur="500" fill="hold"/>
                                            <p:tgtEl>
                                              <p:spTgt spid="21"/>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 presetClass="entr" presetSubtype="4" fill="hold" nodeType="afterEffect">
                                      <p:stCondLst>
                                        <p:cond delay="0"/>
                                      </p:stCondLst>
                                      <p:childTnLst>
                                        <p:set>
                                          <p:cBhvr>
                                            <p:cTn id="11" dur="1" fill="hold">
                                              <p:stCondLst>
                                                <p:cond delay="0"/>
                                              </p:stCondLst>
                                            </p:cTn>
                                            <p:tgtEl>
                                              <p:spTgt spid="20"/>
                                            </p:tgtEl>
                                            <p:attrNameLst>
                                              <p:attrName>style.visibility</p:attrName>
                                            </p:attrNameLst>
                                          </p:cBhvr>
                                          <p:to>
                                            <p:strVal val="visible"/>
                                          </p:to>
                                        </p:set>
                                        <p:anim calcmode="lin" valueType="num">
                                          <p:cBhvr additive="base">
                                            <p:cTn id="12" dur="500" fill="hold"/>
                                            <p:tgtEl>
                                              <p:spTgt spid="20"/>
                                            </p:tgtEl>
                                            <p:attrNameLst>
                                              <p:attrName>ppt_x</p:attrName>
                                            </p:attrNameLst>
                                          </p:cBhvr>
                                          <p:tavLst>
                                            <p:tav tm="0">
                                              <p:val>
                                                <p:strVal val="#ppt_x"/>
                                              </p:val>
                                            </p:tav>
                                            <p:tav tm="100000">
                                              <p:val>
                                                <p:strVal val="#ppt_x"/>
                                              </p:val>
                                            </p:tav>
                                          </p:tavLst>
                                        </p:anim>
                                        <p:anim calcmode="lin" valueType="num">
                                          <p:cBhvr additive="base">
                                            <p:cTn id="13" dur="500" fill="hold"/>
                                            <p:tgtEl>
                                              <p:spTgt spid="20"/>
                                            </p:tgtEl>
                                            <p:attrNameLst>
                                              <p:attrName>ppt_y</p:attrName>
                                            </p:attrNameLst>
                                          </p:cBhvr>
                                          <p:tavLst>
                                            <p:tav tm="0">
                                              <p:val>
                                                <p:strVal val="1+#ppt_h/2"/>
                                              </p:val>
                                            </p:tav>
                                            <p:tav tm="100000">
                                              <p:val>
                                                <p:strVal val="#ppt_y"/>
                                              </p:val>
                                            </p:tav>
                                          </p:tavLst>
                                        </p:anim>
                                      </p:childTnLst>
                                    </p:cTn>
                                  </p:par>
                                </p:childTnLst>
                              </p:cTn>
                            </p:par>
                            <p:par>
                              <p:cTn id="14" fill="hold">
                                <p:stCondLst>
                                  <p:cond delay="1000"/>
                                </p:stCondLst>
                                <p:childTnLst>
                                  <p:par>
                                    <p:cTn id="15" presetID="42" presetClass="entr" presetSubtype="0" fill="hold" nodeType="afterEffect">
                                      <p:stCondLst>
                                        <p:cond delay="0"/>
                                      </p:stCondLst>
                                      <p:childTnLst>
                                        <p:set>
                                          <p:cBhvr>
                                            <p:cTn id="16" dur="1" fill="hold">
                                              <p:stCondLst>
                                                <p:cond delay="0"/>
                                              </p:stCondLst>
                                            </p:cTn>
                                            <p:tgtEl>
                                              <p:spTgt spid="22"/>
                                            </p:tgtEl>
                                            <p:attrNameLst>
                                              <p:attrName>style.visibility</p:attrName>
                                            </p:attrNameLst>
                                          </p:cBhvr>
                                          <p:to>
                                            <p:strVal val="visible"/>
                                          </p:to>
                                        </p:set>
                                        <p:animEffect transition="in" filter="fade">
                                          <p:cBhvr>
                                            <p:cTn id="17" dur="500"/>
                                            <p:tgtEl>
                                              <p:spTgt spid="22"/>
                                            </p:tgtEl>
                                          </p:cBhvr>
                                        </p:animEffect>
                                        <p:anim calcmode="lin" valueType="num">
                                          <p:cBhvr>
                                            <p:cTn id="18" dur="500" fill="hold"/>
                                            <p:tgtEl>
                                              <p:spTgt spid="22"/>
                                            </p:tgtEl>
                                            <p:attrNameLst>
                                              <p:attrName>ppt_x</p:attrName>
                                            </p:attrNameLst>
                                          </p:cBhvr>
                                          <p:tavLst>
                                            <p:tav tm="0">
                                              <p:val>
                                                <p:strVal val="#ppt_x"/>
                                              </p:val>
                                            </p:tav>
                                            <p:tav tm="100000">
                                              <p:val>
                                                <p:strVal val="#ppt_x"/>
                                              </p:val>
                                            </p:tav>
                                          </p:tavLst>
                                        </p:anim>
                                        <p:anim calcmode="lin" valueType="num">
                                          <p:cBhvr>
                                            <p:cTn id="19" dur="500" fill="hold"/>
                                            <p:tgtEl>
                                              <p:spTgt spid="22"/>
                                            </p:tgtEl>
                                            <p:attrNameLst>
                                              <p:attrName>ppt_y</p:attrName>
                                            </p:attrNameLst>
                                          </p:cBhvr>
                                          <p:tavLst>
                                            <p:tav tm="0">
                                              <p:val>
                                                <p:strVal val="#ppt_y+.1"/>
                                              </p:val>
                                            </p:tav>
                                            <p:tav tm="100000">
                                              <p:val>
                                                <p:strVal val="#ppt_y"/>
                                              </p:val>
                                            </p:tav>
                                          </p:tavLst>
                                        </p:anim>
                                      </p:childTnLst>
                                    </p:cTn>
                                  </p:par>
                                </p:childTnLst>
                              </p:cTn>
                            </p:par>
                            <p:par>
                              <p:cTn id="20" fill="hold">
                                <p:stCondLst>
                                  <p:cond delay="1500"/>
                                </p:stCondLst>
                                <p:childTnLst>
                                  <p:par>
                                    <p:cTn id="21" presetID="2" presetClass="entr" presetSubtype="4" accel="40000" fill="hold" nodeType="afterEffect" p14:presetBounceEnd="40000">
                                      <p:stCondLst>
                                        <p:cond delay="0"/>
                                      </p:stCondLst>
                                      <p:childTnLst>
                                        <p:set>
                                          <p:cBhvr>
                                            <p:cTn id="22" dur="1" fill="hold">
                                              <p:stCondLst>
                                                <p:cond delay="0"/>
                                              </p:stCondLst>
                                            </p:cTn>
                                            <p:tgtEl>
                                              <p:spTgt spid="8"/>
                                            </p:tgtEl>
                                            <p:attrNameLst>
                                              <p:attrName>style.visibility</p:attrName>
                                            </p:attrNameLst>
                                          </p:cBhvr>
                                          <p:to>
                                            <p:strVal val="visible"/>
                                          </p:to>
                                        </p:set>
                                        <p:anim calcmode="lin" valueType="num" p14:bounceEnd="40000">
                                          <p:cBhvr additive="base">
                                            <p:cTn id="23" dur="1000" fill="hold"/>
                                            <p:tgtEl>
                                              <p:spTgt spid="8"/>
                                            </p:tgtEl>
                                            <p:attrNameLst>
                                              <p:attrName>ppt_x</p:attrName>
                                            </p:attrNameLst>
                                          </p:cBhvr>
                                          <p:tavLst>
                                            <p:tav tm="0">
                                              <p:val>
                                                <p:strVal val="#ppt_x"/>
                                              </p:val>
                                            </p:tav>
                                            <p:tav tm="100000">
                                              <p:val>
                                                <p:strVal val="#ppt_x"/>
                                              </p:val>
                                            </p:tav>
                                          </p:tavLst>
                                        </p:anim>
                                        <p:anim calcmode="lin" valueType="num" p14:bounceEnd="40000">
                                          <p:cBhvr additive="base">
                                            <p:cTn id="24" dur="1000" fill="hold"/>
                                            <p:tgtEl>
                                              <p:spTgt spid="8"/>
                                            </p:tgtEl>
                                            <p:attrNameLst>
                                              <p:attrName>ppt_y</p:attrName>
                                            </p:attrNameLst>
                                          </p:cBhvr>
                                          <p:tavLst>
                                            <p:tav tm="0">
                                              <p:val>
                                                <p:strVal val="1+#ppt_h/2"/>
                                              </p:val>
                                            </p:tav>
                                            <p:tav tm="100000">
                                              <p:val>
                                                <p:strVal val="#ppt_y"/>
                                              </p:val>
                                            </p:tav>
                                          </p:tavLst>
                                        </p:anim>
                                      </p:childTnLst>
                                    </p:cTn>
                                  </p:par>
                                </p:childTnLst>
                              </p:cTn>
                            </p:par>
                            <p:par>
                              <p:cTn id="25" fill="hold">
                                <p:stCondLst>
                                  <p:cond delay="2500"/>
                                </p:stCondLst>
                                <p:childTnLst>
                                  <p:par>
                                    <p:cTn id="26" presetID="2" presetClass="entr" presetSubtype="1" decel="100000" fill="hold" grpId="0" nodeType="afterEffect">
                                      <p:stCondLst>
                                        <p:cond delay="0"/>
                                      </p:stCondLst>
                                      <p:iterate type="lt">
                                        <p:tmPct val="10000"/>
                                      </p:iterate>
                                      <p:childTnLst>
                                        <p:set>
                                          <p:cBhvr>
                                            <p:cTn id="27" dur="1" fill="hold">
                                              <p:stCondLst>
                                                <p:cond delay="0"/>
                                              </p:stCondLst>
                                            </p:cTn>
                                            <p:tgtEl>
                                              <p:spTgt spid="19"/>
                                            </p:tgtEl>
                                            <p:attrNameLst>
                                              <p:attrName>style.visibility</p:attrName>
                                            </p:attrNameLst>
                                          </p:cBhvr>
                                          <p:to>
                                            <p:strVal val="visible"/>
                                          </p:to>
                                        </p:set>
                                        <p:anim calcmode="lin" valueType="num">
                                          <p:cBhvr additive="base">
                                            <p:cTn id="28" dur="500" fill="hold"/>
                                            <p:tgtEl>
                                              <p:spTgt spid="19"/>
                                            </p:tgtEl>
                                            <p:attrNameLst>
                                              <p:attrName>ppt_x</p:attrName>
                                            </p:attrNameLst>
                                          </p:cBhvr>
                                          <p:tavLst>
                                            <p:tav tm="0">
                                              <p:val>
                                                <p:strVal val="#ppt_x"/>
                                              </p:val>
                                            </p:tav>
                                            <p:tav tm="100000">
                                              <p:val>
                                                <p:strVal val="#ppt_x"/>
                                              </p:val>
                                            </p:tav>
                                          </p:tavLst>
                                        </p:anim>
                                        <p:anim calcmode="lin" valueType="num">
                                          <p:cBhvr additive="base">
                                            <p:cTn id="29" dur="500" fill="hold"/>
                                            <p:tgtEl>
                                              <p:spTgt spid="19"/>
                                            </p:tgtEl>
                                            <p:attrNameLst>
                                              <p:attrName>ppt_y</p:attrName>
                                            </p:attrNameLst>
                                          </p:cBhvr>
                                          <p:tavLst>
                                            <p:tav tm="0">
                                              <p:val>
                                                <p:strVal val="0-#ppt_h/2"/>
                                              </p:val>
                                            </p:tav>
                                            <p:tav tm="100000">
                                              <p:val>
                                                <p:strVal val="#ppt_y"/>
                                              </p:val>
                                            </p:tav>
                                          </p:tavLst>
                                        </p:anim>
                                      </p:childTnLst>
                                    </p:cTn>
                                  </p:par>
                                </p:childTnLst>
                              </p:cTn>
                            </p:par>
                            <p:par>
                              <p:cTn id="30" fill="hold">
                                <p:stCondLst>
                                  <p:cond delay="4800"/>
                                </p:stCondLst>
                                <p:childTnLst>
                                  <p:par>
                                    <p:cTn id="31" presetID="23" presetClass="entr" presetSubtype="36" fill="hold" grpId="0" nodeType="afterEffect">
                                      <p:stCondLst>
                                        <p:cond delay="0"/>
                                      </p:stCondLst>
                                      <p:iterate type="lt">
                                        <p:tmPct val="18000"/>
                                      </p:iterate>
                                      <p:childTnLst>
                                        <p:set>
                                          <p:cBhvr>
                                            <p:cTn id="32" dur="1" fill="hold">
                                              <p:stCondLst>
                                                <p:cond delay="0"/>
                                              </p:stCondLst>
                                            </p:cTn>
                                            <p:tgtEl>
                                              <p:spTgt spid="18"/>
                                            </p:tgtEl>
                                            <p:attrNameLst>
                                              <p:attrName>style.visibility</p:attrName>
                                            </p:attrNameLst>
                                          </p:cBhvr>
                                          <p:to>
                                            <p:strVal val="visible"/>
                                          </p:to>
                                        </p:set>
                                        <p:anim calcmode="lin" valueType="num">
                                          <p:cBhvr>
                                            <p:cTn id="33" dur="500" fill="hold"/>
                                            <p:tgtEl>
                                              <p:spTgt spid="18"/>
                                            </p:tgtEl>
                                            <p:attrNameLst>
                                              <p:attrName>ppt_w</p:attrName>
                                            </p:attrNameLst>
                                          </p:cBhvr>
                                          <p:tavLst>
                                            <p:tav tm="0">
                                              <p:val>
                                                <p:strVal val="(6*min(max(#ppt_w*#ppt_h,.3),1)-7.4)/-.7*#ppt_w"/>
                                              </p:val>
                                            </p:tav>
                                            <p:tav tm="100000">
                                              <p:val>
                                                <p:strVal val="#ppt_w"/>
                                              </p:val>
                                            </p:tav>
                                          </p:tavLst>
                                        </p:anim>
                                        <p:anim calcmode="lin" valueType="num">
                                          <p:cBhvr>
                                            <p:cTn id="34" dur="500" fill="hold"/>
                                            <p:tgtEl>
                                              <p:spTgt spid="18"/>
                                            </p:tgtEl>
                                            <p:attrNameLst>
                                              <p:attrName>ppt_h</p:attrName>
                                            </p:attrNameLst>
                                          </p:cBhvr>
                                          <p:tavLst>
                                            <p:tav tm="0">
                                              <p:val>
                                                <p:strVal val="(6*min(max(#ppt_w*#ppt_h,.3),1)-7.4)/-.7*#ppt_h"/>
                                              </p:val>
                                            </p:tav>
                                            <p:tav tm="100000">
                                              <p:val>
                                                <p:strVal val="#ppt_h"/>
                                              </p:val>
                                            </p:tav>
                                          </p:tavLst>
                                        </p:anim>
                                        <p:anim calcmode="lin" valueType="num">
                                          <p:cBhvr>
                                            <p:cTn id="35" dur="500" fill="hold"/>
                                            <p:tgtEl>
                                              <p:spTgt spid="18"/>
                                            </p:tgtEl>
                                            <p:attrNameLst>
                                              <p:attrName>ppt_x</p:attrName>
                                            </p:attrNameLst>
                                          </p:cBhvr>
                                          <p:tavLst>
                                            <p:tav tm="0">
                                              <p:val>
                                                <p:fltVal val="0.5"/>
                                              </p:val>
                                            </p:tav>
                                            <p:tav tm="100000">
                                              <p:val>
                                                <p:strVal val="#ppt_x"/>
                                              </p:val>
                                            </p:tav>
                                          </p:tavLst>
                                        </p:anim>
                                        <p:anim calcmode="lin" valueType="num">
                                          <p:cBhvr>
                                            <p:cTn id="36" dur="500" fill="hold"/>
                                            <p:tgtEl>
                                              <p:spTgt spid="18"/>
                                            </p:tgtEl>
                                            <p:attrNameLst>
                                              <p:attrName>ppt_y</p:attrName>
                                            </p:attrNameLst>
                                          </p:cBhvr>
                                          <p:tavLst>
                                            <p:tav tm="0">
                                              <p:val>
                                                <p:strVal val="1+(6*min(max(#ppt_w*#ppt_h,.3),1)-7.4)/-.7*#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P spid="19" grpId="0"/>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afterEffect">
                                      <p:stCondLst>
                                        <p:cond delay="0"/>
                                      </p:stCondLst>
                                      <p:childTnLst>
                                        <p:set>
                                          <p:cBhvr>
                                            <p:cTn id="6" dur="1" fill="hold">
                                              <p:stCondLst>
                                                <p:cond delay="0"/>
                                              </p:stCondLst>
                                            </p:cTn>
                                            <p:tgtEl>
                                              <p:spTgt spid="21"/>
                                            </p:tgtEl>
                                            <p:attrNameLst>
                                              <p:attrName>style.visibility</p:attrName>
                                            </p:attrNameLst>
                                          </p:cBhvr>
                                          <p:to>
                                            <p:strVal val="visible"/>
                                          </p:to>
                                        </p:set>
                                        <p:anim calcmode="lin" valueType="num">
                                          <p:cBhvr additive="base">
                                            <p:cTn id="7" dur="500" fill="hold"/>
                                            <p:tgtEl>
                                              <p:spTgt spid="21"/>
                                            </p:tgtEl>
                                            <p:attrNameLst>
                                              <p:attrName>ppt_x</p:attrName>
                                            </p:attrNameLst>
                                          </p:cBhvr>
                                          <p:tavLst>
                                            <p:tav tm="0">
                                              <p:val>
                                                <p:strVal val="#ppt_x"/>
                                              </p:val>
                                            </p:tav>
                                            <p:tav tm="100000">
                                              <p:val>
                                                <p:strVal val="#ppt_x"/>
                                              </p:val>
                                            </p:tav>
                                          </p:tavLst>
                                        </p:anim>
                                        <p:anim calcmode="lin" valueType="num">
                                          <p:cBhvr additive="base">
                                            <p:cTn id="8" dur="500" fill="hold"/>
                                            <p:tgtEl>
                                              <p:spTgt spid="21"/>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 presetClass="entr" presetSubtype="4" fill="hold" nodeType="afterEffect">
                                      <p:stCondLst>
                                        <p:cond delay="0"/>
                                      </p:stCondLst>
                                      <p:childTnLst>
                                        <p:set>
                                          <p:cBhvr>
                                            <p:cTn id="11" dur="1" fill="hold">
                                              <p:stCondLst>
                                                <p:cond delay="0"/>
                                              </p:stCondLst>
                                            </p:cTn>
                                            <p:tgtEl>
                                              <p:spTgt spid="20"/>
                                            </p:tgtEl>
                                            <p:attrNameLst>
                                              <p:attrName>style.visibility</p:attrName>
                                            </p:attrNameLst>
                                          </p:cBhvr>
                                          <p:to>
                                            <p:strVal val="visible"/>
                                          </p:to>
                                        </p:set>
                                        <p:anim calcmode="lin" valueType="num">
                                          <p:cBhvr additive="base">
                                            <p:cTn id="12" dur="500" fill="hold"/>
                                            <p:tgtEl>
                                              <p:spTgt spid="20"/>
                                            </p:tgtEl>
                                            <p:attrNameLst>
                                              <p:attrName>ppt_x</p:attrName>
                                            </p:attrNameLst>
                                          </p:cBhvr>
                                          <p:tavLst>
                                            <p:tav tm="0">
                                              <p:val>
                                                <p:strVal val="#ppt_x"/>
                                              </p:val>
                                            </p:tav>
                                            <p:tav tm="100000">
                                              <p:val>
                                                <p:strVal val="#ppt_x"/>
                                              </p:val>
                                            </p:tav>
                                          </p:tavLst>
                                        </p:anim>
                                        <p:anim calcmode="lin" valueType="num">
                                          <p:cBhvr additive="base">
                                            <p:cTn id="13" dur="500" fill="hold"/>
                                            <p:tgtEl>
                                              <p:spTgt spid="20"/>
                                            </p:tgtEl>
                                            <p:attrNameLst>
                                              <p:attrName>ppt_y</p:attrName>
                                            </p:attrNameLst>
                                          </p:cBhvr>
                                          <p:tavLst>
                                            <p:tav tm="0">
                                              <p:val>
                                                <p:strVal val="1+#ppt_h/2"/>
                                              </p:val>
                                            </p:tav>
                                            <p:tav tm="100000">
                                              <p:val>
                                                <p:strVal val="#ppt_y"/>
                                              </p:val>
                                            </p:tav>
                                          </p:tavLst>
                                        </p:anim>
                                      </p:childTnLst>
                                    </p:cTn>
                                  </p:par>
                                </p:childTnLst>
                              </p:cTn>
                            </p:par>
                            <p:par>
                              <p:cTn id="14" fill="hold">
                                <p:stCondLst>
                                  <p:cond delay="1000"/>
                                </p:stCondLst>
                                <p:childTnLst>
                                  <p:par>
                                    <p:cTn id="15" presetID="42" presetClass="entr" presetSubtype="0" fill="hold" nodeType="afterEffect">
                                      <p:stCondLst>
                                        <p:cond delay="0"/>
                                      </p:stCondLst>
                                      <p:childTnLst>
                                        <p:set>
                                          <p:cBhvr>
                                            <p:cTn id="16" dur="1" fill="hold">
                                              <p:stCondLst>
                                                <p:cond delay="0"/>
                                              </p:stCondLst>
                                            </p:cTn>
                                            <p:tgtEl>
                                              <p:spTgt spid="22"/>
                                            </p:tgtEl>
                                            <p:attrNameLst>
                                              <p:attrName>style.visibility</p:attrName>
                                            </p:attrNameLst>
                                          </p:cBhvr>
                                          <p:to>
                                            <p:strVal val="visible"/>
                                          </p:to>
                                        </p:set>
                                        <p:animEffect transition="in" filter="fade">
                                          <p:cBhvr>
                                            <p:cTn id="17" dur="500"/>
                                            <p:tgtEl>
                                              <p:spTgt spid="22"/>
                                            </p:tgtEl>
                                          </p:cBhvr>
                                        </p:animEffect>
                                        <p:anim calcmode="lin" valueType="num">
                                          <p:cBhvr>
                                            <p:cTn id="18" dur="500" fill="hold"/>
                                            <p:tgtEl>
                                              <p:spTgt spid="22"/>
                                            </p:tgtEl>
                                            <p:attrNameLst>
                                              <p:attrName>ppt_x</p:attrName>
                                            </p:attrNameLst>
                                          </p:cBhvr>
                                          <p:tavLst>
                                            <p:tav tm="0">
                                              <p:val>
                                                <p:strVal val="#ppt_x"/>
                                              </p:val>
                                            </p:tav>
                                            <p:tav tm="100000">
                                              <p:val>
                                                <p:strVal val="#ppt_x"/>
                                              </p:val>
                                            </p:tav>
                                          </p:tavLst>
                                        </p:anim>
                                        <p:anim calcmode="lin" valueType="num">
                                          <p:cBhvr>
                                            <p:cTn id="19" dur="500" fill="hold"/>
                                            <p:tgtEl>
                                              <p:spTgt spid="22"/>
                                            </p:tgtEl>
                                            <p:attrNameLst>
                                              <p:attrName>ppt_y</p:attrName>
                                            </p:attrNameLst>
                                          </p:cBhvr>
                                          <p:tavLst>
                                            <p:tav tm="0">
                                              <p:val>
                                                <p:strVal val="#ppt_y+.1"/>
                                              </p:val>
                                            </p:tav>
                                            <p:tav tm="100000">
                                              <p:val>
                                                <p:strVal val="#ppt_y"/>
                                              </p:val>
                                            </p:tav>
                                          </p:tavLst>
                                        </p:anim>
                                      </p:childTnLst>
                                    </p:cTn>
                                  </p:par>
                                </p:childTnLst>
                              </p:cTn>
                            </p:par>
                            <p:par>
                              <p:cTn id="20" fill="hold">
                                <p:stCondLst>
                                  <p:cond delay="1500"/>
                                </p:stCondLst>
                                <p:childTnLst>
                                  <p:par>
                                    <p:cTn id="21" presetID="2" presetClass="entr" presetSubtype="4" accel="40000" fill="hold" nodeType="afterEffect">
                                      <p:stCondLst>
                                        <p:cond delay="0"/>
                                      </p:stCondLst>
                                      <p:childTnLst>
                                        <p:set>
                                          <p:cBhvr>
                                            <p:cTn id="22" dur="1" fill="hold">
                                              <p:stCondLst>
                                                <p:cond delay="0"/>
                                              </p:stCondLst>
                                            </p:cTn>
                                            <p:tgtEl>
                                              <p:spTgt spid="8"/>
                                            </p:tgtEl>
                                            <p:attrNameLst>
                                              <p:attrName>style.visibility</p:attrName>
                                            </p:attrNameLst>
                                          </p:cBhvr>
                                          <p:to>
                                            <p:strVal val="visible"/>
                                          </p:to>
                                        </p:set>
                                        <p:anim calcmode="lin" valueType="num">
                                          <p:cBhvr additive="base">
                                            <p:cTn id="23" dur="1000" fill="hold"/>
                                            <p:tgtEl>
                                              <p:spTgt spid="8"/>
                                            </p:tgtEl>
                                            <p:attrNameLst>
                                              <p:attrName>ppt_x</p:attrName>
                                            </p:attrNameLst>
                                          </p:cBhvr>
                                          <p:tavLst>
                                            <p:tav tm="0">
                                              <p:val>
                                                <p:strVal val="#ppt_x"/>
                                              </p:val>
                                            </p:tav>
                                            <p:tav tm="100000">
                                              <p:val>
                                                <p:strVal val="#ppt_x"/>
                                              </p:val>
                                            </p:tav>
                                          </p:tavLst>
                                        </p:anim>
                                        <p:anim calcmode="lin" valueType="num">
                                          <p:cBhvr additive="base">
                                            <p:cTn id="24" dur="1000" fill="hold"/>
                                            <p:tgtEl>
                                              <p:spTgt spid="8"/>
                                            </p:tgtEl>
                                            <p:attrNameLst>
                                              <p:attrName>ppt_y</p:attrName>
                                            </p:attrNameLst>
                                          </p:cBhvr>
                                          <p:tavLst>
                                            <p:tav tm="0">
                                              <p:val>
                                                <p:strVal val="1+#ppt_h/2"/>
                                              </p:val>
                                            </p:tav>
                                            <p:tav tm="100000">
                                              <p:val>
                                                <p:strVal val="#ppt_y"/>
                                              </p:val>
                                            </p:tav>
                                          </p:tavLst>
                                        </p:anim>
                                      </p:childTnLst>
                                    </p:cTn>
                                  </p:par>
                                </p:childTnLst>
                              </p:cTn>
                            </p:par>
                            <p:par>
                              <p:cTn id="25" fill="hold">
                                <p:stCondLst>
                                  <p:cond delay="2500"/>
                                </p:stCondLst>
                                <p:childTnLst>
                                  <p:par>
                                    <p:cTn id="26" presetID="2" presetClass="entr" presetSubtype="1" decel="100000" fill="hold" grpId="0" nodeType="afterEffect">
                                      <p:stCondLst>
                                        <p:cond delay="0"/>
                                      </p:stCondLst>
                                      <p:iterate type="lt">
                                        <p:tmPct val="10000"/>
                                      </p:iterate>
                                      <p:childTnLst>
                                        <p:set>
                                          <p:cBhvr>
                                            <p:cTn id="27" dur="1" fill="hold">
                                              <p:stCondLst>
                                                <p:cond delay="0"/>
                                              </p:stCondLst>
                                            </p:cTn>
                                            <p:tgtEl>
                                              <p:spTgt spid="19"/>
                                            </p:tgtEl>
                                            <p:attrNameLst>
                                              <p:attrName>style.visibility</p:attrName>
                                            </p:attrNameLst>
                                          </p:cBhvr>
                                          <p:to>
                                            <p:strVal val="visible"/>
                                          </p:to>
                                        </p:set>
                                        <p:anim calcmode="lin" valueType="num">
                                          <p:cBhvr additive="base">
                                            <p:cTn id="28" dur="500" fill="hold"/>
                                            <p:tgtEl>
                                              <p:spTgt spid="19"/>
                                            </p:tgtEl>
                                            <p:attrNameLst>
                                              <p:attrName>ppt_x</p:attrName>
                                            </p:attrNameLst>
                                          </p:cBhvr>
                                          <p:tavLst>
                                            <p:tav tm="0">
                                              <p:val>
                                                <p:strVal val="#ppt_x"/>
                                              </p:val>
                                            </p:tav>
                                            <p:tav tm="100000">
                                              <p:val>
                                                <p:strVal val="#ppt_x"/>
                                              </p:val>
                                            </p:tav>
                                          </p:tavLst>
                                        </p:anim>
                                        <p:anim calcmode="lin" valueType="num">
                                          <p:cBhvr additive="base">
                                            <p:cTn id="29" dur="500" fill="hold"/>
                                            <p:tgtEl>
                                              <p:spTgt spid="19"/>
                                            </p:tgtEl>
                                            <p:attrNameLst>
                                              <p:attrName>ppt_y</p:attrName>
                                            </p:attrNameLst>
                                          </p:cBhvr>
                                          <p:tavLst>
                                            <p:tav tm="0">
                                              <p:val>
                                                <p:strVal val="0-#ppt_h/2"/>
                                              </p:val>
                                            </p:tav>
                                            <p:tav tm="100000">
                                              <p:val>
                                                <p:strVal val="#ppt_y"/>
                                              </p:val>
                                            </p:tav>
                                          </p:tavLst>
                                        </p:anim>
                                      </p:childTnLst>
                                    </p:cTn>
                                  </p:par>
                                </p:childTnLst>
                              </p:cTn>
                            </p:par>
                            <p:par>
                              <p:cTn id="30" fill="hold">
                                <p:stCondLst>
                                  <p:cond delay="4800"/>
                                </p:stCondLst>
                                <p:childTnLst>
                                  <p:par>
                                    <p:cTn id="31" presetID="23" presetClass="entr" presetSubtype="36" fill="hold" grpId="0" nodeType="afterEffect">
                                      <p:stCondLst>
                                        <p:cond delay="0"/>
                                      </p:stCondLst>
                                      <p:iterate type="lt">
                                        <p:tmPct val="18000"/>
                                      </p:iterate>
                                      <p:childTnLst>
                                        <p:set>
                                          <p:cBhvr>
                                            <p:cTn id="32" dur="1" fill="hold">
                                              <p:stCondLst>
                                                <p:cond delay="0"/>
                                              </p:stCondLst>
                                            </p:cTn>
                                            <p:tgtEl>
                                              <p:spTgt spid="18"/>
                                            </p:tgtEl>
                                            <p:attrNameLst>
                                              <p:attrName>style.visibility</p:attrName>
                                            </p:attrNameLst>
                                          </p:cBhvr>
                                          <p:to>
                                            <p:strVal val="visible"/>
                                          </p:to>
                                        </p:set>
                                        <p:anim calcmode="lin" valueType="num">
                                          <p:cBhvr>
                                            <p:cTn id="33" dur="500" fill="hold"/>
                                            <p:tgtEl>
                                              <p:spTgt spid="18"/>
                                            </p:tgtEl>
                                            <p:attrNameLst>
                                              <p:attrName>ppt_w</p:attrName>
                                            </p:attrNameLst>
                                          </p:cBhvr>
                                          <p:tavLst>
                                            <p:tav tm="0">
                                              <p:val>
                                                <p:strVal val="(6*min(max(#ppt_w*#ppt_h,.3),1)-7.4)/-.7*#ppt_w"/>
                                              </p:val>
                                            </p:tav>
                                            <p:tav tm="100000">
                                              <p:val>
                                                <p:strVal val="#ppt_w"/>
                                              </p:val>
                                            </p:tav>
                                          </p:tavLst>
                                        </p:anim>
                                        <p:anim calcmode="lin" valueType="num">
                                          <p:cBhvr>
                                            <p:cTn id="34" dur="500" fill="hold"/>
                                            <p:tgtEl>
                                              <p:spTgt spid="18"/>
                                            </p:tgtEl>
                                            <p:attrNameLst>
                                              <p:attrName>ppt_h</p:attrName>
                                            </p:attrNameLst>
                                          </p:cBhvr>
                                          <p:tavLst>
                                            <p:tav tm="0">
                                              <p:val>
                                                <p:strVal val="(6*min(max(#ppt_w*#ppt_h,.3),1)-7.4)/-.7*#ppt_h"/>
                                              </p:val>
                                            </p:tav>
                                            <p:tav tm="100000">
                                              <p:val>
                                                <p:strVal val="#ppt_h"/>
                                              </p:val>
                                            </p:tav>
                                          </p:tavLst>
                                        </p:anim>
                                        <p:anim calcmode="lin" valueType="num">
                                          <p:cBhvr>
                                            <p:cTn id="35" dur="500" fill="hold"/>
                                            <p:tgtEl>
                                              <p:spTgt spid="18"/>
                                            </p:tgtEl>
                                            <p:attrNameLst>
                                              <p:attrName>ppt_x</p:attrName>
                                            </p:attrNameLst>
                                          </p:cBhvr>
                                          <p:tavLst>
                                            <p:tav tm="0">
                                              <p:val>
                                                <p:fltVal val="0.5"/>
                                              </p:val>
                                            </p:tav>
                                            <p:tav tm="100000">
                                              <p:val>
                                                <p:strVal val="#ppt_x"/>
                                              </p:val>
                                            </p:tav>
                                          </p:tavLst>
                                        </p:anim>
                                        <p:anim calcmode="lin" valueType="num">
                                          <p:cBhvr>
                                            <p:cTn id="36" dur="500" fill="hold"/>
                                            <p:tgtEl>
                                              <p:spTgt spid="18"/>
                                            </p:tgtEl>
                                            <p:attrNameLst>
                                              <p:attrName>ppt_y</p:attrName>
                                            </p:attrNameLst>
                                          </p:cBhvr>
                                          <p:tavLst>
                                            <p:tav tm="0">
                                              <p:val>
                                                <p:strVal val="1+(6*min(max(#ppt_w*#ppt_h,.3),1)-7.4)/-.7*#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P spid="19" grpId="0"/>
        </p:bldLst>
      </p:timing>
    </mc:Fallback>
  </mc:AlternateContent>
</p:sld>
</file>

<file path=ppt/tags/tag1.xml><?xml version="1.0" encoding="utf-8"?>
<p:tagLst xmlns:a="http://schemas.openxmlformats.org/drawingml/2006/main" xmlns:r="http://schemas.openxmlformats.org/officeDocument/2006/relationships" xmlns:p="http://schemas.openxmlformats.org/presentationml/2006/main">
  <p:tag name="ISPRING_ULTRA_SCORM_COURSE_ID" val="A7013E49-7867-46EA-904A-F78D319895BC"/>
  <p:tag name="ISPRING_SCORM_ENDPOINT" val="&lt;endpoint&gt;&lt;enable&gt;0&lt;/enable&gt;&lt;lrs&gt;http://&lt;/lrs&gt;&lt;auth&gt;0&lt;/auth&gt;&lt;login&gt;&lt;/login&gt;&lt;password&gt;&lt;/password&gt;&lt;key&gt;&lt;/key&gt;&lt;name&gt;&lt;/name&gt;&lt;email&gt;&lt;/email&gt;&lt;/endpoint&gt;&#10;"/>
  <p:tag name="ISPRING_SCORM_RATE_SLIDES" val="1"/>
  <p:tag name="ISPRINGONLINEFOLDERID" val="0"/>
  <p:tag name="ISPRINGONLINEFOLDERPATH" val="Content List"/>
  <p:tag name="ISPRINGCLOUDFOLDERID" val="0"/>
  <p:tag name="ISPRINGCLOUDFOLDERPATH" val="Repository"/>
  <p:tag name="ISPRING_PLAYERS_CUSTOMIZATION" val="UEsDBBQAAgAIAEOUV0cNwDEewAEAANoDAAAPAAAAbm9uZS9wbGF5ZXIueG1spZJPb9QwEMXPW6nfIfK9dpYKUa0cekDKiaJKC4jbyptME1PHDp4Ju/vtmfzZpFuQQOKQaPIy72fPs/X9sXHJT4hog8/EWqYiAV+E0voqE18+5zd34v799ZVunTlBTGyZCR88iKQELKJtiX2PhupMvBAkQ0XCL4+bI9pM1ETtRqnD4SAPtzLESr1J07X69vBxW9TQmBvrkYwvmLvs5VYkbbQhWjpl4l0qrq9WA/ICZ5F7fIXBdf3KKIvQqDYCgieIatz2bN3Q3838NMErOrWAgkdfDbPvTfH8EMrOAfbaSo9tWyDqCYO20rSx6zufYCwyMTbsGkA0FaB0vhJq9Ko/mPWTM1hPHLzA9ty22zuLNYsjfejeLerubBmyVxNHXYJ0M0wwnGLeOZeDoS5CKZIIPzrLVd5jv85HkK7FuJzn7h0+Wy/xULDGVW4KCvH0gR18JFOUco5ejtHLwdTbh+ITF49TnNsFMgezhKBratzbf86j7/6fOEp4Mp0jcV7B+hKOueW/BA2PQsAz9pqk1sl+tTOVd9ftmxdX40Iadzdl8R1FQiZWwNewNGTUos8w9Zqm1fg5JTTHotXv91JPRC5/AVBLAQIAABQAAgAIAEOUV0cNwDEewAEAANoDAAAPAAAAAAAAAAEAAAAAAAAAAABub25lL3BsYXllci54bWxQSwUGAAAAAAEAAQA9AAAA7QEAAAAA"/>
  <p:tag name="ISPRING_OUTPUT_FOLDER" val="C:\Users\Administrator\Desktop"/>
  <p:tag name="ISPRING_PRESENTATION_TITLE" val="423"/>
</p:tagLst>
</file>

<file path=ppt/theme/theme1.xml><?xml version="1.0" encoding="utf-8"?>
<a:theme xmlns:a="http://schemas.openxmlformats.org/drawingml/2006/main" name="自定义设计方案">
  <a:themeElements>
    <a:clrScheme name="自定义 206">
      <a:dk1>
        <a:sysClr val="windowText" lastClr="000000"/>
      </a:dk1>
      <a:lt1>
        <a:sysClr val="window" lastClr="FFFFFF"/>
      </a:lt1>
      <a:dk2>
        <a:srgbClr val="44546A"/>
      </a:dk2>
      <a:lt2>
        <a:srgbClr val="E7E6E6"/>
      </a:lt2>
      <a:accent1>
        <a:srgbClr val="C00202"/>
      </a:accent1>
      <a:accent2>
        <a:srgbClr val="C00202"/>
      </a:accent2>
      <a:accent3>
        <a:srgbClr val="C00202"/>
      </a:accent3>
      <a:accent4>
        <a:srgbClr val="C00202"/>
      </a:accent4>
      <a:accent5>
        <a:srgbClr val="C00202"/>
      </a:accent5>
      <a:accent6>
        <a:srgbClr val="C00202"/>
      </a:accent6>
      <a:hlink>
        <a:srgbClr val="C00202"/>
      </a:hlink>
      <a:folHlink>
        <a:srgbClr val="C00202"/>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0</TotalTime>
  <Words>3411</Words>
  <Application>Microsoft Office PowerPoint</Application>
  <PresentationFormat>自定义</PresentationFormat>
  <Paragraphs>243</Paragraphs>
  <Slides>25</Slides>
  <Notes>25</Notes>
  <HiddenSlides>0</HiddenSlides>
  <MMClips>1</MMClips>
  <ScaleCrop>false</ScaleCrop>
  <HeadingPairs>
    <vt:vector size="6" baseType="variant">
      <vt:variant>
        <vt:lpstr>已用的字体</vt:lpstr>
      </vt:variant>
      <vt:variant>
        <vt:i4>13</vt:i4>
      </vt:variant>
      <vt:variant>
        <vt:lpstr>主题</vt:lpstr>
      </vt:variant>
      <vt:variant>
        <vt:i4>1</vt:i4>
      </vt:variant>
      <vt:variant>
        <vt:lpstr>幻灯片标题</vt:lpstr>
      </vt:variant>
      <vt:variant>
        <vt:i4>25</vt:i4>
      </vt:variant>
    </vt:vector>
  </HeadingPairs>
  <TitlesOfParts>
    <vt:vector size="39" baseType="lpstr">
      <vt:lpstr>Lato Light</vt:lpstr>
      <vt:lpstr>맑은 고딕</vt:lpstr>
      <vt:lpstr>等线</vt:lpstr>
      <vt:lpstr>等线 Light</vt:lpstr>
      <vt:lpstr>方正粗谭黑简体</vt:lpstr>
      <vt:lpstr>华康俪金黑W8(P)</vt:lpstr>
      <vt:lpstr>宋体</vt:lpstr>
      <vt:lpstr>微软雅黑</vt:lpstr>
      <vt:lpstr>Agency FB</vt:lpstr>
      <vt:lpstr>Arial</vt:lpstr>
      <vt:lpstr>Calibri</vt:lpstr>
      <vt:lpstr>Impact</vt:lpstr>
      <vt:lpstr>Wingdings</vt:lpstr>
      <vt:lpstr>自定义设计方案</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423</dc:title>
  <dc:creator/>
  <cp:lastModifiedBy/>
  <cp:revision>1</cp:revision>
  <dcterms:created xsi:type="dcterms:W3CDTF">2016-10-17T14:00:15Z</dcterms:created>
  <dcterms:modified xsi:type="dcterms:W3CDTF">2017-09-27T06:17:30Z</dcterms:modified>
</cp:coreProperties>
</file>