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7"/>
  </p:notesMasterIdLst>
  <p:sldIdLst>
    <p:sldId id="260" r:id="rId2"/>
    <p:sldId id="261" r:id="rId3"/>
    <p:sldId id="262" r:id="rId4"/>
    <p:sldId id="263" r:id="rId5"/>
    <p:sldId id="268" r:id="rId6"/>
    <p:sldId id="269" r:id="rId7"/>
    <p:sldId id="266" r:id="rId8"/>
    <p:sldId id="270" r:id="rId9"/>
    <p:sldId id="271" r:id="rId10"/>
    <p:sldId id="272" r:id="rId11"/>
    <p:sldId id="267" r:id="rId12"/>
    <p:sldId id="273" r:id="rId13"/>
    <p:sldId id="274" r:id="rId14"/>
    <p:sldId id="275" r:id="rId15"/>
    <p:sldId id="276" r:id="rId16"/>
  </p:sldIdLst>
  <p:sldSz cx="12192000" cy="6858000"/>
  <p:notesSz cx="6858000" cy="9144000"/>
  <p:embeddedFontLst>
    <p:embeddedFont>
      <p:font typeface="MS PGothic" panose="020B0600070205080204" pitchFamily="34" charset="-128"/>
      <p:regular r:id="rId18"/>
    </p:embeddedFont>
    <p:embeddedFont>
      <p:font typeface="方正综艺简体" panose="02010600030101010101" charset="-122"/>
      <p:regular r:id="rId19"/>
    </p:embeddedFont>
    <p:embeddedFont>
      <p:font typeface="Segoe UI" panose="020B0502040204020203" pitchFamily="34" charset="0"/>
      <p:regular r:id="rId20"/>
      <p:bold r:id="rId21"/>
      <p:italic r:id="rId22"/>
      <p:boldItalic r:id="rId23"/>
    </p:embeddedFont>
    <p:embeddedFont>
      <p:font typeface="Arial Unicode MS" panose="020B0604020202020204" pitchFamily="34" charset="-122"/>
      <p:regular r:id="rId24"/>
    </p:embeddedFon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微软雅黑" panose="020B0503020204020204" pitchFamily="34" charset="-122"/>
      <p:regular r:id="rId29"/>
      <p:bold r:id="rId30"/>
    </p:embeddedFont>
    <p:embeddedFont>
      <p:font typeface="Calibri Light" panose="020F0302020204030204" pitchFamily="34" charset="0"/>
      <p:regular r:id="rId31"/>
      <p:italic r:id="rId32"/>
    </p:embeddedFont>
  </p:embeddedFontLst>
  <p:custDataLst>
    <p:tags r:id="rId3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5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60301"/>
    <a:srgbClr val="E4E4E8"/>
    <a:srgbClr val="D7D8DD"/>
    <a:srgbClr val="E2E3E7"/>
    <a:srgbClr val="C8C8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 showGuides="1">
      <p:cViewPr varScale="1">
        <p:scale>
          <a:sx n="92" d="100"/>
          <a:sy n="92" d="100"/>
        </p:scale>
        <p:origin x="468" y="66"/>
      </p:cViewPr>
      <p:guideLst>
        <p:guide orient="horz" pos="2115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21" Type="http://schemas.openxmlformats.org/officeDocument/2006/relationships/font" Target="fonts/font4.fntdata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8B2387-CCF7-458B-85AA-C466F4A3DBEB}" type="datetimeFigureOut">
              <a:rPr lang="zh-CN" altLang="en-US" smtClean="0"/>
              <a:t>2018/9/2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44AA9-3393-4C38-A708-1D8A0FA5F21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56661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44AA9-3393-4C38-A708-1D8A0FA5F21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94719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44AA9-3393-4C38-A708-1D8A0FA5F21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359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44AA9-3393-4C38-A708-1D8A0FA5F21E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19298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44AA9-3393-4C38-A708-1D8A0FA5F21E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99700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44AA9-3393-4C38-A708-1D8A0FA5F21E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406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44AA9-3393-4C38-A708-1D8A0FA5F21E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04999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44AA9-3393-4C38-A708-1D8A0FA5F21E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77686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44AA9-3393-4C38-A708-1D8A0FA5F21E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79975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44AA9-3393-4C38-A708-1D8A0FA5F21E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75811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44AA9-3393-4C38-A708-1D8A0FA5F21E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13705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44AA9-3393-4C38-A708-1D8A0FA5F21E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68780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44AA9-3393-4C38-A708-1D8A0FA5F21E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08227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44AA9-3393-4C38-A708-1D8A0FA5F21E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30974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44AA9-3393-4C38-A708-1D8A0FA5F21E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9669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944AA9-3393-4C38-A708-1D8A0FA5F21E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55527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9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6" name="组合 15"/>
          <p:cNvGrpSpPr/>
          <p:nvPr userDrawn="1"/>
        </p:nvGrpSpPr>
        <p:grpSpPr>
          <a:xfrm rot="10800000">
            <a:off x="386511" y="319734"/>
            <a:ext cx="3266941" cy="509066"/>
            <a:chOff x="9077459" y="508386"/>
            <a:chExt cx="3266941" cy="509066"/>
          </a:xfrm>
        </p:grpSpPr>
        <p:cxnSp>
          <p:nvCxnSpPr>
            <p:cNvPr id="17" name="直接连接符 16"/>
            <p:cNvCxnSpPr/>
            <p:nvPr/>
          </p:nvCxnSpPr>
          <p:spPr>
            <a:xfrm>
              <a:off x="9077459" y="508386"/>
              <a:ext cx="3266941" cy="0"/>
            </a:xfrm>
            <a:prstGeom prst="line">
              <a:avLst/>
            </a:prstGeom>
            <a:ln w="1968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9438068" y="787786"/>
              <a:ext cx="2906332" cy="0"/>
            </a:xfrm>
            <a:prstGeom prst="line">
              <a:avLst/>
            </a:prstGeom>
            <a:ln w="762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 flipV="1">
              <a:off x="9528220" y="1003686"/>
              <a:ext cx="2816180" cy="13766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" name="直接连接符 2"/>
          <p:cNvCxnSpPr/>
          <p:nvPr userDrawn="1"/>
        </p:nvCxnSpPr>
        <p:spPr>
          <a:xfrm>
            <a:off x="4847771" y="4257675"/>
            <a:ext cx="7344229" cy="0"/>
          </a:xfrm>
          <a:prstGeom prst="line">
            <a:avLst/>
          </a:prstGeom>
          <a:ln w="1968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 userDrawn="1"/>
        </p:nvCxnSpPr>
        <p:spPr>
          <a:xfrm>
            <a:off x="0" y="4257675"/>
            <a:ext cx="1320800" cy="0"/>
          </a:xfrm>
          <a:prstGeom prst="line">
            <a:avLst/>
          </a:prstGeom>
          <a:ln w="1968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 userDrawn="1"/>
        </p:nvCxnSpPr>
        <p:spPr>
          <a:xfrm>
            <a:off x="4847771" y="4537075"/>
            <a:ext cx="7344229" cy="0"/>
          </a:xfrm>
          <a:prstGeom prst="line">
            <a:avLst/>
          </a:prstGeom>
          <a:ln w="762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 userDrawn="1"/>
        </p:nvCxnSpPr>
        <p:spPr>
          <a:xfrm>
            <a:off x="-14289" y="4537075"/>
            <a:ext cx="1362075" cy="0"/>
          </a:xfrm>
          <a:prstGeom prst="line">
            <a:avLst/>
          </a:prstGeom>
          <a:ln w="762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 userDrawn="1"/>
        </p:nvCxnSpPr>
        <p:spPr>
          <a:xfrm>
            <a:off x="4800600" y="4752975"/>
            <a:ext cx="7391400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 userDrawn="1"/>
        </p:nvCxnSpPr>
        <p:spPr>
          <a:xfrm>
            <a:off x="0" y="4752975"/>
            <a:ext cx="1362075" cy="0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 userDrawn="1"/>
        </p:nvSpPr>
        <p:spPr>
          <a:xfrm>
            <a:off x="0" y="-1"/>
            <a:ext cx="2492062" cy="115909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KSO_Shape"/>
          <p:cNvSpPr/>
          <p:nvPr userDrawn="1"/>
        </p:nvSpPr>
        <p:spPr bwMode="auto">
          <a:xfrm>
            <a:off x="1721767" y="280277"/>
            <a:ext cx="596430" cy="598541"/>
          </a:xfrm>
          <a:custGeom>
            <a:avLst/>
            <a:gdLst>
              <a:gd name="T0" fmla="*/ 1572253 w 2913"/>
              <a:gd name="T1" fmla="*/ 556386 h 2922"/>
              <a:gd name="T2" fmla="*/ 1238334 w 2913"/>
              <a:gd name="T3" fmla="*/ 222431 h 2922"/>
              <a:gd name="T4" fmla="*/ 1405293 w 2913"/>
              <a:gd name="T5" fmla="*/ 54838 h 2922"/>
              <a:gd name="T6" fmla="*/ 1606138 w 2913"/>
              <a:gd name="T7" fmla="*/ 54838 h 2922"/>
              <a:gd name="T8" fmla="*/ 1739212 w 2913"/>
              <a:gd name="T9" fmla="*/ 188543 h 2922"/>
              <a:gd name="T10" fmla="*/ 1739212 w 2913"/>
              <a:gd name="T11" fmla="*/ 389408 h 2922"/>
              <a:gd name="T12" fmla="*/ 1572253 w 2913"/>
              <a:gd name="T13" fmla="*/ 556386 h 2922"/>
              <a:gd name="T14" fmla="*/ 602533 w 2913"/>
              <a:gd name="T15" fmla="*/ 1526209 h 2922"/>
              <a:gd name="T16" fmla="*/ 268614 w 2913"/>
              <a:gd name="T17" fmla="*/ 1192255 h 2922"/>
              <a:gd name="T18" fmla="*/ 1176109 w 2913"/>
              <a:gd name="T19" fmla="*/ 291440 h 2922"/>
              <a:gd name="T20" fmla="*/ 1510028 w 2913"/>
              <a:gd name="T21" fmla="*/ 625395 h 2922"/>
              <a:gd name="T22" fmla="*/ 602533 w 2913"/>
              <a:gd name="T23" fmla="*/ 1526209 h 2922"/>
              <a:gd name="T24" fmla="*/ 0 w 2913"/>
              <a:gd name="T25" fmla="*/ 1800397 h 2922"/>
              <a:gd name="T26" fmla="*/ 203309 w 2913"/>
              <a:gd name="T27" fmla="*/ 1257567 h 2922"/>
              <a:gd name="T28" fmla="*/ 534147 w 2913"/>
              <a:gd name="T29" fmla="*/ 1588441 h 2922"/>
              <a:gd name="T30" fmla="*/ 0 w 2913"/>
              <a:gd name="T31" fmla="*/ 1800397 h 2922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2913" h="2922">
                <a:moveTo>
                  <a:pt x="2552" y="903"/>
                </a:moveTo>
                <a:cubicBezTo>
                  <a:pt x="2010" y="361"/>
                  <a:pt x="2010" y="361"/>
                  <a:pt x="2010" y="361"/>
                </a:cubicBezTo>
                <a:cubicBezTo>
                  <a:pt x="2281" y="89"/>
                  <a:pt x="2281" y="89"/>
                  <a:pt x="2281" y="89"/>
                </a:cubicBezTo>
                <a:cubicBezTo>
                  <a:pt x="2371" y="0"/>
                  <a:pt x="2517" y="0"/>
                  <a:pt x="2607" y="89"/>
                </a:cubicBezTo>
                <a:cubicBezTo>
                  <a:pt x="2823" y="306"/>
                  <a:pt x="2823" y="306"/>
                  <a:pt x="2823" y="306"/>
                </a:cubicBezTo>
                <a:cubicBezTo>
                  <a:pt x="2913" y="396"/>
                  <a:pt x="2913" y="542"/>
                  <a:pt x="2823" y="632"/>
                </a:cubicBezTo>
                <a:lnTo>
                  <a:pt x="2552" y="903"/>
                </a:lnTo>
                <a:close/>
                <a:moveTo>
                  <a:pt x="978" y="2477"/>
                </a:moveTo>
                <a:cubicBezTo>
                  <a:pt x="436" y="1935"/>
                  <a:pt x="436" y="1935"/>
                  <a:pt x="436" y="1935"/>
                </a:cubicBezTo>
                <a:cubicBezTo>
                  <a:pt x="1909" y="473"/>
                  <a:pt x="1909" y="473"/>
                  <a:pt x="1909" y="473"/>
                </a:cubicBezTo>
                <a:cubicBezTo>
                  <a:pt x="2451" y="1015"/>
                  <a:pt x="2451" y="1015"/>
                  <a:pt x="2451" y="1015"/>
                </a:cubicBezTo>
                <a:lnTo>
                  <a:pt x="978" y="2477"/>
                </a:lnTo>
                <a:close/>
                <a:moveTo>
                  <a:pt x="0" y="2922"/>
                </a:moveTo>
                <a:cubicBezTo>
                  <a:pt x="330" y="2041"/>
                  <a:pt x="330" y="2041"/>
                  <a:pt x="330" y="2041"/>
                </a:cubicBezTo>
                <a:cubicBezTo>
                  <a:pt x="867" y="2578"/>
                  <a:pt x="867" y="2578"/>
                  <a:pt x="867" y="2578"/>
                </a:cubicBezTo>
                <a:lnTo>
                  <a:pt x="0" y="2922"/>
                </a:lnTo>
                <a:close/>
              </a:path>
            </a:pathLst>
          </a:custGeom>
          <a:solidFill>
            <a:srgbClr val="060301"/>
          </a:solidFill>
          <a:ln>
            <a:noFill/>
          </a:ln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-14289" y="878818"/>
            <a:ext cx="1736056" cy="0"/>
          </a:xfrm>
          <a:prstGeom prst="line">
            <a:avLst/>
          </a:prstGeom>
          <a:ln w="12700">
            <a:solidFill>
              <a:srgbClr val="06030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9325449" y="319734"/>
            <a:ext cx="3266941" cy="509066"/>
            <a:chOff x="8925059" y="355986"/>
            <a:chExt cx="3266941" cy="509066"/>
          </a:xfrm>
        </p:grpSpPr>
        <p:cxnSp>
          <p:nvCxnSpPr>
            <p:cNvPr id="13" name="直接连接符 12"/>
            <p:cNvCxnSpPr/>
            <p:nvPr/>
          </p:nvCxnSpPr>
          <p:spPr>
            <a:xfrm>
              <a:off x="8925059" y="355986"/>
              <a:ext cx="3266941" cy="0"/>
            </a:xfrm>
            <a:prstGeom prst="line">
              <a:avLst/>
            </a:prstGeom>
            <a:ln w="1968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>
              <a:off x="9285668" y="635386"/>
              <a:ext cx="2906332" cy="0"/>
            </a:xfrm>
            <a:prstGeom prst="line">
              <a:avLst/>
            </a:prstGeom>
            <a:ln w="762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flipV="1">
              <a:off x="9375820" y="851286"/>
              <a:ext cx="2816180" cy="13766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1" name="直接连接符 20"/>
          <p:cNvCxnSpPr/>
          <p:nvPr userDrawn="1"/>
        </p:nvCxnSpPr>
        <p:spPr>
          <a:xfrm rot="19800000" flipH="1">
            <a:off x="3285649" y="6883977"/>
            <a:ext cx="4545635" cy="0"/>
          </a:xfrm>
          <a:prstGeom prst="line">
            <a:avLst/>
          </a:prstGeom>
          <a:ln w="1968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 userDrawn="1"/>
        </p:nvCxnSpPr>
        <p:spPr>
          <a:xfrm rot="19800000" flipH="1">
            <a:off x="3458960" y="7251383"/>
            <a:ext cx="4043882" cy="0"/>
          </a:xfrm>
          <a:prstGeom prst="line">
            <a:avLst/>
          </a:prstGeom>
          <a:ln w="762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 userDrawn="1"/>
        </p:nvCxnSpPr>
        <p:spPr>
          <a:xfrm rot="19800000" flipH="1" flipV="1">
            <a:off x="3578754" y="7468795"/>
            <a:ext cx="3918444" cy="13766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 userDrawn="1"/>
        </p:nvCxnSpPr>
        <p:spPr>
          <a:xfrm rot="19800000" flipH="1">
            <a:off x="5495228" y="7255246"/>
            <a:ext cx="4545635" cy="0"/>
          </a:xfrm>
          <a:prstGeom prst="line">
            <a:avLst/>
          </a:prstGeom>
          <a:ln w="1968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 userDrawn="1"/>
        </p:nvCxnSpPr>
        <p:spPr>
          <a:xfrm rot="19800000" flipH="1">
            <a:off x="5668539" y="7622652"/>
            <a:ext cx="4043882" cy="0"/>
          </a:xfrm>
          <a:prstGeom prst="line">
            <a:avLst/>
          </a:prstGeom>
          <a:ln w="762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 userDrawn="1"/>
        </p:nvCxnSpPr>
        <p:spPr>
          <a:xfrm rot="19800000" flipH="1" flipV="1">
            <a:off x="5788333" y="7840064"/>
            <a:ext cx="3918444" cy="13766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 userDrawn="1"/>
        </p:nvCxnSpPr>
        <p:spPr>
          <a:xfrm rot="19800000" flipH="1">
            <a:off x="7704807" y="7626515"/>
            <a:ext cx="4545635" cy="0"/>
          </a:xfrm>
          <a:prstGeom prst="line">
            <a:avLst/>
          </a:prstGeom>
          <a:ln w="1968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 userDrawn="1"/>
        </p:nvCxnSpPr>
        <p:spPr>
          <a:xfrm rot="19800000" flipH="1">
            <a:off x="7878118" y="7993921"/>
            <a:ext cx="4043882" cy="0"/>
          </a:xfrm>
          <a:prstGeom prst="line">
            <a:avLst/>
          </a:prstGeom>
          <a:ln w="762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 userDrawn="1"/>
        </p:nvCxnSpPr>
        <p:spPr>
          <a:xfrm rot="19800000" flipH="1" flipV="1">
            <a:off x="7997912" y="8211333"/>
            <a:ext cx="3918444" cy="13766"/>
          </a:xfrm>
          <a:prstGeom prst="line">
            <a:avLst/>
          </a:prstGeom>
          <a:ln w="28575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文本框 1"/>
          <p:cNvSpPr txBox="1"/>
          <p:nvPr userDrawn="1"/>
        </p:nvSpPr>
        <p:spPr>
          <a:xfrm>
            <a:off x="43542" y="109252"/>
            <a:ext cx="2229479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PART ONE</a:t>
            </a:r>
            <a:endParaRPr lang="zh-CN" altLang="en-US" sz="28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" name="直接连接符 2"/>
          <p:cNvCxnSpPr/>
          <p:nvPr userDrawn="1"/>
        </p:nvCxnSpPr>
        <p:spPr>
          <a:xfrm>
            <a:off x="0" y="632472"/>
            <a:ext cx="214811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合 3"/>
          <p:cNvGrpSpPr/>
          <p:nvPr userDrawn="1"/>
        </p:nvGrpSpPr>
        <p:grpSpPr>
          <a:xfrm>
            <a:off x="8925059" y="89354"/>
            <a:ext cx="3266941" cy="509066"/>
            <a:chOff x="8925059" y="355986"/>
            <a:chExt cx="3266941" cy="509066"/>
          </a:xfrm>
        </p:grpSpPr>
        <p:cxnSp>
          <p:nvCxnSpPr>
            <p:cNvPr id="5" name="直接连接符 4"/>
            <p:cNvCxnSpPr/>
            <p:nvPr/>
          </p:nvCxnSpPr>
          <p:spPr>
            <a:xfrm>
              <a:off x="8925059" y="355986"/>
              <a:ext cx="3266941" cy="0"/>
            </a:xfrm>
            <a:prstGeom prst="line">
              <a:avLst/>
            </a:prstGeom>
            <a:ln w="1968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/>
          </p:nvCxnSpPr>
          <p:spPr>
            <a:xfrm>
              <a:off x="9285668" y="635386"/>
              <a:ext cx="2906332" cy="0"/>
            </a:xfrm>
            <a:prstGeom prst="line">
              <a:avLst/>
            </a:prstGeom>
            <a:ln w="762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>
            <a:xfrm flipV="1">
              <a:off x="9375820" y="851286"/>
              <a:ext cx="2816180" cy="13766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文本框 1"/>
          <p:cNvSpPr txBox="1"/>
          <p:nvPr userDrawn="1"/>
        </p:nvSpPr>
        <p:spPr>
          <a:xfrm>
            <a:off x="43542" y="109252"/>
            <a:ext cx="2229479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PART TWO</a:t>
            </a:r>
            <a:endParaRPr lang="zh-CN" altLang="en-US" sz="28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" name="直接连接符 2"/>
          <p:cNvCxnSpPr/>
          <p:nvPr userDrawn="1"/>
        </p:nvCxnSpPr>
        <p:spPr>
          <a:xfrm>
            <a:off x="0" y="632472"/>
            <a:ext cx="214811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合 3"/>
          <p:cNvGrpSpPr/>
          <p:nvPr userDrawn="1"/>
        </p:nvGrpSpPr>
        <p:grpSpPr>
          <a:xfrm>
            <a:off x="8925059" y="89354"/>
            <a:ext cx="3266941" cy="509066"/>
            <a:chOff x="8925059" y="355986"/>
            <a:chExt cx="3266941" cy="509066"/>
          </a:xfrm>
        </p:grpSpPr>
        <p:cxnSp>
          <p:nvCxnSpPr>
            <p:cNvPr id="5" name="直接连接符 4"/>
            <p:cNvCxnSpPr/>
            <p:nvPr/>
          </p:nvCxnSpPr>
          <p:spPr>
            <a:xfrm>
              <a:off x="8925059" y="355986"/>
              <a:ext cx="3266941" cy="0"/>
            </a:xfrm>
            <a:prstGeom prst="line">
              <a:avLst/>
            </a:prstGeom>
            <a:ln w="1968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/>
          </p:nvCxnSpPr>
          <p:spPr>
            <a:xfrm>
              <a:off x="9285668" y="635386"/>
              <a:ext cx="2906332" cy="0"/>
            </a:xfrm>
            <a:prstGeom prst="line">
              <a:avLst/>
            </a:prstGeom>
            <a:ln w="762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>
            <a:xfrm flipV="1">
              <a:off x="9375820" y="851286"/>
              <a:ext cx="2816180" cy="13766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文本框 1"/>
          <p:cNvSpPr txBox="1"/>
          <p:nvPr userDrawn="1"/>
        </p:nvSpPr>
        <p:spPr>
          <a:xfrm>
            <a:off x="5442" y="109252"/>
            <a:ext cx="2871108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PART THREE</a:t>
            </a:r>
            <a:endParaRPr lang="zh-CN" altLang="en-US" sz="28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" name="直接连接符 2"/>
          <p:cNvCxnSpPr/>
          <p:nvPr userDrawn="1"/>
        </p:nvCxnSpPr>
        <p:spPr>
          <a:xfrm>
            <a:off x="0" y="632472"/>
            <a:ext cx="26098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合 3"/>
          <p:cNvGrpSpPr/>
          <p:nvPr userDrawn="1"/>
        </p:nvGrpSpPr>
        <p:grpSpPr>
          <a:xfrm>
            <a:off x="8925059" y="89354"/>
            <a:ext cx="3266941" cy="509066"/>
            <a:chOff x="8925059" y="355986"/>
            <a:chExt cx="3266941" cy="509066"/>
          </a:xfrm>
        </p:grpSpPr>
        <p:cxnSp>
          <p:nvCxnSpPr>
            <p:cNvPr id="5" name="直接连接符 4"/>
            <p:cNvCxnSpPr/>
            <p:nvPr/>
          </p:nvCxnSpPr>
          <p:spPr>
            <a:xfrm>
              <a:off x="8925059" y="355986"/>
              <a:ext cx="3266941" cy="0"/>
            </a:xfrm>
            <a:prstGeom prst="line">
              <a:avLst/>
            </a:prstGeom>
            <a:ln w="1968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/>
          </p:nvCxnSpPr>
          <p:spPr>
            <a:xfrm>
              <a:off x="9285668" y="635386"/>
              <a:ext cx="2906332" cy="0"/>
            </a:xfrm>
            <a:prstGeom prst="line">
              <a:avLst/>
            </a:prstGeom>
            <a:ln w="762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>
            <a:xfrm flipV="1">
              <a:off x="9375820" y="851286"/>
              <a:ext cx="2816180" cy="13766"/>
            </a:xfrm>
            <a:prstGeom prst="line">
              <a:avLst/>
            </a:prstGeom>
            <a:ln w="285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4967448" y="1738178"/>
            <a:ext cx="6083717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15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毕业论文</a:t>
            </a:r>
            <a:endParaRPr lang="en-US" altLang="zh-CN" sz="11500" dirty="0" smtClean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731279" y="3411502"/>
            <a:ext cx="455605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3200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</a:rPr>
              <a:t>毕业生转正答辩</a:t>
            </a:r>
            <a:r>
              <a:rPr lang="en-US" altLang="zh-CN" sz="3200" dirty="0" err="1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</a:rPr>
              <a:t>ppt</a:t>
            </a:r>
            <a:r>
              <a:rPr lang="zh-CN" altLang="en-US" sz="3200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</a:rPr>
              <a:t>模板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461881" y="280277"/>
            <a:ext cx="1159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spc="6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默然</a:t>
            </a:r>
            <a:endParaRPr lang="zh-CN" altLang="en-US" sz="3200" spc="6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8925059" y="632895"/>
            <a:ext cx="3266941" cy="509066"/>
            <a:chOff x="8925059" y="355986"/>
            <a:chExt cx="3266941" cy="509066"/>
          </a:xfrm>
        </p:grpSpPr>
        <p:cxnSp>
          <p:nvCxnSpPr>
            <p:cNvPr id="3" name="直接连接符 2"/>
            <p:cNvCxnSpPr/>
            <p:nvPr/>
          </p:nvCxnSpPr>
          <p:spPr>
            <a:xfrm>
              <a:off x="8925059" y="355986"/>
              <a:ext cx="3266941" cy="0"/>
            </a:xfrm>
            <a:prstGeom prst="line">
              <a:avLst/>
            </a:prstGeom>
            <a:ln w="1968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3"/>
            <p:cNvCxnSpPr/>
            <p:nvPr/>
          </p:nvCxnSpPr>
          <p:spPr>
            <a:xfrm>
              <a:off x="9285668" y="635386"/>
              <a:ext cx="2906332" cy="0"/>
            </a:xfrm>
            <a:prstGeom prst="line">
              <a:avLst/>
            </a:prstGeom>
            <a:ln w="762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接连接符 4"/>
            <p:cNvCxnSpPr/>
            <p:nvPr/>
          </p:nvCxnSpPr>
          <p:spPr>
            <a:xfrm flipV="1">
              <a:off x="9375820" y="851286"/>
              <a:ext cx="2816180" cy="13766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组合 6"/>
          <p:cNvGrpSpPr/>
          <p:nvPr/>
        </p:nvGrpSpPr>
        <p:grpSpPr>
          <a:xfrm flipH="1">
            <a:off x="0" y="632895"/>
            <a:ext cx="3266941" cy="509066"/>
            <a:chOff x="8925059" y="355986"/>
            <a:chExt cx="3266941" cy="509066"/>
          </a:xfrm>
        </p:grpSpPr>
        <p:cxnSp>
          <p:nvCxnSpPr>
            <p:cNvPr id="8" name="直接连接符 7"/>
            <p:cNvCxnSpPr/>
            <p:nvPr/>
          </p:nvCxnSpPr>
          <p:spPr>
            <a:xfrm>
              <a:off x="8925059" y="355986"/>
              <a:ext cx="3266941" cy="0"/>
            </a:xfrm>
            <a:prstGeom prst="line">
              <a:avLst/>
            </a:prstGeom>
            <a:ln w="1968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9285668" y="635386"/>
              <a:ext cx="2906332" cy="0"/>
            </a:xfrm>
            <a:prstGeom prst="line">
              <a:avLst/>
            </a:prstGeom>
            <a:ln w="762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 flipV="1">
              <a:off x="9375820" y="851286"/>
              <a:ext cx="2816180" cy="13766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文本框 12"/>
          <p:cNvSpPr txBox="1"/>
          <p:nvPr/>
        </p:nvSpPr>
        <p:spPr>
          <a:xfrm>
            <a:off x="5428275" y="278952"/>
            <a:ext cx="136447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spc="600" dirty="0"/>
              <a:t>目录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5202797" y="912295"/>
            <a:ext cx="18154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spc="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CONTENTS</a:t>
            </a:r>
            <a:endParaRPr lang="zh-CN" altLang="en-US" sz="1600" spc="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17" b="95764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82" y="2089018"/>
            <a:ext cx="5676900" cy="4257675"/>
          </a:xfrm>
          <a:prstGeom prst="rect">
            <a:avLst/>
          </a:prstGeom>
        </p:spPr>
      </p:pic>
      <p:grpSp>
        <p:nvGrpSpPr>
          <p:cNvPr id="23" name="组合 22"/>
          <p:cNvGrpSpPr/>
          <p:nvPr/>
        </p:nvGrpSpPr>
        <p:grpSpPr>
          <a:xfrm>
            <a:off x="5202797" y="2051346"/>
            <a:ext cx="4900899" cy="910545"/>
            <a:chOff x="5185455" y="2389899"/>
            <a:chExt cx="4900899" cy="910545"/>
          </a:xfrm>
        </p:grpSpPr>
        <p:sp>
          <p:nvSpPr>
            <p:cNvPr id="19" name="椭圆 18"/>
            <p:cNvSpPr/>
            <p:nvPr/>
          </p:nvSpPr>
          <p:spPr>
            <a:xfrm>
              <a:off x="5185455" y="2389899"/>
              <a:ext cx="910545" cy="910545"/>
            </a:xfrm>
            <a:prstGeom prst="ellipse">
              <a:avLst/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 smtClean="0">
                  <a:solidFill>
                    <a:schemeClr val="accent1"/>
                  </a:solidFill>
                </a:rPr>
                <a:t>01</a:t>
              </a:r>
              <a:endParaRPr lang="zh-CN" altLang="en-US" sz="3200" dirty="0">
                <a:solidFill>
                  <a:schemeClr val="accent1"/>
                </a:solidFill>
              </a:endParaRPr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6110513" y="2500056"/>
              <a:ext cx="3975841" cy="690231"/>
              <a:chOff x="6110513" y="2600325"/>
              <a:chExt cx="3975841" cy="690231"/>
            </a:xfrm>
          </p:grpSpPr>
          <p:sp>
            <p:nvSpPr>
              <p:cNvPr id="20" name="文本框 19"/>
              <p:cNvSpPr txBox="1"/>
              <p:nvPr/>
            </p:nvSpPr>
            <p:spPr>
              <a:xfrm>
                <a:off x="6110513" y="2600325"/>
                <a:ext cx="377539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8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这里输入你的标题文字</a:t>
                </a:r>
                <a:endParaRPr lang="zh-CN" altLang="en-US" sz="2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endParaRPr>
              </a:p>
            </p:txBody>
          </p:sp>
          <p:sp>
            <p:nvSpPr>
              <p:cNvPr id="21" name="矩形 20"/>
              <p:cNvSpPr/>
              <p:nvPr/>
            </p:nvSpPr>
            <p:spPr>
              <a:xfrm>
                <a:off x="6129117" y="3013557"/>
                <a:ext cx="3957237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da-DK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cs typeface="Times New Roman" pitchFamily="18" charset="0"/>
                  </a:rPr>
                  <a:t>Lorem ipsum dolor sit </a:t>
                </a:r>
                <a:r>
                  <a:rPr lang="da-DK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cs typeface="Times New Roman" pitchFamily="18" charset="0"/>
                  </a:rPr>
                  <a:t>amet </a:t>
                </a:r>
                <a:r>
                  <a:rPr lang="da-DK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cs typeface="Times New Roman" pitchFamily="18" charset="0"/>
                  </a:rPr>
                  <a:t>Lorem ipsum dolor sit </a:t>
                </a:r>
                <a:r>
                  <a:rPr lang="da-DK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cs typeface="Times New Roman" pitchFamily="18" charset="0"/>
                  </a:rPr>
                  <a:t>amet</a:t>
                </a:r>
                <a:endParaRPr lang="da-DK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Times New Roman" pitchFamily="18" charset="0"/>
                </a:endParaRPr>
              </a:p>
            </p:txBody>
          </p:sp>
        </p:grpSp>
      </p:grpSp>
      <p:grpSp>
        <p:nvGrpSpPr>
          <p:cNvPr id="24" name="组合 23"/>
          <p:cNvGrpSpPr/>
          <p:nvPr/>
        </p:nvGrpSpPr>
        <p:grpSpPr>
          <a:xfrm>
            <a:off x="5202797" y="3250083"/>
            <a:ext cx="4900899" cy="910545"/>
            <a:chOff x="5185455" y="2389899"/>
            <a:chExt cx="4900899" cy="910545"/>
          </a:xfrm>
        </p:grpSpPr>
        <p:sp>
          <p:nvSpPr>
            <p:cNvPr id="25" name="椭圆 24"/>
            <p:cNvSpPr/>
            <p:nvPr/>
          </p:nvSpPr>
          <p:spPr>
            <a:xfrm>
              <a:off x="5185455" y="2389899"/>
              <a:ext cx="910545" cy="910545"/>
            </a:xfrm>
            <a:prstGeom prst="ellipse">
              <a:avLst/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 smtClean="0">
                  <a:solidFill>
                    <a:schemeClr val="accent1"/>
                  </a:solidFill>
                </a:rPr>
                <a:t>02</a:t>
              </a:r>
              <a:endParaRPr lang="zh-CN" altLang="en-US" sz="3200" dirty="0">
                <a:solidFill>
                  <a:schemeClr val="accent1"/>
                </a:solidFill>
              </a:endParaRPr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6110513" y="2500056"/>
              <a:ext cx="3975841" cy="690231"/>
              <a:chOff x="6110513" y="2600325"/>
              <a:chExt cx="3975841" cy="690231"/>
            </a:xfrm>
          </p:grpSpPr>
          <p:sp>
            <p:nvSpPr>
              <p:cNvPr id="27" name="文本框 26"/>
              <p:cNvSpPr txBox="1"/>
              <p:nvPr/>
            </p:nvSpPr>
            <p:spPr>
              <a:xfrm>
                <a:off x="6110513" y="2600325"/>
                <a:ext cx="377539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8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这里输入你的标题文字</a:t>
                </a:r>
                <a:endParaRPr lang="zh-CN" altLang="en-US" sz="2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endParaRPr>
              </a:p>
            </p:txBody>
          </p:sp>
          <p:sp>
            <p:nvSpPr>
              <p:cNvPr id="28" name="矩形 27"/>
              <p:cNvSpPr/>
              <p:nvPr/>
            </p:nvSpPr>
            <p:spPr>
              <a:xfrm>
                <a:off x="6129117" y="3013557"/>
                <a:ext cx="3957237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da-DK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cs typeface="Times New Roman" pitchFamily="18" charset="0"/>
                  </a:rPr>
                  <a:t>Lorem ipsum dolor sit </a:t>
                </a:r>
                <a:r>
                  <a:rPr lang="da-DK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cs typeface="Times New Roman" pitchFamily="18" charset="0"/>
                  </a:rPr>
                  <a:t>amet </a:t>
                </a:r>
                <a:r>
                  <a:rPr lang="da-DK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cs typeface="Times New Roman" pitchFamily="18" charset="0"/>
                  </a:rPr>
                  <a:t>Lorem ipsum dolor sit </a:t>
                </a:r>
                <a:r>
                  <a:rPr lang="da-DK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cs typeface="Times New Roman" pitchFamily="18" charset="0"/>
                  </a:rPr>
                  <a:t>amet</a:t>
                </a:r>
                <a:endParaRPr lang="da-DK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Times New Roman" pitchFamily="18" charset="0"/>
                </a:endParaRPr>
              </a:p>
            </p:txBody>
          </p:sp>
        </p:grpSp>
      </p:grpSp>
      <p:grpSp>
        <p:nvGrpSpPr>
          <p:cNvPr id="29" name="组合 28"/>
          <p:cNvGrpSpPr/>
          <p:nvPr/>
        </p:nvGrpSpPr>
        <p:grpSpPr>
          <a:xfrm>
            <a:off x="5202797" y="4448819"/>
            <a:ext cx="4900899" cy="910545"/>
            <a:chOff x="5185455" y="2389899"/>
            <a:chExt cx="4900899" cy="910545"/>
          </a:xfrm>
        </p:grpSpPr>
        <p:sp>
          <p:nvSpPr>
            <p:cNvPr id="30" name="椭圆 29"/>
            <p:cNvSpPr/>
            <p:nvPr/>
          </p:nvSpPr>
          <p:spPr>
            <a:xfrm>
              <a:off x="5185455" y="2389899"/>
              <a:ext cx="910545" cy="910545"/>
            </a:xfrm>
            <a:prstGeom prst="ellipse">
              <a:avLst/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 smtClean="0">
                  <a:solidFill>
                    <a:schemeClr val="accent1"/>
                  </a:solidFill>
                </a:rPr>
                <a:t>03</a:t>
              </a:r>
              <a:endParaRPr lang="zh-CN" altLang="en-US" sz="3200" dirty="0">
                <a:solidFill>
                  <a:schemeClr val="accent1"/>
                </a:solidFill>
              </a:endParaRPr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6110513" y="2500056"/>
              <a:ext cx="3975841" cy="690231"/>
              <a:chOff x="6110513" y="2600325"/>
              <a:chExt cx="3975841" cy="690231"/>
            </a:xfrm>
          </p:grpSpPr>
          <p:sp>
            <p:nvSpPr>
              <p:cNvPr id="32" name="文本框 31"/>
              <p:cNvSpPr txBox="1"/>
              <p:nvPr/>
            </p:nvSpPr>
            <p:spPr>
              <a:xfrm>
                <a:off x="6110513" y="2600325"/>
                <a:ext cx="3775393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8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冬青黑体简体中文 W3" panose="020B0300000000000000" pitchFamily="34" charset="-122"/>
                    <a:ea typeface="冬青黑体简体中文 W3" panose="020B0300000000000000" pitchFamily="34" charset="-122"/>
                  </a:rPr>
                  <a:t>这里输入你的标题文字</a:t>
                </a:r>
                <a:endParaRPr lang="zh-CN" altLang="en-US" sz="28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endParaRPr>
              </a:p>
            </p:txBody>
          </p:sp>
          <p:sp>
            <p:nvSpPr>
              <p:cNvPr id="33" name="矩形 32"/>
              <p:cNvSpPr/>
              <p:nvPr/>
            </p:nvSpPr>
            <p:spPr>
              <a:xfrm>
                <a:off x="6129117" y="3013557"/>
                <a:ext cx="3957237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da-DK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cs typeface="Times New Roman" pitchFamily="18" charset="0"/>
                  </a:rPr>
                  <a:t>Lorem ipsum dolor sit </a:t>
                </a:r>
                <a:r>
                  <a:rPr lang="da-DK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cs typeface="Times New Roman" pitchFamily="18" charset="0"/>
                  </a:rPr>
                  <a:t>amet </a:t>
                </a:r>
                <a:r>
                  <a:rPr lang="da-DK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cs typeface="Times New Roman" pitchFamily="18" charset="0"/>
                  </a:rPr>
                  <a:t>Lorem ipsum dolor sit </a:t>
                </a:r>
                <a:r>
                  <a:rPr lang="da-DK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cs typeface="Times New Roman" pitchFamily="18" charset="0"/>
                  </a:rPr>
                  <a:t>amet</a:t>
                </a:r>
                <a:endParaRPr lang="da-DK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Times New Roman" pitchFamily="18" charset="0"/>
                </a:endParaRPr>
              </a:p>
            </p:txBody>
          </p:sp>
        </p:grpSp>
      </p:grpSp>
      <p:cxnSp>
        <p:nvCxnSpPr>
          <p:cNvPr id="35" name="直接连接符 34"/>
          <p:cNvCxnSpPr/>
          <p:nvPr/>
        </p:nvCxnSpPr>
        <p:spPr>
          <a:xfrm flipV="1">
            <a:off x="4194629" y="6769422"/>
            <a:ext cx="7997371" cy="0"/>
          </a:xfrm>
          <a:prstGeom prst="line">
            <a:avLst/>
          </a:prstGeom>
          <a:ln w="1968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 flipV="1">
            <a:off x="5077389" y="6558057"/>
            <a:ext cx="7114611" cy="0"/>
          </a:xfrm>
          <a:prstGeom prst="line">
            <a:avLst/>
          </a:prstGeom>
          <a:ln w="762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>
            <a:off x="5298078" y="6449038"/>
            <a:ext cx="6893922" cy="13766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989220" y="2044115"/>
            <a:ext cx="2213560" cy="2213560"/>
            <a:chOff x="2425482" y="2953525"/>
            <a:chExt cx="2213560" cy="2213560"/>
          </a:xfrm>
        </p:grpSpPr>
        <p:sp>
          <p:nvSpPr>
            <p:cNvPr id="3" name="椭圆 2"/>
            <p:cNvSpPr/>
            <p:nvPr/>
          </p:nvSpPr>
          <p:spPr>
            <a:xfrm>
              <a:off x="2425482" y="2953525"/>
              <a:ext cx="2213560" cy="221356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1"/>
                </a:solidFill>
              </a:endParaRPr>
            </a:p>
          </p:txBody>
        </p:sp>
        <p:sp>
          <p:nvSpPr>
            <p:cNvPr id="4" name="Freeform 9"/>
            <p:cNvSpPr>
              <a:spLocks noEditPoints="1"/>
            </p:cNvSpPr>
            <p:nvPr/>
          </p:nvSpPr>
          <p:spPr bwMode="auto">
            <a:xfrm>
              <a:off x="2756731" y="3465634"/>
              <a:ext cx="1551062" cy="1189342"/>
            </a:xfrm>
            <a:custGeom>
              <a:avLst/>
              <a:gdLst>
                <a:gd name="T0" fmla="*/ 16 w 104"/>
                <a:gd name="T1" fmla="*/ 2 h 79"/>
                <a:gd name="T2" fmla="*/ 27 w 104"/>
                <a:gd name="T3" fmla="*/ 4 h 79"/>
                <a:gd name="T4" fmla="*/ 19 w 104"/>
                <a:gd name="T5" fmla="*/ 48 h 79"/>
                <a:gd name="T6" fmla="*/ 4 w 104"/>
                <a:gd name="T7" fmla="*/ 45 h 79"/>
                <a:gd name="T8" fmla="*/ 16 w 104"/>
                <a:gd name="T9" fmla="*/ 2 h 79"/>
                <a:gd name="T10" fmla="*/ 18 w 104"/>
                <a:gd name="T11" fmla="*/ 65 h 79"/>
                <a:gd name="T12" fmla="*/ 16 w 104"/>
                <a:gd name="T13" fmla="*/ 72 h 79"/>
                <a:gd name="T14" fmla="*/ 101 w 104"/>
                <a:gd name="T15" fmla="*/ 72 h 79"/>
                <a:gd name="T16" fmla="*/ 104 w 104"/>
                <a:gd name="T17" fmla="*/ 72 h 79"/>
                <a:gd name="T18" fmla="*/ 104 w 104"/>
                <a:gd name="T19" fmla="*/ 68 h 79"/>
                <a:gd name="T20" fmla="*/ 104 w 104"/>
                <a:gd name="T21" fmla="*/ 26 h 79"/>
                <a:gd name="T22" fmla="*/ 104 w 104"/>
                <a:gd name="T23" fmla="*/ 24 h 79"/>
                <a:gd name="T24" fmla="*/ 103 w 104"/>
                <a:gd name="T25" fmla="*/ 23 h 79"/>
                <a:gd name="T26" fmla="*/ 90 w 104"/>
                <a:gd name="T27" fmla="*/ 10 h 79"/>
                <a:gd name="T28" fmla="*/ 89 w 104"/>
                <a:gd name="T29" fmla="*/ 9 h 79"/>
                <a:gd name="T30" fmla="*/ 87 w 104"/>
                <a:gd name="T31" fmla="*/ 9 h 79"/>
                <a:gd name="T32" fmla="*/ 31 w 104"/>
                <a:gd name="T33" fmla="*/ 9 h 79"/>
                <a:gd name="T34" fmla="*/ 31 w 104"/>
                <a:gd name="T35" fmla="*/ 17 h 79"/>
                <a:gd name="T36" fmla="*/ 84 w 104"/>
                <a:gd name="T37" fmla="*/ 17 h 79"/>
                <a:gd name="T38" fmla="*/ 83 w 104"/>
                <a:gd name="T39" fmla="*/ 28 h 79"/>
                <a:gd name="T40" fmla="*/ 83 w 104"/>
                <a:gd name="T41" fmla="*/ 30 h 79"/>
                <a:gd name="T42" fmla="*/ 85 w 104"/>
                <a:gd name="T43" fmla="*/ 30 h 79"/>
                <a:gd name="T44" fmla="*/ 97 w 104"/>
                <a:gd name="T45" fmla="*/ 29 h 79"/>
                <a:gd name="T46" fmla="*/ 97 w 104"/>
                <a:gd name="T47" fmla="*/ 65 h 79"/>
                <a:gd name="T48" fmla="*/ 18 w 104"/>
                <a:gd name="T49" fmla="*/ 65 h 79"/>
                <a:gd name="T50" fmla="*/ 95 w 104"/>
                <a:gd name="T51" fmla="*/ 26 h 79"/>
                <a:gd name="T52" fmla="*/ 86 w 104"/>
                <a:gd name="T53" fmla="*/ 26 h 79"/>
                <a:gd name="T54" fmla="*/ 87 w 104"/>
                <a:gd name="T55" fmla="*/ 18 h 79"/>
                <a:gd name="T56" fmla="*/ 95 w 104"/>
                <a:gd name="T57" fmla="*/ 26 h 79"/>
                <a:gd name="T58" fmla="*/ 32 w 104"/>
                <a:gd name="T59" fmla="*/ 43 h 79"/>
                <a:gd name="T60" fmla="*/ 74 w 104"/>
                <a:gd name="T61" fmla="*/ 43 h 79"/>
                <a:gd name="T62" fmla="*/ 74 w 104"/>
                <a:gd name="T63" fmla="*/ 45 h 79"/>
                <a:gd name="T64" fmla="*/ 32 w 104"/>
                <a:gd name="T65" fmla="*/ 45 h 79"/>
                <a:gd name="T66" fmla="*/ 32 w 104"/>
                <a:gd name="T67" fmla="*/ 43 h 79"/>
                <a:gd name="T68" fmla="*/ 32 w 104"/>
                <a:gd name="T69" fmla="*/ 32 h 79"/>
                <a:gd name="T70" fmla="*/ 71 w 104"/>
                <a:gd name="T71" fmla="*/ 32 h 79"/>
                <a:gd name="T72" fmla="*/ 71 w 104"/>
                <a:gd name="T73" fmla="*/ 35 h 79"/>
                <a:gd name="T74" fmla="*/ 32 w 104"/>
                <a:gd name="T75" fmla="*/ 35 h 79"/>
                <a:gd name="T76" fmla="*/ 32 w 104"/>
                <a:gd name="T77" fmla="*/ 32 h 79"/>
                <a:gd name="T78" fmla="*/ 32 w 104"/>
                <a:gd name="T79" fmla="*/ 22 h 79"/>
                <a:gd name="T80" fmla="*/ 71 w 104"/>
                <a:gd name="T81" fmla="*/ 22 h 79"/>
                <a:gd name="T82" fmla="*/ 71 w 104"/>
                <a:gd name="T83" fmla="*/ 25 h 79"/>
                <a:gd name="T84" fmla="*/ 32 w 104"/>
                <a:gd name="T85" fmla="*/ 25 h 79"/>
                <a:gd name="T86" fmla="*/ 32 w 104"/>
                <a:gd name="T87" fmla="*/ 22 h 79"/>
                <a:gd name="T88" fmla="*/ 3 w 104"/>
                <a:gd name="T89" fmla="*/ 66 h 79"/>
                <a:gd name="T90" fmla="*/ 9 w 104"/>
                <a:gd name="T91" fmla="*/ 68 h 79"/>
                <a:gd name="T92" fmla="*/ 9 w 104"/>
                <a:gd name="T93" fmla="*/ 74 h 79"/>
                <a:gd name="T94" fmla="*/ 5 w 104"/>
                <a:gd name="T95" fmla="*/ 79 h 79"/>
                <a:gd name="T96" fmla="*/ 2 w 104"/>
                <a:gd name="T97" fmla="*/ 78 h 79"/>
                <a:gd name="T98" fmla="*/ 0 w 104"/>
                <a:gd name="T99" fmla="*/ 72 h 79"/>
                <a:gd name="T100" fmla="*/ 3 w 104"/>
                <a:gd name="T101" fmla="*/ 66 h 79"/>
                <a:gd name="T102" fmla="*/ 4 w 104"/>
                <a:gd name="T103" fmla="*/ 48 h 79"/>
                <a:gd name="T104" fmla="*/ 2 w 104"/>
                <a:gd name="T105" fmla="*/ 65 h 79"/>
                <a:gd name="T106" fmla="*/ 12 w 104"/>
                <a:gd name="T107" fmla="*/ 67 h 79"/>
                <a:gd name="T108" fmla="*/ 17 w 104"/>
                <a:gd name="T109" fmla="*/ 51 h 79"/>
                <a:gd name="T110" fmla="*/ 4 w 104"/>
                <a:gd name="T111" fmla="*/ 48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4" h="79">
                  <a:moveTo>
                    <a:pt x="16" y="2"/>
                  </a:moveTo>
                  <a:cubicBezTo>
                    <a:pt x="21" y="0"/>
                    <a:pt x="24" y="1"/>
                    <a:pt x="27" y="4"/>
                  </a:cubicBezTo>
                  <a:cubicBezTo>
                    <a:pt x="26" y="20"/>
                    <a:pt x="23" y="35"/>
                    <a:pt x="19" y="48"/>
                  </a:cubicBezTo>
                  <a:cubicBezTo>
                    <a:pt x="14" y="47"/>
                    <a:pt x="9" y="46"/>
                    <a:pt x="4" y="45"/>
                  </a:cubicBezTo>
                  <a:cubicBezTo>
                    <a:pt x="6" y="29"/>
                    <a:pt x="10" y="15"/>
                    <a:pt x="16" y="2"/>
                  </a:cubicBezTo>
                  <a:close/>
                  <a:moveTo>
                    <a:pt x="18" y="65"/>
                  </a:moveTo>
                  <a:cubicBezTo>
                    <a:pt x="16" y="72"/>
                    <a:pt x="16" y="72"/>
                    <a:pt x="16" y="72"/>
                  </a:cubicBezTo>
                  <a:cubicBezTo>
                    <a:pt x="69" y="72"/>
                    <a:pt x="74" y="72"/>
                    <a:pt x="101" y="72"/>
                  </a:cubicBezTo>
                  <a:cubicBezTo>
                    <a:pt x="104" y="72"/>
                    <a:pt x="104" y="72"/>
                    <a:pt x="104" y="72"/>
                  </a:cubicBezTo>
                  <a:cubicBezTo>
                    <a:pt x="104" y="68"/>
                    <a:pt x="104" y="68"/>
                    <a:pt x="104" y="68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4"/>
                    <a:pt x="104" y="24"/>
                    <a:pt x="104" y="24"/>
                  </a:cubicBezTo>
                  <a:cubicBezTo>
                    <a:pt x="103" y="23"/>
                    <a:pt x="103" y="23"/>
                    <a:pt x="103" y="23"/>
                  </a:cubicBezTo>
                  <a:cubicBezTo>
                    <a:pt x="90" y="10"/>
                    <a:pt x="90" y="10"/>
                    <a:pt x="90" y="10"/>
                  </a:cubicBezTo>
                  <a:cubicBezTo>
                    <a:pt x="89" y="9"/>
                    <a:pt x="89" y="9"/>
                    <a:pt x="89" y="9"/>
                  </a:cubicBezTo>
                  <a:cubicBezTo>
                    <a:pt x="87" y="9"/>
                    <a:pt x="87" y="9"/>
                    <a:pt x="87" y="9"/>
                  </a:cubicBezTo>
                  <a:cubicBezTo>
                    <a:pt x="31" y="9"/>
                    <a:pt x="31" y="9"/>
                    <a:pt x="31" y="9"/>
                  </a:cubicBezTo>
                  <a:cubicBezTo>
                    <a:pt x="31" y="12"/>
                    <a:pt x="31" y="14"/>
                    <a:pt x="31" y="17"/>
                  </a:cubicBezTo>
                  <a:cubicBezTo>
                    <a:pt x="84" y="17"/>
                    <a:pt x="84" y="17"/>
                    <a:pt x="84" y="17"/>
                  </a:cubicBezTo>
                  <a:cubicBezTo>
                    <a:pt x="83" y="28"/>
                    <a:pt x="83" y="28"/>
                    <a:pt x="83" y="28"/>
                  </a:cubicBezTo>
                  <a:cubicBezTo>
                    <a:pt x="83" y="30"/>
                    <a:pt x="83" y="30"/>
                    <a:pt x="83" y="30"/>
                  </a:cubicBezTo>
                  <a:cubicBezTo>
                    <a:pt x="85" y="30"/>
                    <a:pt x="85" y="30"/>
                    <a:pt x="85" y="30"/>
                  </a:cubicBezTo>
                  <a:cubicBezTo>
                    <a:pt x="97" y="29"/>
                    <a:pt x="97" y="29"/>
                    <a:pt x="97" y="29"/>
                  </a:cubicBezTo>
                  <a:cubicBezTo>
                    <a:pt x="97" y="65"/>
                    <a:pt x="97" y="65"/>
                    <a:pt x="97" y="65"/>
                  </a:cubicBezTo>
                  <a:cubicBezTo>
                    <a:pt x="79" y="65"/>
                    <a:pt x="57" y="65"/>
                    <a:pt x="18" y="65"/>
                  </a:cubicBezTo>
                  <a:close/>
                  <a:moveTo>
                    <a:pt x="95" y="26"/>
                  </a:moveTo>
                  <a:cubicBezTo>
                    <a:pt x="86" y="26"/>
                    <a:pt x="86" y="26"/>
                    <a:pt x="86" y="26"/>
                  </a:cubicBezTo>
                  <a:cubicBezTo>
                    <a:pt x="87" y="18"/>
                    <a:pt x="87" y="18"/>
                    <a:pt x="87" y="18"/>
                  </a:cubicBezTo>
                  <a:cubicBezTo>
                    <a:pt x="95" y="26"/>
                    <a:pt x="95" y="26"/>
                    <a:pt x="95" y="26"/>
                  </a:cubicBezTo>
                  <a:close/>
                  <a:moveTo>
                    <a:pt x="32" y="43"/>
                  </a:moveTo>
                  <a:cubicBezTo>
                    <a:pt x="74" y="43"/>
                    <a:pt x="74" y="43"/>
                    <a:pt x="74" y="43"/>
                  </a:cubicBezTo>
                  <a:cubicBezTo>
                    <a:pt x="74" y="45"/>
                    <a:pt x="74" y="45"/>
                    <a:pt x="74" y="45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2" y="43"/>
                    <a:pt x="32" y="43"/>
                    <a:pt x="32" y="43"/>
                  </a:cubicBezTo>
                  <a:close/>
                  <a:moveTo>
                    <a:pt x="32" y="32"/>
                  </a:moveTo>
                  <a:cubicBezTo>
                    <a:pt x="71" y="32"/>
                    <a:pt x="71" y="32"/>
                    <a:pt x="71" y="32"/>
                  </a:cubicBezTo>
                  <a:cubicBezTo>
                    <a:pt x="71" y="35"/>
                    <a:pt x="71" y="35"/>
                    <a:pt x="71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2" y="32"/>
                    <a:pt x="32" y="32"/>
                    <a:pt x="32" y="32"/>
                  </a:cubicBezTo>
                  <a:close/>
                  <a:moveTo>
                    <a:pt x="32" y="22"/>
                  </a:moveTo>
                  <a:cubicBezTo>
                    <a:pt x="71" y="22"/>
                    <a:pt x="71" y="22"/>
                    <a:pt x="71" y="22"/>
                  </a:cubicBezTo>
                  <a:cubicBezTo>
                    <a:pt x="71" y="25"/>
                    <a:pt x="71" y="25"/>
                    <a:pt x="71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2"/>
                    <a:pt x="32" y="22"/>
                    <a:pt x="32" y="22"/>
                  </a:cubicBezTo>
                  <a:close/>
                  <a:moveTo>
                    <a:pt x="3" y="66"/>
                  </a:moveTo>
                  <a:cubicBezTo>
                    <a:pt x="9" y="68"/>
                    <a:pt x="9" y="68"/>
                    <a:pt x="9" y="68"/>
                  </a:cubicBezTo>
                  <a:cubicBezTo>
                    <a:pt x="9" y="74"/>
                    <a:pt x="9" y="74"/>
                    <a:pt x="9" y="74"/>
                  </a:cubicBezTo>
                  <a:cubicBezTo>
                    <a:pt x="5" y="79"/>
                    <a:pt x="5" y="79"/>
                    <a:pt x="5" y="79"/>
                  </a:cubicBezTo>
                  <a:cubicBezTo>
                    <a:pt x="4" y="79"/>
                    <a:pt x="3" y="79"/>
                    <a:pt x="2" y="78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3" y="66"/>
                    <a:pt x="3" y="66"/>
                    <a:pt x="3" y="66"/>
                  </a:cubicBezTo>
                  <a:close/>
                  <a:moveTo>
                    <a:pt x="4" y="48"/>
                  </a:moveTo>
                  <a:cubicBezTo>
                    <a:pt x="3" y="53"/>
                    <a:pt x="3" y="59"/>
                    <a:pt x="2" y="65"/>
                  </a:cubicBezTo>
                  <a:cubicBezTo>
                    <a:pt x="5" y="65"/>
                    <a:pt x="9" y="66"/>
                    <a:pt x="12" y="67"/>
                  </a:cubicBezTo>
                  <a:cubicBezTo>
                    <a:pt x="14" y="61"/>
                    <a:pt x="15" y="56"/>
                    <a:pt x="17" y="51"/>
                  </a:cubicBezTo>
                  <a:cubicBezTo>
                    <a:pt x="13" y="50"/>
                    <a:pt x="9" y="49"/>
                    <a:pt x="4" y="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5" name="矩形 4"/>
          <p:cNvSpPr/>
          <p:nvPr/>
        </p:nvSpPr>
        <p:spPr>
          <a:xfrm>
            <a:off x="3823583" y="4400452"/>
            <a:ext cx="45448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dirty="0">
                <a:solidFill>
                  <a:schemeClr val="accent1"/>
                </a:solidFill>
                <a:latin typeface="Arial" pitchFamily="34" charset="0"/>
              </a:rPr>
              <a:t>知之者不如好之者，好之者不如乐之者</a:t>
            </a:r>
            <a:endParaRPr lang="zh-CN" altLang="en-US" sz="2000" dirty="0">
              <a:solidFill>
                <a:schemeClr val="accent1"/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8925059" y="1986059"/>
            <a:ext cx="3266941" cy="509066"/>
            <a:chOff x="8925059" y="355986"/>
            <a:chExt cx="3266941" cy="509066"/>
          </a:xfrm>
        </p:grpSpPr>
        <p:cxnSp>
          <p:nvCxnSpPr>
            <p:cNvPr id="7" name="直接连接符 6"/>
            <p:cNvCxnSpPr/>
            <p:nvPr/>
          </p:nvCxnSpPr>
          <p:spPr>
            <a:xfrm>
              <a:off x="8925059" y="355986"/>
              <a:ext cx="3266941" cy="0"/>
            </a:xfrm>
            <a:prstGeom prst="line">
              <a:avLst/>
            </a:prstGeom>
            <a:ln w="1968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>
              <a:off x="9285668" y="635386"/>
              <a:ext cx="2906332" cy="0"/>
            </a:xfrm>
            <a:prstGeom prst="line">
              <a:avLst/>
            </a:prstGeom>
            <a:ln w="762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 flipV="1">
              <a:off x="9375820" y="851286"/>
              <a:ext cx="2816180" cy="13766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组合 9"/>
          <p:cNvGrpSpPr/>
          <p:nvPr/>
        </p:nvGrpSpPr>
        <p:grpSpPr>
          <a:xfrm flipV="1">
            <a:off x="8925059" y="4383036"/>
            <a:ext cx="3266941" cy="509066"/>
            <a:chOff x="8925059" y="355986"/>
            <a:chExt cx="3266941" cy="509066"/>
          </a:xfrm>
        </p:grpSpPr>
        <p:cxnSp>
          <p:nvCxnSpPr>
            <p:cNvPr id="11" name="直接连接符 10"/>
            <p:cNvCxnSpPr/>
            <p:nvPr/>
          </p:nvCxnSpPr>
          <p:spPr>
            <a:xfrm>
              <a:off x="8925059" y="355986"/>
              <a:ext cx="3266941" cy="0"/>
            </a:xfrm>
            <a:prstGeom prst="line">
              <a:avLst/>
            </a:prstGeom>
            <a:ln w="1968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9285668" y="635386"/>
              <a:ext cx="2906332" cy="0"/>
            </a:xfrm>
            <a:prstGeom prst="line">
              <a:avLst/>
            </a:prstGeom>
            <a:ln w="762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flipV="1">
              <a:off x="9375820" y="851286"/>
              <a:ext cx="2816180" cy="13766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组合 14"/>
          <p:cNvGrpSpPr/>
          <p:nvPr/>
        </p:nvGrpSpPr>
        <p:grpSpPr>
          <a:xfrm flipH="1">
            <a:off x="0" y="1986059"/>
            <a:ext cx="3266941" cy="509066"/>
            <a:chOff x="8925059" y="355986"/>
            <a:chExt cx="3266941" cy="509066"/>
          </a:xfrm>
        </p:grpSpPr>
        <p:cxnSp>
          <p:nvCxnSpPr>
            <p:cNvPr id="16" name="直接连接符 15"/>
            <p:cNvCxnSpPr/>
            <p:nvPr/>
          </p:nvCxnSpPr>
          <p:spPr>
            <a:xfrm>
              <a:off x="8925059" y="355986"/>
              <a:ext cx="3266941" cy="0"/>
            </a:xfrm>
            <a:prstGeom prst="line">
              <a:avLst/>
            </a:prstGeom>
            <a:ln w="1968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9285668" y="635386"/>
              <a:ext cx="2906332" cy="0"/>
            </a:xfrm>
            <a:prstGeom prst="line">
              <a:avLst/>
            </a:prstGeom>
            <a:ln w="762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 flipV="1">
              <a:off x="9375820" y="851286"/>
              <a:ext cx="2816180" cy="13766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组合 18"/>
          <p:cNvGrpSpPr/>
          <p:nvPr/>
        </p:nvGrpSpPr>
        <p:grpSpPr>
          <a:xfrm flipH="1" flipV="1">
            <a:off x="0" y="4383036"/>
            <a:ext cx="3266941" cy="509066"/>
            <a:chOff x="8925059" y="355986"/>
            <a:chExt cx="3266941" cy="509066"/>
          </a:xfrm>
        </p:grpSpPr>
        <p:cxnSp>
          <p:nvCxnSpPr>
            <p:cNvPr id="20" name="直接连接符 19"/>
            <p:cNvCxnSpPr/>
            <p:nvPr/>
          </p:nvCxnSpPr>
          <p:spPr>
            <a:xfrm>
              <a:off x="8925059" y="355986"/>
              <a:ext cx="3266941" cy="0"/>
            </a:xfrm>
            <a:prstGeom prst="line">
              <a:avLst/>
            </a:prstGeom>
            <a:ln w="1968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9285668" y="635386"/>
              <a:ext cx="2906332" cy="0"/>
            </a:xfrm>
            <a:prstGeom prst="line">
              <a:avLst/>
            </a:prstGeom>
            <a:ln w="762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 flipV="1">
              <a:off x="9375820" y="851286"/>
              <a:ext cx="2816180" cy="13766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24" name="文本框 23"/>
          <p:cNvSpPr txBox="1"/>
          <p:nvPr/>
        </p:nvSpPr>
        <p:spPr>
          <a:xfrm>
            <a:off x="43542" y="109252"/>
            <a:ext cx="2229479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PART ONE</a:t>
            </a:r>
            <a:endParaRPr lang="zh-CN" altLang="en-US" sz="28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4074688" y="1702809"/>
            <a:ext cx="4042624" cy="4044811"/>
            <a:chOff x="4074688" y="1702809"/>
            <a:chExt cx="4042624" cy="4044811"/>
          </a:xfrm>
        </p:grpSpPr>
        <p:sp>
          <p:nvSpPr>
            <p:cNvPr id="11" name="Freeform 21"/>
            <p:cNvSpPr/>
            <p:nvPr/>
          </p:nvSpPr>
          <p:spPr bwMode="auto">
            <a:xfrm>
              <a:off x="4074688" y="1724683"/>
              <a:ext cx="1846307" cy="1846307"/>
            </a:xfrm>
            <a:custGeom>
              <a:avLst/>
              <a:gdLst>
                <a:gd name="T0" fmla="*/ 844 w 844"/>
                <a:gd name="T1" fmla="*/ 0 h 844"/>
                <a:gd name="T2" fmla="*/ 619 w 844"/>
                <a:gd name="T3" fmla="*/ 226 h 844"/>
                <a:gd name="T4" fmla="*/ 445 w 844"/>
                <a:gd name="T5" fmla="*/ 52 h 844"/>
                <a:gd name="T6" fmla="*/ 16 w 844"/>
                <a:gd name="T7" fmla="*/ 480 h 844"/>
                <a:gd name="T8" fmla="*/ 190 w 844"/>
                <a:gd name="T9" fmla="*/ 654 h 844"/>
                <a:gd name="T10" fmla="*/ 0 w 844"/>
                <a:gd name="T11" fmla="*/ 844 h 844"/>
                <a:gd name="T12" fmla="*/ 844 w 844"/>
                <a:gd name="T13" fmla="*/ 844 h 844"/>
                <a:gd name="T14" fmla="*/ 844 w 844"/>
                <a:gd name="T15" fmla="*/ 0 h 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4" h="844">
                  <a:moveTo>
                    <a:pt x="844" y="0"/>
                  </a:moveTo>
                  <a:lnTo>
                    <a:pt x="619" y="226"/>
                  </a:lnTo>
                  <a:lnTo>
                    <a:pt x="445" y="52"/>
                  </a:lnTo>
                  <a:lnTo>
                    <a:pt x="16" y="480"/>
                  </a:lnTo>
                  <a:lnTo>
                    <a:pt x="190" y="654"/>
                  </a:lnTo>
                  <a:lnTo>
                    <a:pt x="0" y="844"/>
                  </a:lnTo>
                  <a:lnTo>
                    <a:pt x="844" y="844"/>
                  </a:lnTo>
                  <a:lnTo>
                    <a:pt x="844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4000"/>
            </a:p>
          </p:txBody>
        </p:sp>
        <p:sp>
          <p:nvSpPr>
            <p:cNvPr id="12" name="Freeform 22"/>
            <p:cNvSpPr/>
            <p:nvPr/>
          </p:nvSpPr>
          <p:spPr bwMode="auto">
            <a:xfrm>
              <a:off x="4096564" y="3901313"/>
              <a:ext cx="1846307" cy="1846307"/>
            </a:xfrm>
            <a:custGeom>
              <a:avLst/>
              <a:gdLst>
                <a:gd name="T0" fmla="*/ 0 w 844"/>
                <a:gd name="T1" fmla="*/ 0 h 844"/>
                <a:gd name="T2" fmla="*/ 226 w 844"/>
                <a:gd name="T3" fmla="*/ 226 h 844"/>
                <a:gd name="T4" fmla="*/ 52 w 844"/>
                <a:gd name="T5" fmla="*/ 400 h 844"/>
                <a:gd name="T6" fmla="*/ 480 w 844"/>
                <a:gd name="T7" fmla="*/ 828 h 844"/>
                <a:gd name="T8" fmla="*/ 654 w 844"/>
                <a:gd name="T9" fmla="*/ 654 h 844"/>
                <a:gd name="T10" fmla="*/ 844 w 844"/>
                <a:gd name="T11" fmla="*/ 844 h 844"/>
                <a:gd name="T12" fmla="*/ 844 w 844"/>
                <a:gd name="T13" fmla="*/ 0 h 844"/>
                <a:gd name="T14" fmla="*/ 0 w 844"/>
                <a:gd name="T15" fmla="*/ 0 h 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4" h="844">
                  <a:moveTo>
                    <a:pt x="0" y="0"/>
                  </a:moveTo>
                  <a:lnTo>
                    <a:pt x="226" y="226"/>
                  </a:lnTo>
                  <a:lnTo>
                    <a:pt x="52" y="400"/>
                  </a:lnTo>
                  <a:lnTo>
                    <a:pt x="480" y="828"/>
                  </a:lnTo>
                  <a:lnTo>
                    <a:pt x="654" y="654"/>
                  </a:lnTo>
                  <a:lnTo>
                    <a:pt x="844" y="844"/>
                  </a:lnTo>
                  <a:lnTo>
                    <a:pt x="84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4000"/>
            </a:p>
          </p:txBody>
        </p:sp>
        <p:sp>
          <p:nvSpPr>
            <p:cNvPr id="13" name="Freeform 23"/>
            <p:cNvSpPr/>
            <p:nvPr/>
          </p:nvSpPr>
          <p:spPr bwMode="auto">
            <a:xfrm>
              <a:off x="6271005" y="3879438"/>
              <a:ext cx="1846307" cy="1846307"/>
            </a:xfrm>
            <a:custGeom>
              <a:avLst/>
              <a:gdLst>
                <a:gd name="T0" fmla="*/ 0 w 844"/>
                <a:gd name="T1" fmla="*/ 844 h 844"/>
                <a:gd name="T2" fmla="*/ 226 w 844"/>
                <a:gd name="T3" fmla="*/ 619 h 844"/>
                <a:gd name="T4" fmla="*/ 400 w 844"/>
                <a:gd name="T5" fmla="*/ 793 h 844"/>
                <a:gd name="T6" fmla="*/ 828 w 844"/>
                <a:gd name="T7" fmla="*/ 364 h 844"/>
                <a:gd name="T8" fmla="*/ 655 w 844"/>
                <a:gd name="T9" fmla="*/ 190 h 844"/>
                <a:gd name="T10" fmla="*/ 844 w 844"/>
                <a:gd name="T11" fmla="*/ 0 h 844"/>
                <a:gd name="T12" fmla="*/ 0 w 844"/>
                <a:gd name="T13" fmla="*/ 0 h 844"/>
                <a:gd name="T14" fmla="*/ 0 w 844"/>
                <a:gd name="T15" fmla="*/ 844 h 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4" h="844">
                  <a:moveTo>
                    <a:pt x="0" y="844"/>
                  </a:moveTo>
                  <a:lnTo>
                    <a:pt x="226" y="619"/>
                  </a:lnTo>
                  <a:lnTo>
                    <a:pt x="400" y="793"/>
                  </a:lnTo>
                  <a:lnTo>
                    <a:pt x="828" y="364"/>
                  </a:lnTo>
                  <a:lnTo>
                    <a:pt x="655" y="190"/>
                  </a:lnTo>
                  <a:lnTo>
                    <a:pt x="844" y="0"/>
                  </a:lnTo>
                  <a:lnTo>
                    <a:pt x="0" y="0"/>
                  </a:lnTo>
                  <a:lnTo>
                    <a:pt x="0" y="844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4000"/>
            </a:p>
          </p:txBody>
        </p:sp>
        <p:sp>
          <p:nvSpPr>
            <p:cNvPr id="14" name="Freeform 24"/>
            <p:cNvSpPr/>
            <p:nvPr/>
          </p:nvSpPr>
          <p:spPr bwMode="auto">
            <a:xfrm>
              <a:off x="6251317" y="1702809"/>
              <a:ext cx="1844120" cy="1846307"/>
            </a:xfrm>
            <a:custGeom>
              <a:avLst/>
              <a:gdLst>
                <a:gd name="T0" fmla="*/ 843 w 843"/>
                <a:gd name="T1" fmla="*/ 844 h 844"/>
                <a:gd name="T2" fmla="*/ 619 w 843"/>
                <a:gd name="T3" fmla="*/ 619 h 844"/>
                <a:gd name="T4" fmla="*/ 792 w 843"/>
                <a:gd name="T5" fmla="*/ 445 h 844"/>
                <a:gd name="T6" fmla="*/ 363 w 843"/>
                <a:gd name="T7" fmla="*/ 16 h 844"/>
                <a:gd name="T8" fmla="*/ 189 w 843"/>
                <a:gd name="T9" fmla="*/ 190 h 844"/>
                <a:gd name="T10" fmla="*/ 0 w 843"/>
                <a:gd name="T11" fmla="*/ 0 h 844"/>
                <a:gd name="T12" fmla="*/ 0 w 843"/>
                <a:gd name="T13" fmla="*/ 844 h 844"/>
                <a:gd name="T14" fmla="*/ 843 w 843"/>
                <a:gd name="T15" fmla="*/ 844 h 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3" h="844">
                  <a:moveTo>
                    <a:pt x="843" y="844"/>
                  </a:moveTo>
                  <a:lnTo>
                    <a:pt x="619" y="619"/>
                  </a:lnTo>
                  <a:lnTo>
                    <a:pt x="792" y="445"/>
                  </a:lnTo>
                  <a:lnTo>
                    <a:pt x="363" y="16"/>
                  </a:lnTo>
                  <a:lnTo>
                    <a:pt x="189" y="190"/>
                  </a:lnTo>
                  <a:lnTo>
                    <a:pt x="0" y="0"/>
                  </a:lnTo>
                  <a:lnTo>
                    <a:pt x="0" y="844"/>
                  </a:lnTo>
                  <a:lnTo>
                    <a:pt x="843" y="84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4000"/>
            </a:p>
          </p:txBody>
        </p:sp>
        <p:sp>
          <p:nvSpPr>
            <p:cNvPr id="15" name="Freeform 17"/>
            <p:cNvSpPr>
              <a:spLocks noEditPoints="1"/>
            </p:cNvSpPr>
            <p:nvPr/>
          </p:nvSpPr>
          <p:spPr bwMode="auto">
            <a:xfrm>
              <a:off x="5168170" y="4093777"/>
              <a:ext cx="437133" cy="632249"/>
            </a:xfrm>
            <a:custGeom>
              <a:avLst/>
              <a:gdLst>
                <a:gd name="T0" fmla="*/ 197 w 213"/>
                <a:gd name="T1" fmla="*/ 225 h 308"/>
                <a:gd name="T2" fmla="*/ 179 w 213"/>
                <a:gd name="T3" fmla="*/ 308 h 308"/>
                <a:gd name="T4" fmla="*/ 107 w 213"/>
                <a:gd name="T5" fmla="*/ 285 h 308"/>
                <a:gd name="T6" fmla="*/ 34 w 213"/>
                <a:gd name="T7" fmla="*/ 308 h 308"/>
                <a:gd name="T8" fmla="*/ 16 w 213"/>
                <a:gd name="T9" fmla="*/ 225 h 308"/>
                <a:gd name="T10" fmla="*/ 14 w 213"/>
                <a:gd name="T11" fmla="*/ 177 h 308"/>
                <a:gd name="T12" fmla="*/ 107 w 213"/>
                <a:gd name="T13" fmla="*/ 67 h 308"/>
                <a:gd name="T14" fmla="*/ 199 w 213"/>
                <a:gd name="T15" fmla="*/ 177 h 308"/>
                <a:gd name="T16" fmla="*/ 134 w 213"/>
                <a:gd name="T17" fmla="*/ 38 h 308"/>
                <a:gd name="T18" fmla="*/ 61 w 213"/>
                <a:gd name="T19" fmla="*/ 0 h 308"/>
                <a:gd name="T20" fmla="*/ 134 w 213"/>
                <a:gd name="T21" fmla="*/ 38 h 308"/>
                <a:gd name="T22" fmla="*/ 100 w 213"/>
                <a:gd name="T23" fmla="*/ 112 h 308"/>
                <a:gd name="T24" fmla="*/ 57 w 213"/>
                <a:gd name="T25" fmla="*/ 149 h 308"/>
                <a:gd name="T26" fmla="*/ 100 w 213"/>
                <a:gd name="T27" fmla="*/ 186 h 308"/>
                <a:gd name="T28" fmla="*/ 86 w 213"/>
                <a:gd name="T29" fmla="*/ 195 h 308"/>
                <a:gd name="T30" fmla="*/ 68 w 213"/>
                <a:gd name="T31" fmla="*/ 225 h 308"/>
                <a:gd name="T32" fmla="*/ 100 w 213"/>
                <a:gd name="T33" fmla="*/ 252 h 308"/>
                <a:gd name="T34" fmla="*/ 113 w 213"/>
                <a:gd name="T35" fmla="*/ 235 h 308"/>
                <a:gd name="T36" fmla="*/ 145 w 213"/>
                <a:gd name="T37" fmla="*/ 172 h 308"/>
                <a:gd name="T38" fmla="*/ 113 w 213"/>
                <a:gd name="T39" fmla="*/ 135 h 308"/>
                <a:gd name="T40" fmla="*/ 127 w 213"/>
                <a:gd name="T41" fmla="*/ 148 h 308"/>
                <a:gd name="T42" fmla="*/ 143 w 213"/>
                <a:gd name="T43" fmla="*/ 121 h 308"/>
                <a:gd name="T44" fmla="*/ 113 w 213"/>
                <a:gd name="T45" fmla="*/ 101 h 308"/>
                <a:gd name="T46" fmla="*/ 142 w 213"/>
                <a:gd name="T47" fmla="*/ 50 h 308"/>
                <a:gd name="T48" fmla="*/ 144 w 213"/>
                <a:gd name="T49" fmla="*/ 68 h 308"/>
                <a:gd name="T50" fmla="*/ 70 w 213"/>
                <a:gd name="T51" fmla="*/ 68 h 308"/>
                <a:gd name="T52" fmla="*/ 72 w 213"/>
                <a:gd name="T53" fmla="*/ 50 h 308"/>
                <a:gd name="T54" fmla="*/ 131 w 213"/>
                <a:gd name="T55" fmla="*/ 46 h 308"/>
                <a:gd name="T56" fmla="*/ 100 w 213"/>
                <a:gd name="T57" fmla="*/ 135 h 308"/>
                <a:gd name="T58" fmla="*/ 91 w 213"/>
                <a:gd name="T59" fmla="*/ 152 h 308"/>
                <a:gd name="T60" fmla="*/ 91 w 213"/>
                <a:gd name="T61" fmla="*/ 137 h 308"/>
                <a:gd name="T62" fmla="*/ 128 w 213"/>
                <a:gd name="T63" fmla="*/ 202 h 308"/>
                <a:gd name="T64" fmla="*/ 113 w 213"/>
                <a:gd name="T65" fmla="*/ 213 h 308"/>
                <a:gd name="T66" fmla="*/ 128 w 213"/>
                <a:gd name="T67" fmla="*/ 202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3" h="308">
                  <a:moveTo>
                    <a:pt x="198" y="196"/>
                  </a:moveTo>
                  <a:cubicBezTo>
                    <a:pt x="197" y="225"/>
                    <a:pt x="197" y="225"/>
                    <a:pt x="197" y="225"/>
                  </a:cubicBezTo>
                  <a:cubicBezTo>
                    <a:pt x="198" y="246"/>
                    <a:pt x="204" y="260"/>
                    <a:pt x="213" y="268"/>
                  </a:cubicBezTo>
                  <a:cubicBezTo>
                    <a:pt x="179" y="308"/>
                    <a:pt x="179" y="308"/>
                    <a:pt x="179" y="308"/>
                  </a:cubicBezTo>
                  <a:cubicBezTo>
                    <a:pt x="176" y="304"/>
                    <a:pt x="172" y="300"/>
                    <a:pt x="164" y="297"/>
                  </a:cubicBezTo>
                  <a:cubicBezTo>
                    <a:pt x="150" y="289"/>
                    <a:pt x="130" y="285"/>
                    <a:pt x="107" y="285"/>
                  </a:cubicBezTo>
                  <a:cubicBezTo>
                    <a:pt x="83" y="285"/>
                    <a:pt x="64" y="289"/>
                    <a:pt x="49" y="297"/>
                  </a:cubicBezTo>
                  <a:cubicBezTo>
                    <a:pt x="42" y="300"/>
                    <a:pt x="37" y="304"/>
                    <a:pt x="34" y="308"/>
                  </a:cubicBezTo>
                  <a:cubicBezTo>
                    <a:pt x="0" y="268"/>
                    <a:pt x="0" y="268"/>
                    <a:pt x="0" y="268"/>
                  </a:cubicBezTo>
                  <a:cubicBezTo>
                    <a:pt x="10" y="260"/>
                    <a:pt x="15" y="246"/>
                    <a:pt x="16" y="225"/>
                  </a:cubicBezTo>
                  <a:cubicBezTo>
                    <a:pt x="15" y="196"/>
                    <a:pt x="15" y="196"/>
                    <a:pt x="15" y="196"/>
                  </a:cubicBezTo>
                  <a:cubicBezTo>
                    <a:pt x="14" y="190"/>
                    <a:pt x="14" y="184"/>
                    <a:pt x="14" y="177"/>
                  </a:cubicBezTo>
                  <a:cubicBezTo>
                    <a:pt x="14" y="145"/>
                    <a:pt x="23" y="118"/>
                    <a:pt x="41" y="98"/>
                  </a:cubicBezTo>
                  <a:cubicBezTo>
                    <a:pt x="59" y="77"/>
                    <a:pt x="80" y="67"/>
                    <a:pt x="107" y="67"/>
                  </a:cubicBezTo>
                  <a:cubicBezTo>
                    <a:pt x="133" y="67"/>
                    <a:pt x="155" y="77"/>
                    <a:pt x="172" y="98"/>
                  </a:cubicBezTo>
                  <a:cubicBezTo>
                    <a:pt x="190" y="118"/>
                    <a:pt x="199" y="145"/>
                    <a:pt x="199" y="177"/>
                  </a:cubicBezTo>
                  <a:cubicBezTo>
                    <a:pt x="199" y="184"/>
                    <a:pt x="199" y="190"/>
                    <a:pt x="198" y="196"/>
                  </a:cubicBezTo>
                  <a:close/>
                  <a:moveTo>
                    <a:pt x="134" y="38"/>
                  </a:moveTo>
                  <a:cubicBezTo>
                    <a:pt x="79" y="38"/>
                    <a:pt x="79" y="38"/>
                    <a:pt x="79" y="38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152" y="0"/>
                    <a:pt x="152" y="0"/>
                    <a:pt x="152" y="0"/>
                  </a:cubicBezTo>
                  <a:cubicBezTo>
                    <a:pt x="134" y="38"/>
                    <a:pt x="134" y="38"/>
                    <a:pt x="134" y="38"/>
                  </a:cubicBezTo>
                  <a:close/>
                  <a:moveTo>
                    <a:pt x="100" y="101"/>
                  </a:moveTo>
                  <a:cubicBezTo>
                    <a:pt x="100" y="112"/>
                    <a:pt x="100" y="112"/>
                    <a:pt x="100" y="112"/>
                  </a:cubicBezTo>
                  <a:cubicBezTo>
                    <a:pt x="87" y="114"/>
                    <a:pt x="77" y="117"/>
                    <a:pt x="70" y="122"/>
                  </a:cubicBezTo>
                  <a:cubicBezTo>
                    <a:pt x="62" y="128"/>
                    <a:pt x="57" y="137"/>
                    <a:pt x="57" y="149"/>
                  </a:cubicBezTo>
                  <a:cubicBezTo>
                    <a:pt x="57" y="160"/>
                    <a:pt x="61" y="168"/>
                    <a:pt x="70" y="174"/>
                  </a:cubicBezTo>
                  <a:cubicBezTo>
                    <a:pt x="75" y="178"/>
                    <a:pt x="85" y="182"/>
                    <a:pt x="100" y="186"/>
                  </a:cubicBezTo>
                  <a:cubicBezTo>
                    <a:pt x="100" y="212"/>
                    <a:pt x="100" y="212"/>
                    <a:pt x="100" y="212"/>
                  </a:cubicBezTo>
                  <a:cubicBezTo>
                    <a:pt x="90" y="211"/>
                    <a:pt x="86" y="205"/>
                    <a:pt x="86" y="195"/>
                  </a:cubicBezTo>
                  <a:cubicBezTo>
                    <a:pt x="55" y="195"/>
                    <a:pt x="55" y="195"/>
                    <a:pt x="55" y="195"/>
                  </a:cubicBezTo>
                  <a:cubicBezTo>
                    <a:pt x="55" y="207"/>
                    <a:pt x="59" y="217"/>
                    <a:pt x="68" y="225"/>
                  </a:cubicBezTo>
                  <a:cubicBezTo>
                    <a:pt x="76" y="231"/>
                    <a:pt x="87" y="235"/>
                    <a:pt x="100" y="235"/>
                  </a:cubicBezTo>
                  <a:cubicBezTo>
                    <a:pt x="100" y="252"/>
                    <a:pt x="100" y="252"/>
                    <a:pt x="100" y="252"/>
                  </a:cubicBezTo>
                  <a:cubicBezTo>
                    <a:pt x="113" y="252"/>
                    <a:pt x="113" y="252"/>
                    <a:pt x="113" y="252"/>
                  </a:cubicBezTo>
                  <a:cubicBezTo>
                    <a:pt x="113" y="235"/>
                    <a:pt x="113" y="235"/>
                    <a:pt x="113" y="235"/>
                  </a:cubicBezTo>
                  <a:cubicBezTo>
                    <a:pt x="143" y="234"/>
                    <a:pt x="158" y="221"/>
                    <a:pt x="158" y="197"/>
                  </a:cubicBezTo>
                  <a:cubicBezTo>
                    <a:pt x="158" y="187"/>
                    <a:pt x="154" y="178"/>
                    <a:pt x="145" y="172"/>
                  </a:cubicBezTo>
                  <a:cubicBezTo>
                    <a:pt x="139" y="167"/>
                    <a:pt x="128" y="162"/>
                    <a:pt x="113" y="159"/>
                  </a:cubicBezTo>
                  <a:cubicBezTo>
                    <a:pt x="113" y="135"/>
                    <a:pt x="113" y="135"/>
                    <a:pt x="113" y="135"/>
                  </a:cubicBezTo>
                  <a:cubicBezTo>
                    <a:pt x="118" y="135"/>
                    <a:pt x="121" y="136"/>
                    <a:pt x="123" y="139"/>
                  </a:cubicBezTo>
                  <a:cubicBezTo>
                    <a:pt x="126" y="141"/>
                    <a:pt x="127" y="144"/>
                    <a:pt x="127" y="148"/>
                  </a:cubicBezTo>
                  <a:cubicBezTo>
                    <a:pt x="157" y="148"/>
                    <a:pt x="157" y="148"/>
                    <a:pt x="157" y="148"/>
                  </a:cubicBezTo>
                  <a:cubicBezTo>
                    <a:pt x="157" y="136"/>
                    <a:pt x="152" y="127"/>
                    <a:pt x="143" y="121"/>
                  </a:cubicBezTo>
                  <a:cubicBezTo>
                    <a:pt x="136" y="116"/>
                    <a:pt x="126" y="113"/>
                    <a:pt x="113" y="112"/>
                  </a:cubicBezTo>
                  <a:cubicBezTo>
                    <a:pt x="113" y="101"/>
                    <a:pt x="113" y="101"/>
                    <a:pt x="113" y="101"/>
                  </a:cubicBezTo>
                  <a:cubicBezTo>
                    <a:pt x="100" y="101"/>
                    <a:pt x="100" y="101"/>
                    <a:pt x="100" y="101"/>
                  </a:cubicBezTo>
                  <a:close/>
                  <a:moveTo>
                    <a:pt x="142" y="50"/>
                  </a:moveTo>
                  <a:cubicBezTo>
                    <a:pt x="144" y="53"/>
                    <a:pt x="146" y="56"/>
                    <a:pt x="146" y="60"/>
                  </a:cubicBezTo>
                  <a:cubicBezTo>
                    <a:pt x="146" y="63"/>
                    <a:pt x="145" y="66"/>
                    <a:pt x="144" y="68"/>
                  </a:cubicBezTo>
                  <a:cubicBezTo>
                    <a:pt x="132" y="61"/>
                    <a:pt x="120" y="58"/>
                    <a:pt x="107" y="58"/>
                  </a:cubicBezTo>
                  <a:cubicBezTo>
                    <a:pt x="93" y="58"/>
                    <a:pt x="81" y="61"/>
                    <a:pt x="70" y="68"/>
                  </a:cubicBezTo>
                  <a:cubicBezTo>
                    <a:pt x="68" y="66"/>
                    <a:pt x="67" y="63"/>
                    <a:pt x="67" y="60"/>
                  </a:cubicBezTo>
                  <a:cubicBezTo>
                    <a:pt x="67" y="56"/>
                    <a:pt x="69" y="53"/>
                    <a:pt x="72" y="50"/>
                  </a:cubicBezTo>
                  <a:cubicBezTo>
                    <a:pt x="74" y="47"/>
                    <a:pt x="78" y="46"/>
                    <a:pt x="82" y="46"/>
                  </a:cubicBezTo>
                  <a:cubicBezTo>
                    <a:pt x="131" y="46"/>
                    <a:pt x="131" y="46"/>
                    <a:pt x="131" y="46"/>
                  </a:cubicBezTo>
                  <a:cubicBezTo>
                    <a:pt x="135" y="46"/>
                    <a:pt x="139" y="47"/>
                    <a:pt x="142" y="50"/>
                  </a:cubicBezTo>
                  <a:close/>
                  <a:moveTo>
                    <a:pt x="100" y="135"/>
                  </a:moveTo>
                  <a:cubicBezTo>
                    <a:pt x="100" y="156"/>
                    <a:pt x="100" y="156"/>
                    <a:pt x="100" y="156"/>
                  </a:cubicBezTo>
                  <a:cubicBezTo>
                    <a:pt x="91" y="152"/>
                    <a:pt x="91" y="152"/>
                    <a:pt x="91" y="152"/>
                  </a:cubicBezTo>
                  <a:cubicBezTo>
                    <a:pt x="88" y="150"/>
                    <a:pt x="87" y="148"/>
                    <a:pt x="87" y="144"/>
                  </a:cubicBezTo>
                  <a:cubicBezTo>
                    <a:pt x="87" y="141"/>
                    <a:pt x="88" y="139"/>
                    <a:pt x="91" y="137"/>
                  </a:cubicBezTo>
                  <a:cubicBezTo>
                    <a:pt x="93" y="136"/>
                    <a:pt x="96" y="135"/>
                    <a:pt x="100" y="135"/>
                  </a:cubicBezTo>
                  <a:close/>
                  <a:moveTo>
                    <a:pt x="128" y="202"/>
                  </a:moveTo>
                  <a:cubicBezTo>
                    <a:pt x="128" y="206"/>
                    <a:pt x="126" y="208"/>
                    <a:pt x="123" y="210"/>
                  </a:cubicBezTo>
                  <a:cubicBezTo>
                    <a:pt x="121" y="212"/>
                    <a:pt x="117" y="213"/>
                    <a:pt x="113" y="213"/>
                  </a:cubicBezTo>
                  <a:cubicBezTo>
                    <a:pt x="113" y="189"/>
                    <a:pt x="113" y="189"/>
                    <a:pt x="113" y="189"/>
                  </a:cubicBezTo>
                  <a:cubicBezTo>
                    <a:pt x="123" y="191"/>
                    <a:pt x="128" y="196"/>
                    <a:pt x="128" y="20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4000"/>
            </a:p>
          </p:txBody>
        </p:sp>
        <p:sp>
          <p:nvSpPr>
            <p:cNvPr id="16" name="Freeform 16"/>
            <p:cNvSpPr>
              <a:spLocks noEditPoints="1"/>
            </p:cNvSpPr>
            <p:nvPr/>
          </p:nvSpPr>
          <p:spPr bwMode="auto">
            <a:xfrm>
              <a:off x="6660391" y="4144997"/>
              <a:ext cx="498765" cy="529809"/>
            </a:xfrm>
            <a:custGeom>
              <a:avLst/>
              <a:gdLst>
                <a:gd name="T0" fmla="*/ 219 w 220"/>
                <a:gd name="T1" fmla="*/ 132 h 234"/>
                <a:gd name="T2" fmla="*/ 181 w 220"/>
                <a:gd name="T3" fmla="*/ 206 h 234"/>
                <a:gd name="T4" fmla="*/ 102 w 220"/>
                <a:gd name="T5" fmla="*/ 232 h 234"/>
                <a:gd name="T6" fmla="*/ 28 w 220"/>
                <a:gd name="T7" fmla="*/ 195 h 234"/>
                <a:gd name="T8" fmla="*/ 2 w 220"/>
                <a:gd name="T9" fmla="*/ 116 h 234"/>
                <a:gd name="T10" fmla="*/ 19 w 220"/>
                <a:gd name="T11" fmla="*/ 65 h 234"/>
                <a:gd name="T12" fmla="*/ 109 w 220"/>
                <a:gd name="T13" fmla="*/ 129 h 234"/>
                <a:gd name="T14" fmla="*/ 219 w 220"/>
                <a:gd name="T15" fmla="*/ 114 h 234"/>
                <a:gd name="T16" fmla="*/ 219 w 220"/>
                <a:gd name="T17" fmla="*/ 132 h 234"/>
                <a:gd name="T18" fmla="*/ 218 w 220"/>
                <a:gd name="T19" fmla="*/ 104 h 234"/>
                <a:gd name="T20" fmla="*/ 115 w 220"/>
                <a:gd name="T21" fmla="*/ 118 h 234"/>
                <a:gd name="T22" fmla="*/ 101 w 220"/>
                <a:gd name="T23" fmla="*/ 15 h 234"/>
                <a:gd name="T24" fmla="*/ 119 w 220"/>
                <a:gd name="T25" fmla="*/ 15 h 234"/>
                <a:gd name="T26" fmla="*/ 184 w 220"/>
                <a:gd name="T27" fmla="*/ 43 h 234"/>
                <a:gd name="T28" fmla="*/ 218 w 220"/>
                <a:gd name="T29" fmla="*/ 104 h 234"/>
                <a:gd name="T30" fmla="*/ 82 w 220"/>
                <a:gd name="T31" fmla="*/ 0 h 234"/>
                <a:gd name="T32" fmla="*/ 95 w 220"/>
                <a:gd name="T33" fmla="*/ 96 h 234"/>
                <a:gd name="T34" fmla="*/ 15 w 220"/>
                <a:gd name="T35" fmla="*/ 40 h 234"/>
                <a:gd name="T36" fmla="*/ 82 w 220"/>
                <a:gd name="T37" fmla="*/ 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20" h="234">
                  <a:moveTo>
                    <a:pt x="219" y="132"/>
                  </a:moveTo>
                  <a:cubicBezTo>
                    <a:pt x="217" y="162"/>
                    <a:pt x="204" y="187"/>
                    <a:pt x="181" y="206"/>
                  </a:cubicBezTo>
                  <a:cubicBezTo>
                    <a:pt x="159" y="226"/>
                    <a:pt x="132" y="234"/>
                    <a:pt x="102" y="232"/>
                  </a:cubicBezTo>
                  <a:cubicBezTo>
                    <a:pt x="72" y="230"/>
                    <a:pt x="48" y="218"/>
                    <a:pt x="28" y="195"/>
                  </a:cubicBezTo>
                  <a:cubicBezTo>
                    <a:pt x="9" y="172"/>
                    <a:pt x="0" y="146"/>
                    <a:pt x="2" y="116"/>
                  </a:cubicBezTo>
                  <a:cubicBezTo>
                    <a:pt x="3" y="98"/>
                    <a:pt x="9" y="81"/>
                    <a:pt x="19" y="65"/>
                  </a:cubicBezTo>
                  <a:cubicBezTo>
                    <a:pt x="109" y="129"/>
                    <a:pt x="109" y="129"/>
                    <a:pt x="109" y="129"/>
                  </a:cubicBezTo>
                  <a:cubicBezTo>
                    <a:pt x="219" y="114"/>
                    <a:pt x="219" y="114"/>
                    <a:pt x="219" y="114"/>
                  </a:cubicBezTo>
                  <a:cubicBezTo>
                    <a:pt x="219" y="119"/>
                    <a:pt x="220" y="125"/>
                    <a:pt x="219" y="132"/>
                  </a:cubicBezTo>
                  <a:close/>
                  <a:moveTo>
                    <a:pt x="218" y="104"/>
                  </a:moveTo>
                  <a:cubicBezTo>
                    <a:pt x="115" y="118"/>
                    <a:pt x="115" y="118"/>
                    <a:pt x="115" y="118"/>
                  </a:cubicBezTo>
                  <a:cubicBezTo>
                    <a:pt x="101" y="15"/>
                    <a:pt x="101" y="15"/>
                    <a:pt x="101" y="15"/>
                  </a:cubicBezTo>
                  <a:cubicBezTo>
                    <a:pt x="107" y="15"/>
                    <a:pt x="113" y="15"/>
                    <a:pt x="119" y="15"/>
                  </a:cubicBezTo>
                  <a:cubicBezTo>
                    <a:pt x="144" y="17"/>
                    <a:pt x="165" y="27"/>
                    <a:pt x="184" y="43"/>
                  </a:cubicBezTo>
                  <a:cubicBezTo>
                    <a:pt x="202" y="60"/>
                    <a:pt x="213" y="80"/>
                    <a:pt x="218" y="104"/>
                  </a:cubicBezTo>
                  <a:close/>
                  <a:moveTo>
                    <a:pt x="82" y="0"/>
                  </a:moveTo>
                  <a:cubicBezTo>
                    <a:pt x="95" y="96"/>
                    <a:pt x="95" y="96"/>
                    <a:pt x="95" y="96"/>
                  </a:cubicBezTo>
                  <a:cubicBezTo>
                    <a:pt x="15" y="40"/>
                    <a:pt x="15" y="40"/>
                    <a:pt x="15" y="40"/>
                  </a:cubicBezTo>
                  <a:cubicBezTo>
                    <a:pt x="32" y="18"/>
                    <a:pt x="55" y="5"/>
                    <a:pt x="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4000"/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5135657" y="2726589"/>
              <a:ext cx="584081" cy="584081"/>
              <a:chOff x="3760788" y="2187575"/>
              <a:chExt cx="423863" cy="423863"/>
            </a:xfrm>
            <a:solidFill>
              <a:srgbClr val="FFFFFF"/>
            </a:solidFill>
          </p:grpSpPr>
          <p:sp>
            <p:nvSpPr>
              <p:cNvPr id="23" name="Freeform 28"/>
              <p:cNvSpPr/>
              <p:nvPr/>
            </p:nvSpPr>
            <p:spPr bwMode="auto">
              <a:xfrm>
                <a:off x="3867151" y="2293938"/>
                <a:ext cx="161925" cy="160338"/>
              </a:xfrm>
              <a:custGeom>
                <a:avLst/>
                <a:gdLst>
                  <a:gd name="T0" fmla="*/ 69 w 102"/>
                  <a:gd name="T1" fmla="*/ 0 h 101"/>
                  <a:gd name="T2" fmla="*/ 34 w 102"/>
                  <a:gd name="T3" fmla="*/ 0 h 101"/>
                  <a:gd name="T4" fmla="*/ 34 w 102"/>
                  <a:gd name="T5" fmla="*/ 34 h 101"/>
                  <a:gd name="T6" fmla="*/ 0 w 102"/>
                  <a:gd name="T7" fmla="*/ 34 h 101"/>
                  <a:gd name="T8" fmla="*/ 0 w 102"/>
                  <a:gd name="T9" fmla="*/ 68 h 101"/>
                  <a:gd name="T10" fmla="*/ 34 w 102"/>
                  <a:gd name="T11" fmla="*/ 68 h 101"/>
                  <a:gd name="T12" fmla="*/ 34 w 102"/>
                  <a:gd name="T13" fmla="*/ 101 h 101"/>
                  <a:gd name="T14" fmla="*/ 69 w 102"/>
                  <a:gd name="T15" fmla="*/ 101 h 101"/>
                  <a:gd name="T16" fmla="*/ 69 w 102"/>
                  <a:gd name="T17" fmla="*/ 68 h 101"/>
                  <a:gd name="T18" fmla="*/ 102 w 102"/>
                  <a:gd name="T19" fmla="*/ 68 h 101"/>
                  <a:gd name="T20" fmla="*/ 102 w 102"/>
                  <a:gd name="T21" fmla="*/ 34 h 101"/>
                  <a:gd name="T22" fmla="*/ 69 w 102"/>
                  <a:gd name="T23" fmla="*/ 34 h 101"/>
                  <a:gd name="T24" fmla="*/ 69 w 102"/>
                  <a:gd name="T25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2" h="101">
                    <a:moveTo>
                      <a:pt x="69" y="0"/>
                    </a:moveTo>
                    <a:lnTo>
                      <a:pt x="34" y="0"/>
                    </a:lnTo>
                    <a:lnTo>
                      <a:pt x="34" y="34"/>
                    </a:lnTo>
                    <a:lnTo>
                      <a:pt x="0" y="34"/>
                    </a:lnTo>
                    <a:lnTo>
                      <a:pt x="0" y="68"/>
                    </a:lnTo>
                    <a:lnTo>
                      <a:pt x="34" y="68"/>
                    </a:lnTo>
                    <a:lnTo>
                      <a:pt x="34" y="101"/>
                    </a:lnTo>
                    <a:lnTo>
                      <a:pt x="69" y="101"/>
                    </a:lnTo>
                    <a:lnTo>
                      <a:pt x="69" y="68"/>
                    </a:lnTo>
                    <a:lnTo>
                      <a:pt x="102" y="68"/>
                    </a:lnTo>
                    <a:lnTo>
                      <a:pt x="102" y="34"/>
                    </a:lnTo>
                    <a:lnTo>
                      <a:pt x="69" y="34"/>
                    </a:lnTo>
                    <a:lnTo>
                      <a:pt x="6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4000"/>
              </a:p>
            </p:txBody>
          </p:sp>
          <p:sp>
            <p:nvSpPr>
              <p:cNvPr id="24" name="Freeform 29"/>
              <p:cNvSpPr>
                <a:spLocks noEditPoints="1"/>
              </p:cNvSpPr>
              <p:nvPr/>
            </p:nvSpPr>
            <p:spPr bwMode="auto">
              <a:xfrm>
                <a:off x="3760788" y="2187575"/>
                <a:ext cx="423863" cy="423863"/>
              </a:xfrm>
              <a:custGeom>
                <a:avLst/>
                <a:gdLst>
                  <a:gd name="T0" fmla="*/ 235 w 238"/>
                  <a:gd name="T1" fmla="*/ 203 h 238"/>
                  <a:gd name="T2" fmla="*/ 194 w 238"/>
                  <a:gd name="T3" fmla="*/ 162 h 238"/>
                  <a:gd name="T4" fmla="*/ 211 w 238"/>
                  <a:gd name="T5" fmla="*/ 105 h 238"/>
                  <a:gd name="T6" fmla="*/ 106 w 238"/>
                  <a:gd name="T7" fmla="*/ 0 h 238"/>
                  <a:gd name="T8" fmla="*/ 0 w 238"/>
                  <a:gd name="T9" fmla="*/ 105 h 238"/>
                  <a:gd name="T10" fmla="*/ 106 w 238"/>
                  <a:gd name="T11" fmla="*/ 210 h 238"/>
                  <a:gd name="T12" fmla="*/ 162 w 238"/>
                  <a:gd name="T13" fmla="*/ 193 h 238"/>
                  <a:gd name="T14" fmla="*/ 203 w 238"/>
                  <a:gd name="T15" fmla="*/ 235 h 238"/>
                  <a:gd name="T16" fmla="*/ 214 w 238"/>
                  <a:gd name="T17" fmla="*/ 235 h 238"/>
                  <a:gd name="T18" fmla="*/ 235 w 238"/>
                  <a:gd name="T19" fmla="*/ 214 h 238"/>
                  <a:gd name="T20" fmla="*/ 235 w 238"/>
                  <a:gd name="T21" fmla="*/ 203 h 238"/>
                  <a:gd name="T22" fmla="*/ 106 w 238"/>
                  <a:gd name="T23" fmla="*/ 180 h 238"/>
                  <a:gd name="T24" fmla="*/ 30 w 238"/>
                  <a:gd name="T25" fmla="*/ 105 h 238"/>
                  <a:gd name="T26" fmla="*/ 106 w 238"/>
                  <a:gd name="T27" fmla="*/ 30 h 238"/>
                  <a:gd name="T28" fmla="*/ 181 w 238"/>
                  <a:gd name="T29" fmla="*/ 105 h 238"/>
                  <a:gd name="T30" fmla="*/ 106 w 238"/>
                  <a:gd name="T31" fmla="*/ 180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38" h="238">
                    <a:moveTo>
                      <a:pt x="235" y="203"/>
                    </a:moveTo>
                    <a:cubicBezTo>
                      <a:pt x="194" y="162"/>
                      <a:pt x="194" y="162"/>
                      <a:pt x="194" y="162"/>
                    </a:cubicBezTo>
                    <a:cubicBezTo>
                      <a:pt x="204" y="145"/>
                      <a:pt x="211" y="126"/>
                      <a:pt x="211" y="105"/>
                    </a:cubicBezTo>
                    <a:cubicBezTo>
                      <a:pt x="211" y="47"/>
                      <a:pt x="164" y="0"/>
                      <a:pt x="106" y="0"/>
                    </a:cubicBezTo>
                    <a:cubicBezTo>
                      <a:pt x="47" y="0"/>
                      <a:pt x="0" y="47"/>
                      <a:pt x="0" y="105"/>
                    </a:cubicBezTo>
                    <a:cubicBezTo>
                      <a:pt x="0" y="163"/>
                      <a:pt x="47" y="210"/>
                      <a:pt x="106" y="210"/>
                    </a:cubicBezTo>
                    <a:cubicBezTo>
                      <a:pt x="126" y="210"/>
                      <a:pt x="146" y="204"/>
                      <a:pt x="162" y="193"/>
                    </a:cubicBezTo>
                    <a:cubicBezTo>
                      <a:pt x="203" y="235"/>
                      <a:pt x="203" y="235"/>
                      <a:pt x="203" y="235"/>
                    </a:cubicBezTo>
                    <a:cubicBezTo>
                      <a:pt x="206" y="238"/>
                      <a:pt x="211" y="238"/>
                      <a:pt x="214" y="235"/>
                    </a:cubicBezTo>
                    <a:cubicBezTo>
                      <a:pt x="235" y="214"/>
                      <a:pt x="235" y="214"/>
                      <a:pt x="235" y="214"/>
                    </a:cubicBezTo>
                    <a:cubicBezTo>
                      <a:pt x="238" y="211"/>
                      <a:pt x="238" y="206"/>
                      <a:pt x="235" y="203"/>
                    </a:cubicBezTo>
                    <a:close/>
                    <a:moveTo>
                      <a:pt x="106" y="180"/>
                    </a:moveTo>
                    <a:cubicBezTo>
                      <a:pt x="64" y="180"/>
                      <a:pt x="30" y="146"/>
                      <a:pt x="30" y="105"/>
                    </a:cubicBezTo>
                    <a:cubicBezTo>
                      <a:pt x="30" y="64"/>
                      <a:pt x="64" y="30"/>
                      <a:pt x="106" y="30"/>
                    </a:cubicBezTo>
                    <a:cubicBezTo>
                      <a:pt x="147" y="30"/>
                      <a:pt x="181" y="64"/>
                      <a:pt x="181" y="105"/>
                    </a:cubicBezTo>
                    <a:cubicBezTo>
                      <a:pt x="181" y="146"/>
                      <a:pt x="147" y="180"/>
                      <a:pt x="106" y="1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4000"/>
              </a:p>
            </p:txBody>
          </p:sp>
        </p:grpSp>
        <p:sp>
          <p:nvSpPr>
            <p:cNvPr id="18" name="Freeform 33"/>
            <p:cNvSpPr>
              <a:spLocks noEditPoints="1"/>
            </p:cNvSpPr>
            <p:nvPr/>
          </p:nvSpPr>
          <p:spPr bwMode="auto">
            <a:xfrm>
              <a:off x="6522575" y="2700338"/>
              <a:ext cx="500952" cy="645333"/>
            </a:xfrm>
            <a:custGeom>
              <a:avLst/>
              <a:gdLst>
                <a:gd name="T0" fmla="*/ 197 w 221"/>
                <a:gd name="T1" fmla="*/ 124 h 285"/>
                <a:gd name="T2" fmla="*/ 144 w 221"/>
                <a:gd name="T3" fmla="*/ 86 h 285"/>
                <a:gd name="T4" fmla="*/ 152 w 221"/>
                <a:gd name="T5" fmla="*/ 86 h 285"/>
                <a:gd name="T6" fmla="*/ 194 w 221"/>
                <a:gd name="T7" fmla="*/ 90 h 285"/>
                <a:gd name="T8" fmla="*/ 202 w 221"/>
                <a:gd name="T9" fmla="*/ 88 h 285"/>
                <a:gd name="T10" fmla="*/ 176 w 221"/>
                <a:gd name="T11" fmla="*/ 81 h 285"/>
                <a:gd name="T12" fmla="*/ 142 w 221"/>
                <a:gd name="T13" fmla="*/ 82 h 285"/>
                <a:gd name="T14" fmla="*/ 155 w 221"/>
                <a:gd name="T15" fmla="*/ 80 h 285"/>
                <a:gd name="T16" fmla="*/ 189 w 221"/>
                <a:gd name="T17" fmla="*/ 64 h 285"/>
                <a:gd name="T18" fmla="*/ 192 w 221"/>
                <a:gd name="T19" fmla="*/ 60 h 285"/>
                <a:gd name="T20" fmla="*/ 171 w 221"/>
                <a:gd name="T21" fmla="*/ 65 h 285"/>
                <a:gd name="T22" fmla="*/ 160 w 221"/>
                <a:gd name="T23" fmla="*/ 73 h 285"/>
                <a:gd name="T24" fmla="*/ 132 w 221"/>
                <a:gd name="T25" fmla="*/ 78 h 285"/>
                <a:gd name="T26" fmla="*/ 158 w 221"/>
                <a:gd name="T27" fmla="*/ 8 h 285"/>
                <a:gd name="T28" fmla="*/ 140 w 221"/>
                <a:gd name="T29" fmla="*/ 5 h 285"/>
                <a:gd name="T30" fmla="*/ 112 w 221"/>
                <a:gd name="T31" fmla="*/ 10 h 285"/>
                <a:gd name="T32" fmla="*/ 101 w 221"/>
                <a:gd name="T33" fmla="*/ 10 h 285"/>
                <a:gd name="T34" fmla="*/ 90 w 221"/>
                <a:gd name="T35" fmla="*/ 10 h 285"/>
                <a:gd name="T36" fmla="*/ 54 w 221"/>
                <a:gd name="T37" fmla="*/ 22 h 285"/>
                <a:gd name="T38" fmla="*/ 48 w 221"/>
                <a:gd name="T39" fmla="*/ 52 h 285"/>
                <a:gd name="T40" fmla="*/ 89 w 221"/>
                <a:gd name="T41" fmla="*/ 85 h 285"/>
                <a:gd name="T42" fmla="*/ 7 w 221"/>
                <a:gd name="T43" fmla="*/ 168 h 285"/>
                <a:gd name="T44" fmla="*/ 25 w 221"/>
                <a:gd name="T45" fmla="*/ 252 h 285"/>
                <a:gd name="T46" fmla="*/ 96 w 221"/>
                <a:gd name="T47" fmla="*/ 285 h 285"/>
                <a:gd name="T48" fmla="*/ 213 w 221"/>
                <a:gd name="T49" fmla="*/ 216 h 285"/>
                <a:gd name="T50" fmla="*/ 197 w 221"/>
                <a:gd name="T51" fmla="*/ 124 h 285"/>
                <a:gd name="T52" fmla="*/ 90 w 221"/>
                <a:gd name="T53" fmla="*/ 19 h 285"/>
                <a:gd name="T54" fmla="*/ 101 w 221"/>
                <a:gd name="T55" fmla="*/ 19 h 285"/>
                <a:gd name="T56" fmla="*/ 112 w 221"/>
                <a:gd name="T57" fmla="*/ 19 h 285"/>
                <a:gd name="T58" fmla="*/ 131 w 221"/>
                <a:gd name="T59" fmla="*/ 17 h 285"/>
                <a:gd name="T60" fmla="*/ 119 w 221"/>
                <a:gd name="T61" fmla="*/ 26 h 285"/>
                <a:gd name="T62" fmla="*/ 63 w 221"/>
                <a:gd name="T63" fmla="*/ 26 h 285"/>
                <a:gd name="T64" fmla="*/ 90 w 221"/>
                <a:gd name="T65" fmla="*/ 19 h 285"/>
                <a:gd name="T66" fmla="*/ 136 w 221"/>
                <a:gd name="T67" fmla="*/ 174 h 285"/>
                <a:gd name="T68" fmla="*/ 136 w 221"/>
                <a:gd name="T69" fmla="*/ 181 h 285"/>
                <a:gd name="T70" fmla="*/ 123 w 221"/>
                <a:gd name="T71" fmla="*/ 181 h 285"/>
                <a:gd name="T72" fmla="*/ 116 w 221"/>
                <a:gd name="T73" fmla="*/ 192 h 285"/>
                <a:gd name="T74" fmla="*/ 134 w 221"/>
                <a:gd name="T75" fmla="*/ 192 h 285"/>
                <a:gd name="T76" fmla="*/ 134 w 221"/>
                <a:gd name="T77" fmla="*/ 199 h 285"/>
                <a:gd name="T78" fmla="*/ 115 w 221"/>
                <a:gd name="T79" fmla="*/ 199 h 285"/>
                <a:gd name="T80" fmla="*/ 115 w 221"/>
                <a:gd name="T81" fmla="*/ 223 h 285"/>
                <a:gd name="T82" fmla="*/ 105 w 221"/>
                <a:gd name="T83" fmla="*/ 223 h 285"/>
                <a:gd name="T84" fmla="*/ 105 w 221"/>
                <a:gd name="T85" fmla="*/ 199 h 285"/>
                <a:gd name="T86" fmla="*/ 87 w 221"/>
                <a:gd name="T87" fmla="*/ 199 h 285"/>
                <a:gd name="T88" fmla="*/ 87 w 221"/>
                <a:gd name="T89" fmla="*/ 192 h 285"/>
                <a:gd name="T90" fmla="*/ 104 w 221"/>
                <a:gd name="T91" fmla="*/ 192 h 285"/>
                <a:gd name="T92" fmla="*/ 98 w 221"/>
                <a:gd name="T93" fmla="*/ 181 h 285"/>
                <a:gd name="T94" fmla="*/ 85 w 221"/>
                <a:gd name="T95" fmla="*/ 181 h 285"/>
                <a:gd name="T96" fmla="*/ 85 w 221"/>
                <a:gd name="T97" fmla="*/ 174 h 285"/>
                <a:gd name="T98" fmla="*/ 94 w 221"/>
                <a:gd name="T99" fmla="*/ 174 h 285"/>
                <a:gd name="T100" fmla="*/ 80 w 221"/>
                <a:gd name="T101" fmla="*/ 151 h 285"/>
                <a:gd name="T102" fmla="*/ 92 w 221"/>
                <a:gd name="T103" fmla="*/ 151 h 285"/>
                <a:gd name="T104" fmla="*/ 110 w 221"/>
                <a:gd name="T105" fmla="*/ 186 h 285"/>
                <a:gd name="T106" fmla="*/ 129 w 221"/>
                <a:gd name="T107" fmla="*/ 151 h 285"/>
                <a:gd name="T108" fmla="*/ 140 w 221"/>
                <a:gd name="T109" fmla="*/ 151 h 285"/>
                <a:gd name="T110" fmla="*/ 127 w 221"/>
                <a:gd name="T111" fmla="*/ 174 h 285"/>
                <a:gd name="T112" fmla="*/ 136 w 221"/>
                <a:gd name="T113" fmla="*/ 174 h 285"/>
                <a:gd name="T114" fmla="*/ 136 w 221"/>
                <a:gd name="T115" fmla="*/ 174 h 285"/>
                <a:gd name="T116" fmla="*/ 136 w 221"/>
                <a:gd name="T117" fmla="*/ 174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21" h="285">
                  <a:moveTo>
                    <a:pt x="197" y="124"/>
                  </a:moveTo>
                  <a:cubicBezTo>
                    <a:pt x="184" y="104"/>
                    <a:pt x="166" y="91"/>
                    <a:pt x="144" y="86"/>
                  </a:cubicBezTo>
                  <a:cubicBezTo>
                    <a:pt x="146" y="86"/>
                    <a:pt x="149" y="86"/>
                    <a:pt x="152" y="86"/>
                  </a:cubicBezTo>
                  <a:cubicBezTo>
                    <a:pt x="163" y="85"/>
                    <a:pt x="186" y="80"/>
                    <a:pt x="194" y="90"/>
                  </a:cubicBezTo>
                  <a:cubicBezTo>
                    <a:pt x="195" y="92"/>
                    <a:pt x="203" y="89"/>
                    <a:pt x="202" y="88"/>
                  </a:cubicBezTo>
                  <a:cubicBezTo>
                    <a:pt x="197" y="80"/>
                    <a:pt x="185" y="81"/>
                    <a:pt x="176" y="81"/>
                  </a:cubicBezTo>
                  <a:cubicBezTo>
                    <a:pt x="166" y="82"/>
                    <a:pt x="153" y="84"/>
                    <a:pt x="142" y="82"/>
                  </a:cubicBezTo>
                  <a:cubicBezTo>
                    <a:pt x="147" y="82"/>
                    <a:pt x="151" y="81"/>
                    <a:pt x="155" y="80"/>
                  </a:cubicBezTo>
                  <a:cubicBezTo>
                    <a:pt x="167" y="77"/>
                    <a:pt x="175" y="64"/>
                    <a:pt x="189" y="64"/>
                  </a:cubicBezTo>
                  <a:cubicBezTo>
                    <a:pt x="192" y="64"/>
                    <a:pt x="198" y="60"/>
                    <a:pt x="192" y="60"/>
                  </a:cubicBezTo>
                  <a:cubicBezTo>
                    <a:pt x="184" y="60"/>
                    <a:pt x="178" y="62"/>
                    <a:pt x="171" y="65"/>
                  </a:cubicBezTo>
                  <a:cubicBezTo>
                    <a:pt x="167" y="68"/>
                    <a:pt x="163" y="71"/>
                    <a:pt x="160" y="73"/>
                  </a:cubicBezTo>
                  <a:cubicBezTo>
                    <a:pt x="152" y="78"/>
                    <a:pt x="142" y="78"/>
                    <a:pt x="132" y="78"/>
                  </a:cubicBezTo>
                  <a:cubicBezTo>
                    <a:pt x="149" y="55"/>
                    <a:pt x="163" y="20"/>
                    <a:pt x="158" y="8"/>
                  </a:cubicBezTo>
                  <a:cubicBezTo>
                    <a:pt x="155" y="1"/>
                    <a:pt x="149" y="0"/>
                    <a:pt x="140" y="5"/>
                  </a:cubicBezTo>
                  <a:cubicBezTo>
                    <a:pt x="131" y="10"/>
                    <a:pt x="121" y="10"/>
                    <a:pt x="112" y="10"/>
                  </a:cubicBezTo>
                  <a:cubicBezTo>
                    <a:pt x="108" y="10"/>
                    <a:pt x="105" y="10"/>
                    <a:pt x="101" y="10"/>
                  </a:cubicBezTo>
                  <a:cubicBezTo>
                    <a:pt x="97" y="10"/>
                    <a:pt x="94" y="10"/>
                    <a:pt x="90" y="10"/>
                  </a:cubicBezTo>
                  <a:cubicBezTo>
                    <a:pt x="78" y="10"/>
                    <a:pt x="65" y="11"/>
                    <a:pt x="54" y="22"/>
                  </a:cubicBezTo>
                  <a:cubicBezTo>
                    <a:pt x="46" y="30"/>
                    <a:pt x="44" y="41"/>
                    <a:pt x="48" y="52"/>
                  </a:cubicBezTo>
                  <a:cubicBezTo>
                    <a:pt x="52" y="63"/>
                    <a:pt x="65" y="76"/>
                    <a:pt x="89" y="85"/>
                  </a:cubicBezTo>
                  <a:cubicBezTo>
                    <a:pt x="32" y="93"/>
                    <a:pt x="16" y="131"/>
                    <a:pt x="7" y="168"/>
                  </a:cubicBezTo>
                  <a:cubicBezTo>
                    <a:pt x="0" y="199"/>
                    <a:pt x="6" y="229"/>
                    <a:pt x="25" y="252"/>
                  </a:cubicBezTo>
                  <a:cubicBezTo>
                    <a:pt x="42" y="273"/>
                    <a:pt x="67" y="285"/>
                    <a:pt x="96" y="285"/>
                  </a:cubicBezTo>
                  <a:cubicBezTo>
                    <a:pt x="165" y="285"/>
                    <a:pt x="200" y="275"/>
                    <a:pt x="213" y="216"/>
                  </a:cubicBezTo>
                  <a:cubicBezTo>
                    <a:pt x="221" y="184"/>
                    <a:pt x="215" y="150"/>
                    <a:pt x="197" y="124"/>
                  </a:cubicBezTo>
                  <a:close/>
                  <a:moveTo>
                    <a:pt x="90" y="19"/>
                  </a:moveTo>
                  <a:cubicBezTo>
                    <a:pt x="94" y="19"/>
                    <a:pt x="97" y="19"/>
                    <a:pt x="101" y="19"/>
                  </a:cubicBezTo>
                  <a:cubicBezTo>
                    <a:pt x="104" y="19"/>
                    <a:pt x="108" y="19"/>
                    <a:pt x="112" y="19"/>
                  </a:cubicBezTo>
                  <a:cubicBezTo>
                    <a:pt x="118" y="19"/>
                    <a:pt x="125" y="19"/>
                    <a:pt x="131" y="17"/>
                  </a:cubicBezTo>
                  <a:cubicBezTo>
                    <a:pt x="127" y="20"/>
                    <a:pt x="123" y="23"/>
                    <a:pt x="119" y="26"/>
                  </a:cubicBezTo>
                  <a:cubicBezTo>
                    <a:pt x="98" y="39"/>
                    <a:pt x="83" y="50"/>
                    <a:pt x="63" y="26"/>
                  </a:cubicBezTo>
                  <a:cubicBezTo>
                    <a:pt x="71" y="20"/>
                    <a:pt x="80" y="19"/>
                    <a:pt x="90" y="19"/>
                  </a:cubicBezTo>
                  <a:close/>
                  <a:moveTo>
                    <a:pt x="136" y="174"/>
                  </a:moveTo>
                  <a:cubicBezTo>
                    <a:pt x="136" y="181"/>
                    <a:pt x="136" y="181"/>
                    <a:pt x="136" y="181"/>
                  </a:cubicBezTo>
                  <a:cubicBezTo>
                    <a:pt x="123" y="181"/>
                    <a:pt x="123" y="181"/>
                    <a:pt x="123" y="181"/>
                  </a:cubicBezTo>
                  <a:cubicBezTo>
                    <a:pt x="116" y="192"/>
                    <a:pt x="116" y="192"/>
                    <a:pt x="116" y="192"/>
                  </a:cubicBezTo>
                  <a:cubicBezTo>
                    <a:pt x="134" y="192"/>
                    <a:pt x="134" y="192"/>
                    <a:pt x="134" y="192"/>
                  </a:cubicBezTo>
                  <a:cubicBezTo>
                    <a:pt x="134" y="199"/>
                    <a:pt x="134" y="199"/>
                    <a:pt x="134" y="199"/>
                  </a:cubicBezTo>
                  <a:cubicBezTo>
                    <a:pt x="115" y="199"/>
                    <a:pt x="115" y="199"/>
                    <a:pt x="115" y="199"/>
                  </a:cubicBezTo>
                  <a:cubicBezTo>
                    <a:pt x="115" y="223"/>
                    <a:pt x="115" y="223"/>
                    <a:pt x="115" y="223"/>
                  </a:cubicBezTo>
                  <a:cubicBezTo>
                    <a:pt x="105" y="223"/>
                    <a:pt x="105" y="223"/>
                    <a:pt x="105" y="223"/>
                  </a:cubicBezTo>
                  <a:cubicBezTo>
                    <a:pt x="105" y="199"/>
                    <a:pt x="105" y="199"/>
                    <a:pt x="105" y="199"/>
                  </a:cubicBezTo>
                  <a:cubicBezTo>
                    <a:pt x="87" y="199"/>
                    <a:pt x="87" y="199"/>
                    <a:pt x="87" y="199"/>
                  </a:cubicBezTo>
                  <a:cubicBezTo>
                    <a:pt x="87" y="192"/>
                    <a:pt x="87" y="192"/>
                    <a:pt x="87" y="192"/>
                  </a:cubicBezTo>
                  <a:cubicBezTo>
                    <a:pt x="104" y="192"/>
                    <a:pt x="104" y="192"/>
                    <a:pt x="104" y="192"/>
                  </a:cubicBezTo>
                  <a:cubicBezTo>
                    <a:pt x="98" y="181"/>
                    <a:pt x="98" y="181"/>
                    <a:pt x="98" y="181"/>
                  </a:cubicBezTo>
                  <a:cubicBezTo>
                    <a:pt x="85" y="181"/>
                    <a:pt x="85" y="181"/>
                    <a:pt x="85" y="181"/>
                  </a:cubicBezTo>
                  <a:cubicBezTo>
                    <a:pt x="85" y="174"/>
                    <a:pt x="85" y="174"/>
                    <a:pt x="85" y="174"/>
                  </a:cubicBezTo>
                  <a:cubicBezTo>
                    <a:pt x="94" y="174"/>
                    <a:pt x="94" y="174"/>
                    <a:pt x="94" y="174"/>
                  </a:cubicBezTo>
                  <a:cubicBezTo>
                    <a:pt x="80" y="151"/>
                    <a:pt x="80" y="151"/>
                    <a:pt x="80" y="151"/>
                  </a:cubicBezTo>
                  <a:cubicBezTo>
                    <a:pt x="92" y="151"/>
                    <a:pt x="92" y="151"/>
                    <a:pt x="92" y="151"/>
                  </a:cubicBezTo>
                  <a:cubicBezTo>
                    <a:pt x="110" y="186"/>
                    <a:pt x="110" y="186"/>
                    <a:pt x="110" y="186"/>
                  </a:cubicBezTo>
                  <a:cubicBezTo>
                    <a:pt x="129" y="151"/>
                    <a:pt x="129" y="151"/>
                    <a:pt x="129" y="151"/>
                  </a:cubicBezTo>
                  <a:cubicBezTo>
                    <a:pt x="140" y="151"/>
                    <a:pt x="140" y="151"/>
                    <a:pt x="140" y="151"/>
                  </a:cubicBezTo>
                  <a:cubicBezTo>
                    <a:pt x="127" y="174"/>
                    <a:pt x="127" y="174"/>
                    <a:pt x="127" y="174"/>
                  </a:cubicBezTo>
                  <a:lnTo>
                    <a:pt x="136" y="174"/>
                  </a:lnTo>
                  <a:close/>
                  <a:moveTo>
                    <a:pt x="136" y="174"/>
                  </a:moveTo>
                  <a:cubicBezTo>
                    <a:pt x="136" y="174"/>
                    <a:pt x="136" y="174"/>
                    <a:pt x="136" y="17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4000"/>
            </a:p>
          </p:txBody>
        </p:sp>
        <p:sp>
          <p:nvSpPr>
            <p:cNvPr id="19" name="矩形 18"/>
            <p:cNvSpPr/>
            <p:nvPr/>
          </p:nvSpPr>
          <p:spPr>
            <a:xfrm>
              <a:off x="4562587" y="2379533"/>
              <a:ext cx="126188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dirty="0" smtClean="0">
                  <a:solidFill>
                    <a:srgbClr val="FFFFFF"/>
                  </a:solidFill>
                  <a:latin typeface="+mn-ea"/>
                  <a:cs typeface="Arial" pitchFamily="34" charset="0"/>
                </a:rPr>
                <a:t>这里添加标题</a:t>
              </a:r>
              <a:endParaRPr lang="zh-CN" altLang="en-US" sz="1400" dirty="0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6293908" y="2379533"/>
              <a:ext cx="126188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dirty="0" smtClean="0">
                  <a:solidFill>
                    <a:srgbClr val="FFFFFF"/>
                  </a:solidFill>
                  <a:latin typeface="+mn-ea"/>
                  <a:cs typeface="Arial" pitchFamily="34" charset="0"/>
                </a:rPr>
                <a:t>这里添加标题</a:t>
              </a:r>
              <a:endParaRPr lang="zh-CN" altLang="en-US" sz="1400" dirty="0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6293908" y="4742105"/>
              <a:ext cx="126188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dirty="0" smtClean="0">
                  <a:solidFill>
                    <a:srgbClr val="FFFFFF"/>
                  </a:solidFill>
                  <a:latin typeface="+mn-ea"/>
                  <a:cs typeface="Arial" pitchFamily="34" charset="0"/>
                </a:rPr>
                <a:t>这里添加标题</a:t>
              </a:r>
              <a:endParaRPr lang="zh-CN" altLang="en-US" sz="1400" dirty="0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4640107" y="4742105"/>
              <a:ext cx="126188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dirty="0" smtClean="0">
                  <a:solidFill>
                    <a:srgbClr val="FFFFFF"/>
                  </a:solidFill>
                  <a:latin typeface="+mn-ea"/>
                  <a:cs typeface="Arial" pitchFamily="34" charset="0"/>
                </a:rPr>
                <a:t>这里添加标题</a:t>
              </a:r>
              <a:endParaRPr lang="zh-CN" altLang="en-US" sz="1400" dirty="0">
                <a:solidFill>
                  <a:srgbClr val="FFFFFF"/>
                </a:solidFill>
                <a:latin typeface="+mn-ea"/>
              </a:endParaRPr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1440059" y="1626954"/>
            <a:ext cx="2377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pc="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单击此处添加小标题</a:t>
            </a:r>
            <a:endParaRPr lang="zh-CN" altLang="en-US" spc="1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888900" y="2043350"/>
            <a:ext cx="1928733" cy="13373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spc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单击此处添加内容</a:t>
            </a:r>
            <a:endParaRPr lang="en-US" altLang="zh-CN" sz="1600" spc="100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130000"/>
              </a:lnSpc>
            </a:pPr>
            <a:r>
              <a:rPr lang="zh-CN" altLang="en-US" sz="1600" spc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单击此处添加内容</a:t>
            </a:r>
          </a:p>
          <a:p>
            <a:pPr>
              <a:lnSpc>
                <a:spcPct val="130000"/>
              </a:lnSpc>
            </a:pPr>
            <a:r>
              <a:rPr lang="zh-CN" altLang="en-US" sz="1600" spc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单击此处添加内容</a:t>
            </a:r>
          </a:p>
          <a:p>
            <a:pPr>
              <a:lnSpc>
                <a:spcPct val="130000"/>
              </a:lnSpc>
            </a:pPr>
            <a:r>
              <a:rPr lang="zh-CN" altLang="en-US" sz="1600" spc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单击此处添加内容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1440059" y="3932272"/>
            <a:ext cx="2377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pc="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单击此处添加小标题</a:t>
            </a:r>
            <a:endParaRPr lang="zh-CN" altLang="en-US" spc="1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888900" y="4348668"/>
            <a:ext cx="1928733" cy="13373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spc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单击此处添加内容</a:t>
            </a:r>
            <a:endParaRPr lang="en-US" altLang="zh-CN" sz="1600" spc="100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130000"/>
              </a:lnSpc>
            </a:pPr>
            <a:r>
              <a:rPr lang="zh-CN" altLang="en-US" sz="1600" spc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单击此处添加内容</a:t>
            </a:r>
          </a:p>
          <a:p>
            <a:pPr>
              <a:lnSpc>
                <a:spcPct val="130000"/>
              </a:lnSpc>
            </a:pPr>
            <a:r>
              <a:rPr lang="zh-CN" altLang="en-US" sz="1600" spc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单击此处添加内容</a:t>
            </a:r>
          </a:p>
          <a:p>
            <a:pPr>
              <a:lnSpc>
                <a:spcPct val="130000"/>
              </a:lnSpc>
            </a:pPr>
            <a:r>
              <a:rPr lang="zh-CN" altLang="en-US" sz="1600" spc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单击此处添加内容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8317377" y="1626954"/>
            <a:ext cx="2377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pc="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单击此处添加小标题</a:t>
            </a:r>
            <a:endParaRPr lang="zh-CN" altLang="en-US" spc="1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8317377" y="2043350"/>
            <a:ext cx="1928733" cy="13373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spc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单击此处添加内容</a:t>
            </a:r>
            <a:endParaRPr lang="en-US" altLang="zh-CN" sz="1600" spc="100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130000"/>
              </a:lnSpc>
            </a:pPr>
            <a:r>
              <a:rPr lang="zh-CN" altLang="en-US" sz="1600" spc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单击此处添加内容</a:t>
            </a:r>
          </a:p>
          <a:p>
            <a:pPr>
              <a:lnSpc>
                <a:spcPct val="130000"/>
              </a:lnSpc>
            </a:pPr>
            <a:r>
              <a:rPr lang="zh-CN" altLang="en-US" sz="1600" spc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单击此处添加内容</a:t>
            </a:r>
          </a:p>
          <a:p>
            <a:pPr>
              <a:lnSpc>
                <a:spcPct val="130000"/>
              </a:lnSpc>
            </a:pPr>
            <a:r>
              <a:rPr lang="zh-CN" altLang="en-US" sz="1600" spc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单击此处添加内容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8317377" y="3932272"/>
            <a:ext cx="23775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pc="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单击此处添加小标题</a:t>
            </a:r>
            <a:endParaRPr lang="zh-CN" altLang="en-US" spc="1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8317377" y="4348668"/>
            <a:ext cx="1928733" cy="13373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spc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单击此处添加内容</a:t>
            </a:r>
            <a:endParaRPr lang="en-US" altLang="zh-CN" sz="1600" spc="100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</a:endParaRPr>
          </a:p>
          <a:p>
            <a:pPr>
              <a:lnSpc>
                <a:spcPct val="130000"/>
              </a:lnSpc>
            </a:pPr>
            <a:r>
              <a:rPr lang="zh-CN" altLang="en-US" sz="1600" spc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单击此处添加内容</a:t>
            </a:r>
          </a:p>
          <a:p>
            <a:pPr>
              <a:lnSpc>
                <a:spcPct val="130000"/>
              </a:lnSpc>
            </a:pPr>
            <a:r>
              <a:rPr lang="zh-CN" altLang="en-US" sz="1600" spc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单击此处添加内容</a:t>
            </a:r>
          </a:p>
          <a:p>
            <a:pPr>
              <a:lnSpc>
                <a:spcPct val="130000"/>
              </a:lnSpc>
            </a:pPr>
            <a:r>
              <a:rPr lang="zh-CN" altLang="en-US" sz="1600" spc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单击此处添加内容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066"/>
          <p:cNvSpPr/>
          <p:nvPr/>
        </p:nvSpPr>
        <p:spPr bwMode="auto">
          <a:xfrm rot="356891">
            <a:off x="4565283" y="4908294"/>
            <a:ext cx="487425" cy="626640"/>
          </a:xfrm>
          <a:custGeom>
            <a:avLst/>
            <a:gdLst>
              <a:gd name="T0" fmla="*/ 0 w 369"/>
              <a:gd name="T1" fmla="*/ 261 h 465"/>
              <a:gd name="T2" fmla="*/ 9 w 369"/>
              <a:gd name="T3" fmla="*/ 201 h 465"/>
              <a:gd name="T4" fmla="*/ 18 w 369"/>
              <a:gd name="T5" fmla="*/ 187 h 465"/>
              <a:gd name="T6" fmla="*/ 23 w 369"/>
              <a:gd name="T7" fmla="*/ 171 h 465"/>
              <a:gd name="T8" fmla="*/ 33 w 369"/>
              <a:gd name="T9" fmla="*/ 146 h 465"/>
              <a:gd name="T10" fmla="*/ 27 w 369"/>
              <a:gd name="T11" fmla="*/ 136 h 465"/>
              <a:gd name="T12" fmla="*/ 28 w 369"/>
              <a:gd name="T13" fmla="*/ 116 h 465"/>
              <a:gd name="T14" fmla="*/ 54 w 369"/>
              <a:gd name="T15" fmla="*/ 86 h 465"/>
              <a:gd name="T16" fmla="*/ 52 w 369"/>
              <a:gd name="T17" fmla="*/ 63 h 465"/>
              <a:gd name="T18" fmla="*/ 69 w 369"/>
              <a:gd name="T19" fmla="*/ 33 h 465"/>
              <a:gd name="T20" fmla="*/ 86 w 369"/>
              <a:gd name="T21" fmla="*/ 39 h 465"/>
              <a:gd name="T22" fmla="*/ 118 w 369"/>
              <a:gd name="T23" fmla="*/ 13 h 465"/>
              <a:gd name="T24" fmla="*/ 125 w 369"/>
              <a:gd name="T25" fmla="*/ 0 h 465"/>
              <a:gd name="T26" fmla="*/ 145 w 369"/>
              <a:gd name="T27" fmla="*/ 3 h 465"/>
              <a:gd name="T28" fmla="*/ 155 w 369"/>
              <a:gd name="T29" fmla="*/ 32 h 465"/>
              <a:gd name="T30" fmla="*/ 164 w 369"/>
              <a:gd name="T31" fmla="*/ 51 h 465"/>
              <a:gd name="T32" fmla="*/ 186 w 369"/>
              <a:gd name="T33" fmla="*/ 51 h 465"/>
              <a:gd name="T34" fmla="*/ 199 w 369"/>
              <a:gd name="T35" fmla="*/ 33 h 465"/>
              <a:gd name="T36" fmla="*/ 218 w 369"/>
              <a:gd name="T37" fmla="*/ 55 h 465"/>
              <a:gd name="T38" fmla="*/ 254 w 369"/>
              <a:gd name="T39" fmla="*/ 41 h 465"/>
              <a:gd name="T40" fmla="*/ 232 w 369"/>
              <a:gd name="T41" fmla="*/ 96 h 465"/>
              <a:gd name="T42" fmla="*/ 218 w 369"/>
              <a:gd name="T43" fmla="*/ 90 h 465"/>
              <a:gd name="T44" fmla="*/ 210 w 369"/>
              <a:gd name="T45" fmla="*/ 95 h 465"/>
              <a:gd name="T46" fmla="*/ 210 w 369"/>
              <a:gd name="T47" fmla="*/ 100 h 465"/>
              <a:gd name="T48" fmla="*/ 219 w 369"/>
              <a:gd name="T49" fmla="*/ 114 h 465"/>
              <a:gd name="T50" fmla="*/ 217 w 369"/>
              <a:gd name="T51" fmla="*/ 165 h 465"/>
              <a:gd name="T52" fmla="*/ 219 w 369"/>
              <a:gd name="T53" fmla="*/ 181 h 465"/>
              <a:gd name="T54" fmla="*/ 217 w 369"/>
              <a:gd name="T55" fmla="*/ 185 h 465"/>
              <a:gd name="T56" fmla="*/ 203 w 369"/>
              <a:gd name="T57" fmla="*/ 182 h 465"/>
              <a:gd name="T58" fmla="*/ 194 w 369"/>
              <a:gd name="T59" fmla="*/ 193 h 465"/>
              <a:gd name="T60" fmla="*/ 201 w 369"/>
              <a:gd name="T61" fmla="*/ 205 h 465"/>
              <a:gd name="T62" fmla="*/ 184 w 369"/>
              <a:gd name="T63" fmla="*/ 223 h 465"/>
              <a:gd name="T64" fmla="*/ 186 w 369"/>
              <a:gd name="T65" fmla="*/ 229 h 465"/>
              <a:gd name="T66" fmla="*/ 170 w 369"/>
              <a:gd name="T67" fmla="*/ 239 h 465"/>
              <a:gd name="T68" fmla="*/ 173 w 369"/>
              <a:gd name="T69" fmla="*/ 250 h 465"/>
              <a:gd name="T70" fmla="*/ 167 w 369"/>
              <a:gd name="T71" fmla="*/ 259 h 465"/>
              <a:gd name="T72" fmla="*/ 145 w 369"/>
              <a:gd name="T73" fmla="*/ 259 h 465"/>
              <a:gd name="T74" fmla="*/ 133 w 369"/>
              <a:gd name="T75" fmla="*/ 269 h 465"/>
              <a:gd name="T76" fmla="*/ 131 w 369"/>
              <a:gd name="T77" fmla="*/ 275 h 465"/>
              <a:gd name="T78" fmla="*/ 141 w 369"/>
              <a:gd name="T79" fmla="*/ 283 h 465"/>
              <a:gd name="T80" fmla="*/ 130 w 369"/>
              <a:gd name="T81" fmla="*/ 302 h 465"/>
              <a:gd name="T82" fmla="*/ 114 w 369"/>
              <a:gd name="T83" fmla="*/ 323 h 465"/>
              <a:gd name="T84" fmla="*/ 109 w 369"/>
              <a:gd name="T85" fmla="*/ 322 h 465"/>
              <a:gd name="T86" fmla="*/ 92 w 369"/>
              <a:gd name="T87" fmla="*/ 340 h 465"/>
              <a:gd name="T88" fmla="*/ 74 w 369"/>
              <a:gd name="T89" fmla="*/ 297 h 465"/>
              <a:gd name="T90" fmla="*/ 57 w 369"/>
              <a:gd name="T91" fmla="*/ 275 h 465"/>
              <a:gd name="T92" fmla="*/ 46 w 369"/>
              <a:gd name="T93" fmla="*/ 276 h 465"/>
              <a:gd name="T94" fmla="*/ 39 w 369"/>
              <a:gd name="T95" fmla="*/ 269 h 465"/>
              <a:gd name="T96" fmla="*/ 0 w 369"/>
              <a:gd name="T97" fmla="*/ 261 h 465"/>
              <a:gd name="T98" fmla="*/ 0 w 369"/>
              <a:gd name="T99" fmla="*/ 261 h 465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369"/>
              <a:gd name="T151" fmla="*/ 0 h 465"/>
              <a:gd name="T152" fmla="*/ 369 w 369"/>
              <a:gd name="T153" fmla="*/ 465 h 465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369" h="465">
                <a:moveTo>
                  <a:pt x="0" y="357"/>
                </a:moveTo>
                <a:lnTo>
                  <a:pt x="12" y="275"/>
                </a:lnTo>
                <a:lnTo>
                  <a:pt x="26" y="256"/>
                </a:lnTo>
                <a:lnTo>
                  <a:pt x="33" y="234"/>
                </a:lnTo>
                <a:lnTo>
                  <a:pt x="48" y="200"/>
                </a:lnTo>
                <a:lnTo>
                  <a:pt x="38" y="186"/>
                </a:lnTo>
                <a:lnTo>
                  <a:pt x="41" y="159"/>
                </a:lnTo>
                <a:lnTo>
                  <a:pt x="78" y="116"/>
                </a:lnTo>
                <a:lnTo>
                  <a:pt x="76" y="87"/>
                </a:lnTo>
                <a:lnTo>
                  <a:pt x="100" y="46"/>
                </a:lnTo>
                <a:lnTo>
                  <a:pt x="124" y="53"/>
                </a:lnTo>
                <a:lnTo>
                  <a:pt x="172" y="17"/>
                </a:lnTo>
                <a:lnTo>
                  <a:pt x="181" y="0"/>
                </a:lnTo>
                <a:lnTo>
                  <a:pt x="210" y="3"/>
                </a:lnTo>
                <a:lnTo>
                  <a:pt x="225" y="43"/>
                </a:lnTo>
                <a:lnTo>
                  <a:pt x="238" y="70"/>
                </a:lnTo>
                <a:lnTo>
                  <a:pt x="270" y="70"/>
                </a:lnTo>
                <a:lnTo>
                  <a:pt x="289" y="46"/>
                </a:lnTo>
                <a:lnTo>
                  <a:pt x="317" y="75"/>
                </a:lnTo>
                <a:lnTo>
                  <a:pt x="368" y="56"/>
                </a:lnTo>
                <a:lnTo>
                  <a:pt x="337" y="132"/>
                </a:lnTo>
                <a:lnTo>
                  <a:pt x="317" y="123"/>
                </a:lnTo>
                <a:lnTo>
                  <a:pt x="304" y="130"/>
                </a:lnTo>
                <a:lnTo>
                  <a:pt x="304" y="136"/>
                </a:lnTo>
                <a:lnTo>
                  <a:pt x="318" y="156"/>
                </a:lnTo>
                <a:lnTo>
                  <a:pt x="315" y="225"/>
                </a:lnTo>
                <a:lnTo>
                  <a:pt x="318" y="247"/>
                </a:lnTo>
                <a:lnTo>
                  <a:pt x="315" y="253"/>
                </a:lnTo>
                <a:lnTo>
                  <a:pt x="294" y="249"/>
                </a:lnTo>
                <a:lnTo>
                  <a:pt x="282" y="263"/>
                </a:lnTo>
                <a:lnTo>
                  <a:pt x="292" y="280"/>
                </a:lnTo>
                <a:lnTo>
                  <a:pt x="267" y="304"/>
                </a:lnTo>
                <a:lnTo>
                  <a:pt x="270" y="313"/>
                </a:lnTo>
                <a:lnTo>
                  <a:pt x="246" y="326"/>
                </a:lnTo>
                <a:lnTo>
                  <a:pt x="251" y="343"/>
                </a:lnTo>
                <a:lnTo>
                  <a:pt x="242" y="353"/>
                </a:lnTo>
                <a:lnTo>
                  <a:pt x="210" y="353"/>
                </a:lnTo>
                <a:lnTo>
                  <a:pt x="192" y="368"/>
                </a:lnTo>
                <a:lnTo>
                  <a:pt x="189" y="375"/>
                </a:lnTo>
                <a:lnTo>
                  <a:pt x="205" y="386"/>
                </a:lnTo>
                <a:lnTo>
                  <a:pt x="188" y="413"/>
                </a:lnTo>
                <a:lnTo>
                  <a:pt x="165" y="442"/>
                </a:lnTo>
                <a:lnTo>
                  <a:pt x="157" y="439"/>
                </a:lnTo>
                <a:lnTo>
                  <a:pt x="133" y="464"/>
                </a:lnTo>
                <a:lnTo>
                  <a:pt x="107" y="406"/>
                </a:lnTo>
                <a:lnTo>
                  <a:pt x="83" y="375"/>
                </a:lnTo>
                <a:lnTo>
                  <a:pt x="67" y="377"/>
                </a:lnTo>
                <a:lnTo>
                  <a:pt x="57" y="368"/>
                </a:lnTo>
                <a:lnTo>
                  <a:pt x="0" y="357"/>
                </a:lnTo>
              </a:path>
            </a:pathLst>
          </a:custGeom>
          <a:solidFill>
            <a:schemeClr val="bg1">
              <a:lumMod val="50000"/>
            </a:schemeClr>
          </a:solidFill>
          <a:ln w="635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zh-CN" altLang="en-US" sz="800"/>
          </a:p>
        </p:txBody>
      </p:sp>
      <p:sp>
        <p:nvSpPr>
          <p:cNvPr id="3" name="Freeform 1067"/>
          <p:cNvSpPr/>
          <p:nvPr/>
        </p:nvSpPr>
        <p:spPr bwMode="auto">
          <a:xfrm rot="356891">
            <a:off x="4320505" y="5681778"/>
            <a:ext cx="94196" cy="64309"/>
          </a:xfrm>
          <a:custGeom>
            <a:avLst/>
            <a:gdLst>
              <a:gd name="T0" fmla="*/ 4 w 72"/>
              <a:gd name="T1" fmla="*/ 9 h 50"/>
              <a:gd name="T2" fmla="*/ 20 w 72"/>
              <a:gd name="T3" fmla="*/ 13 h 50"/>
              <a:gd name="T4" fmla="*/ 39 w 72"/>
              <a:gd name="T5" fmla="*/ 0 h 50"/>
              <a:gd name="T6" fmla="*/ 47 w 72"/>
              <a:gd name="T7" fmla="*/ 23 h 50"/>
              <a:gd name="T8" fmla="*/ 28 w 72"/>
              <a:gd name="T9" fmla="*/ 31 h 50"/>
              <a:gd name="T10" fmla="*/ 4 w 72"/>
              <a:gd name="T11" fmla="*/ 29 h 50"/>
              <a:gd name="T12" fmla="*/ 0 w 72"/>
              <a:gd name="T13" fmla="*/ 13 h 50"/>
              <a:gd name="T14" fmla="*/ 4 w 72"/>
              <a:gd name="T15" fmla="*/ 9 h 50"/>
              <a:gd name="T16" fmla="*/ 4 w 72"/>
              <a:gd name="T17" fmla="*/ 9 h 5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72"/>
              <a:gd name="T28" fmla="*/ 0 h 50"/>
              <a:gd name="T29" fmla="*/ 72 w 72"/>
              <a:gd name="T30" fmla="*/ 50 h 5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72" h="50">
                <a:moveTo>
                  <a:pt x="6" y="14"/>
                </a:moveTo>
                <a:lnTo>
                  <a:pt x="30" y="21"/>
                </a:lnTo>
                <a:lnTo>
                  <a:pt x="59" y="0"/>
                </a:lnTo>
                <a:lnTo>
                  <a:pt x="71" y="36"/>
                </a:lnTo>
                <a:lnTo>
                  <a:pt x="42" y="49"/>
                </a:lnTo>
                <a:lnTo>
                  <a:pt x="6" y="47"/>
                </a:lnTo>
                <a:lnTo>
                  <a:pt x="0" y="21"/>
                </a:lnTo>
                <a:lnTo>
                  <a:pt x="6" y="14"/>
                </a:lnTo>
              </a:path>
            </a:pathLst>
          </a:custGeom>
          <a:solidFill>
            <a:schemeClr val="bg1">
              <a:lumMod val="50000"/>
            </a:schemeClr>
          </a:solidFill>
          <a:ln w="635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zh-CN" altLang="en-US" sz="800"/>
          </a:p>
        </p:txBody>
      </p:sp>
      <p:sp>
        <p:nvSpPr>
          <p:cNvPr id="4" name="Freeform 1068"/>
          <p:cNvSpPr/>
          <p:nvPr/>
        </p:nvSpPr>
        <p:spPr bwMode="auto">
          <a:xfrm rot="356891">
            <a:off x="5075677" y="5266278"/>
            <a:ext cx="170449" cy="456146"/>
          </a:xfrm>
          <a:custGeom>
            <a:avLst/>
            <a:gdLst>
              <a:gd name="T0" fmla="*/ 88 w 129"/>
              <a:gd name="T1" fmla="*/ 68 h 338"/>
              <a:gd name="T2" fmla="*/ 70 w 129"/>
              <a:gd name="T3" fmla="*/ 176 h 338"/>
              <a:gd name="T4" fmla="*/ 62 w 129"/>
              <a:gd name="T5" fmla="*/ 210 h 338"/>
              <a:gd name="T6" fmla="*/ 62 w 129"/>
              <a:gd name="T7" fmla="*/ 238 h 338"/>
              <a:gd name="T8" fmla="*/ 54 w 129"/>
              <a:gd name="T9" fmla="*/ 247 h 338"/>
              <a:gd name="T10" fmla="*/ 36 w 129"/>
              <a:gd name="T11" fmla="*/ 217 h 338"/>
              <a:gd name="T12" fmla="*/ 16 w 129"/>
              <a:gd name="T13" fmla="*/ 201 h 338"/>
              <a:gd name="T14" fmla="*/ 0 w 129"/>
              <a:gd name="T15" fmla="*/ 154 h 338"/>
              <a:gd name="T16" fmla="*/ 2 w 129"/>
              <a:gd name="T17" fmla="*/ 109 h 338"/>
              <a:gd name="T18" fmla="*/ 30 w 129"/>
              <a:gd name="T19" fmla="*/ 30 h 338"/>
              <a:gd name="T20" fmla="*/ 63 w 129"/>
              <a:gd name="T21" fmla="*/ 0 h 338"/>
              <a:gd name="T22" fmla="*/ 84 w 129"/>
              <a:gd name="T23" fmla="*/ 11 h 338"/>
              <a:gd name="T24" fmla="*/ 88 w 129"/>
              <a:gd name="T25" fmla="*/ 68 h 338"/>
              <a:gd name="T26" fmla="*/ 88 w 129"/>
              <a:gd name="T27" fmla="*/ 68 h 338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29"/>
              <a:gd name="T43" fmla="*/ 0 h 338"/>
              <a:gd name="T44" fmla="*/ 129 w 129"/>
              <a:gd name="T45" fmla="*/ 338 h 338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29" h="338">
                <a:moveTo>
                  <a:pt x="128" y="92"/>
                </a:moveTo>
                <a:lnTo>
                  <a:pt x="101" y="239"/>
                </a:lnTo>
                <a:lnTo>
                  <a:pt x="89" y="286"/>
                </a:lnTo>
                <a:lnTo>
                  <a:pt x="89" y="325"/>
                </a:lnTo>
                <a:lnTo>
                  <a:pt x="78" y="337"/>
                </a:lnTo>
                <a:lnTo>
                  <a:pt x="52" y="296"/>
                </a:lnTo>
                <a:lnTo>
                  <a:pt x="23" y="274"/>
                </a:lnTo>
                <a:lnTo>
                  <a:pt x="0" y="209"/>
                </a:lnTo>
                <a:lnTo>
                  <a:pt x="2" y="149"/>
                </a:lnTo>
                <a:lnTo>
                  <a:pt x="44" y="41"/>
                </a:lnTo>
                <a:lnTo>
                  <a:pt x="91" y="0"/>
                </a:lnTo>
                <a:lnTo>
                  <a:pt x="121" y="14"/>
                </a:lnTo>
                <a:lnTo>
                  <a:pt x="128" y="92"/>
                </a:lnTo>
              </a:path>
            </a:pathLst>
          </a:custGeom>
          <a:solidFill>
            <a:schemeClr val="bg1">
              <a:lumMod val="50000"/>
            </a:schemeClr>
          </a:solidFill>
          <a:ln w="635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zh-CN" altLang="en-US" sz="800"/>
          </a:p>
        </p:txBody>
      </p:sp>
      <p:sp>
        <p:nvSpPr>
          <p:cNvPr id="5" name="Freeform 1069"/>
          <p:cNvSpPr/>
          <p:nvPr/>
        </p:nvSpPr>
        <p:spPr bwMode="auto">
          <a:xfrm rot="356891">
            <a:off x="3833829" y="5290914"/>
            <a:ext cx="861217" cy="734320"/>
          </a:xfrm>
          <a:custGeom>
            <a:avLst/>
            <a:gdLst>
              <a:gd name="T0" fmla="*/ 132 w 648"/>
              <a:gd name="T1" fmla="*/ 58 h 546"/>
              <a:gd name="T2" fmla="*/ 139 w 648"/>
              <a:gd name="T3" fmla="*/ 31 h 546"/>
              <a:gd name="T4" fmla="*/ 180 w 648"/>
              <a:gd name="T5" fmla="*/ 47 h 546"/>
              <a:gd name="T6" fmla="*/ 180 w 648"/>
              <a:gd name="T7" fmla="*/ 25 h 546"/>
              <a:gd name="T8" fmla="*/ 197 w 648"/>
              <a:gd name="T9" fmla="*/ 4 h 546"/>
              <a:gd name="T10" fmla="*/ 244 w 648"/>
              <a:gd name="T11" fmla="*/ 0 h 546"/>
              <a:gd name="T12" fmla="*/ 285 w 648"/>
              <a:gd name="T13" fmla="*/ 4 h 546"/>
              <a:gd name="T14" fmla="*/ 281 w 648"/>
              <a:gd name="T15" fmla="*/ 29 h 546"/>
              <a:gd name="T16" fmla="*/ 267 w 648"/>
              <a:gd name="T17" fmla="*/ 59 h 546"/>
              <a:gd name="T18" fmla="*/ 338 w 648"/>
              <a:gd name="T19" fmla="*/ 40 h 546"/>
              <a:gd name="T20" fmla="*/ 365 w 648"/>
              <a:gd name="T21" fmla="*/ 47 h 546"/>
              <a:gd name="T22" fmla="*/ 360 w 648"/>
              <a:gd name="T23" fmla="*/ 24 h 546"/>
              <a:gd name="T24" fmla="*/ 408 w 648"/>
              <a:gd name="T25" fmla="*/ 39 h 546"/>
              <a:gd name="T26" fmla="*/ 436 w 648"/>
              <a:gd name="T27" fmla="*/ 59 h 546"/>
              <a:gd name="T28" fmla="*/ 441 w 648"/>
              <a:gd name="T29" fmla="*/ 111 h 546"/>
              <a:gd name="T30" fmla="*/ 421 w 648"/>
              <a:gd name="T31" fmla="*/ 134 h 546"/>
              <a:gd name="T32" fmla="*/ 382 w 648"/>
              <a:gd name="T33" fmla="*/ 170 h 546"/>
              <a:gd name="T34" fmla="*/ 362 w 648"/>
              <a:gd name="T35" fmla="*/ 177 h 546"/>
              <a:gd name="T36" fmla="*/ 352 w 648"/>
              <a:gd name="T37" fmla="*/ 182 h 546"/>
              <a:gd name="T38" fmla="*/ 320 w 648"/>
              <a:gd name="T39" fmla="*/ 192 h 546"/>
              <a:gd name="T40" fmla="*/ 295 w 648"/>
              <a:gd name="T41" fmla="*/ 196 h 546"/>
              <a:gd name="T42" fmla="*/ 235 w 648"/>
              <a:gd name="T43" fmla="*/ 188 h 546"/>
              <a:gd name="T44" fmla="*/ 242 w 648"/>
              <a:gd name="T45" fmla="*/ 233 h 546"/>
              <a:gd name="T46" fmla="*/ 203 w 648"/>
              <a:gd name="T47" fmla="*/ 263 h 546"/>
              <a:gd name="T48" fmla="*/ 164 w 648"/>
              <a:gd name="T49" fmla="*/ 277 h 546"/>
              <a:gd name="T50" fmla="*/ 117 w 648"/>
              <a:gd name="T51" fmla="*/ 295 h 546"/>
              <a:gd name="T52" fmla="*/ 44 w 648"/>
              <a:gd name="T53" fmla="*/ 331 h 546"/>
              <a:gd name="T54" fmla="*/ 54 w 648"/>
              <a:gd name="T55" fmla="*/ 381 h 546"/>
              <a:gd name="T56" fmla="*/ 20 w 648"/>
              <a:gd name="T57" fmla="*/ 394 h 546"/>
              <a:gd name="T58" fmla="*/ 4 w 648"/>
              <a:gd name="T59" fmla="*/ 324 h 546"/>
              <a:gd name="T60" fmla="*/ 19 w 648"/>
              <a:gd name="T61" fmla="*/ 284 h 546"/>
              <a:gd name="T62" fmla="*/ 37 w 648"/>
              <a:gd name="T63" fmla="*/ 264 h 546"/>
              <a:gd name="T64" fmla="*/ 60 w 648"/>
              <a:gd name="T65" fmla="*/ 231 h 546"/>
              <a:gd name="T66" fmla="*/ 94 w 648"/>
              <a:gd name="T67" fmla="*/ 164 h 546"/>
              <a:gd name="T68" fmla="*/ 121 w 648"/>
              <a:gd name="T69" fmla="*/ 112 h 546"/>
              <a:gd name="T70" fmla="*/ 121 w 648"/>
              <a:gd name="T71" fmla="*/ 68 h 54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648"/>
              <a:gd name="T109" fmla="*/ 0 h 546"/>
              <a:gd name="T110" fmla="*/ 648 w 648"/>
              <a:gd name="T111" fmla="*/ 546 h 54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648" h="546">
                <a:moveTo>
                  <a:pt x="172" y="93"/>
                </a:moveTo>
                <a:lnTo>
                  <a:pt x="189" y="79"/>
                </a:lnTo>
                <a:lnTo>
                  <a:pt x="189" y="53"/>
                </a:lnTo>
                <a:lnTo>
                  <a:pt x="198" y="43"/>
                </a:lnTo>
                <a:lnTo>
                  <a:pt x="220" y="46"/>
                </a:lnTo>
                <a:lnTo>
                  <a:pt x="257" y="64"/>
                </a:lnTo>
                <a:lnTo>
                  <a:pt x="263" y="50"/>
                </a:lnTo>
                <a:lnTo>
                  <a:pt x="255" y="35"/>
                </a:lnTo>
                <a:lnTo>
                  <a:pt x="257" y="24"/>
                </a:lnTo>
                <a:lnTo>
                  <a:pt x="281" y="4"/>
                </a:lnTo>
                <a:lnTo>
                  <a:pt x="322" y="16"/>
                </a:lnTo>
                <a:lnTo>
                  <a:pt x="346" y="0"/>
                </a:lnTo>
                <a:lnTo>
                  <a:pt x="364" y="17"/>
                </a:lnTo>
                <a:lnTo>
                  <a:pt x="406" y="6"/>
                </a:lnTo>
                <a:lnTo>
                  <a:pt x="415" y="21"/>
                </a:lnTo>
                <a:lnTo>
                  <a:pt x="401" y="40"/>
                </a:lnTo>
                <a:lnTo>
                  <a:pt x="379" y="72"/>
                </a:lnTo>
                <a:lnTo>
                  <a:pt x="379" y="81"/>
                </a:lnTo>
                <a:lnTo>
                  <a:pt x="392" y="91"/>
                </a:lnTo>
                <a:lnTo>
                  <a:pt x="480" y="55"/>
                </a:lnTo>
                <a:lnTo>
                  <a:pt x="511" y="72"/>
                </a:lnTo>
                <a:lnTo>
                  <a:pt x="520" y="64"/>
                </a:lnTo>
                <a:lnTo>
                  <a:pt x="511" y="43"/>
                </a:lnTo>
                <a:lnTo>
                  <a:pt x="513" y="33"/>
                </a:lnTo>
                <a:lnTo>
                  <a:pt x="570" y="43"/>
                </a:lnTo>
                <a:lnTo>
                  <a:pt x="580" y="53"/>
                </a:lnTo>
                <a:lnTo>
                  <a:pt x="596" y="50"/>
                </a:lnTo>
                <a:lnTo>
                  <a:pt x="620" y="81"/>
                </a:lnTo>
                <a:lnTo>
                  <a:pt x="647" y="139"/>
                </a:lnTo>
                <a:lnTo>
                  <a:pt x="628" y="152"/>
                </a:lnTo>
                <a:lnTo>
                  <a:pt x="613" y="180"/>
                </a:lnTo>
                <a:lnTo>
                  <a:pt x="600" y="185"/>
                </a:lnTo>
                <a:lnTo>
                  <a:pt x="587" y="212"/>
                </a:lnTo>
                <a:lnTo>
                  <a:pt x="544" y="233"/>
                </a:lnTo>
                <a:lnTo>
                  <a:pt x="526" y="225"/>
                </a:lnTo>
                <a:lnTo>
                  <a:pt x="515" y="243"/>
                </a:lnTo>
                <a:lnTo>
                  <a:pt x="515" y="250"/>
                </a:lnTo>
                <a:lnTo>
                  <a:pt x="502" y="250"/>
                </a:lnTo>
                <a:lnTo>
                  <a:pt x="478" y="250"/>
                </a:lnTo>
                <a:lnTo>
                  <a:pt x="456" y="265"/>
                </a:lnTo>
                <a:lnTo>
                  <a:pt x="441" y="255"/>
                </a:lnTo>
                <a:lnTo>
                  <a:pt x="421" y="269"/>
                </a:lnTo>
                <a:lnTo>
                  <a:pt x="373" y="289"/>
                </a:lnTo>
                <a:lnTo>
                  <a:pt x="334" y="258"/>
                </a:lnTo>
                <a:lnTo>
                  <a:pt x="332" y="282"/>
                </a:lnTo>
                <a:lnTo>
                  <a:pt x="344" y="320"/>
                </a:lnTo>
                <a:lnTo>
                  <a:pt x="310" y="335"/>
                </a:lnTo>
                <a:lnTo>
                  <a:pt x="289" y="361"/>
                </a:lnTo>
                <a:lnTo>
                  <a:pt x="253" y="371"/>
                </a:lnTo>
                <a:lnTo>
                  <a:pt x="233" y="380"/>
                </a:lnTo>
                <a:lnTo>
                  <a:pt x="193" y="380"/>
                </a:lnTo>
                <a:lnTo>
                  <a:pt x="167" y="406"/>
                </a:lnTo>
                <a:lnTo>
                  <a:pt x="98" y="430"/>
                </a:lnTo>
                <a:lnTo>
                  <a:pt x="62" y="455"/>
                </a:lnTo>
                <a:lnTo>
                  <a:pt x="45" y="472"/>
                </a:lnTo>
                <a:lnTo>
                  <a:pt x="78" y="525"/>
                </a:lnTo>
                <a:lnTo>
                  <a:pt x="55" y="545"/>
                </a:lnTo>
                <a:lnTo>
                  <a:pt x="29" y="542"/>
                </a:lnTo>
                <a:lnTo>
                  <a:pt x="0" y="486"/>
                </a:lnTo>
                <a:lnTo>
                  <a:pt x="5" y="445"/>
                </a:lnTo>
                <a:lnTo>
                  <a:pt x="5" y="426"/>
                </a:lnTo>
                <a:lnTo>
                  <a:pt x="27" y="390"/>
                </a:lnTo>
                <a:lnTo>
                  <a:pt x="55" y="383"/>
                </a:lnTo>
                <a:lnTo>
                  <a:pt x="53" y="364"/>
                </a:lnTo>
                <a:lnTo>
                  <a:pt x="82" y="351"/>
                </a:lnTo>
                <a:lnTo>
                  <a:pt x="86" y="318"/>
                </a:lnTo>
                <a:lnTo>
                  <a:pt x="136" y="277"/>
                </a:lnTo>
                <a:lnTo>
                  <a:pt x="134" y="225"/>
                </a:lnTo>
                <a:lnTo>
                  <a:pt x="174" y="173"/>
                </a:lnTo>
                <a:lnTo>
                  <a:pt x="172" y="154"/>
                </a:lnTo>
                <a:lnTo>
                  <a:pt x="184" y="137"/>
                </a:lnTo>
                <a:lnTo>
                  <a:pt x="172" y="93"/>
                </a:lnTo>
              </a:path>
            </a:pathLst>
          </a:custGeom>
          <a:solidFill>
            <a:schemeClr val="accent2"/>
          </a:solidFill>
          <a:ln w="635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zh-CN" altLang="en-US" sz="800"/>
          </a:p>
        </p:txBody>
      </p:sp>
      <p:sp>
        <p:nvSpPr>
          <p:cNvPr id="6" name="Freeform 1070"/>
          <p:cNvSpPr/>
          <p:nvPr/>
        </p:nvSpPr>
        <p:spPr bwMode="auto">
          <a:xfrm rot="356891">
            <a:off x="3199878" y="5152692"/>
            <a:ext cx="894110" cy="658045"/>
          </a:xfrm>
          <a:custGeom>
            <a:avLst/>
            <a:gdLst>
              <a:gd name="T0" fmla="*/ 21 w 673"/>
              <a:gd name="T1" fmla="*/ 137 h 490"/>
              <a:gd name="T2" fmla="*/ 52 w 673"/>
              <a:gd name="T3" fmla="*/ 123 h 490"/>
              <a:gd name="T4" fmla="*/ 102 w 673"/>
              <a:gd name="T5" fmla="*/ 136 h 490"/>
              <a:gd name="T6" fmla="*/ 110 w 673"/>
              <a:gd name="T7" fmla="*/ 113 h 490"/>
              <a:gd name="T8" fmla="*/ 179 w 673"/>
              <a:gd name="T9" fmla="*/ 86 h 490"/>
              <a:gd name="T10" fmla="*/ 235 w 673"/>
              <a:gd name="T11" fmla="*/ 70 h 490"/>
              <a:gd name="T12" fmla="*/ 259 w 673"/>
              <a:gd name="T13" fmla="*/ 75 h 490"/>
              <a:gd name="T14" fmla="*/ 276 w 673"/>
              <a:gd name="T15" fmla="*/ 62 h 490"/>
              <a:gd name="T16" fmla="*/ 284 w 673"/>
              <a:gd name="T17" fmla="*/ 48 h 490"/>
              <a:gd name="T18" fmla="*/ 307 w 673"/>
              <a:gd name="T19" fmla="*/ 31 h 490"/>
              <a:gd name="T20" fmla="*/ 338 w 673"/>
              <a:gd name="T21" fmla="*/ 13 h 490"/>
              <a:gd name="T22" fmla="*/ 350 w 673"/>
              <a:gd name="T23" fmla="*/ 29 h 490"/>
              <a:gd name="T24" fmla="*/ 380 w 673"/>
              <a:gd name="T25" fmla="*/ 6 h 490"/>
              <a:gd name="T26" fmla="*/ 412 w 673"/>
              <a:gd name="T27" fmla="*/ 6 h 490"/>
              <a:gd name="T28" fmla="*/ 427 w 673"/>
              <a:gd name="T29" fmla="*/ 32 h 490"/>
              <a:gd name="T30" fmla="*/ 408 w 673"/>
              <a:gd name="T31" fmla="*/ 78 h 490"/>
              <a:gd name="T32" fmla="*/ 408 w 673"/>
              <a:gd name="T33" fmla="*/ 99 h 490"/>
              <a:gd name="T34" fmla="*/ 439 w 673"/>
              <a:gd name="T35" fmla="*/ 115 h 490"/>
              <a:gd name="T36" fmla="*/ 463 w 673"/>
              <a:gd name="T37" fmla="*/ 107 h 490"/>
              <a:gd name="T38" fmla="*/ 463 w 673"/>
              <a:gd name="T39" fmla="*/ 152 h 490"/>
              <a:gd name="T40" fmla="*/ 435 w 673"/>
              <a:gd name="T41" fmla="*/ 202 h 490"/>
              <a:gd name="T42" fmla="*/ 402 w 673"/>
              <a:gd name="T43" fmla="*/ 269 h 490"/>
              <a:gd name="T44" fmla="*/ 379 w 673"/>
              <a:gd name="T45" fmla="*/ 303 h 490"/>
              <a:gd name="T46" fmla="*/ 361 w 673"/>
              <a:gd name="T47" fmla="*/ 322 h 490"/>
              <a:gd name="T48" fmla="*/ 306 w 673"/>
              <a:gd name="T49" fmla="*/ 354 h 490"/>
              <a:gd name="T50" fmla="*/ 262 w 673"/>
              <a:gd name="T51" fmla="*/ 329 h 490"/>
              <a:gd name="T52" fmla="*/ 217 w 673"/>
              <a:gd name="T53" fmla="*/ 352 h 490"/>
              <a:gd name="T54" fmla="*/ 148 w 673"/>
              <a:gd name="T55" fmla="*/ 325 h 490"/>
              <a:gd name="T56" fmla="*/ 150 w 673"/>
              <a:gd name="T57" fmla="*/ 274 h 490"/>
              <a:gd name="T58" fmla="*/ 118 w 673"/>
              <a:gd name="T59" fmla="*/ 263 h 490"/>
              <a:gd name="T60" fmla="*/ 93 w 673"/>
              <a:gd name="T61" fmla="*/ 263 h 490"/>
              <a:gd name="T62" fmla="*/ 82 w 673"/>
              <a:gd name="T63" fmla="*/ 225 h 490"/>
              <a:gd name="T64" fmla="*/ 103 w 673"/>
              <a:gd name="T65" fmla="*/ 220 h 490"/>
              <a:gd name="T66" fmla="*/ 102 w 673"/>
              <a:gd name="T67" fmla="*/ 188 h 490"/>
              <a:gd name="T68" fmla="*/ 40 w 673"/>
              <a:gd name="T69" fmla="*/ 163 h 490"/>
              <a:gd name="T70" fmla="*/ 11 w 673"/>
              <a:gd name="T71" fmla="*/ 163 h 490"/>
              <a:gd name="T72" fmla="*/ 2 w 673"/>
              <a:gd name="T73" fmla="*/ 136 h 490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673"/>
              <a:gd name="T112" fmla="*/ 0 h 490"/>
              <a:gd name="T113" fmla="*/ 673 w 673"/>
              <a:gd name="T114" fmla="*/ 490 h 490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673" h="490">
                <a:moveTo>
                  <a:pt x="2" y="187"/>
                </a:moveTo>
                <a:lnTo>
                  <a:pt x="30" y="189"/>
                </a:lnTo>
                <a:lnTo>
                  <a:pt x="61" y="161"/>
                </a:lnTo>
                <a:lnTo>
                  <a:pt x="74" y="170"/>
                </a:lnTo>
                <a:lnTo>
                  <a:pt x="133" y="194"/>
                </a:lnTo>
                <a:lnTo>
                  <a:pt x="145" y="187"/>
                </a:lnTo>
                <a:lnTo>
                  <a:pt x="147" y="167"/>
                </a:lnTo>
                <a:lnTo>
                  <a:pt x="157" y="156"/>
                </a:lnTo>
                <a:lnTo>
                  <a:pt x="241" y="101"/>
                </a:lnTo>
                <a:lnTo>
                  <a:pt x="256" y="119"/>
                </a:lnTo>
                <a:lnTo>
                  <a:pt x="306" y="134"/>
                </a:lnTo>
                <a:lnTo>
                  <a:pt x="334" y="97"/>
                </a:lnTo>
                <a:lnTo>
                  <a:pt x="348" y="105"/>
                </a:lnTo>
                <a:lnTo>
                  <a:pt x="368" y="105"/>
                </a:lnTo>
                <a:lnTo>
                  <a:pt x="368" y="95"/>
                </a:lnTo>
                <a:lnTo>
                  <a:pt x="394" y="86"/>
                </a:lnTo>
                <a:lnTo>
                  <a:pt x="394" y="77"/>
                </a:lnTo>
                <a:lnTo>
                  <a:pt x="405" y="66"/>
                </a:lnTo>
                <a:lnTo>
                  <a:pt x="411" y="69"/>
                </a:lnTo>
                <a:lnTo>
                  <a:pt x="437" y="42"/>
                </a:lnTo>
                <a:lnTo>
                  <a:pt x="460" y="48"/>
                </a:lnTo>
                <a:lnTo>
                  <a:pt x="482" y="18"/>
                </a:lnTo>
                <a:lnTo>
                  <a:pt x="492" y="42"/>
                </a:lnTo>
                <a:lnTo>
                  <a:pt x="499" y="40"/>
                </a:lnTo>
                <a:lnTo>
                  <a:pt x="534" y="6"/>
                </a:lnTo>
                <a:lnTo>
                  <a:pt x="542" y="9"/>
                </a:lnTo>
                <a:lnTo>
                  <a:pt x="558" y="0"/>
                </a:lnTo>
                <a:lnTo>
                  <a:pt x="587" y="9"/>
                </a:lnTo>
                <a:lnTo>
                  <a:pt x="587" y="40"/>
                </a:lnTo>
                <a:lnTo>
                  <a:pt x="609" y="44"/>
                </a:lnTo>
                <a:lnTo>
                  <a:pt x="602" y="74"/>
                </a:lnTo>
                <a:lnTo>
                  <a:pt x="582" y="108"/>
                </a:lnTo>
                <a:lnTo>
                  <a:pt x="573" y="136"/>
                </a:lnTo>
                <a:lnTo>
                  <a:pt x="582" y="136"/>
                </a:lnTo>
                <a:lnTo>
                  <a:pt x="606" y="115"/>
                </a:lnTo>
                <a:lnTo>
                  <a:pt x="626" y="158"/>
                </a:lnTo>
                <a:lnTo>
                  <a:pt x="642" y="148"/>
                </a:lnTo>
                <a:lnTo>
                  <a:pt x="659" y="148"/>
                </a:lnTo>
                <a:lnTo>
                  <a:pt x="672" y="192"/>
                </a:lnTo>
                <a:lnTo>
                  <a:pt x="659" y="209"/>
                </a:lnTo>
                <a:lnTo>
                  <a:pt x="661" y="228"/>
                </a:lnTo>
                <a:lnTo>
                  <a:pt x="621" y="280"/>
                </a:lnTo>
                <a:lnTo>
                  <a:pt x="624" y="332"/>
                </a:lnTo>
                <a:lnTo>
                  <a:pt x="573" y="372"/>
                </a:lnTo>
                <a:lnTo>
                  <a:pt x="569" y="406"/>
                </a:lnTo>
                <a:lnTo>
                  <a:pt x="540" y="418"/>
                </a:lnTo>
                <a:lnTo>
                  <a:pt x="542" y="438"/>
                </a:lnTo>
                <a:lnTo>
                  <a:pt x="514" y="445"/>
                </a:lnTo>
                <a:lnTo>
                  <a:pt x="492" y="480"/>
                </a:lnTo>
                <a:lnTo>
                  <a:pt x="435" y="489"/>
                </a:lnTo>
                <a:lnTo>
                  <a:pt x="405" y="467"/>
                </a:lnTo>
                <a:lnTo>
                  <a:pt x="374" y="454"/>
                </a:lnTo>
                <a:lnTo>
                  <a:pt x="344" y="485"/>
                </a:lnTo>
                <a:lnTo>
                  <a:pt x="310" y="487"/>
                </a:lnTo>
                <a:lnTo>
                  <a:pt x="280" y="489"/>
                </a:lnTo>
                <a:lnTo>
                  <a:pt x="210" y="449"/>
                </a:lnTo>
                <a:lnTo>
                  <a:pt x="197" y="414"/>
                </a:lnTo>
                <a:lnTo>
                  <a:pt x="214" y="379"/>
                </a:lnTo>
                <a:lnTo>
                  <a:pt x="195" y="363"/>
                </a:lnTo>
                <a:lnTo>
                  <a:pt x="169" y="363"/>
                </a:lnTo>
                <a:lnTo>
                  <a:pt x="162" y="357"/>
                </a:lnTo>
                <a:lnTo>
                  <a:pt x="133" y="363"/>
                </a:lnTo>
                <a:lnTo>
                  <a:pt x="105" y="344"/>
                </a:lnTo>
                <a:lnTo>
                  <a:pt x="116" y="312"/>
                </a:lnTo>
                <a:lnTo>
                  <a:pt x="138" y="310"/>
                </a:lnTo>
                <a:lnTo>
                  <a:pt x="147" y="304"/>
                </a:lnTo>
                <a:lnTo>
                  <a:pt x="153" y="276"/>
                </a:lnTo>
                <a:lnTo>
                  <a:pt x="145" y="260"/>
                </a:lnTo>
                <a:lnTo>
                  <a:pt x="70" y="247"/>
                </a:lnTo>
                <a:lnTo>
                  <a:pt x="57" y="225"/>
                </a:lnTo>
                <a:lnTo>
                  <a:pt x="35" y="225"/>
                </a:lnTo>
                <a:lnTo>
                  <a:pt x="16" y="225"/>
                </a:lnTo>
                <a:lnTo>
                  <a:pt x="0" y="201"/>
                </a:lnTo>
                <a:lnTo>
                  <a:pt x="2" y="187"/>
                </a:lnTo>
              </a:path>
            </a:pathLst>
          </a:custGeom>
          <a:solidFill>
            <a:schemeClr val="bg1">
              <a:lumMod val="50000"/>
            </a:schemeClr>
          </a:solidFill>
          <a:ln w="635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zh-CN" altLang="en-US" sz="800"/>
          </a:p>
        </p:txBody>
      </p:sp>
      <p:sp>
        <p:nvSpPr>
          <p:cNvPr id="7" name="Freeform 1071"/>
          <p:cNvSpPr/>
          <p:nvPr/>
        </p:nvSpPr>
        <p:spPr bwMode="auto">
          <a:xfrm rot="356891">
            <a:off x="3671629" y="5999099"/>
            <a:ext cx="285577" cy="266208"/>
          </a:xfrm>
          <a:custGeom>
            <a:avLst/>
            <a:gdLst>
              <a:gd name="T0" fmla="*/ 152 w 214"/>
              <a:gd name="T1" fmla="*/ 24 h 199"/>
              <a:gd name="T2" fmla="*/ 123 w 214"/>
              <a:gd name="T3" fmla="*/ 75 h 199"/>
              <a:gd name="T4" fmla="*/ 123 w 214"/>
              <a:gd name="T5" fmla="*/ 96 h 199"/>
              <a:gd name="T6" fmla="*/ 68 w 214"/>
              <a:gd name="T7" fmla="*/ 141 h 199"/>
              <a:gd name="T8" fmla="*/ 10 w 214"/>
              <a:gd name="T9" fmla="*/ 123 h 199"/>
              <a:gd name="T10" fmla="*/ 0 w 214"/>
              <a:gd name="T11" fmla="*/ 80 h 199"/>
              <a:gd name="T12" fmla="*/ 4 w 214"/>
              <a:gd name="T13" fmla="*/ 61 h 199"/>
              <a:gd name="T14" fmla="*/ 33 w 214"/>
              <a:gd name="T15" fmla="*/ 30 h 199"/>
              <a:gd name="T16" fmla="*/ 44 w 214"/>
              <a:gd name="T17" fmla="*/ 20 h 199"/>
              <a:gd name="T18" fmla="*/ 96 w 214"/>
              <a:gd name="T19" fmla="*/ 11 h 199"/>
              <a:gd name="T20" fmla="*/ 119 w 214"/>
              <a:gd name="T21" fmla="*/ 9 h 199"/>
              <a:gd name="T22" fmla="*/ 127 w 214"/>
              <a:gd name="T23" fmla="*/ 0 h 199"/>
              <a:gd name="T24" fmla="*/ 144 w 214"/>
              <a:gd name="T25" fmla="*/ 4 h 199"/>
              <a:gd name="T26" fmla="*/ 152 w 214"/>
              <a:gd name="T27" fmla="*/ 24 h 199"/>
              <a:gd name="T28" fmla="*/ 152 w 214"/>
              <a:gd name="T29" fmla="*/ 24 h 199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214"/>
              <a:gd name="T46" fmla="*/ 0 h 199"/>
              <a:gd name="T47" fmla="*/ 214 w 214"/>
              <a:gd name="T48" fmla="*/ 199 h 199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214" h="199">
                <a:moveTo>
                  <a:pt x="213" y="34"/>
                </a:moveTo>
                <a:lnTo>
                  <a:pt x="174" y="105"/>
                </a:lnTo>
                <a:lnTo>
                  <a:pt x="174" y="134"/>
                </a:lnTo>
                <a:lnTo>
                  <a:pt x="95" y="198"/>
                </a:lnTo>
                <a:lnTo>
                  <a:pt x="14" y="171"/>
                </a:lnTo>
                <a:lnTo>
                  <a:pt x="0" y="111"/>
                </a:lnTo>
                <a:lnTo>
                  <a:pt x="4" y="85"/>
                </a:lnTo>
                <a:lnTo>
                  <a:pt x="47" y="41"/>
                </a:lnTo>
                <a:lnTo>
                  <a:pt x="62" y="28"/>
                </a:lnTo>
                <a:lnTo>
                  <a:pt x="135" y="14"/>
                </a:lnTo>
                <a:lnTo>
                  <a:pt x="167" y="12"/>
                </a:lnTo>
                <a:lnTo>
                  <a:pt x="178" y="0"/>
                </a:lnTo>
                <a:lnTo>
                  <a:pt x="202" y="5"/>
                </a:lnTo>
                <a:lnTo>
                  <a:pt x="213" y="34"/>
                </a:lnTo>
              </a:path>
            </a:pathLst>
          </a:custGeom>
          <a:solidFill>
            <a:schemeClr val="bg1">
              <a:lumMod val="50000"/>
            </a:schemeClr>
          </a:solidFill>
          <a:ln w="635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zh-CN" altLang="en-US" sz="800"/>
          </a:p>
        </p:txBody>
      </p:sp>
      <p:sp>
        <p:nvSpPr>
          <p:cNvPr id="8" name="Freeform 1072"/>
          <p:cNvSpPr/>
          <p:nvPr/>
        </p:nvSpPr>
        <p:spPr bwMode="auto">
          <a:xfrm rot="356891">
            <a:off x="2400020" y="4728510"/>
            <a:ext cx="1025685" cy="1082785"/>
          </a:xfrm>
          <a:custGeom>
            <a:avLst/>
            <a:gdLst>
              <a:gd name="T0" fmla="*/ 472 w 773"/>
              <a:gd name="T1" fmla="*/ 91 h 806"/>
              <a:gd name="T2" fmla="*/ 436 w 773"/>
              <a:gd name="T3" fmla="*/ 101 h 806"/>
              <a:gd name="T4" fmla="*/ 419 w 773"/>
              <a:gd name="T5" fmla="*/ 72 h 806"/>
              <a:gd name="T6" fmla="*/ 410 w 773"/>
              <a:gd name="T7" fmla="*/ 51 h 806"/>
              <a:gd name="T8" fmla="*/ 382 w 773"/>
              <a:gd name="T9" fmla="*/ 52 h 806"/>
              <a:gd name="T10" fmla="*/ 369 w 773"/>
              <a:gd name="T11" fmla="*/ 75 h 806"/>
              <a:gd name="T12" fmla="*/ 369 w 773"/>
              <a:gd name="T13" fmla="*/ 102 h 806"/>
              <a:gd name="T14" fmla="*/ 337 w 773"/>
              <a:gd name="T15" fmla="*/ 202 h 806"/>
              <a:gd name="T16" fmla="*/ 310 w 773"/>
              <a:gd name="T17" fmla="*/ 210 h 806"/>
              <a:gd name="T18" fmla="*/ 259 w 773"/>
              <a:gd name="T19" fmla="*/ 224 h 806"/>
              <a:gd name="T20" fmla="*/ 184 w 773"/>
              <a:gd name="T21" fmla="*/ 101 h 806"/>
              <a:gd name="T22" fmla="*/ 158 w 773"/>
              <a:gd name="T23" fmla="*/ 82 h 806"/>
              <a:gd name="T24" fmla="*/ 153 w 773"/>
              <a:gd name="T25" fmla="*/ 52 h 806"/>
              <a:gd name="T26" fmla="*/ 116 w 773"/>
              <a:gd name="T27" fmla="*/ 72 h 806"/>
              <a:gd name="T28" fmla="*/ 101 w 773"/>
              <a:gd name="T29" fmla="*/ 0 h 806"/>
              <a:gd name="T30" fmla="*/ 75 w 773"/>
              <a:gd name="T31" fmla="*/ 29 h 806"/>
              <a:gd name="T32" fmla="*/ 72 w 773"/>
              <a:gd name="T33" fmla="*/ 74 h 806"/>
              <a:gd name="T34" fmla="*/ 55 w 773"/>
              <a:gd name="T35" fmla="*/ 66 h 806"/>
              <a:gd name="T36" fmla="*/ 55 w 773"/>
              <a:gd name="T37" fmla="*/ 118 h 806"/>
              <a:gd name="T38" fmla="*/ 75 w 773"/>
              <a:gd name="T39" fmla="*/ 125 h 806"/>
              <a:gd name="T40" fmla="*/ 74 w 773"/>
              <a:gd name="T41" fmla="*/ 239 h 806"/>
              <a:gd name="T42" fmla="*/ 12 w 773"/>
              <a:gd name="T43" fmla="*/ 313 h 806"/>
              <a:gd name="T44" fmla="*/ 0 w 773"/>
              <a:gd name="T45" fmla="*/ 333 h 806"/>
              <a:gd name="T46" fmla="*/ 2 w 773"/>
              <a:gd name="T47" fmla="*/ 378 h 806"/>
              <a:gd name="T48" fmla="*/ 35 w 773"/>
              <a:gd name="T49" fmla="*/ 374 h 806"/>
              <a:gd name="T50" fmla="*/ 72 w 773"/>
              <a:gd name="T51" fmla="*/ 388 h 806"/>
              <a:gd name="T52" fmla="*/ 82 w 773"/>
              <a:gd name="T53" fmla="*/ 428 h 806"/>
              <a:gd name="T54" fmla="*/ 112 w 773"/>
              <a:gd name="T55" fmla="*/ 438 h 806"/>
              <a:gd name="T56" fmla="*/ 110 w 773"/>
              <a:gd name="T57" fmla="*/ 463 h 806"/>
              <a:gd name="T58" fmla="*/ 99 w 773"/>
              <a:gd name="T59" fmla="*/ 504 h 806"/>
              <a:gd name="T60" fmla="*/ 121 w 773"/>
              <a:gd name="T61" fmla="*/ 513 h 806"/>
              <a:gd name="T62" fmla="*/ 144 w 773"/>
              <a:gd name="T63" fmla="*/ 532 h 806"/>
              <a:gd name="T64" fmla="*/ 185 w 773"/>
              <a:gd name="T65" fmla="*/ 559 h 806"/>
              <a:gd name="T66" fmla="*/ 226 w 773"/>
              <a:gd name="T67" fmla="*/ 546 h 806"/>
              <a:gd name="T68" fmla="*/ 229 w 773"/>
              <a:gd name="T69" fmla="*/ 574 h 806"/>
              <a:gd name="T70" fmla="*/ 255 w 773"/>
              <a:gd name="T71" fmla="*/ 579 h 806"/>
              <a:gd name="T72" fmla="*/ 266 w 773"/>
              <a:gd name="T73" fmla="*/ 577 h 806"/>
              <a:gd name="T74" fmla="*/ 256 w 773"/>
              <a:gd name="T75" fmla="*/ 504 h 806"/>
              <a:gd name="T76" fmla="*/ 289 w 773"/>
              <a:gd name="T77" fmla="*/ 490 h 806"/>
              <a:gd name="T78" fmla="*/ 310 w 773"/>
              <a:gd name="T79" fmla="*/ 472 h 806"/>
              <a:gd name="T80" fmla="*/ 361 w 773"/>
              <a:gd name="T81" fmla="*/ 472 h 806"/>
              <a:gd name="T82" fmla="*/ 384 w 773"/>
              <a:gd name="T83" fmla="*/ 470 h 806"/>
              <a:gd name="T84" fmla="*/ 405 w 773"/>
              <a:gd name="T85" fmla="*/ 485 h 806"/>
              <a:gd name="T86" fmla="*/ 422 w 773"/>
              <a:gd name="T87" fmla="*/ 464 h 806"/>
              <a:gd name="T88" fmla="*/ 445 w 773"/>
              <a:gd name="T89" fmla="*/ 465 h 806"/>
              <a:gd name="T90" fmla="*/ 475 w 773"/>
              <a:gd name="T91" fmla="*/ 430 h 806"/>
              <a:gd name="T92" fmla="*/ 506 w 773"/>
              <a:gd name="T93" fmla="*/ 437 h 806"/>
              <a:gd name="T94" fmla="*/ 529 w 773"/>
              <a:gd name="T95" fmla="*/ 411 h 806"/>
              <a:gd name="T96" fmla="*/ 540 w 773"/>
              <a:gd name="T97" fmla="*/ 387 h 806"/>
              <a:gd name="T98" fmla="*/ 481 w 773"/>
              <a:gd name="T99" fmla="*/ 366 h 806"/>
              <a:gd name="T100" fmla="*/ 457 w 773"/>
              <a:gd name="T101" fmla="*/ 350 h 806"/>
              <a:gd name="T102" fmla="*/ 431 w 773"/>
              <a:gd name="T103" fmla="*/ 332 h 806"/>
              <a:gd name="T104" fmla="*/ 439 w 773"/>
              <a:gd name="T105" fmla="*/ 284 h 806"/>
              <a:gd name="T106" fmla="*/ 436 w 773"/>
              <a:gd name="T107" fmla="*/ 196 h 806"/>
              <a:gd name="T108" fmla="*/ 390 w 773"/>
              <a:gd name="T109" fmla="*/ 199 h 806"/>
              <a:gd name="T110" fmla="*/ 382 w 773"/>
              <a:gd name="T111" fmla="*/ 167 h 806"/>
              <a:gd name="T112" fmla="*/ 392 w 773"/>
              <a:gd name="T113" fmla="*/ 136 h 806"/>
              <a:gd name="T114" fmla="*/ 419 w 773"/>
              <a:gd name="T115" fmla="*/ 134 h 806"/>
              <a:gd name="T116" fmla="*/ 467 w 773"/>
              <a:gd name="T117" fmla="*/ 134 h 806"/>
              <a:gd name="T118" fmla="*/ 477 w 773"/>
              <a:gd name="T119" fmla="*/ 107 h 80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773"/>
              <a:gd name="T181" fmla="*/ 0 h 806"/>
              <a:gd name="T182" fmla="*/ 773 w 773"/>
              <a:gd name="T183" fmla="*/ 806 h 80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773" h="806">
                <a:moveTo>
                  <a:pt x="682" y="148"/>
                </a:moveTo>
                <a:lnTo>
                  <a:pt x="675" y="125"/>
                </a:lnTo>
                <a:lnTo>
                  <a:pt x="656" y="119"/>
                </a:lnTo>
                <a:lnTo>
                  <a:pt x="623" y="139"/>
                </a:lnTo>
                <a:lnTo>
                  <a:pt x="601" y="127"/>
                </a:lnTo>
                <a:lnTo>
                  <a:pt x="599" y="99"/>
                </a:lnTo>
                <a:lnTo>
                  <a:pt x="587" y="86"/>
                </a:lnTo>
                <a:lnTo>
                  <a:pt x="587" y="70"/>
                </a:lnTo>
                <a:lnTo>
                  <a:pt x="557" y="64"/>
                </a:lnTo>
                <a:lnTo>
                  <a:pt x="548" y="72"/>
                </a:lnTo>
                <a:lnTo>
                  <a:pt x="553" y="95"/>
                </a:lnTo>
                <a:lnTo>
                  <a:pt x="529" y="105"/>
                </a:lnTo>
                <a:lnTo>
                  <a:pt x="522" y="122"/>
                </a:lnTo>
                <a:lnTo>
                  <a:pt x="529" y="141"/>
                </a:lnTo>
                <a:lnTo>
                  <a:pt x="474" y="204"/>
                </a:lnTo>
                <a:lnTo>
                  <a:pt x="482" y="279"/>
                </a:lnTo>
                <a:lnTo>
                  <a:pt x="455" y="302"/>
                </a:lnTo>
                <a:lnTo>
                  <a:pt x="443" y="289"/>
                </a:lnTo>
                <a:lnTo>
                  <a:pt x="390" y="320"/>
                </a:lnTo>
                <a:lnTo>
                  <a:pt x="371" y="308"/>
                </a:lnTo>
                <a:lnTo>
                  <a:pt x="294" y="161"/>
                </a:lnTo>
                <a:lnTo>
                  <a:pt x="263" y="139"/>
                </a:lnTo>
                <a:lnTo>
                  <a:pt x="239" y="132"/>
                </a:lnTo>
                <a:lnTo>
                  <a:pt x="227" y="112"/>
                </a:lnTo>
                <a:lnTo>
                  <a:pt x="241" y="90"/>
                </a:lnTo>
                <a:lnTo>
                  <a:pt x="219" y="72"/>
                </a:lnTo>
                <a:lnTo>
                  <a:pt x="193" y="95"/>
                </a:lnTo>
                <a:lnTo>
                  <a:pt x="167" y="99"/>
                </a:lnTo>
                <a:lnTo>
                  <a:pt x="148" y="19"/>
                </a:lnTo>
                <a:lnTo>
                  <a:pt x="144" y="0"/>
                </a:lnTo>
                <a:lnTo>
                  <a:pt x="117" y="33"/>
                </a:lnTo>
                <a:lnTo>
                  <a:pt x="107" y="40"/>
                </a:lnTo>
                <a:lnTo>
                  <a:pt x="109" y="90"/>
                </a:lnTo>
                <a:lnTo>
                  <a:pt x="103" y="101"/>
                </a:lnTo>
                <a:lnTo>
                  <a:pt x="89" y="101"/>
                </a:lnTo>
                <a:lnTo>
                  <a:pt x="79" y="90"/>
                </a:lnTo>
                <a:lnTo>
                  <a:pt x="65" y="105"/>
                </a:lnTo>
                <a:lnTo>
                  <a:pt x="79" y="163"/>
                </a:lnTo>
                <a:lnTo>
                  <a:pt x="93" y="163"/>
                </a:lnTo>
                <a:lnTo>
                  <a:pt x="107" y="172"/>
                </a:lnTo>
                <a:lnTo>
                  <a:pt x="112" y="207"/>
                </a:lnTo>
                <a:lnTo>
                  <a:pt x="105" y="329"/>
                </a:lnTo>
                <a:lnTo>
                  <a:pt x="21" y="404"/>
                </a:lnTo>
                <a:lnTo>
                  <a:pt x="17" y="433"/>
                </a:lnTo>
                <a:lnTo>
                  <a:pt x="2" y="445"/>
                </a:lnTo>
                <a:lnTo>
                  <a:pt x="0" y="460"/>
                </a:lnTo>
                <a:lnTo>
                  <a:pt x="12" y="496"/>
                </a:lnTo>
                <a:lnTo>
                  <a:pt x="2" y="522"/>
                </a:lnTo>
                <a:lnTo>
                  <a:pt x="9" y="527"/>
                </a:lnTo>
                <a:lnTo>
                  <a:pt x="50" y="515"/>
                </a:lnTo>
                <a:lnTo>
                  <a:pt x="109" y="512"/>
                </a:lnTo>
                <a:lnTo>
                  <a:pt x="103" y="536"/>
                </a:lnTo>
                <a:lnTo>
                  <a:pt x="114" y="558"/>
                </a:lnTo>
                <a:lnTo>
                  <a:pt x="117" y="590"/>
                </a:lnTo>
                <a:lnTo>
                  <a:pt x="124" y="602"/>
                </a:lnTo>
                <a:lnTo>
                  <a:pt x="160" y="604"/>
                </a:lnTo>
                <a:lnTo>
                  <a:pt x="175" y="616"/>
                </a:lnTo>
                <a:lnTo>
                  <a:pt x="158" y="638"/>
                </a:lnTo>
                <a:lnTo>
                  <a:pt x="155" y="664"/>
                </a:lnTo>
                <a:lnTo>
                  <a:pt x="142" y="695"/>
                </a:lnTo>
                <a:lnTo>
                  <a:pt x="151" y="705"/>
                </a:lnTo>
                <a:lnTo>
                  <a:pt x="172" y="708"/>
                </a:lnTo>
                <a:lnTo>
                  <a:pt x="210" y="722"/>
                </a:lnTo>
                <a:lnTo>
                  <a:pt x="206" y="734"/>
                </a:lnTo>
                <a:lnTo>
                  <a:pt x="230" y="772"/>
                </a:lnTo>
                <a:lnTo>
                  <a:pt x="265" y="772"/>
                </a:lnTo>
                <a:lnTo>
                  <a:pt x="309" y="747"/>
                </a:lnTo>
                <a:lnTo>
                  <a:pt x="323" y="754"/>
                </a:lnTo>
                <a:lnTo>
                  <a:pt x="323" y="770"/>
                </a:lnTo>
                <a:lnTo>
                  <a:pt x="328" y="792"/>
                </a:lnTo>
                <a:lnTo>
                  <a:pt x="340" y="802"/>
                </a:lnTo>
                <a:lnTo>
                  <a:pt x="364" y="799"/>
                </a:lnTo>
                <a:lnTo>
                  <a:pt x="373" y="805"/>
                </a:lnTo>
                <a:lnTo>
                  <a:pt x="381" y="796"/>
                </a:lnTo>
                <a:lnTo>
                  <a:pt x="381" y="761"/>
                </a:lnTo>
                <a:lnTo>
                  <a:pt x="366" y="696"/>
                </a:lnTo>
                <a:lnTo>
                  <a:pt x="376" y="677"/>
                </a:lnTo>
                <a:lnTo>
                  <a:pt x="414" y="677"/>
                </a:lnTo>
                <a:lnTo>
                  <a:pt x="423" y="677"/>
                </a:lnTo>
                <a:lnTo>
                  <a:pt x="443" y="652"/>
                </a:lnTo>
                <a:lnTo>
                  <a:pt x="495" y="670"/>
                </a:lnTo>
                <a:lnTo>
                  <a:pt x="517" y="650"/>
                </a:lnTo>
                <a:lnTo>
                  <a:pt x="529" y="662"/>
                </a:lnTo>
                <a:lnTo>
                  <a:pt x="550" y="648"/>
                </a:lnTo>
                <a:lnTo>
                  <a:pt x="570" y="669"/>
                </a:lnTo>
                <a:lnTo>
                  <a:pt x="579" y="669"/>
                </a:lnTo>
                <a:lnTo>
                  <a:pt x="585" y="657"/>
                </a:lnTo>
                <a:lnTo>
                  <a:pt x="603" y="640"/>
                </a:lnTo>
                <a:lnTo>
                  <a:pt x="611" y="646"/>
                </a:lnTo>
                <a:lnTo>
                  <a:pt x="636" y="642"/>
                </a:lnTo>
                <a:lnTo>
                  <a:pt x="660" y="621"/>
                </a:lnTo>
                <a:lnTo>
                  <a:pt x="680" y="593"/>
                </a:lnTo>
                <a:lnTo>
                  <a:pt x="709" y="587"/>
                </a:lnTo>
                <a:lnTo>
                  <a:pt x="723" y="602"/>
                </a:lnTo>
                <a:lnTo>
                  <a:pt x="735" y="571"/>
                </a:lnTo>
                <a:lnTo>
                  <a:pt x="757" y="568"/>
                </a:lnTo>
                <a:lnTo>
                  <a:pt x="766" y="563"/>
                </a:lnTo>
                <a:lnTo>
                  <a:pt x="772" y="534"/>
                </a:lnTo>
                <a:lnTo>
                  <a:pt x="763" y="518"/>
                </a:lnTo>
                <a:lnTo>
                  <a:pt x="689" y="505"/>
                </a:lnTo>
                <a:lnTo>
                  <a:pt x="675" y="483"/>
                </a:lnTo>
                <a:lnTo>
                  <a:pt x="654" y="483"/>
                </a:lnTo>
                <a:lnTo>
                  <a:pt x="634" y="483"/>
                </a:lnTo>
                <a:lnTo>
                  <a:pt x="618" y="459"/>
                </a:lnTo>
                <a:lnTo>
                  <a:pt x="620" y="445"/>
                </a:lnTo>
                <a:lnTo>
                  <a:pt x="629" y="392"/>
                </a:lnTo>
                <a:lnTo>
                  <a:pt x="601" y="363"/>
                </a:lnTo>
                <a:lnTo>
                  <a:pt x="623" y="271"/>
                </a:lnTo>
                <a:lnTo>
                  <a:pt x="608" y="257"/>
                </a:lnTo>
                <a:lnTo>
                  <a:pt x="558" y="274"/>
                </a:lnTo>
                <a:lnTo>
                  <a:pt x="548" y="253"/>
                </a:lnTo>
                <a:lnTo>
                  <a:pt x="548" y="231"/>
                </a:lnTo>
                <a:lnTo>
                  <a:pt x="537" y="221"/>
                </a:lnTo>
                <a:lnTo>
                  <a:pt x="561" y="187"/>
                </a:lnTo>
                <a:lnTo>
                  <a:pt x="587" y="196"/>
                </a:lnTo>
                <a:lnTo>
                  <a:pt x="599" y="185"/>
                </a:lnTo>
                <a:lnTo>
                  <a:pt x="647" y="192"/>
                </a:lnTo>
                <a:lnTo>
                  <a:pt x="668" y="185"/>
                </a:lnTo>
                <a:lnTo>
                  <a:pt x="682" y="148"/>
                </a:lnTo>
              </a:path>
            </a:pathLst>
          </a:custGeom>
          <a:solidFill>
            <a:schemeClr val="bg1">
              <a:lumMod val="50000"/>
            </a:schemeClr>
          </a:solidFill>
          <a:ln w="635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zh-CN" altLang="en-US" sz="800"/>
          </a:p>
        </p:txBody>
      </p:sp>
      <p:sp>
        <p:nvSpPr>
          <p:cNvPr id="9" name="Freeform 1073"/>
          <p:cNvSpPr/>
          <p:nvPr/>
        </p:nvSpPr>
        <p:spPr bwMode="auto">
          <a:xfrm rot="356891">
            <a:off x="4284336" y="4683543"/>
            <a:ext cx="538261" cy="758249"/>
          </a:xfrm>
          <a:custGeom>
            <a:avLst/>
            <a:gdLst>
              <a:gd name="T0" fmla="*/ 6 w 404"/>
              <a:gd name="T1" fmla="*/ 89 h 566"/>
              <a:gd name="T2" fmla="*/ 25 w 404"/>
              <a:gd name="T3" fmla="*/ 125 h 566"/>
              <a:gd name="T4" fmla="*/ 26 w 404"/>
              <a:gd name="T5" fmla="*/ 144 h 566"/>
              <a:gd name="T6" fmla="*/ 16 w 404"/>
              <a:gd name="T7" fmla="*/ 163 h 566"/>
              <a:gd name="T8" fmla="*/ 4 w 404"/>
              <a:gd name="T9" fmla="*/ 174 h 566"/>
              <a:gd name="T10" fmla="*/ 0 w 404"/>
              <a:gd name="T11" fmla="*/ 210 h 566"/>
              <a:gd name="T12" fmla="*/ 4 w 404"/>
              <a:gd name="T13" fmla="*/ 214 h 566"/>
              <a:gd name="T14" fmla="*/ 12 w 404"/>
              <a:gd name="T15" fmla="*/ 211 h 566"/>
              <a:gd name="T16" fmla="*/ 16 w 404"/>
              <a:gd name="T17" fmla="*/ 214 h 566"/>
              <a:gd name="T18" fmla="*/ 16 w 404"/>
              <a:gd name="T19" fmla="*/ 236 h 566"/>
              <a:gd name="T20" fmla="*/ 26 w 404"/>
              <a:gd name="T21" fmla="*/ 261 h 566"/>
              <a:gd name="T22" fmla="*/ 37 w 404"/>
              <a:gd name="T23" fmla="*/ 265 h 566"/>
              <a:gd name="T24" fmla="*/ 38 w 404"/>
              <a:gd name="T25" fmla="*/ 304 h 566"/>
              <a:gd name="T26" fmla="*/ 33 w 404"/>
              <a:gd name="T27" fmla="*/ 330 h 566"/>
              <a:gd name="T28" fmla="*/ 38 w 404"/>
              <a:gd name="T29" fmla="*/ 341 h 566"/>
              <a:gd name="T30" fmla="*/ 50 w 404"/>
              <a:gd name="T31" fmla="*/ 353 h 566"/>
              <a:gd name="T32" fmla="*/ 81 w 404"/>
              <a:gd name="T33" fmla="*/ 345 h 566"/>
              <a:gd name="T34" fmla="*/ 87 w 404"/>
              <a:gd name="T35" fmla="*/ 356 h 566"/>
              <a:gd name="T36" fmla="*/ 77 w 404"/>
              <a:gd name="T37" fmla="*/ 369 h 566"/>
              <a:gd name="T38" fmla="*/ 62 w 404"/>
              <a:gd name="T39" fmla="*/ 392 h 566"/>
              <a:gd name="T40" fmla="*/ 62 w 404"/>
              <a:gd name="T41" fmla="*/ 399 h 566"/>
              <a:gd name="T42" fmla="*/ 70 w 404"/>
              <a:gd name="T43" fmla="*/ 406 h 566"/>
              <a:gd name="T44" fmla="*/ 134 w 404"/>
              <a:gd name="T45" fmla="*/ 381 h 566"/>
              <a:gd name="T46" fmla="*/ 155 w 404"/>
              <a:gd name="T47" fmla="*/ 392 h 566"/>
              <a:gd name="T48" fmla="*/ 161 w 404"/>
              <a:gd name="T49" fmla="*/ 387 h 566"/>
              <a:gd name="T50" fmla="*/ 155 w 404"/>
              <a:gd name="T51" fmla="*/ 372 h 566"/>
              <a:gd name="T52" fmla="*/ 157 w 404"/>
              <a:gd name="T53" fmla="*/ 365 h 566"/>
              <a:gd name="T54" fmla="*/ 166 w 404"/>
              <a:gd name="T55" fmla="*/ 305 h 566"/>
              <a:gd name="T56" fmla="*/ 175 w 404"/>
              <a:gd name="T57" fmla="*/ 292 h 566"/>
              <a:gd name="T58" fmla="*/ 179 w 404"/>
              <a:gd name="T59" fmla="*/ 276 h 566"/>
              <a:gd name="T60" fmla="*/ 191 w 404"/>
              <a:gd name="T61" fmla="*/ 252 h 566"/>
              <a:gd name="T62" fmla="*/ 184 w 404"/>
              <a:gd name="T63" fmla="*/ 243 h 566"/>
              <a:gd name="T64" fmla="*/ 185 w 404"/>
              <a:gd name="T65" fmla="*/ 222 h 566"/>
              <a:gd name="T66" fmla="*/ 212 w 404"/>
              <a:gd name="T67" fmla="*/ 191 h 566"/>
              <a:gd name="T68" fmla="*/ 210 w 404"/>
              <a:gd name="T69" fmla="*/ 171 h 566"/>
              <a:gd name="T70" fmla="*/ 227 w 404"/>
              <a:gd name="T71" fmla="*/ 142 h 566"/>
              <a:gd name="T72" fmla="*/ 244 w 404"/>
              <a:gd name="T73" fmla="*/ 146 h 566"/>
              <a:gd name="T74" fmla="*/ 278 w 404"/>
              <a:gd name="T75" fmla="*/ 120 h 566"/>
              <a:gd name="T76" fmla="*/ 285 w 404"/>
              <a:gd name="T77" fmla="*/ 107 h 566"/>
              <a:gd name="T78" fmla="*/ 263 w 404"/>
              <a:gd name="T79" fmla="*/ 66 h 566"/>
              <a:gd name="T80" fmla="*/ 250 w 404"/>
              <a:gd name="T81" fmla="*/ 46 h 566"/>
              <a:gd name="T82" fmla="*/ 259 w 404"/>
              <a:gd name="T83" fmla="*/ 36 h 566"/>
              <a:gd name="T84" fmla="*/ 246 w 404"/>
              <a:gd name="T85" fmla="*/ 24 h 566"/>
              <a:gd name="T86" fmla="*/ 214 w 404"/>
              <a:gd name="T87" fmla="*/ 24 h 566"/>
              <a:gd name="T88" fmla="*/ 199 w 404"/>
              <a:gd name="T89" fmla="*/ 8 h 566"/>
              <a:gd name="T90" fmla="*/ 173 w 404"/>
              <a:gd name="T91" fmla="*/ 35 h 566"/>
              <a:gd name="T92" fmla="*/ 164 w 404"/>
              <a:gd name="T93" fmla="*/ 30 h 566"/>
              <a:gd name="T94" fmla="*/ 175 w 404"/>
              <a:gd name="T95" fmla="*/ 10 h 566"/>
              <a:gd name="T96" fmla="*/ 173 w 404"/>
              <a:gd name="T97" fmla="*/ 4 h 566"/>
              <a:gd name="T98" fmla="*/ 164 w 404"/>
              <a:gd name="T99" fmla="*/ 0 h 566"/>
              <a:gd name="T100" fmla="*/ 134 w 404"/>
              <a:gd name="T101" fmla="*/ 17 h 566"/>
              <a:gd name="T102" fmla="*/ 107 w 404"/>
              <a:gd name="T103" fmla="*/ 25 h 566"/>
              <a:gd name="T104" fmla="*/ 87 w 404"/>
              <a:gd name="T105" fmla="*/ 24 h 566"/>
              <a:gd name="T106" fmla="*/ 45 w 404"/>
              <a:gd name="T107" fmla="*/ 65 h 566"/>
              <a:gd name="T108" fmla="*/ 21 w 404"/>
              <a:gd name="T109" fmla="*/ 73 h 566"/>
              <a:gd name="T110" fmla="*/ 6 w 404"/>
              <a:gd name="T111" fmla="*/ 89 h 566"/>
              <a:gd name="T112" fmla="*/ 6 w 404"/>
              <a:gd name="T113" fmla="*/ 89 h 56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404"/>
              <a:gd name="T172" fmla="*/ 0 h 566"/>
              <a:gd name="T173" fmla="*/ 404 w 404"/>
              <a:gd name="T174" fmla="*/ 566 h 56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404" h="566">
                <a:moveTo>
                  <a:pt x="9" y="124"/>
                </a:moveTo>
                <a:lnTo>
                  <a:pt x="35" y="174"/>
                </a:lnTo>
                <a:lnTo>
                  <a:pt x="37" y="201"/>
                </a:lnTo>
                <a:lnTo>
                  <a:pt x="23" y="227"/>
                </a:lnTo>
                <a:lnTo>
                  <a:pt x="4" y="242"/>
                </a:lnTo>
                <a:lnTo>
                  <a:pt x="0" y="291"/>
                </a:lnTo>
                <a:lnTo>
                  <a:pt x="6" y="298"/>
                </a:lnTo>
                <a:lnTo>
                  <a:pt x="18" y="293"/>
                </a:lnTo>
                <a:lnTo>
                  <a:pt x="23" y="298"/>
                </a:lnTo>
                <a:lnTo>
                  <a:pt x="23" y="329"/>
                </a:lnTo>
                <a:lnTo>
                  <a:pt x="37" y="363"/>
                </a:lnTo>
                <a:lnTo>
                  <a:pt x="52" y="370"/>
                </a:lnTo>
                <a:lnTo>
                  <a:pt x="54" y="423"/>
                </a:lnTo>
                <a:lnTo>
                  <a:pt x="46" y="459"/>
                </a:lnTo>
                <a:lnTo>
                  <a:pt x="54" y="474"/>
                </a:lnTo>
                <a:lnTo>
                  <a:pt x="71" y="491"/>
                </a:lnTo>
                <a:lnTo>
                  <a:pt x="114" y="480"/>
                </a:lnTo>
                <a:lnTo>
                  <a:pt x="123" y="495"/>
                </a:lnTo>
                <a:lnTo>
                  <a:pt x="109" y="514"/>
                </a:lnTo>
                <a:lnTo>
                  <a:pt x="87" y="546"/>
                </a:lnTo>
                <a:lnTo>
                  <a:pt x="87" y="555"/>
                </a:lnTo>
                <a:lnTo>
                  <a:pt x="100" y="565"/>
                </a:lnTo>
                <a:lnTo>
                  <a:pt x="188" y="529"/>
                </a:lnTo>
                <a:lnTo>
                  <a:pt x="219" y="546"/>
                </a:lnTo>
                <a:lnTo>
                  <a:pt x="228" y="538"/>
                </a:lnTo>
                <a:lnTo>
                  <a:pt x="219" y="517"/>
                </a:lnTo>
                <a:lnTo>
                  <a:pt x="221" y="507"/>
                </a:lnTo>
                <a:lnTo>
                  <a:pt x="234" y="425"/>
                </a:lnTo>
                <a:lnTo>
                  <a:pt x="247" y="406"/>
                </a:lnTo>
                <a:lnTo>
                  <a:pt x="254" y="384"/>
                </a:lnTo>
                <a:lnTo>
                  <a:pt x="269" y="350"/>
                </a:lnTo>
                <a:lnTo>
                  <a:pt x="260" y="337"/>
                </a:lnTo>
                <a:lnTo>
                  <a:pt x="262" y="309"/>
                </a:lnTo>
                <a:lnTo>
                  <a:pt x="300" y="266"/>
                </a:lnTo>
                <a:lnTo>
                  <a:pt x="297" y="238"/>
                </a:lnTo>
                <a:lnTo>
                  <a:pt x="321" y="196"/>
                </a:lnTo>
                <a:lnTo>
                  <a:pt x="345" y="203"/>
                </a:lnTo>
                <a:lnTo>
                  <a:pt x="393" y="168"/>
                </a:lnTo>
                <a:lnTo>
                  <a:pt x="403" y="150"/>
                </a:lnTo>
                <a:lnTo>
                  <a:pt x="372" y="93"/>
                </a:lnTo>
                <a:lnTo>
                  <a:pt x="352" y="64"/>
                </a:lnTo>
                <a:lnTo>
                  <a:pt x="367" y="50"/>
                </a:lnTo>
                <a:lnTo>
                  <a:pt x="348" y="33"/>
                </a:lnTo>
                <a:lnTo>
                  <a:pt x="302" y="33"/>
                </a:lnTo>
                <a:lnTo>
                  <a:pt x="281" y="11"/>
                </a:lnTo>
                <a:lnTo>
                  <a:pt x="245" y="48"/>
                </a:lnTo>
                <a:lnTo>
                  <a:pt x="231" y="42"/>
                </a:lnTo>
                <a:lnTo>
                  <a:pt x="247" y="13"/>
                </a:lnTo>
                <a:lnTo>
                  <a:pt x="245" y="4"/>
                </a:lnTo>
                <a:lnTo>
                  <a:pt x="231" y="0"/>
                </a:lnTo>
                <a:lnTo>
                  <a:pt x="188" y="24"/>
                </a:lnTo>
                <a:lnTo>
                  <a:pt x="152" y="35"/>
                </a:lnTo>
                <a:lnTo>
                  <a:pt x="124" y="33"/>
                </a:lnTo>
                <a:lnTo>
                  <a:pt x="63" y="90"/>
                </a:lnTo>
                <a:lnTo>
                  <a:pt x="30" y="101"/>
                </a:lnTo>
                <a:lnTo>
                  <a:pt x="9" y="124"/>
                </a:lnTo>
              </a:path>
            </a:pathLst>
          </a:custGeom>
          <a:solidFill>
            <a:schemeClr val="bg1">
              <a:lumMod val="50000"/>
            </a:schemeClr>
          </a:solidFill>
          <a:ln w="635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zh-CN" altLang="en-US" sz="800"/>
          </a:p>
        </p:txBody>
      </p:sp>
      <p:sp>
        <p:nvSpPr>
          <p:cNvPr id="10" name="Freeform 1074"/>
          <p:cNvSpPr/>
          <p:nvPr/>
        </p:nvSpPr>
        <p:spPr bwMode="auto">
          <a:xfrm rot="356891">
            <a:off x="3739653" y="4702873"/>
            <a:ext cx="616009" cy="704409"/>
          </a:xfrm>
          <a:custGeom>
            <a:avLst/>
            <a:gdLst>
              <a:gd name="T0" fmla="*/ 277 w 465"/>
              <a:gd name="T1" fmla="*/ 47 h 524"/>
              <a:gd name="T2" fmla="*/ 271 w 465"/>
              <a:gd name="T3" fmla="*/ 13 h 524"/>
              <a:gd name="T4" fmla="*/ 247 w 465"/>
              <a:gd name="T5" fmla="*/ 19 h 524"/>
              <a:gd name="T6" fmla="*/ 229 w 465"/>
              <a:gd name="T7" fmla="*/ 31 h 524"/>
              <a:gd name="T8" fmla="*/ 213 w 465"/>
              <a:gd name="T9" fmla="*/ 18 h 524"/>
              <a:gd name="T10" fmla="*/ 183 w 465"/>
              <a:gd name="T11" fmla="*/ 22 h 524"/>
              <a:gd name="T12" fmla="*/ 88 w 465"/>
              <a:gd name="T13" fmla="*/ 0 h 524"/>
              <a:gd name="T14" fmla="*/ 94 w 465"/>
              <a:gd name="T15" fmla="*/ 25 h 524"/>
              <a:gd name="T16" fmla="*/ 51 w 465"/>
              <a:gd name="T17" fmla="*/ 25 h 524"/>
              <a:gd name="T18" fmla="*/ 15 w 465"/>
              <a:gd name="T19" fmla="*/ 72 h 524"/>
              <a:gd name="T20" fmla="*/ 30 w 465"/>
              <a:gd name="T21" fmla="*/ 181 h 524"/>
              <a:gd name="T22" fmla="*/ 4 w 465"/>
              <a:gd name="T23" fmla="*/ 221 h 524"/>
              <a:gd name="T24" fmla="*/ 40 w 465"/>
              <a:gd name="T25" fmla="*/ 227 h 524"/>
              <a:gd name="T26" fmla="*/ 46 w 465"/>
              <a:gd name="T27" fmla="*/ 295 h 524"/>
              <a:gd name="T28" fmla="*/ 78 w 465"/>
              <a:gd name="T29" fmla="*/ 277 h 524"/>
              <a:gd name="T30" fmla="*/ 89 w 465"/>
              <a:gd name="T31" fmla="*/ 293 h 524"/>
              <a:gd name="T32" fmla="*/ 120 w 465"/>
              <a:gd name="T33" fmla="*/ 271 h 524"/>
              <a:gd name="T34" fmla="*/ 151 w 465"/>
              <a:gd name="T35" fmla="*/ 271 h 524"/>
              <a:gd name="T36" fmla="*/ 166 w 465"/>
              <a:gd name="T37" fmla="*/ 297 h 524"/>
              <a:gd name="T38" fmla="*/ 148 w 465"/>
              <a:gd name="T39" fmla="*/ 342 h 524"/>
              <a:gd name="T40" fmla="*/ 148 w 465"/>
              <a:gd name="T41" fmla="*/ 363 h 524"/>
              <a:gd name="T42" fmla="*/ 178 w 465"/>
              <a:gd name="T43" fmla="*/ 379 h 524"/>
              <a:gd name="T44" fmla="*/ 201 w 465"/>
              <a:gd name="T45" fmla="*/ 371 h 524"/>
              <a:gd name="T46" fmla="*/ 213 w 465"/>
              <a:gd name="T47" fmla="*/ 342 h 524"/>
              <a:gd name="T48" fmla="*/ 235 w 465"/>
              <a:gd name="T49" fmla="*/ 338 h 524"/>
              <a:gd name="T50" fmla="*/ 265 w 465"/>
              <a:gd name="T51" fmla="*/ 341 h 524"/>
              <a:gd name="T52" fmla="*/ 260 w 465"/>
              <a:gd name="T53" fmla="*/ 322 h 524"/>
              <a:gd name="T54" fmla="*/ 307 w 465"/>
              <a:gd name="T55" fmla="*/ 315 h 524"/>
              <a:gd name="T56" fmla="*/ 317 w 465"/>
              <a:gd name="T57" fmla="*/ 293 h 524"/>
              <a:gd name="T58" fmla="*/ 320 w 465"/>
              <a:gd name="T59" fmla="*/ 228 h 524"/>
              <a:gd name="T60" fmla="*/ 301 w 465"/>
              <a:gd name="T61" fmla="*/ 199 h 524"/>
              <a:gd name="T62" fmla="*/ 297 w 465"/>
              <a:gd name="T63" fmla="*/ 173 h 524"/>
              <a:gd name="T64" fmla="*/ 284 w 465"/>
              <a:gd name="T65" fmla="*/ 172 h 524"/>
              <a:gd name="T66" fmla="*/ 301 w 465"/>
              <a:gd name="T67" fmla="*/ 125 h 524"/>
              <a:gd name="T68" fmla="*/ 308 w 465"/>
              <a:gd name="T69" fmla="*/ 86 h 524"/>
              <a:gd name="T70" fmla="*/ 291 w 465"/>
              <a:gd name="T71" fmla="*/ 50 h 524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465"/>
              <a:gd name="T109" fmla="*/ 0 h 524"/>
              <a:gd name="T110" fmla="*/ 465 w 465"/>
              <a:gd name="T111" fmla="*/ 524 h 524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465" h="524">
                <a:moveTo>
                  <a:pt x="418" y="69"/>
                </a:moveTo>
                <a:lnTo>
                  <a:pt x="398" y="64"/>
                </a:lnTo>
                <a:lnTo>
                  <a:pt x="389" y="50"/>
                </a:lnTo>
                <a:lnTo>
                  <a:pt x="389" y="19"/>
                </a:lnTo>
                <a:lnTo>
                  <a:pt x="378" y="4"/>
                </a:lnTo>
                <a:lnTo>
                  <a:pt x="356" y="26"/>
                </a:lnTo>
                <a:lnTo>
                  <a:pt x="346" y="42"/>
                </a:lnTo>
                <a:lnTo>
                  <a:pt x="330" y="42"/>
                </a:lnTo>
                <a:lnTo>
                  <a:pt x="325" y="18"/>
                </a:lnTo>
                <a:lnTo>
                  <a:pt x="306" y="24"/>
                </a:lnTo>
                <a:lnTo>
                  <a:pt x="280" y="42"/>
                </a:lnTo>
                <a:lnTo>
                  <a:pt x="262" y="31"/>
                </a:lnTo>
                <a:lnTo>
                  <a:pt x="227" y="6"/>
                </a:lnTo>
                <a:lnTo>
                  <a:pt x="126" y="0"/>
                </a:lnTo>
                <a:lnTo>
                  <a:pt x="116" y="11"/>
                </a:lnTo>
                <a:lnTo>
                  <a:pt x="136" y="35"/>
                </a:lnTo>
                <a:lnTo>
                  <a:pt x="112" y="50"/>
                </a:lnTo>
                <a:lnTo>
                  <a:pt x="74" y="35"/>
                </a:lnTo>
                <a:lnTo>
                  <a:pt x="35" y="69"/>
                </a:lnTo>
                <a:lnTo>
                  <a:pt x="21" y="99"/>
                </a:lnTo>
                <a:lnTo>
                  <a:pt x="24" y="172"/>
                </a:lnTo>
                <a:lnTo>
                  <a:pt x="43" y="249"/>
                </a:lnTo>
                <a:lnTo>
                  <a:pt x="0" y="298"/>
                </a:lnTo>
                <a:lnTo>
                  <a:pt x="4" y="305"/>
                </a:lnTo>
                <a:lnTo>
                  <a:pt x="43" y="293"/>
                </a:lnTo>
                <a:lnTo>
                  <a:pt x="57" y="311"/>
                </a:lnTo>
                <a:lnTo>
                  <a:pt x="45" y="366"/>
                </a:lnTo>
                <a:lnTo>
                  <a:pt x="67" y="406"/>
                </a:lnTo>
                <a:lnTo>
                  <a:pt x="90" y="412"/>
                </a:lnTo>
                <a:lnTo>
                  <a:pt x="112" y="382"/>
                </a:lnTo>
                <a:lnTo>
                  <a:pt x="122" y="406"/>
                </a:lnTo>
                <a:lnTo>
                  <a:pt x="129" y="404"/>
                </a:lnTo>
                <a:lnTo>
                  <a:pt x="164" y="370"/>
                </a:lnTo>
                <a:lnTo>
                  <a:pt x="172" y="373"/>
                </a:lnTo>
                <a:lnTo>
                  <a:pt x="188" y="364"/>
                </a:lnTo>
                <a:lnTo>
                  <a:pt x="217" y="373"/>
                </a:lnTo>
                <a:lnTo>
                  <a:pt x="217" y="404"/>
                </a:lnTo>
                <a:lnTo>
                  <a:pt x="238" y="408"/>
                </a:lnTo>
                <a:lnTo>
                  <a:pt x="232" y="438"/>
                </a:lnTo>
                <a:lnTo>
                  <a:pt x="212" y="472"/>
                </a:lnTo>
                <a:lnTo>
                  <a:pt x="203" y="501"/>
                </a:lnTo>
                <a:lnTo>
                  <a:pt x="212" y="501"/>
                </a:lnTo>
                <a:lnTo>
                  <a:pt x="236" y="479"/>
                </a:lnTo>
                <a:lnTo>
                  <a:pt x="256" y="523"/>
                </a:lnTo>
                <a:lnTo>
                  <a:pt x="272" y="512"/>
                </a:lnTo>
                <a:lnTo>
                  <a:pt x="289" y="512"/>
                </a:lnTo>
                <a:lnTo>
                  <a:pt x="306" y="498"/>
                </a:lnTo>
                <a:lnTo>
                  <a:pt x="306" y="472"/>
                </a:lnTo>
                <a:lnTo>
                  <a:pt x="315" y="463"/>
                </a:lnTo>
                <a:lnTo>
                  <a:pt x="337" y="465"/>
                </a:lnTo>
                <a:lnTo>
                  <a:pt x="374" y="483"/>
                </a:lnTo>
                <a:lnTo>
                  <a:pt x="380" y="470"/>
                </a:lnTo>
                <a:lnTo>
                  <a:pt x="372" y="455"/>
                </a:lnTo>
                <a:lnTo>
                  <a:pt x="374" y="443"/>
                </a:lnTo>
                <a:lnTo>
                  <a:pt x="398" y="423"/>
                </a:lnTo>
                <a:lnTo>
                  <a:pt x="440" y="435"/>
                </a:lnTo>
                <a:lnTo>
                  <a:pt x="464" y="419"/>
                </a:lnTo>
                <a:lnTo>
                  <a:pt x="456" y="404"/>
                </a:lnTo>
                <a:lnTo>
                  <a:pt x="464" y="368"/>
                </a:lnTo>
                <a:lnTo>
                  <a:pt x="461" y="315"/>
                </a:lnTo>
                <a:lnTo>
                  <a:pt x="446" y="308"/>
                </a:lnTo>
                <a:lnTo>
                  <a:pt x="433" y="274"/>
                </a:lnTo>
                <a:lnTo>
                  <a:pt x="433" y="243"/>
                </a:lnTo>
                <a:lnTo>
                  <a:pt x="427" y="238"/>
                </a:lnTo>
                <a:lnTo>
                  <a:pt x="416" y="243"/>
                </a:lnTo>
                <a:lnTo>
                  <a:pt x="409" y="236"/>
                </a:lnTo>
                <a:lnTo>
                  <a:pt x="413" y="187"/>
                </a:lnTo>
                <a:lnTo>
                  <a:pt x="433" y="172"/>
                </a:lnTo>
                <a:lnTo>
                  <a:pt x="446" y="146"/>
                </a:lnTo>
                <a:lnTo>
                  <a:pt x="444" y="119"/>
                </a:lnTo>
                <a:lnTo>
                  <a:pt x="418" y="69"/>
                </a:lnTo>
              </a:path>
            </a:pathLst>
          </a:custGeom>
          <a:solidFill>
            <a:schemeClr val="bg1">
              <a:lumMod val="50000"/>
            </a:schemeClr>
          </a:solidFill>
          <a:ln w="635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zh-CN" altLang="en-US" sz="800"/>
          </a:p>
        </p:txBody>
      </p:sp>
      <p:sp>
        <p:nvSpPr>
          <p:cNvPr id="11" name="Freeform 1075"/>
          <p:cNvSpPr/>
          <p:nvPr/>
        </p:nvSpPr>
        <p:spPr bwMode="auto">
          <a:xfrm rot="356891">
            <a:off x="3136567" y="4780371"/>
            <a:ext cx="687777" cy="616170"/>
          </a:xfrm>
          <a:custGeom>
            <a:avLst/>
            <a:gdLst>
              <a:gd name="T0" fmla="*/ 100 w 520"/>
              <a:gd name="T1" fmla="*/ 110 h 459"/>
              <a:gd name="T2" fmla="*/ 91 w 520"/>
              <a:gd name="T3" fmla="*/ 137 h 459"/>
              <a:gd name="T4" fmla="*/ 75 w 520"/>
              <a:gd name="T5" fmla="*/ 143 h 459"/>
              <a:gd name="T6" fmla="*/ 42 w 520"/>
              <a:gd name="T7" fmla="*/ 137 h 459"/>
              <a:gd name="T8" fmla="*/ 35 w 520"/>
              <a:gd name="T9" fmla="*/ 145 h 459"/>
              <a:gd name="T10" fmla="*/ 17 w 520"/>
              <a:gd name="T11" fmla="*/ 138 h 459"/>
              <a:gd name="T12" fmla="*/ 0 w 520"/>
              <a:gd name="T13" fmla="*/ 163 h 459"/>
              <a:gd name="T14" fmla="*/ 8 w 520"/>
              <a:gd name="T15" fmla="*/ 171 h 459"/>
              <a:gd name="T16" fmla="*/ 8 w 520"/>
              <a:gd name="T17" fmla="*/ 187 h 459"/>
              <a:gd name="T18" fmla="*/ 15 w 520"/>
              <a:gd name="T19" fmla="*/ 201 h 459"/>
              <a:gd name="T20" fmla="*/ 49 w 520"/>
              <a:gd name="T21" fmla="*/ 190 h 459"/>
              <a:gd name="T22" fmla="*/ 58 w 520"/>
              <a:gd name="T23" fmla="*/ 200 h 459"/>
              <a:gd name="T24" fmla="*/ 44 w 520"/>
              <a:gd name="T25" fmla="*/ 267 h 459"/>
              <a:gd name="T26" fmla="*/ 64 w 520"/>
              <a:gd name="T27" fmla="*/ 287 h 459"/>
              <a:gd name="T28" fmla="*/ 58 w 520"/>
              <a:gd name="T29" fmla="*/ 327 h 459"/>
              <a:gd name="T30" fmla="*/ 78 w 520"/>
              <a:gd name="T31" fmla="*/ 328 h 459"/>
              <a:gd name="T32" fmla="*/ 98 w 520"/>
              <a:gd name="T33" fmla="*/ 307 h 459"/>
              <a:gd name="T34" fmla="*/ 107 w 520"/>
              <a:gd name="T35" fmla="*/ 313 h 459"/>
              <a:gd name="T36" fmla="*/ 148 w 520"/>
              <a:gd name="T37" fmla="*/ 331 h 459"/>
              <a:gd name="T38" fmla="*/ 157 w 520"/>
              <a:gd name="T39" fmla="*/ 327 h 459"/>
              <a:gd name="T40" fmla="*/ 158 w 520"/>
              <a:gd name="T41" fmla="*/ 311 h 459"/>
              <a:gd name="T42" fmla="*/ 165 w 520"/>
              <a:gd name="T43" fmla="*/ 302 h 459"/>
              <a:gd name="T44" fmla="*/ 223 w 520"/>
              <a:gd name="T45" fmla="*/ 264 h 459"/>
              <a:gd name="T46" fmla="*/ 234 w 520"/>
              <a:gd name="T47" fmla="*/ 277 h 459"/>
              <a:gd name="T48" fmla="*/ 268 w 520"/>
              <a:gd name="T49" fmla="*/ 287 h 459"/>
              <a:gd name="T50" fmla="*/ 288 w 520"/>
              <a:gd name="T51" fmla="*/ 261 h 459"/>
              <a:gd name="T52" fmla="*/ 296 w 520"/>
              <a:gd name="T53" fmla="*/ 267 h 459"/>
              <a:gd name="T54" fmla="*/ 311 w 520"/>
              <a:gd name="T55" fmla="*/ 267 h 459"/>
              <a:gd name="T56" fmla="*/ 311 w 520"/>
              <a:gd name="T57" fmla="*/ 259 h 459"/>
              <a:gd name="T58" fmla="*/ 329 w 520"/>
              <a:gd name="T59" fmla="*/ 252 h 459"/>
              <a:gd name="T60" fmla="*/ 329 w 520"/>
              <a:gd name="T61" fmla="*/ 246 h 459"/>
              <a:gd name="T62" fmla="*/ 336 w 520"/>
              <a:gd name="T63" fmla="*/ 238 h 459"/>
              <a:gd name="T64" fmla="*/ 341 w 520"/>
              <a:gd name="T65" fmla="*/ 240 h 459"/>
              <a:gd name="T66" fmla="*/ 359 w 520"/>
              <a:gd name="T67" fmla="*/ 221 h 459"/>
              <a:gd name="T68" fmla="*/ 344 w 520"/>
              <a:gd name="T69" fmla="*/ 192 h 459"/>
              <a:gd name="T70" fmla="*/ 351 w 520"/>
              <a:gd name="T71" fmla="*/ 152 h 459"/>
              <a:gd name="T72" fmla="*/ 342 w 520"/>
              <a:gd name="T73" fmla="*/ 138 h 459"/>
              <a:gd name="T74" fmla="*/ 315 w 520"/>
              <a:gd name="T75" fmla="*/ 147 h 459"/>
              <a:gd name="T76" fmla="*/ 312 w 520"/>
              <a:gd name="T77" fmla="*/ 143 h 459"/>
              <a:gd name="T78" fmla="*/ 342 w 520"/>
              <a:gd name="T79" fmla="*/ 107 h 459"/>
              <a:gd name="T80" fmla="*/ 329 w 520"/>
              <a:gd name="T81" fmla="*/ 51 h 459"/>
              <a:gd name="T82" fmla="*/ 309 w 520"/>
              <a:gd name="T83" fmla="*/ 67 h 459"/>
              <a:gd name="T84" fmla="*/ 291 w 520"/>
              <a:gd name="T85" fmla="*/ 48 h 459"/>
              <a:gd name="T86" fmla="*/ 274 w 520"/>
              <a:gd name="T87" fmla="*/ 24 h 459"/>
              <a:gd name="T88" fmla="*/ 273 w 520"/>
              <a:gd name="T89" fmla="*/ 10 h 459"/>
              <a:gd name="T90" fmla="*/ 261 w 520"/>
              <a:gd name="T91" fmla="*/ 6 h 459"/>
              <a:gd name="T92" fmla="*/ 248 w 520"/>
              <a:gd name="T93" fmla="*/ 12 h 459"/>
              <a:gd name="T94" fmla="*/ 225 w 520"/>
              <a:gd name="T95" fmla="*/ 0 h 459"/>
              <a:gd name="T96" fmla="*/ 213 w 520"/>
              <a:gd name="T97" fmla="*/ 28 h 459"/>
              <a:gd name="T98" fmla="*/ 195 w 520"/>
              <a:gd name="T99" fmla="*/ 29 h 459"/>
              <a:gd name="T100" fmla="*/ 180 w 520"/>
              <a:gd name="T101" fmla="*/ 51 h 459"/>
              <a:gd name="T102" fmla="*/ 172 w 520"/>
              <a:gd name="T103" fmla="*/ 46 h 459"/>
              <a:gd name="T104" fmla="*/ 158 w 520"/>
              <a:gd name="T105" fmla="*/ 51 h 459"/>
              <a:gd name="T106" fmla="*/ 136 w 520"/>
              <a:gd name="T107" fmla="*/ 39 h 459"/>
              <a:gd name="T108" fmla="*/ 119 w 520"/>
              <a:gd name="T109" fmla="*/ 59 h 459"/>
              <a:gd name="T110" fmla="*/ 119 w 520"/>
              <a:gd name="T111" fmla="*/ 68 h 459"/>
              <a:gd name="T112" fmla="*/ 152 w 520"/>
              <a:gd name="T113" fmla="*/ 89 h 459"/>
              <a:gd name="T114" fmla="*/ 160 w 520"/>
              <a:gd name="T115" fmla="*/ 102 h 459"/>
              <a:gd name="T116" fmla="*/ 136 w 520"/>
              <a:gd name="T117" fmla="*/ 111 h 459"/>
              <a:gd name="T118" fmla="*/ 100 w 520"/>
              <a:gd name="T119" fmla="*/ 110 h 459"/>
              <a:gd name="T120" fmla="*/ 100 w 520"/>
              <a:gd name="T121" fmla="*/ 110 h 459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520"/>
              <a:gd name="T184" fmla="*/ 0 h 459"/>
              <a:gd name="T185" fmla="*/ 520 w 520"/>
              <a:gd name="T186" fmla="*/ 459 h 459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520" h="459">
                <a:moveTo>
                  <a:pt x="145" y="153"/>
                </a:moveTo>
                <a:lnTo>
                  <a:pt x="131" y="190"/>
                </a:lnTo>
                <a:lnTo>
                  <a:pt x="109" y="197"/>
                </a:lnTo>
                <a:lnTo>
                  <a:pt x="61" y="190"/>
                </a:lnTo>
                <a:lnTo>
                  <a:pt x="50" y="201"/>
                </a:lnTo>
                <a:lnTo>
                  <a:pt x="24" y="192"/>
                </a:lnTo>
                <a:lnTo>
                  <a:pt x="0" y="226"/>
                </a:lnTo>
                <a:lnTo>
                  <a:pt x="11" y="236"/>
                </a:lnTo>
                <a:lnTo>
                  <a:pt x="11" y="258"/>
                </a:lnTo>
                <a:lnTo>
                  <a:pt x="21" y="279"/>
                </a:lnTo>
                <a:lnTo>
                  <a:pt x="70" y="263"/>
                </a:lnTo>
                <a:lnTo>
                  <a:pt x="85" y="276"/>
                </a:lnTo>
                <a:lnTo>
                  <a:pt x="64" y="369"/>
                </a:lnTo>
                <a:lnTo>
                  <a:pt x="92" y="398"/>
                </a:lnTo>
                <a:lnTo>
                  <a:pt x="83" y="451"/>
                </a:lnTo>
                <a:lnTo>
                  <a:pt x="112" y="453"/>
                </a:lnTo>
                <a:lnTo>
                  <a:pt x="142" y="424"/>
                </a:lnTo>
                <a:lnTo>
                  <a:pt x="155" y="433"/>
                </a:lnTo>
                <a:lnTo>
                  <a:pt x="214" y="458"/>
                </a:lnTo>
                <a:lnTo>
                  <a:pt x="226" y="451"/>
                </a:lnTo>
                <a:lnTo>
                  <a:pt x="228" y="431"/>
                </a:lnTo>
                <a:lnTo>
                  <a:pt x="238" y="419"/>
                </a:lnTo>
                <a:lnTo>
                  <a:pt x="322" y="364"/>
                </a:lnTo>
                <a:lnTo>
                  <a:pt x="337" y="383"/>
                </a:lnTo>
                <a:lnTo>
                  <a:pt x="387" y="398"/>
                </a:lnTo>
                <a:lnTo>
                  <a:pt x="416" y="361"/>
                </a:lnTo>
                <a:lnTo>
                  <a:pt x="429" y="369"/>
                </a:lnTo>
                <a:lnTo>
                  <a:pt x="449" y="369"/>
                </a:lnTo>
                <a:lnTo>
                  <a:pt x="449" y="358"/>
                </a:lnTo>
                <a:lnTo>
                  <a:pt x="475" y="349"/>
                </a:lnTo>
                <a:lnTo>
                  <a:pt x="475" y="340"/>
                </a:lnTo>
                <a:lnTo>
                  <a:pt x="486" y="329"/>
                </a:lnTo>
                <a:lnTo>
                  <a:pt x="492" y="332"/>
                </a:lnTo>
                <a:lnTo>
                  <a:pt x="519" y="305"/>
                </a:lnTo>
                <a:lnTo>
                  <a:pt x="497" y="265"/>
                </a:lnTo>
                <a:lnTo>
                  <a:pt x="508" y="209"/>
                </a:lnTo>
                <a:lnTo>
                  <a:pt x="494" y="192"/>
                </a:lnTo>
                <a:lnTo>
                  <a:pt x="456" y="204"/>
                </a:lnTo>
                <a:lnTo>
                  <a:pt x="451" y="197"/>
                </a:lnTo>
                <a:lnTo>
                  <a:pt x="494" y="148"/>
                </a:lnTo>
                <a:lnTo>
                  <a:pt x="475" y="71"/>
                </a:lnTo>
                <a:lnTo>
                  <a:pt x="446" y="93"/>
                </a:lnTo>
                <a:lnTo>
                  <a:pt x="420" y="66"/>
                </a:lnTo>
                <a:lnTo>
                  <a:pt x="396" y="33"/>
                </a:lnTo>
                <a:lnTo>
                  <a:pt x="394" y="13"/>
                </a:lnTo>
                <a:lnTo>
                  <a:pt x="377" y="9"/>
                </a:lnTo>
                <a:lnTo>
                  <a:pt x="357" y="16"/>
                </a:lnTo>
                <a:lnTo>
                  <a:pt x="324" y="0"/>
                </a:lnTo>
                <a:lnTo>
                  <a:pt x="308" y="38"/>
                </a:lnTo>
                <a:lnTo>
                  <a:pt x="281" y="40"/>
                </a:lnTo>
                <a:lnTo>
                  <a:pt x="260" y="71"/>
                </a:lnTo>
                <a:lnTo>
                  <a:pt x="248" y="64"/>
                </a:lnTo>
                <a:lnTo>
                  <a:pt x="228" y="71"/>
                </a:lnTo>
                <a:lnTo>
                  <a:pt x="197" y="53"/>
                </a:lnTo>
                <a:lnTo>
                  <a:pt x="173" y="81"/>
                </a:lnTo>
                <a:lnTo>
                  <a:pt x="173" y="95"/>
                </a:lnTo>
                <a:lnTo>
                  <a:pt x="221" y="122"/>
                </a:lnTo>
                <a:lnTo>
                  <a:pt x="232" y="141"/>
                </a:lnTo>
                <a:lnTo>
                  <a:pt x="197" y="154"/>
                </a:lnTo>
                <a:lnTo>
                  <a:pt x="145" y="153"/>
                </a:lnTo>
              </a:path>
            </a:pathLst>
          </a:custGeom>
          <a:solidFill>
            <a:schemeClr val="bg1">
              <a:lumMod val="50000"/>
            </a:schemeClr>
          </a:solidFill>
          <a:ln w="635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zh-CN" altLang="en-US" sz="800"/>
          </a:p>
        </p:txBody>
      </p:sp>
      <p:sp>
        <p:nvSpPr>
          <p:cNvPr id="12" name="Freeform 1076"/>
          <p:cNvSpPr/>
          <p:nvPr/>
        </p:nvSpPr>
        <p:spPr bwMode="auto">
          <a:xfrm rot="356891">
            <a:off x="4786134" y="4517694"/>
            <a:ext cx="433598" cy="512978"/>
          </a:xfrm>
          <a:custGeom>
            <a:avLst/>
            <a:gdLst>
              <a:gd name="T0" fmla="*/ 164 w 327"/>
              <a:gd name="T1" fmla="*/ 264 h 381"/>
              <a:gd name="T2" fmla="*/ 129 w 327"/>
              <a:gd name="T3" fmla="*/ 277 h 381"/>
              <a:gd name="T4" fmla="*/ 109 w 327"/>
              <a:gd name="T5" fmla="*/ 256 h 381"/>
              <a:gd name="T6" fmla="*/ 97 w 327"/>
              <a:gd name="T7" fmla="*/ 274 h 381"/>
              <a:gd name="T8" fmla="*/ 74 w 327"/>
              <a:gd name="T9" fmla="*/ 274 h 381"/>
              <a:gd name="T10" fmla="*/ 65 w 327"/>
              <a:gd name="T11" fmla="*/ 254 h 381"/>
              <a:gd name="T12" fmla="*/ 54 w 327"/>
              <a:gd name="T13" fmla="*/ 224 h 381"/>
              <a:gd name="T14" fmla="*/ 35 w 327"/>
              <a:gd name="T15" fmla="*/ 223 h 381"/>
              <a:gd name="T16" fmla="*/ 13 w 327"/>
              <a:gd name="T17" fmla="*/ 180 h 381"/>
              <a:gd name="T18" fmla="*/ 0 w 327"/>
              <a:gd name="T19" fmla="*/ 158 h 381"/>
              <a:gd name="T20" fmla="*/ 10 w 327"/>
              <a:gd name="T21" fmla="*/ 149 h 381"/>
              <a:gd name="T22" fmla="*/ 13 w 327"/>
              <a:gd name="T23" fmla="*/ 145 h 381"/>
              <a:gd name="T24" fmla="*/ 36 w 327"/>
              <a:gd name="T25" fmla="*/ 111 h 381"/>
              <a:gd name="T26" fmla="*/ 35 w 327"/>
              <a:gd name="T27" fmla="*/ 85 h 381"/>
              <a:gd name="T28" fmla="*/ 42 w 327"/>
              <a:gd name="T29" fmla="*/ 72 h 381"/>
              <a:gd name="T30" fmla="*/ 59 w 327"/>
              <a:gd name="T31" fmla="*/ 69 h 381"/>
              <a:gd name="T32" fmla="*/ 65 w 327"/>
              <a:gd name="T33" fmla="*/ 61 h 381"/>
              <a:gd name="T34" fmla="*/ 59 w 327"/>
              <a:gd name="T35" fmla="*/ 48 h 381"/>
              <a:gd name="T36" fmla="*/ 68 w 327"/>
              <a:gd name="T37" fmla="*/ 35 h 381"/>
              <a:gd name="T38" fmla="*/ 68 w 327"/>
              <a:gd name="T39" fmla="*/ 10 h 381"/>
              <a:gd name="T40" fmla="*/ 80 w 327"/>
              <a:gd name="T41" fmla="*/ 4 h 381"/>
              <a:gd name="T42" fmla="*/ 101 w 327"/>
              <a:gd name="T43" fmla="*/ 15 h 381"/>
              <a:gd name="T44" fmla="*/ 129 w 327"/>
              <a:gd name="T45" fmla="*/ 21 h 381"/>
              <a:gd name="T46" fmla="*/ 146 w 327"/>
              <a:gd name="T47" fmla="*/ 0 h 381"/>
              <a:gd name="T48" fmla="*/ 168 w 327"/>
              <a:gd name="T49" fmla="*/ 18 h 381"/>
              <a:gd name="T50" fmla="*/ 158 w 327"/>
              <a:gd name="T51" fmla="*/ 26 h 381"/>
              <a:gd name="T52" fmla="*/ 146 w 327"/>
              <a:gd name="T53" fmla="*/ 43 h 381"/>
              <a:gd name="T54" fmla="*/ 129 w 327"/>
              <a:gd name="T55" fmla="*/ 48 h 381"/>
              <a:gd name="T56" fmla="*/ 123 w 327"/>
              <a:gd name="T57" fmla="*/ 53 h 381"/>
              <a:gd name="T58" fmla="*/ 140 w 327"/>
              <a:gd name="T59" fmla="*/ 62 h 381"/>
              <a:gd name="T60" fmla="*/ 170 w 327"/>
              <a:gd name="T61" fmla="*/ 48 h 381"/>
              <a:gd name="T62" fmla="*/ 221 w 327"/>
              <a:gd name="T63" fmla="*/ 70 h 381"/>
              <a:gd name="T64" fmla="*/ 227 w 327"/>
              <a:gd name="T65" fmla="*/ 115 h 381"/>
              <a:gd name="T66" fmla="*/ 206 w 327"/>
              <a:gd name="T67" fmla="*/ 115 h 381"/>
              <a:gd name="T68" fmla="*/ 204 w 327"/>
              <a:gd name="T69" fmla="*/ 129 h 381"/>
              <a:gd name="T70" fmla="*/ 215 w 327"/>
              <a:gd name="T71" fmla="*/ 148 h 381"/>
              <a:gd name="T72" fmla="*/ 206 w 327"/>
              <a:gd name="T73" fmla="*/ 158 h 381"/>
              <a:gd name="T74" fmla="*/ 217 w 327"/>
              <a:gd name="T75" fmla="*/ 176 h 381"/>
              <a:gd name="T76" fmla="*/ 200 w 327"/>
              <a:gd name="T77" fmla="*/ 198 h 381"/>
              <a:gd name="T78" fmla="*/ 192 w 327"/>
              <a:gd name="T79" fmla="*/ 187 h 381"/>
              <a:gd name="T80" fmla="*/ 168 w 327"/>
              <a:gd name="T81" fmla="*/ 254 h 381"/>
              <a:gd name="T82" fmla="*/ 164 w 327"/>
              <a:gd name="T83" fmla="*/ 264 h 381"/>
              <a:gd name="T84" fmla="*/ 164 w 327"/>
              <a:gd name="T85" fmla="*/ 264 h 381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327"/>
              <a:gd name="T130" fmla="*/ 0 h 381"/>
              <a:gd name="T131" fmla="*/ 327 w 327"/>
              <a:gd name="T132" fmla="*/ 381 h 381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327" h="381">
                <a:moveTo>
                  <a:pt x="236" y="361"/>
                </a:moveTo>
                <a:lnTo>
                  <a:pt x="186" y="380"/>
                </a:lnTo>
                <a:lnTo>
                  <a:pt x="157" y="351"/>
                </a:lnTo>
                <a:lnTo>
                  <a:pt x="139" y="375"/>
                </a:lnTo>
                <a:lnTo>
                  <a:pt x="107" y="375"/>
                </a:lnTo>
                <a:lnTo>
                  <a:pt x="93" y="348"/>
                </a:lnTo>
                <a:lnTo>
                  <a:pt x="78" y="308"/>
                </a:lnTo>
                <a:lnTo>
                  <a:pt x="50" y="305"/>
                </a:lnTo>
                <a:lnTo>
                  <a:pt x="19" y="247"/>
                </a:lnTo>
                <a:lnTo>
                  <a:pt x="0" y="218"/>
                </a:lnTo>
                <a:lnTo>
                  <a:pt x="14" y="204"/>
                </a:lnTo>
                <a:lnTo>
                  <a:pt x="19" y="199"/>
                </a:lnTo>
                <a:lnTo>
                  <a:pt x="52" y="152"/>
                </a:lnTo>
                <a:lnTo>
                  <a:pt x="50" y="115"/>
                </a:lnTo>
                <a:lnTo>
                  <a:pt x="60" y="99"/>
                </a:lnTo>
                <a:lnTo>
                  <a:pt x="86" y="95"/>
                </a:lnTo>
                <a:lnTo>
                  <a:pt x="93" y="84"/>
                </a:lnTo>
                <a:lnTo>
                  <a:pt x="84" y="66"/>
                </a:lnTo>
                <a:lnTo>
                  <a:pt x="98" y="48"/>
                </a:lnTo>
                <a:lnTo>
                  <a:pt x="98" y="13"/>
                </a:lnTo>
                <a:lnTo>
                  <a:pt x="115" y="4"/>
                </a:lnTo>
                <a:lnTo>
                  <a:pt x="146" y="21"/>
                </a:lnTo>
                <a:lnTo>
                  <a:pt x="184" y="28"/>
                </a:lnTo>
                <a:lnTo>
                  <a:pt x="210" y="0"/>
                </a:lnTo>
                <a:lnTo>
                  <a:pt x="240" y="24"/>
                </a:lnTo>
                <a:lnTo>
                  <a:pt x="227" y="35"/>
                </a:lnTo>
                <a:lnTo>
                  <a:pt x="210" y="59"/>
                </a:lnTo>
                <a:lnTo>
                  <a:pt x="186" y="66"/>
                </a:lnTo>
                <a:lnTo>
                  <a:pt x="177" y="72"/>
                </a:lnTo>
                <a:lnTo>
                  <a:pt x="201" y="86"/>
                </a:lnTo>
                <a:lnTo>
                  <a:pt x="244" y="66"/>
                </a:lnTo>
                <a:lnTo>
                  <a:pt x="317" y="97"/>
                </a:lnTo>
                <a:lnTo>
                  <a:pt x="326" y="158"/>
                </a:lnTo>
                <a:lnTo>
                  <a:pt x="295" y="158"/>
                </a:lnTo>
                <a:lnTo>
                  <a:pt x="292" y="177"/>
                </a:lnTo>
                <a:lnTo>
                  <a:pt x="308" y="202"/>
                </a:lnTo>
                <a:lnTo>
                  <a:pt x="295" y="218"/>
                </a:lnTo>
                <a:lnTo>
                  <a:pt x="311" y="242"/>
                </a:lnTo>
                <a:lnTo>
                  <a:pt x="287" y="271"/>
                </a:lnTo>
                <a:lnTo>
                  <a:pt x="275" y="257"/>
                </a:lnTo>
                <a:lnTo>
                  <a:pt x="240" y="348"/>
                </a:lnTo>
                <a:lnTo>
                  <a:pt x="236" y="361"/>
                </a:lnTo>
              </a:path>
            </a:pathLst>
          </a:custGeom>
          <a:solidFill>
            <a:schemeClr val="bg1">
              <a:lumMod val="50000"/>
            </a:schemeClr>
          </a:solidFill>
          <a:ln w="635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zh-CN" altLang="en-US" sz="800"/>
          </a:p>
        </p:txBody>
      </p:sp>
      <p:sp>
        <p:nvSpPr>
          <p:cNvPr id="13" name="Freeform 1077"/>
          <p:cNvSpPr/>
          <p:nvPr/>
        </p:nvSpPr>
        <p:spPr bwMode="auto">
          <a:xfrm rot="356891">
            <a:off x="4411636" y="4105664"/>
            <a:ext cx="539754" cy="653560"/>
          </a:xfrm>
          <a:custGeom>
            <a:avLst/>
            <a:gdLst>
              <a:gd name="T0" fmla="*/ 68 w 406"/>
              <a:gd name="T1" fmla="*/ 0 h 488"/>
              <a:gd name="T2" fmla="*/ 116 w 406"/>
              <a:gd name="T3" fmla="*/ 30 h 488"/>
              <a:gd name="T4" fmla="*/ 155 w 406"/>
              <a:gd name="T5" fmla="*/ 47 h 488"/>
              <a:gd name="T6" fmla="*/ 174 w 406"/>
              <a:gd name="T7" fmla="*/ 50 h 488"/>
              <a:gd name="T8" fmla="*/ 183 w 406"/>
              <a:gd name="T9" fmla="*/ 93 h 488"/>
              <a:gd name="T10" fmla="*/ 213 w 406"/>
              <a:gd name="T11" fmla="*/ 111 h 488"/>
              <a:gd name="T12" fmla="*/ 237 w 406"/>
              <a:gd name="T13" fmla="*/ 96 h 488"/>
              <a:gd name="T14" fmla="*/ 245 w 406"/>
              <a:gd name="T15" fmla="*/ 120 h 488"/>
              <a:gd name="T16" fmla="*/ 217 w 406"/>
              <a:gd name="T17" fmla="*/ 135 h 488"/>
              <a:gd name="T18" fmla="*/ 205 w 406"/>
              <a:gd name="T19" fmla="*/ 159 h 488"/>
              <a:gd name="T20" fmla="*/ 237 w 406"/>
              <a:gd name="T21" fmla="*/ 188 h 488"/>
              <a:gd name="T22" fmla="*/ 285 w 406"/>
              <a:gd name="T23" fmla="*/ 211 h 488"/>
              <a:gd name="T24" fmla="*/ 275 w 406"/>
              <a:gd name="T25" fmla="*/ 250 h 488"/>
              <a:gd name="T26" fmla="*/ 276 w 406"/>
              <a:gd name="T27" fmla="*/ 271 h 488"/>
              <a:gd name="T28" fmla="*/ 251 w 406"/>
              <a:gd name="T29" fmla="*/ 286 h 488"/>
              <a:gd name="T30" fmla="*/ 229 w 406"/>
              <a:gd name="T31" fmla="*/ 346 h 488"/>
              <a:gd name="T32" fmla="*/ 213 w 406"/>
              <a:gd name="T33" fmla="*/ 337 h 488"/>
              <a:gd name="T34" fmla="*/ 165 w 406"/>
              <a:gd name="T35" fmla="*/ 321 h 488"/>
              <a:gd name="T36" fmla="*/ 130 w 406"/>
              <a:gd name="T37" fmla="*/ 343 h 488"/>
              <a:gd name="T38" fmla="*/ 140 w 406"/>
              <a:gd name="T39" fmla="*/ 316 h 488"/>
              <a:gd name="T40" fmla="*/ 99 w 406"/>
              <a:gd name="T41" fmla="*/ 330 h 488"/>
              <a:gd name="T42" fmla="*/ 79 w 406"/>
              <a:gd name="T43" fmla="*/ 256 h 488"/>
              <a:gd name="T44" fmla="*/ 60 w 406"/>
              <a:gd name="T45" fmla="*/ 244 h 488"/>
              <a:gd name="T46" fmla="*/ 46 w 406"/>
              <a:gd name="T47" fmla="*/ 207 h 488"/>
              <a:gd name="T48" fmla="*/ 64 w 406"/>
              <a:gd name="T49" fmla="*/ 182 h 488"/>
              <a:gd name="T50" fmla="*/ 53 w 406"/>
              <a:gd name="T51" fmla="*/ 147 h 488"/>
              <a:gd name="T52" fmla="*/ 17 w 406"/>
              <a:gd name="T53" fmla="*/ 143 h 488"/>
              <a:gd name="T54" fmla="*/ 17 w 406"/>
              <a:gd name="T55" fmla="*/ 108 h 488"/>
              <a:gd name="T56" fmla="*/ 32 w 406"/>
              <a:gd name="T57" fmla="*/ 80 h 488"/>
              <a:gd name="T58" fmla="*/ 37 w 406"/>
              <a:gd name="T59" fmla="*/ 42 h 488"/>
              <a:gd name="T60" fmla="*/ 60 w 406"/>
              <a:gd name="T61" fmla="*/ 65 h 488"/>
              <a:gd name="T62" fmla="*/ 85 w 406"/>
              <a:gd name="T63" fmla="*/ 45 h 488"/>
              <a:gd name="T64" fmla="*/ 60 w 406"/>
              <a:gd name="T65" fmla="*/ 17 h 488"/>
              <a:gd name="T66" fmla="*/ 56 w 406"/>
              <a:gd name="T67" fmla="*/ 4 h 488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406"/>
              <a:gd name="T103" fmla="*/ 0 h 488"/>
              <a:gd name="T104" fmla="*/ 406 w 406"/>
              <a:gd name="T105" fmla="*/ 488 h 488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406" h="488">
                <a:moveTo>
                  <a:pt x="80" y="4"/>
                </a:moveTo>
                <a:lnTo>
                  <a:pt x="96" y="0"/>
                </a:lnTo>
                <a:lnTo>
                  <a:pt x="144" y="19"/>
                </a:lnTo>
                <a:lnTo>
                  <a:pt x="165" y="41"/>
                </a:lnTo>
                <a:lnTo>
                  <a:pt x="205" y="52"/>
                </a:lnTo>
                <a:lnTo>
                  <a:pt x="220" y="66"/>
                </a:lnTo>
                <a:lnTo>
                  <a:pt x="242" y="62"/>
                </a:lnTo>
                <a:lnTo>
                  <a:pt x="247" y="70"/>
                </a:lnTo>
                <a:lnTo>
                  <a:pt x="240" y="117"/>
                </a:lnTo>
                <a:lnTo>
                  <a:pt x="261" y="130"/>
                </a:lnTo>
                <a:lnTo>
                  <a:pt x="271" y="147"/>
                </a:lnTo>
                <a:lnTo>
                  <a:pt x="304" y="154"/>
                </a:lnTo>
                <a:lnTo>
                  <a:pt x="316" y="132"/>
                </a:lnTo>
                <a:lnTo>
                  <a:pt x="337" y="134"/>
                </a:lnTo>
                <a:lnTo>
                  <a:pt x="350" y="151"/>
                </a:lnTo>
                <a:lnTo>
                  <a:pt x="347" y="168"/>
                </a:lnTo>
                <a:lnTo>
                  <a:pt x="308" y="172"/>
                </a:lnTo>
                <a:lnTo>
                  <a:pt x="308" y="189"/>
                </a:lnTo>
                <a:lnTo>
                  <a:pt x="308" y="202"/>
                </a:lnTo>
                <a:lnTo>
                  <a:pt x="292" y="221"/>
                </a:lnTo>
                <a:lnTo>
                  <a:pt x="304" y="240"/>
                </a:lnTo>
                <a:lnTo>
                  <a:pt x="337" y="262"/>
                </a:lnTo>
                <a:lnTo>
                  <a:pt x="338" y="288"/>
                </a:lnTo>
                <a:lnTo>
                  <a:pt x="405" y="295"/>
                </a:lnTo>
                <a:lnTo>
                  <a:pt x="405" y="330"/>
                </a:lnTo>
                <a:lnTo>
                  <a:pt x="391" y="348"/>
                </a:lnTo>
                <a:lnTo>
                  <a:pt x="400" y="366"/>
                </a:lnTo>
                <a:lnTo>
                  <a:pt x="393" y="377"/>
                </a:lnTo>
                <a:lnTo>
                  <a:pt x="367" y="381"/>
                </a:lnTo>
                <a:lnTo>
                  <a:pt x="356" y="397"/>
                </a:lnTo>
                <a:lnTo>
                  <a:pt x="359" y="434"/>
                </a:lnTo>
                <a:lnTo>
                  <a:pt x="326" y="481"/>
                </a:lnTo>
                <a:lnTo>
                  <a:pt x="321" y="487"/>
                </a:lnTo>
                <a:lnTo>
                  <a:pt x="302" y="469"/>
                </a:lnTo>
                <a:lnTo>
                  <a:pt x="256" y="469"/>
                </a:lnTo>
                <a:lnTo>
                  <a:pt x="235" y="447"/>
                </a:lnTo>
                <a:lnTo>
                  <a:pt x="199" y="484"/>
                </a:lnTo>
                <a:lnTo>
                  <a:pt x="185" y="478"/>
                </a:lnTo>
                <a:lnTo>
                  <a:pt x="201" y="450"/>
                </a:lnTo>
                <a:lnTo>
                  <a:pt x="199" y="440"/>
                </a:lnTo>
                <a:lnTo>
                  <a:pt x="185" y="436"/>
                </a:lnTo>
                <a:lnTo>
                  <a:pt x="141" y="460"/>
                </a:lnTo>
                <a:lnTo>
                  <a:pt x="100" y="381"/>
                </a:lnTo>
                <a:lnTo>
                  <a:pt x="113" y="356"/>
                </a:lnTo>
                <a:lnTo>
                  <a:pt x="108" y="348"/>
                </a:lnTo>
                <a:lnTo>
                  <a:pt x="86" y="341"/>
                </a:lnTo>
                <a:lnTo>
                  <a:pt x="50" y="320"/>
                </a:lnTo>
                <a:lnTo>
                  <a:pt x="65" y="288"/>
                </a:lnTo>
                <a:lnTo>
                  <a:pt x="86" y="277"/>
                </a:lnTo>
                <a:lnTo>
                  <a:pt x="91" y="253"/>
                </a:lnTo>
                <a:lnTo>
                  <a:pt x="82" y="209"/>
                </a:lnTo>
                <a:lnTo>
                  <a:pt x="77" y="204"/>
                </a:lnTo>
                <a:lnTo>
                  <a:pt x="56" y="226"/>
                </a:lnTo>
                <a:lnTo>
                  <a:pt x="24" y="200"/>
                </a:lnTo>
                <a:lnTo>
                  <a:pt x="0" y="170"/>
                </a:lnTo>
                <a:lnTo>
                  <a:pt x="24" y="151"/>
                </a:lnTo>
                <a:lnTo>
                  <a:pt x="29" y="120"/>
                </a:lnTo>
                <a:lnTo>
                  <a:pt x="45" y="110"/>
                </a:lnTo>
                <a:lnTo>
                  <a:pt x="43" y="67"/>
                </a:lnTo>
                <a:lnTo>
                  <a:pt x="53" y="59"/>
                </a:lnTo>
                <a:lnTo>
                  <a:pt x="74" y="72"/>
                </a:lnTo>
                <a:lnTo>
                  <a:pt x="86" y="90"/>
                </a:lnTo>
                <a:lnTo>
                  <a:pt x="113" y="72"/>
                </a:lnTo>
                <a:lnTo>
                  <a:pt x="122" y="62"/>
                </a:lnTo>
                <a:lnTo>
                  <a:pt x="117" y="41"/>
                </a:lnTo>
                <a:lnTo>
                  <a:pt x="86" y="24"/>
                </a:lnTo>
                <a:lnTo>
                  <a:pt x="80" y="4"/>
                </a:lnTo>
              </a:path>
            </a:pathLst>
          </a:custGeom>
          <a:solidFill>
            <a:schemeClr val="bg1">
              <a:lumMod val="50000"/>
            </a:schemeClr>
          </a:solidFill>
          <a:ln w="635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zh-CN" altLang="en-US" sz="800"/>
          </a:p>
        </p:txBody>
      </p:sp>
      <p:sp>
        <p:nvSpPr>
          <p:cNvPr id="14" name="Freeform 1078"/>
          <p:cNvSpPr/>
          <p:nvPr/>
        </p:nvSpPr>
        <p:spPr bwMode="auto">
          <a:xfrm rot="356891">
            <a:off x="5094826" y="4464975"/>
            <a:ext cx="95690" cy="100203"/>
          </a:xfrm>
          <a:custGeom>
            <a:avLst/>
            <a:gdLst>
              <a:gd name="T0" fmla="*/ 19 w 73"/>
              <a:gd name="T1" fmla="*/ 51 h 76"/>
              <a:gd name="T2" fmla="*/ 0 w 73"/>
              <a:gd name="T3" fmla="*/ 34 h 76"/>
              <a:gd name="T4" fmla="*/ 9 w 73"/>
              <a:gd name="T5" fmla="*/ 23 h 76"/>
              <a:gd name="T6" fmla="*/ 16 w 73"/>
              <a:gd name="T7" fmla="*/ 0 h 76"/>
              <a:gd name="T8" fmla="*/ 38 w 73"/>
              <a:gd name="T9" fmla="*/ 9 h 76"/>
              <a:gd name="T10" fmla="*/ 48 w 73"/>
              <a:gd name="T11" fmla="*/ 24 h 76"/>
              <a:gd name="T12" fmla="*/ 40 w 73"/>
              <a:gd name="T13" fmla="*/ 34 h 76"/>
              <a:gd name="T14" fmla="*/ 19 w 73"/>
              <a:gd name="T15" fmla="*/ 51 h 76"/>
              <a:gd name="T16" fmla="*/ 19 w 73"/>
              <a:gd name="T17" fmla="*/ 51 h 7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73"/>
              <a:gd name="T28" fmla="*/ 0 h 76"/>
              <a:gd name="T29" fmla="*/ 73 w 73"/>
              <a:gd name="T30" fmla="*/ 76 h 7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73" h="76">
                <a:moveTo>
                  <a:pt x="29" y="75"/>
                </a:moveTo>
                <a:lnTo>
                  <a:pt x="0" y="50"/>
                </a:lnTo>
                <a:lnTo>
                  <a:pt x="12" y="33"/>
                </a:lnTo>
                <a:lnTo>
                  <a:pt x="24" y="0"/>
                </a:lnTo>
                <a:lnTo>
                  <a:pt x="56" y="13"/>
                </a:lnTo>
                <a:lnTo>
                  <a:pt x="72" y="35"/>
                </a:lnTo>
                <a:lnTo>
                  <a:pt x="60" y="50"/>
                </a:lnTo>
                <a:lnTo>
                  <a:pt x="29" y="75"/>
                </a:lnTo>
              </a:path>
            </a:pathLst>
          </a:custGeom>
          <a:solidFill>
            <a:schemeClr val="bg1">
              <a:lumMod val="50000"/>
            </a:schemeClr>
          </a:solidFill>
          <a:ln w="635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zh-CN" altLang="en-US" sz="800"/>
          </a:p>
        </p:txBody>
      </p:sp>
      <p:sp>
        <p:nvSpPr>
          <p:cNvPr id="15" name="Freeform 1079"/>
          <p:cNvSpPr/>
          <p:nvPr/>
        </p:nvSpPr>
        <p:spPr bwMode="auto">
          <a:xfrm rot="356891">
            <a:off x="4556628" y="4026143"/>
            <a:ext cx="635446" cy="515967"/>
          </a:xfrm>
          <a:custGeom>
            <a:avLst/>
            <a:gdLst>
              <a:gd name="T0" fmla="*/ 312 w 478"/>
              <a:gd name="T1" fmla="*/ 219 h 385"/>
              <a:gd name="T2" fmla="*/ 304 w 478"/>
              <a:gd name="T3" fmla="*/ 243 h 385"/>
              <a:gd name="T4" fmla="*/ 295 w 478"/>
              <a:gd name="T5" fmla="*/ 255 h 385"/>
              <a:gd name="T6" fmla="*/ 277 w 478"/>
              <a:gd name="T7" fmla="*/ 276 h 385"/>
              <a:gd name="T8" fmla="*/ 251 w 478"/>
              <a:gd name="T9" fmla="*/ 272 h 385"/>
              <a:gd name="T10" fmla="*/ 229 w 478"/>
              <a:gd name="T11" fmla="*/ 259 h 385"/>
              <a:gd name="T12" fmla="*/ 217 w 478"/>
              <a:gd name="T13" fmla="*/ 266 h 385"/>
              <a:gd name="T14" fmla="*/ 170 w 478"/>
              <a:gd name="T15" fmla="*/ 260 h 385"/>
              <a:gd name="T16" fmla="*/ 169 w 478"/>
              <a:gd name="T17" fmla="*/ 241 h 385"/>
              <a:gd name="T18" fmla="*/ 146 w 478"/>
              <a:gd name="T19" fmla="*/ 225 h 385"/>
              <a:gd name="T20" fmla="*/ 138 w 478"/>
              <a:gd name="T21" fmla="*/ 211 h 385"/>
              <a:gd name="T22" fmla="*/ 148 w 478"/>
              <a:gd name="T23" fmla="*/ 197 h 385"/>
              <a:gd name="T24" fmla="*/ 148 w 478"/>
              <a:gd name="T25" fmla="*/ 189 h 385"/>
              <a:gd name="T26" fmla="*/ 148 w 478"/>
              <a:gd name="T27" fmla="*/ 177 h 385"/>
              <a:gd name="T28" fmla="*/ 176 w 478"/>
              <a:gd name="T29" fmla="*/ 174 h 385"/>
              <a:gd name="T30" fmla="*/ 178 w 478"/>
              <a:gd name="T31" fmla="*/ 161 h 385"/>
              <a:gd name="T32" fmla="*/ 169 w 478"/>
              <a:gd name="T33" fmla="*/ 149 h 385"/>
              <a:gd name="T34" fmla="*/ 155 w 478"/>
              <a:gd name="T35" fmla="*/ 148 h 385"/>
              <a:gd name="T36" fmla="*/ 146 w 478"/>
              <a:gd name="T37" fmla="*/ 163 h 385"/>
              <a:gd name="T38" fmla="*/ 124 w 478"/>
              <a:gd name="T39" fmla="*/ 159 h 385"/>
              <a:gd name="T40" fmla="*/ 116 w 478"/>
              <a:gd name="T41" fmla="*/ 145 h 385"/>
              <a:gd name="T42" fmla="*/ 101 w 478"/>
              <a:gd name="T43" fmla="*/ 136 h 385"/>
              <a:gd name="T44" fmla="*/ 105 w 478"/>
              <a:gd name="T45" fmla="*/ 102 h 385"/>
              <a:gd name="T46" fmla="*/ 103 w 478"/>
              <a:gd name="T47" fmla="*/ 97 h 385"/>
              <a:gd name="T48" fmla="*/ 87 w 478"/>
              <a:gd name="T49" fmla="*/ 100 h 385"/>
              <a:gd name="T50" fmla="*/ 76 w 478"/>
              <a:gd name="T51" fmla="*/ 90 h 385"/>
              <a:gd name="T52" fmla="*/ 48 w 478"/>
              <a:gd name="T53" fmla="*/ 82 h 385"/>
              <a:gd name="T54" fmla="*/ 34 w 478"/>
              <a:gd name="T55" fmla="*/ 65 h 385"/>
              <a:gd name="T56" fmla="*/ 0 w 478"/>
              <a:gd name="T57" fmla="*/ 52 h 385"/>
              <a:gd name="T58" fmla="*/ 4 w 478"/>
              <a:gd name="T59" fmla="*/ 36 h 385"/>
              <a:gd name="T60" fmla="*/ 17 w 478"/>
              <a:gd name="T61" fmla="*/ 30 h 385"/>
              <a:gd name="T62" fmla="*/ 41 w 478"/>
              <a:gd name="T63" fmla="*/ 52 h 385"/>
              <a:gd name="T64" fmla="*/ 48 w 478"/>
              <a:gd name="T65" fmla="*/ 52 h 385"/>
              <a:gd name="T66" fmla="*/ 72 w 478"/>
              <a:gd name="T67" fmla="*/ 49 h 385"/>
              <a:gd name="T68" fmla="*/ 85 w 478"/>
              <a:gd name="T69" fmla="*/ 38 h 385"/>
              <a:gd name="T70" fmla="*/ 104 w 478"/>
              <a:gd name="T71" fmla="*/ 53 h 385"/>
              <a:gd name="T72" fmla="*/ 112 w 478"/>
              <a:gd name="T73" fmla="*/ 39 h 385"/>
              <a:gd name="T74" fmla="*/ 114 w 478"/>
              <a:gd name="T75" fmla="*/ 31 h 385"/>
              <a:gd name="T76" fmla="*/ 130 w 478"/>
              <a:gd name="T77" fmla="*/ 22 h 385"/>
              <a:gd name="T78" fmla="*/ 132 w 478"/>
              <a:gd name="T79" fmla="*/ 4 h 385"/>
              <a:gd name="T80" fmla="*/ 148 w 478"/>
              <a:gd name="T81" fmla="*/ 0 h 385"/>
              <a:gd name="T82" fmla="*/ 188 w 478"/>
              <a:gd name="T83" fmla="*/ 26 h 385"/>
              <a:gd name="T84" fmla="*/ 215 w 478"/>
              <a:gd name="T85" fmla="*/ 38 h 385"/>
              <a:gd name="T86" fmla="*/ 269 w 478"/>
              <a:gd name="T87" fmla="*/ 128 h 385"/>
              <a:gd name="T88" fmla="*/ 266 w 478"/>
              <a:gd name="T89" fmla="*/ 138 h 385"/>
              <a:gd name="T90" fmla="*/ 301 w 478"/>
              <a:gd name="T91" fmla="*/ 156 h 385"/>
              <a:gd name="T92" fmla="*/ 310 w 478"/>
              <a:gd name="T93" fmla="*/ 171 h 385"/>
              <a:gd name="T94" fmla="*/ 327 w 478"/>
              <a:gd name="T95" fmla="*/ 179 h 385"/>
              <a:gd name="T96" fmla="*/ 335 w 478"/>
              <a:gd name="T97" fmla="*/ 194 h 385"/>
              <a:gd name="T98" fmla="*/ 325 w 478"/>
              <a:gd name="T99" fmla="*/ 199 h 385"/>
              <a:gd name="T100" fmla="*/ 308 w 478"/>
              <a:gd name="T101" fmla="*/ 194 h 385"/>
              <a:gd name="T102" fmla="*/ 282 w 478"/>
              <a:gd name="T103" fmla="*/ 194 h 385"/>
              <a:gd name="T104" fmla="*/ 259 w 478"/>
              <a:gd name="T105" fmla="*/ 185 h 385"/>
              <a:gd name="T106" fmla="*/ 249 w 478"/>
              <a:gd name="T107" fmla="*/ 194 h 385"/>
              <a:gd name="T108" fmla="*/ 270 w 478"/>
              <a:gd name="T109" fmla="*/ 199 h 385"/>
              <a:gd name="T110" fmla="*/ 293 w 478"/>
              <a:gd name="T111" fmla="*/ 210 h 385"/>
              <a:gd name="T112" fmla="*/ 312 w 478"/>
              <a:gd name="T113" fmla="*/ 219 h 385"/>
              <a:gd name="T114" fmla="*/ 312 w 478"/>
              <a:gd name="T115" fmla="*/ 219 h 385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478"/>
              <a:gd name="T175" fmla="*/ 0 h 385"/>
              <a:gd name="T176" fmla="*/ 478 w 478"/>
              <a:gd name="T177" fmla="*/ 385 h 385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478" h="385">
                <a:moveTo>
                  <a:pt x="444" y="304"/>
                </a:moveTo>
                <a:lnTo>
                  <a:pt x="433" y="337"/>
                </a:lnTo>
                <a:lnTo>
                  <a:pt x="420" y="355"/>
                </a:lnTo>
                <a:lnTo>
                  <a:pt x="394" y="384"/>
                </a:lnTo>
                <a:lnTo>
                  <a:pt x="356" y="377"/>
                </a:lnTo>
                <a:lnTo>
                  <a:pt x="326" y="359"/>
                </a:lnTo>
                <a:lnTo>
                  <a:pt x="308" y="369"/>
                </a:lnTo>
                <a:lnTo>
                  <a:pt x="242" y="362"/>
                </a:lnTo>
                <a:lnTo>
                  <a:pt x="241" y="335"/>
                </a:lnTo>
                <a:lnTo>
                  <a:pt x="208" y="313"/>
                </a:lnTo>
                <a:lnTo>
                  <a:pt x="196" y="294"/>
                </a:lnTo>
                <a:lnTo>
                  <a:pt x="212" y="275"/>
                </a:lnTo>
                <a:lnTo>
                  <a:pt x="212" y="262"/>
                </a:lnTo>
                <a:lnTo>
                  <a:pt x="212" y="245"/>
                </a:lnTo>
                <a:lnTo>
                  <a:pt x="251" y="241"/>
                </a:lnTo>
                <a:lnTo>
                  <a:pt x="253" y="224"/>
                </a:lnTo>
                <a:lnTo>
                  <a:pt x="241" y="207"/>
                </a:lnTo>
                <a:lnTo>
                  <a:pt x="220" y="205"/>
                </a:lnTo>
                <a:lnTo>
                  <a:pt x="208" y="227"/>
                </a:lnTo>
                <a:lnTo>
                  <a:pt x="175" y="220"/>
                </a:lnTo>
                <a:lnTo>
                  <a:pt x="165" y="202"/>
                </a:lnTo>
                <a:lnTo>
                  <a:pt x="144" y="190"/>
                </a:lnTo>
                <a:lnTo>
                  <a:pt x="150" y="142"/>
                </a:lnTo>
                <a:lnTo>
                  <a:pt x="146" y="134"/>
                </a:lnTo>
                <a:lnTo>
                  <a:pt x="124" y="139"/>
                </a:lnTo>
                <a:lnTo>
                  <a:pt x="109" y="125"/>
                </a:lnTo>
                <a:lnTo>
                  <a:pt x="69" y="114"/>
                </a:lnTo>
                <a:lnTo>
                  <a:pt x="48" y="92"/>
                </a:lnTo>
                <a:lnTo>
                  <a:pt x="0" y="72"/>
                </a:lnTo>
                <a:lnTo>
                  <a:pt x="4" y="50"/>
                </a:lnTo>
                <a:lnTo>
                  <a:pt x="24" y="41"/>
                </a:lnTo>
                <a:lnTo>
                  <a:pt x="59" y="72"/>
                </a:lnTo>
                <a:lnTo>
                  <a:pt x="69" y="72"/>
                </a:lnTo>
                <a:lnTo>
                  <a:pt x="102" y="68"/>
                </a:lnTo>
                <a:lnTo>
                  <a:pt x="122" y="53"/>
                </a:lnTo>
                <a:lnTo>
                  <a:pt x="148" y="74"/>
                </a:lnTo>
                <a:lnTo>
                  <a:pt x="160" y="55"/>
                </a:lnTo>
                <a:lnTo>
                  <a:pt x="162" y="43"/>
                </a:lnTo>
                <a:lnTo>
                  <a:pt x="184" y="31"/>
                </a:lnTo>
                <a:lnTo>
                  <a:pt x="189" y="4"/>
                </a:lnTo>
                <a:lnTo>
                  <a:pt x="212" y="0"/>
                </a:lnTo>
                <a:lnTo>
                  <a:pt x="267" y="36"/>
                </a:lnTo>
                <a:lnTo>
                  <a:pt x="306" y="53"/>
                </a:lnTo>
                <a:lnTo>
                  <a:pt x="383" y="178"/>
                </a:lnTo>
                <a:lnTo>
                  <a:pt x="378" y="192"/>
                </a:lnTo>
                <a:lnTo>
                  <a:pt x="428" y="216"/>
                </a:lnTo>
                <a:lnTo>
                  <a:pt x="442" y="238"/>
                </a:lnTo>
                <a:lnTo>
                  <a:pt x="466" y="249"/>
                </a:lnTo>
                <a:lnTo>
                  <a:pt x="477" y="270"/>
                </a:lnTo>
                <a:lnTo>
                  <a:pt x="462" y="277"/>
                </a:lnTo>
                <a:lnTo>
                  <a:pt x="438" y="269"/>
                </a:lnTo>
                <a:lnTo>
                  <a:pt x="400" y="269"/>
                </a:lnTo>
                <a:lnTo>
                  <a:pt x="368" y="258"/>
                </a:lnTo>
                <a:lnTo>
                  <a:pt x="354" y="269"/>
                </a:lnTo>
                <a:lnTo>
                  <a:pt x="385" y="277"/>
                </a:lnTo>
                <a:lnTo>
                  <a:pt x="416" y="291"/>
                </a:lnTo>
                <a:lnTo>
                  <a:pt x="444" y="304"/>
                </a:lnTo>
              </a:path>
            </a:pathLst>
          </a:custGeom>
          <a:solidFill>
            <a:schemeClr val="bg1">
              <a:lumMod val="50000"/>
            </a:schemeClr>
          </a:solidFill>
          <a:ln w="635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zh-CN" altLang="en-US" sz="800"/>
          </a:p>
        </p:txBody>
      </p:sp>
      <p:sp>
        <p:nvSpPr>
          <p:cNvPr id="16" name="Freeform 1080"/>
          <p:cNvSpPr/>
          <p:nvPr/>
        </p:nvSpPr>
        <p:spPr bwMode="auto">
          <a:xfrm rot="356891">
            <a:off x="3718734" y="4293926"/>
            <a:ext cx="868692" cy="551861"/>
          </a:xfrm>
          <a:custGeom>
            <a:avLst/>
            <a:gdLst>
              <a:gd name="T0" fmla="*/ 63 w 654"/>
              <a:gd name="T1" fmla="*/ 275 h 411"/>
              <a:gd name="T2" fmla="*/ 116 w 654"/>
              <a:gd name="T3" fmla="*/ 261 h 411"/>
              <a:gd name="T4" fmla="*/ 120 w 654"/>
              <a:gd name="T5" fmla="*/ 233 h 411"/>
              <a:gd name="T6" fmla="*/ 198 w 654"/>
              <a:gd name="T7" fmla="*/ 230 h 411"/>
              <a:gd name="T8" fmla="*/ 235 w 654"/>
              <a:gd name="T9" fmla="*/ 256 h 411"/>
              <a:gd name="T10" fmla="*/ 267 w 654"/>
              <a:gd name="T11" fmla="*/ 238 h 411"/>
              <a:gd name="T12" fmla="*/ 281 w 654"/>
              <a:gd name="T13" fmla="*/ 256 h 411"/>
              <a:gd name="T14" fmla="*/ 304 w 654"/>
              <a:gd name="T15" fmla="*/ 228 h 411"/>
              <a:gd name="T16" fmla="*/ 311 w 654"/>
              <a:gd name="T17" fmla="*/ 261 h 411"/>
              <a:gd name="T18" fmla="*/ 331 w 654"/>
              <a:gd name="T19" fmla="*/ 275 h 411"/>
              <a:gd name="T20" fmla="*/ 370 w 654"/>
              <a:gd name="T21" fmla="*/ 250 h 411"/>
              <a:gd name="T22" fmla="*/ 433 w 654"/>
              <a:gd name="T23" fmla="*/ 210 h 411"/>
              <a:gd name="T24" fmla="*/ 428 w 654"/>
              <a:gd name="T25" fmla="*/ 145 h 411"/>
              <a:gd name="T26" fmla="*/ 434 w 654"/>
              <a:gd name="T27" fmla="*/ 122 h 411"/>
              <a:gd name="T28" fmla="*/ 393 w 654"/>
              <a:gd name="T29" fmla="*/ 101 h 411"/>
              <a:gd name="T30" fmla="*/ 364 w 654"/>
              <a:gd name="T31" fmla="*/ 101 h 411"/>
              <a:gd name="T32" fmla="*/ 322 w 654"/>
              <a:gd name="T33" fmla="*/ 84 h 411"/>
              <a:gd name="T34" fmla="*/ 298 w 654"/>
              <a:gd name="T35" fmla="*/ 57 h 411"/>
              <a:gd name="T36" fmla="*/ 275 w 654"/>
              <a:gd name="T37" fmla="*/ 56 h 411"/>
              <a:gd name="T38" fmla="*/ 224 w 654"/>
              <a:gd name="T39" fmla="*/ 56 h 411"/>
              <a:gd name="T40" fmla="*/ 131 w 654"/>
              <a:gd name="T41" fmla="*/ 0 h 411"/>
              <a:gd name="T42" fmla="*/ 112 w 654"/>
              <a:gd name="T43" fmla="*/ 6 h 411"/>
              <a:gd name="T44" fmla="*/ 54 w 654"/>
              <a:gd name="T45" fmla="*/ 6 h 411"/>
              <a:gd name="T46" fmla="*/ 63 w 654"/>
              <a:gd name="T47" fmla="*/ 28 h 411"/>
              <a:gd name="T48" fmla="*/ 88 w 654"/>
              <a:gd name="T49" fmla="*/ 35 h 411"/>
              <a:gd name="T50" fmla="*/ 60 w 654"/>
              <a:gd name="T51" fmla="*/ 56 h 411"/>
              <a:gd name="T52" fmla="*/ 60 w 654"/>
              <a:gd name="T53" fmla="*/ 82 h 411"/>
              <a:gd name="T54" fmla="*/ 76 w 654"/>
              <a:gd name="T55" fmla="*/ 107 h 411"/>
              <a:gd name="T56" fmla="*/ 97 w 654"/>
              <a:gd name="T57" fmla="*/ 163 h 411"/>
              <a:gd name="T58" fmla="*/ 83 w 654"/>
              <a:gd name="T59" fmla="*/ 172 h 411"/>
              <a:gd name="T60" fmla="*/ 12 w 654"/>
              <a:gd name="T61" fmla="*/ 201 h 411"/>
              <a:gd name="T62" fmla="*/ 10 w 654"/>
              <a:gd name="T63" fmla="*/ 226 h 411"/>
              <a:gd name="T64" fmla="*/ 23 w 654"/>
              <a:gd name="T65" fmla="*/ 257 h 411"/>
              <a:gd name="T66" fmla="*/ 53 w 654"/>
              <a:gd name="T67" fmla="*/ 296 h 411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654"/>
              <a:gd name="T103" fmla="*/ 0 h 411"/>
              <a:gd name="T104" fmla="*/ 654 w 654"/>
              <a:gd name="T105" fmla="*/ 411 h 411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654" h="411">
                <a:moveTo>
                  <a:pt x="76" y="410"/>
                </a:moveTo>
                <a:lnTo>
                  <a:pt x="90" y="380"/>
                </a:lnTo>
                <a:lnTo>
                  <a:pt x="129" y="346"/>
                </a:lnTo>
                <a:lnTo>
                  <a:pt x="166" y="361"/>
                </a:lnTo>
                <a:lnTo>
                  <a:pt x="190" y="346"/>
                </a:lnTo>
                <a:lnTo>
                  <a:pt x="171" y="322"/>
                </a:lnTo>
                <a:lnTo>
                  <a:pt x="181" y="310"/>
                </a:lnTo>
                <a:lnTo>
                  <a:pt x="282" y="317"/>
                </a:lnTo>
                <a:lnTo>
                  <a:pt x="317" y="342"/>
                </a:lnTo>
                <a:lnTo>
                  <a:pt x="335" y="353"/>
                </a:lnTo>
                <a:lnTo>
                  <a:pt x="361" y="335"/>
                </a:lnTo>
                <a:lnTo>
                  <a:pt x="380" y="329"/>
                </a:lnTo>
                <a:lnTo>
                  <a:pt x="385" y="353"/>
                </a:lnTo>
                <a:lnTo>
                  <a:pt x="401" y="353"/>
                </a:lnTo>
                <a:lnTo>
                  <a:pt x="411" y="337"/>
                </a:lnTo>
                <a:lnTo>
                  <a:pt x="433" y="315"/>
                </a:lnTo>
                <a:lnTo>
                  <a:pt x="444" y="330"/>
                </a:lnTo>
                <a:lnTo>
                  <a:pt x="444" y="361"/>
                </a:lnTo>
                <a:lnTo>
                  <a:pt x="454" y="375"/>
                </a:lnTo>
                <a:lnTo>
                  <a:pt x="473" y="380"/>
                </a:lnTo>
                <a:lnTo>
                  <a:pt x="495" y="357"/>
                </a:lnTo>
                <a:lnTo>
                  <a:pt x="528" y="346"/>
                </a:lnTo>
                <a:lnTo>
                  <a:pt x="588" y="289"/>
                </a:lnTo>
                <a:lnTo>
                  <a:pt x="617" y="291"/>
                </a:lnTo>
                <a:lnTo>
                  <a:pt x="653" y="279"/>
                </a:lnTo>
                <a:lnTo>
                  <a:pt x="611" y="200"/>
                </a:lnTo>
                <a:lnTo>
                  <a:pt x="624" y="176"/>
                </a:lnTo>
                <a:lnTo>
                  <a:pt x="619" y="168"/>
                </a:lnTo>
                <a:lnTo>
                  <a:pt x="598" y="161"/>
                </a:lnTo>
                <a:lnTo>
                  <a:pt x="561" y="139"/>
                </a:lnTo>
                <a:lnTo>
                  <a:pt x="543" y="127"/>
                </a:lnTo>
                <a:lnTo>
                  <a:pt x="519" y="139"/>
                </a:lnTo>
                <a:lnTo>
                  <a:pt x="492" y="117"/>
                </a:lnTo>
                <a:lnTo>
                  <a:pt x="458" y="117"/>
                </a:lnTo>
                <a:lnTo>
                  <a:pt x="432" y="101"/>
                </a:lnTo>
                <a:lnTo>
                  <a:pt x="425" y="79"/>
                </a:lnTo>
                <a:lnTo>
                  <a:pt x="411" y="66"/>
                </a:lnTo>
                <a:lnTo>
                  <a:pt x="392" y="77"/>
                </a:lnTo>
                <a:lnTo>
                  <a:pt x="375" y="69"/>
                </a:lnTo>
                <a:lnTo>
                  <a:pt x="320" y="77"/>
                </a:lnTo>
                <a:lnTo>
                  <a:pt x="260" y="64"/>
                </a:lnTo>
                <a:lnTo>
                  <a:pt x="188" y="0"/>
                </a:lnTo>
                <a:lnTo>
                  <a:pt x="169" y="16"/>
                </a:lnTo>
                <a:lnTo>
                  <a:pt x="160" y="9"/>
                </a:lnTo>
                <a:lnTo>
                  <a:pt x="145" y="9"/>
                </a:lnTo>
                <a:lnTo>
                  <a:pt x="78" y="9"/>
                </a:lnTo>
                <a:lnTo>
                  <a:pt x="69" y="17"/>
                </a:lnTo>
                <a:lnTo>
                  <a:pt x="90" y="38"/>
                </a:lnTo>
                <a:lnTo>
                  <a:pt x="109" y="42"/>
                </a:lnTo>
                <a:lnTo>
                  <a:pt x="126" y="48"/>
                </a:lnTo>
                <a:lnTo>
                  <a:pt x="118" y="62"/>
                </a:lnTo>
                <a:lnTo>
                  <a:pt x="85" y="77"/>
                </a:lnTo>
                <a:lnTo>
                  <a:pt x="78" y="103"/>
                </a:lnTo>
                <a:lnTo>
                  <a:pt x="85" y="112"/>
                </a:lnTo>
                <a:lnTo>
                  <a:pt x="90" y="146"/>
                </a:lnTo>
                <a:lnTo>
                  <a:pt x="109" y="147"/>
                </a:lnTo>
                <a:lnTo>
                  <a:pt x="129" y="173"/>
                </a:lnTo>
                <a:lnTo>
                  <a:pt x="138" y="225"/>
                </a:lnTo>
                <a:lnTo>
                  <a:pt x="131" y="243"/>
                </a:lnTo>
                <a:lnTo>
                  <a:pt x="118" y="238"/>
                </a:lnTo>
                <a:lnTo>
                  <a:pt x="81" y="267"/>
                </a:lnTo>
                <a:lnTo>
                  <a:pt x="17" y="278"/>
                </a:lnTo>
                <a:lnTo>
                  <a:pt x="0" y="295"/>
                </a:lnTo>
                <a:lnTo>
                  <a:pt x="13" y="313"/>
                </a:lnTo>
                <a:lnTo>
                  <a:pt x="16" y="351"/>
                </a:lnTo>
                <a:lnTo>
                  <a:pt x="33" y="355"/>
                </a:lnTo>
                <a:lnTo>
                  <a:pt x="76" y="410"/>
                </a:lnTo>
              </a:path>
            </a:pathLst>
          </a:custGeom>
          <a:solidFill>
            <a:schemeClr val="bg1">
              <a:lumMod val="50000"/>
            </a:schemeClr>
          </a:solidFill>
          <a:ln w="635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zh-CN" altLang="en-US" sz="800"/>
          </a:p>
        </p:txBody>
      </p:sp>
      <p:sp>
        <p:nvSpPr>
          <p:cNvPr id="17" name="Freeform 1081"/>
          <p:cNvSpPr/>
          <p:nvPr/>
        </p:nvSpPr>
        <p:spPr bwMode="auto">
          <a:xfrm rot="356891">
            <a:off x="2495722" y="4112628"/>
            <a:ext cx="1394990" cy="1073812"/>
          </a:xfrm>
          <a:custGeom>
            <a:avLst/>
            <a:gdLst>
              <a:gd name="T0" fmla="*/ 286 w 1051"/>
              <a:gd name="T1" fmla="*/ 49 h 799"/>
              <a:gd name="T2" fmla="*/ 274 w 1051"/>
              <a:gd name="T3" fmla="*/ 18 h 799"/>
              <a:gd name="T4" fmla="*/ 320 w 1051"/>
              <a:gd name="T5" fmla="*/ 0 h 799"/>
              <a:gd name="T6" fmla="*/ 329 w 1051"/>
              <a:gd name="T7" fmla="*/ 33 h 799"/>
              <a:gd name="T8" fmla="*/ 373 w 1051"/>
              <a:gd name="T9" fmla="*/ 72 h 799"/>
              <a:gd name="T10" fmla="*/ 396 w 1051"/>
              <a:gd name="T11" fmla="*/ 72 h 799"/>
              <a:gd name="T12" fmla="*/ 414 w 1051"/>
              <a:gd name="T13" fmla="*/ 108 h 799"/>
              <a:gd name="T14" fmla="*/ 460 w 1051"/>
              <a:gd name="T15" fmla="*/ 103 h 799"/>
              <a:gd name="T16" fmla="*/ 481 w 1051"/>
              <a:gd name="T17" fmla="*/ 85 h 799"/>
              <a:gd name="T18" fmla="*/ 495 w 1051"/>
              <a:gd name="T19" fmla="*/ 103 h 799"/>
              <a:gd name="T20" fmla="*/ 545 w 1051"/>
              <a:gd name="T21" fmla="*/ 97 h 799"/>
              <a:gd name="T22" fmla="*/ 555 w 1051"/>
              <a:gd name="T23" fmla="*/ 111 h 799"/>
              <a:gd name="T24" fmla="*/ 607 w 1051"/>
              <a:gd name="T25" fmla="*/ 133 h 799"/>
              <a:gd name="T26" fmla="*/ 670 w 1051"/>
              <a:gd name="T27" fmla="*/ 141 h 799"/>
              <a:gd name="T28" fmla="*/ 700 w 1051"/>
              <a:gd name="T29" fmla="*/ 150 h 799"/>
              <a:gd name="T30" fmla="*/ 727 w 1051"/>
              <a:gd name="T31" fmla="*/ 170 h 799"/>
              <a:gd name="T32" fmla="*/ 730 w 1051"/>
              <a:gd name="T33" fmla="*/ 220 h 799"/>
              <a:gd name="T34" fmla="*/ 694 w 1051"/>
              <a:gd name="T35" fmla="*/ 238 h 799"/>
              <a:gd name="T36" fmla="*/ 637 w 1051"/>
              <a:gd name="T37" fmla="*/ 259 h 799"/>
              <a:gd name="T38" fmla="*/ 649 w 1051"/>
              <a:gd name="T39" fmla="*/ 298 h 799"/>
              <a:gd name="T40" fmla="*/ 692 w 1051"/>
              <a:gd name="T41" fmla="*/ 341 h 799"/>
              <a:gd name="T42" fmla="*/ 672 w 1051"/>
              <a:gd name="T43" fmla="*/ 411 h 799"/>
              <a:gd name="T44" fmla="*/ 637 w 1051"/>
              <a:gd name="T45" fmla="*/ 368 h 799"/>
              <a:gd name="T46" fmla="*/ 624 w 1051"/>
              <a:gd name="T47" fmla="*/ 350 h 799"/>
              <a:gd name="T48" fmla="*/ 587 w 1051"/>
              <a:gd name="T49" fmla="*/ 343 h 799"/>
              <a:gd name="T50" fmla="*/ 557 w 1051"/>
              <a:gd name="T51" fmla="*/ 372 h 799"/>
              <a:gd name="T52" fmla="*/ 533 w 1051"/>
              <a:gd name="T53" fmla="*/ 390 h 799"/>
              <a:gd name="T54" fmla="*/ 498 w 1051"/>
              <a:gd name="T55" fmla="*/ 382 h 799"/>
              <a:gd name="T56" fmla="*/ 481 w 1051"/>
              <a:gd name="T57" fmla="*/ 412 h 799"/>
              <a:gd name="T58" fmla="*/ 522 w 1051"/>
              <a:gd name="T59" fmla="*/ 446 h 799"/>
              <a:gd name="T60" fmla="*/ 461 w 1051"/>
              <a:gd name="T61" fmla="*/ 455 h 799"/>
              <a:gd name="T62" fmla="*/ 443 w 1051"/>
              <a:gd name="T63" fmla="*/ 433 h 799"/>
              <a:gd name="T64" fmla="*/ 404 w 1051"/>
              <a:gd name="T65" fmla="*/ 439 h 799"/>
              <a:gd name="T66" fmla="*/ 396 w 1051"/>
              <a:gd name="T67" fmla="*/ 410 h 799"/>
              <a:gd name="T68" fmla="*/ 375 w 1051"/>
              <a:gd name="T69" fmla="*/ 394 h 799"/>
              <a:gd name="T70" fmla="*/ 370 w 1051"/>
              <a:gd name="T71" fmla="*/ 416 h 799"/>
              <a:gd name="T72" fmla="*/ 349 w 1051"/>
              <a:gd name="T73" fmla="*/ 434 h 799"/>
              <a:gd name="T74" fmla="*/ 315 w 1051"/>
              <a:gd name="T75" fmla="*/ 495 h 799"/>
              <a:gd name="T76" fmla="*/ 303 w 1051"/>
              <a:gd name="T77" fmla="*/ 566 h 799"/>
              <a:gd name="T78" fmla="*/ 257 w 1051"/>
              <a:gd name="T79" fmla="*/ 579 h 799"/>
              <a:gd name="T80" fmla="*/ 190 w 1051"/>
              <a:gd name="T81" fmla="*/ 464 h 799"/>
              <a:gd name="T82" fmla="*/ 152 w 1051"/>
              <a:gd name="T83" fmla="*/ 442 h 799"/>
              <a:gd name="T84" fmla="*/ 153 w 1051"/>
              <a:gd name="T85" fmla="*/ 412 h 799"/>
              <a:gd name="T86" fmla="*/ 120 w 1051"/>
              <a:gd name="T87" fmla="*/ 416 h 799"/>
              <a:gd name="T88" fmla="*/ 88 w 1051"/>
              <a:gd name="T89" fmla="*/ 361 h 799"/>
              <a:gd name="T90" fmla="*/ 83 w 1051"/>
              <a:gd name="T91" fmla="*/ 254 h 799"/>
              <a:gd name="T92" fmla="*/ 78 w 1051"/>
              <a:gd name="T93" fmla="*/ 197 h 799"/>
              <a:gd name="T94" fmla="*/ 0 w 1051"/>
              <a:gd name="T95" fmla="*/ 95 h 799"/>
              <a:gd name="T96" fmla="*/ 11 w 1051"/>
              <a:gd name="T97" fmla="*/ 67 h 799"/>
              <a:gd name="T98" fmla="*/ 115 w 1051"/>
              <a:gd name="T99" fmla="*/ 72 h 799"/>
              <a:gd name="T100" fmla="*/ 148 w 1051"/>
              <a:gd name="T101" fmla="*/ 79 h 799"/>
              <a:gd name="T102" fmla="*/ 203 w 1051"/>
              <a:gd name="T103" fmla="*/ 107 h 799"/>
              <a:gd name="T104" fmla="*/ 210 w 1051"/>
              <a:gd name="T105" fmla="*/ 75 h 799"/>
              <a:gd name="T106" fmla="*/ 243 w 1051"/>
              <a:gd name="T107" fmla="*/ 81 h 799"/>
              <a:gd name="T108" fmla="*/ 277 w 1051"/>
              <a:gd name="T109" fmla="*/ 74 h 799"/>
              <a:gd name="T110" fmla="*/ 277 w 1051"/>
              <a:gd name="T111" fmla="*/ 72 h 799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1051"/>
              <a:gd name="T169" fmla="*/ 0 h 799"/>
              <a:gd name="T170" fmla="*/ 1051 w 1051"/>
              <a:gd name="T171" fmla="*/ 799 h 799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1051" h="799">
                <a:moveTo>
                  <a:pt x="396" y="99"/>
                </a:moveTo>
                <a:lnTo>
                  <a:pt x="409" y="67"/>
                </a:lnTo>
                <a:lnTo>
                  <a:pt x="394" y="50"/>
                </a:lnTo>
                <a:lnTo>
                  <a:pt x="392" y="24"/>
                </a:lnTo>
                <a:lnTo>
                  <a:pt x="447" y="0"/>
                </a:lnTo>
                <a:lnTo>
                  <a:pt x="459" y="0"/>
                </a:lnTo>
                <a:lnTo>
                  <a:pt x="468" y="19"/>
                </a:lnTo>
                <a:lnTo>
                  <a:pt x="471" y="46"/>
                </a:lnTo>
                <a:lnTo>
                  <a:pt x="497" y="63"/>
                </a:lnTo>
                <a:lnTo>
                  <a:pt x="533" y="99"/>
                </a:lnTo>
                <a:lnTo>
                  <a:pt x="552" y="85"/>
                </a:lnTo>
                <a:lnTo>
                  <a:pt x="565" y="99"/>
                </a:lnTo>
                <a:lnTo>
                  <a:pt x="569" y="133"/>
                </a:lnTo>
                <a:lnTo>
                  <a:pt x="591" y="149"/>
                </a:lnTo>
                <a:lnTo>
                  <a:pt x="648" y="154"/>
                </a:lnTo>
                <a:lnTo>
                  <a:pt x="657" y="142"/>
                </a:lnTo>
                <a:lnTo>
                  <a:pt x="655" y="127"/>
                </a:lnTo>
                <a:lnTo>
                  <a:pt x="688" y="118"/>
                </a:lnTo>
                <a:lnTo>
                  <a:pt x="705" y="123"/>
                </a:lnTo>
                <a:lnTo>
                  <a:pt x="708" y="142"/>
                </a:lnTo>
                <a:lnTo>
                  <a:pt x="722" y="145"/>
                </a:lnTo>
                <a:lnTo>
                  <a:pt x="780" y="133"/>
                </a:lnTo>
                <a:lnTo>
                  <a:pt x="791" y="138"/>
                </a:lnTo>
                <a:lnTo>
                  <a:pt x="793" y="154"/>
                </a:lnTo>
                <a:lnTo>
                  <a:pt x="817" y="160"/>
                </a:lnTo>
                <a:lnTo>
                  <a:pt x="868" y="184"/>
                </a:lnTo>
                <a:lnTo>
                  <a:pt x="896" y="173"/>
                </a:lnTo>
                <a:lnTo>
                  <a:pt x="957" y="195"/>
                </a:lnTo>
                <a:lnTo>
                  <a:pt x="971" y="213"/>
                </a:lnTo>
                <a:lnTo>
                  <a:pt x="1001" y="207"/>
                </a:lnTo>
                <a:lnTo>
                  <a:pt x="1021" y="208"/>
                </a:lnTo>
                <a:lnTo>
                  <a:pt x="1040" y="234"/>
                </a:lnTo>
                <a:lnTo>
                  <a:pt x="1050" y="286"/>
                </a:lnTo>
                <a:lnTo>
                  <a:pt x="1043" y="304"/>
                </a:lnTo>
                <a:lnTo>
                  <a:pt x="1030" y="299"/>
                </a:lnTo>
                <a:lnTo>
                  <a:pt x="992" y="328"/>
                </a:lnTo>
                <a:lnTo>
                  <a:pt x="928" y="339"/>
                </a:lnTo>
                <a:lnTo>
                  <a:pt x="911" y="356"/>
                </a:lnTo>
                <a:lnTo>
                  <a:pt x="925" y="374"/>
                </a:lnTo>
                <a:lnTo>
                  <a:pt x="927" y="412"/>
                </a:lnTo>
                <a:lnTo>
                  <a:pt x="944" y="416"/>
                </a:lnTo>
                <a:lnTo>
                  <a:pt x="988" y="470"/>
                </a:lnTo>
                <a:lnTo>
                  <a:pt x="990" y="544"/>
                </a:lnTo>
                <a:lnTo>
                  <a:pt x="961" y="566"/>
                </a:lnTo>
                <a:lnTo>
                  <a:pt x="935" y="540"/>
                </a:lnTo>
                <a:lnTo>
                  <a:pt x="911" y="506"/>
                </a:lnTo>
                <a:lnTo>
                  <a:pt x="909" y="487"/>
                </a:lnTo>
                <a:lnTo>
                  <a:pt x="892" y="482"/>
                </a:lnTo>
                <a:lnTo>
                  <a:pt x="872" y="489"/>
                </a:lnTo>
                <a:lnTo>
                  <a:pt x="839" y="473"/>
                </a:lnTo>
                <a:lnTo>
                  <a:pt x="823" y="511"/>
                </a:lnTo>
                <a:lnTo>
                  <a:pt x="796" y="513"/>
                </a:lnTo>
                <a:lnTo>
                  <a:pt x="775" y="544"/>
                </a:lnTo>
                <a:lnTo>
                  <a:pt x="762" y="537"/>
                </a:lnTo>
                <a:lnTo>
                  <a:pt x="743" y="544"/>
                </a:lnTo>
                <a:lnTo>
                  <a:pt x="712" y="526"/>
                </a:lnTo>
                <a:lnTo>
                  <a:pt x="688" y="555"/>
                </a:lnTo>
                <a:lnTo>
                  <a:pt x="688" y="568"/>
                </a:lnTo>
                <a:lnTo>
                  <a:pt x="736" y="595"/>
                </a:lnTo>
                <a:lnTo>
                  <a:pt x="746" y="614"/>
                </a:lnTo>
                <a:lnTo>
                  <a:pt x="712" y="627"/>
                </a:lnTo>
                <a:lnTo>
                  <a:pt x="659" y="626"/>
                </a:lnTo>
                <a:lnTo>
                  <a:pt x="653" y="603"/>
                </a:lnTo>
                <a:lnTo>
                  <a:pt x="633" y="597"/>
                </a:lnTo>
                <a:lnTo>
                  <a:pt x="600" y="617"/>
                </a:lnTo>
                <a:lnTo>
                  <a:pt x="578" y="605"/>
                </a:lnTo>
                <a:lnTo>
                  <a:pt x="576" y="576"/>
                </a:lnTo>
                <a:lnTo>
                  <a:pt x="565" y="564"/>
                </a:lnTo>
                <a:lnTo>
                  <a:pt x="565" y="548"/>
                </a:lnTo>
                <a:lnTo>
                  <a:pt x="535" y="542"/>
                </a:lnTo>
                <a:lnTo>
                  <a:pt x="526" y="550"/>
                </a:lnTo>
                <a:lnTo>
                  <a:pt x="530" y="573"/>
                </a:lnTo>
                <a:lnTo>
                  <a:pt x="506" y="583"/>
                </a:lnTo>
                <a:lnTo>
                  <a:pt x="499" y="599"/>
                </a:lnTo>
                <a:lnTo>
                  <a:pt x="506" y="619"/>
                </a:lnTo>
                <a:lnTo>
                  <a:pt x="451" y="682"/>
                </a:lnTo>
                <a:lnTo>
                  <a:pt x="459" y="757"/>
                </a:lnTo>
                <a:lnTo>
                  <a:pt x="433" y="780"/>
                </a:lnTo>
                <a:lnTo>
                  <a:pt x="420" y="766"/>
                </a:lnTo>
                <a:lnTo>
                  <a:pt x="368" y="798"/>
                </a:lnTo>
                <a:lnTo>
                  <a:pt x="348" y="786"/>
                </a:lnTo>
                <a:lnTo>
                  <a:pt x="272" y="639"/>
                </a:lnTo>
                <a:lnTo>
                  <a:pt x="241" y="617"/>
                </a:lnTo>
                <a:lnTo>
                  <a:pt x="217" y="610"/>
                </a:lnTo>
                <a:lnTo>
                  <a:pt x="205" y="590"/>
                </a:lnTo>
                <a:lnTo>
                  <a:pt x="219" y="568"/>
                </a:lnTo>
                <a:lnTo>
                  <a:pt x="197" y="550"/>
                </a:lnTo>
                <a:lnTo>
                  <a:pt x="171" y="573"/>
                </a:lnTo>
                <a:lnTo>
                  <a:pt x="145" y="576"/>
                </a:lnTo>
                <a:lnTo>
                  <a:pt x="126" y="497"/>
                </a:lnTo>
                <a:lnTo>
                  <a:pt x="122" y="477"/>
                </a:lnTo>
                <a:lnTo>
                  <a:pt x="118" y="350"/>
                </a:lnTo>
                <a:lnTo>
                  <a:pt x="93" y="286"/>
                </a:lnTo>
                <a:lnTo>
                  <a:pt x="112" y="272"/>
                </a:lnTo>
                <a:lnTo>
                  <a:pt x="61" y="180"/>
                </a:lnTo>
                <a:lnTo>
                  <a:pt x="0" y="131"/>
                </a:lnTo>
                <a:lnTo>
                  <a:pt x="9" y="103"/>
                </a:lnTo>
                <a:lnTo>
                  <a:pt x="16" y="94"/>
                </a:lnTo>
                <a:lnTo>
                  <a:pt x="105" y="80"/>
                </a:lnTo>
                <a:lnTo>
                  <a:pt x="164" y="99"/>
                </a:lnTo>
                <a:lnTo>
                  <a:pt x="199" y="87"/>
                </a:lnTo>
                <a:lnTo>
                  <a:pt x="212" y="109"/>
                </a:lnTo>
                <a:lnTo>
                  <a:pt x="256" y="154"/>
                </a:lnTo>
                <a:lnTo>
                  <a:pt x="291" y="147"/>
                </a:lnTo>
                <a:lnTo>
                  <a:pt x="291" y="120"/>
                </a:lnTo>
                <a:lnTo>
                  <a:pt x="300" y="103"/>
                </a:lnTo>
                <a:lnTo>
                  <a:pt x="335" y="89"/>
                </a:lnTo>
                <a:lnTo>
                  <a:pt x="348" y="111"/>
                </a:lnTo>
                <a:lnTo>
                  <a:pt x="368" y="96"/>
                </a:lnTo>
                <a:lnTo>
                  <a:pt x="396" y="101"/>
                </a:lnTo>
                <a:lnTo>
                  <a:pt x="396" y="99"/>
                </a:lnTo>
              </a:path>
            </a:pathLst>
          </a:custGeom>
          <a:solidFill>
            <a:schemeClr val="bg1">
              <a:lumMod val="50000"/>
            </a:schemeClr>
          </a:solidFill>
          <a:ln w="635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zh-CN" altLang="en-US" sz="800"/>
          </a:p>
        </p:txBody>
      </p:sp>
      <p:sp>
        <p:nvSpPr>
          <p:cNvPr id="18" name="Freeform 1082"/>
          <p:cNvSpPr/>
          <p:nvPr/>
        </p:nvSpPr>
        <p:spPr bwMode="auto">
          <a:xfrm rot="356891">
            <a:off x="510581" y="3538768"/>
            <a:ext cx="2193408" cy="1211403"/>
          </a:xfrm>
          <a:custGeom>
            <a:avLst/>
            <a:gdLst>
              <a:gd name="T0" fmla="*/ 703 w 1652"/>
              <a:gd name="T1" fmla="*/ 622 h 902"/>
              <a:gd name="T2" fmla="*/ 722 w 1652"/>
              <a:gd name="T3" fmla="*/ 644 h 902"/>
              <a:gd name="T4" fmla="*/ 780 w 1652"/>
              <a:gd name="T5" fmla="*/ 622 h 902"/>
              <a:gd name="T6" fmla="*/ 817 w 1652"/>
              <a:gd name="T7" fmla="*/ 594 h 902"/>
              <a:gd name="T8" fmla="*/ 862 w 1652"/>
              <a:gd name="T9" fmla="*/ 577 h 902"/>
              <a:gd name="T10" fmla="*/ 908 w 1652"/>
              <a:gd name="T11" fmla="*/ 560 h 902"/>
              <a:gd name="T12" fmla="*/ 983 w 1652"/>
              <a:gd name="T13" fmla="*/ 548 h 902"/>
              <a:gd name="T14" fmla="*/ 985 w 1652"/>
              <a:gd name="T15" fmla="*/ 577 h 902"/>
              <a:gd name="T16" fmla="*/ 1008 w 1652"/>
              <a:gd name="T17" fmla="*/ 581 h 902"/>
              <a:gd name="T18" fmla="*/ 993 w 1652"/>
              <a:gd name="T19" fmla="*/ 618 h 902"/>
              <a:gd name="T20" fmla="*/ 1008 w 1652"/>
              <a:gd name="T21" fmla="*/ 622 h 902"/>
              <a:gd name="T22" fmla="*/ 1072 w 1652"/>
              <a:gd name="T23" fmla="*/ 618 h 902"/>
              <a:gd name="T24" fmla="*/ 1110 w 1652"/>
              <a:gd name="T25" fmla="*/ 631 h 902"/>
              <a:gd name="T26" fmla="*/ 1127 w 1652"/>
              <a:gd name="T27" fmla="*/ 638 h 902"/>
              <a:gd name="T28" fmla="*/ 1130 w 1652"/>
              <a:gd name="T29" fmla="*/ 594 h 902"/>
              <a:gd name="T30" fmla="*/ 1156 w 1652"/>
              <a:gd name="T31" fmla="*/ 566 h 902"/>
              <a:gd name="T32" fmla="*/ 1136 w 1652"/>
              <a:gd name="T33" fmla="*/ 427 h 902"/>
              <a:gd name="T34" fmla="*/ 1114 w 1652"/>
              <a:gd name="T35" fmla="*/ 350 h 902"/>
              <a:gd name="T36" fmla="*/ 1059 w 1652"/>
              <a:gd name="T37" fmla="*/ 322 h 902"/>
              <a:gd name="T38" fmla="*/ 1023 w 1652"/>
              <a:gd name="T39" fmla="*/ 392 h 902"/>
              <a:gd name="T40" fmla="*/ 956 w 1652"/>
              <a:gd name="T41" fmla="*/ 356 h 902"/>
              <a:gd name="T42" fmla="*/ 835 w 1652"/>
              <a:gd name="T43" fmla="*/ 310 h 902"/>
              <a:gd name="T44" fmla="*/ 784 w 1652"/>
              <a:gd name="T45" fmla="*/ 302 h 902"/>
              <a:gd name="T46" fmla="*/ 685 w 1652"/>
              <a:gd name="T47" fmla="*/ 259 h 902"/>
              <a:gd name="T48" fmla="*/ 638 w 1652"/>
              <a:gd name="T49" fmla="*/ 140 h 902"/>
              <a:gd name="T50" fmla="*/ 656 w 1652"/>
              <a:gd name="T51" fmla="*/ 102 h 902"/>
              <a:gd name="T52" fmla="*/ 654 w 1652"/>
              <a:gd name="T53" fmla="*/ 51 h 902"/>
              <a:gd name="T54" fmla="*/ 662 w 1652"/>
              <a:gd name="T55" fmla="*/ 25 h 902"/>
              <a:gd name="T56" fmla="*/ 576 w 1652"/>
              <a:gd name="T57" fmla="*/ 0 h 902"/>
              <a:gd name="T58" fmla="*/ 514 w 1652"/>
              <a:gd name="T59" fmla="*/ 8 h 902"/>
              <a:gd name="T60" fmla="*/ 434 w 1652"/>
              <a:gd name="T61" fmla="*/ 35 h 902"/>
              <a:gd name="T62" fmla="*/ 359 w 1652"/>
              <a:gd name="T63" fmla="*/ 45 h 902"/>
              <a:gd name="T64" fmla="*/ 306 w 1652"/>
              <a:gd name="T65" fmla="*/ 15 h 902"/>
              <a:gd name="T66" fmla="*/ 222 w 1652"/>
              <a:gd name="T67" fmla="*/ 31 h 902"/>
              <a:gd name="T68" fmla="*/ 187 w 1652"/>
              <a:gd name="T69" fmla="*/ 12 h 902"/>
              <a:gd name="T70" fmla="*/ 123 w 1652"/>
              <a:gd name="T71" fmla="*/ 20 h 902"/>
              <a:gd name="T72" fmla="*/ 93 w 1652"/>
              <a:gd name="T73" fmla="*/ 62 h 902"/>
              <a:gd name="T74" fmla="*/ 76 w 1652"/>
              <a:gd name="T75" fmla="*/ 84 h 902"/>
              <a:gd name="T76" fmla="*/ 54 w 1652"/>
              <a:gd name="T77" fmla="*/ 96 h 902"/>
              <a:gd name="T78" fmla="*/ 44 w 1652"/>
              <a:gd name="T79" fmla="*/ 113 h 902"/>
              <a:gd name="T80" fmla="*/ 62 w 1652"/>
              <a:gd name="T81" fmla="*/ 150 h 902"/>
              <a:gd name="T82" fmla="*/ 59 w 1652"/>
              <a:gd name="T83" fmla="*/ 188 h 902"/>
              <a:gd name="T84" fmla="*/ 17 w 1652"/>
              <a:gd name="T85" fmla="*/ 176 h 902"/>
              <a:gd name="T86" fmla="*/ 0 w 1652"/>
              <a:gd name="T87" fmla="*/ 189 h 902"/>
              <a:gd name="T88" fmla="*/ 9 w 1652"/>
              <a:gd name="T89" fmla="*/ 225 h 902"/>
              <a:gd name="T90" fmla="*/ 6 w 1652"/>
              <a:gd name="T91" fmla="*/ 258 h 902"/>
              <a:gd name="T92" fmla="*/ 24 w 1652"/>
              <a:gd name="T93" fmla="*/ 270 h 902"/>
              <a:gd name="T94" fmla="*/ 76 w 1652"/>
              <a:gd name="T95" fmla="*/ 321 h 902"/>
              <a:gd name="T96" fmla="*/ 107 w 1652"/>
              <a:gd name="T97" fmla="*/ 367 h 902"/>
              <a:gd name="T98" fmla="*/ 127 w 1652"/>
              <a:gd name="T99" fmla="*/ 383 h 902"/>
              <a:gd name="T100" fmla="*/ 163 w 1652"/>
              <a:gd name="T101" fmla="*/ 380 h 902"/>
              <a:gd name="T102" fmla="*/ 244 w 1652"/>
              <a:gd name="T103" fmla="*/ 474 h 902"/>
              <a:gd name="T104" fmla="*/ 270 w 1652"/>
              <a:gd name="T105" fmla="*/ 465 h 902"/>
              <a:gd name="T106" fmla="*/ 278 w 1652"/>
              <a:gd name="T107" fmla="*/ 502 h 902"/>
              <a:gd name="T108" fmla="*/ 328 w 1652"/>
              <a:gd name="T109" fmla="*/ 524 h 902"/>
              <a:gd name="T110" fmla="*/ 369 w 1652"/>
              <a:gd name="T111" fmla="*/ 568 h 902"/>
              <a:gd name="T112" fmla="*/ 377 w 1652"/>
              <a:gd name="T113" fmla="*/ 588 h 902"/>
              <a:gd name="T114" fmla="*/ 425 w 1652"/>
              <a:gd name="T115" fmla="*/ 585 h 902"/>
              <a:gd name="T116" fmla="*/ 504 w 1652"/>
              <a:gd name="T117" fmla="*/ 604 h 902"/>
              <a:gd name="T118" fmla="*/ 541 w 1652"/>
              <a:gd name="T119" fmla="*/ 615 h 902"/>
              <a:gd name="T120" fmla="*/ 543 w 1652"/>
              <a:gd name="T121" fmla="*/ 652 h 902"/>
              <a:gd name="T122" fmla="*/ 611 w 1652"/>
              <a:gd name="T123" fmla="*/ 596 h 902"/>
              <a:gd name="T124" fmla="*/ 666 w 1652"/>
              <a:gd name="T125" fmla="*/ 618 h 902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1652"/>
              <a:gd name="T190" fmla="*/ 0 h 902"/>
              <a:gd name="T191" fmla="*/ 1652 w 1652"/>
              <a:gd name="T192" fmla="*/ 902 h 902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1652" h="902">
                <a:moveTo>
                  <a:pt x="952" y="853"/>
                </a:moveTo>
                <a:lnTo>
                  <a:pt x="1005" y="860"/>
                </a:lnTo>
                <a:lnTo>
                  <a:pt x="1023" y="884"/>
                </a:lnTo>
                <a:lnTo>
                  <a:pt x="1031" y="889"/>
                </a:lnTo>
                <a:lnTo>
                  <a:pt x="1110" y="874"/>
                </a:lnTo>
                <a:lnTo>
                  <a:pt x="1114" y="860"/>
                </a:lnTo>
                <a:lnTo>
                  <a:pt x="1129" y="851"/>
                </a:lnTo>
                <a:lnTo>
                  <a:pt x="1167" y="821"/>
                </a:lnTo>
                <a:lnTo>
                  <a:pt x="1200" y="816"/>
                </a:lnTo>
                <a:lnTo>
                  <a:pt x="1231" y="797"/>
                </a:lnTo>
                <a:lnTo>
                  <a:pt x="1289" y="763"/>
                </a:lnTo>
                <a:lnTo>
                  <a:pt x="1296" y="774"/>
                </a:lnTo>
                <a:lnTo>
                  <a:pt x="1340" y="790"/>
                </a:lnTo>
                <a:lnTo>
                  <a:pt x="1404" y="756"/>
                </a:lnTo>
                <a:lnTo>
                  <a:pt x="1423" y="770"/>
                </a:lnTo>
                <a:lnTo>
                  <a:pt x="1406" y="797"/>
                </a:lnTo>
                <a:lnTo>
                  <a:pt x="1413" y="803"/>
                </a:lnTo>
                <a:lnTo>
                  <a:pt x="1439" y="803"/>
                </a:lnTo>
                <a:lnTo>
                  <a:pt x="1440" y="814"/>
                </a:lnTo>
                <a:lnTo>
                  <a:pt x="1418" y="853"/>
                </a:lnTo>
                <a:lnTo>
                  <a:pt x="1425" y="860"/>
                </a:lnTo>
                <a:lnTo>
                  <a:pt x="1439" y="860"/>
                </a:lnTo>
                <a:lnTo>
                  <a:pt x="1502" y="877"/>
                </a:lnTo>
                <a:lnTo>
                  <a:pt x="1530" y="853"/>
                </a:lnTo>
                <a:lnTo>
                  <a:pt x="1572" y="887"/>
                </a:lnTo>
                <a:lnTo>
                  <a:pt x="1585" y="872"/>
                </a:lnTo>
                <a:lnTo>
                  <a:pt x="1596" y="882"/>
                </a:lnTo>
                <a:lnTo>
                  <a:pt x="1609" y="882"/>
                </a:lnTo>
                <a:lnTo>
                  <a:pt x="1616" y="872"/>
                </a:lnTo>
                <a:lnTo>
                  <a:pt x="1614" y="821"/>
                </a:lnTo>
                <a:lnTo>
                  <a:pt x="1624" y="814"/>
                </a:lnTo>
                <a:lnTo>
                  <a:pt x="1651" y="781"/>
                </a:lnTo>
                <a:lnTo>
                  <a:pt x="1647" y="653"/>
                </a:lnTo>
                <a:lnTo>
                  <a:pt x="1622" y="589"/>
                </a:lnTo>
                <a:lnTo>
                  <a:pt x="1640" y="576"/>
                </a:lnTo>
                <a:lnTo>
                  <a:pt x="1590" y="483"/>
                </a:lnTo>
                <a:lnTo>
                  <a:pt x="1528" y="434"/>
                </a:lnTo>
                <a:lnTo>
                  <a:pt x="1511" y="445"/>
                </a:lnTo>
                <a:lnTo>
                  <a:pt x="1513" y="474"/>
                </a:lnTo>
                <a:lnTo>
                  <a:pt x="1461" y="542"/>
                </a:lnTo>
                <a:lnTo>
                  <a:pt x="1373" y="525"/>
                </a:lnTo>
                <a:lnTo>
                  <a:pt x="1366" y="491"/>
                </a:lnTo>
                <a:lnTo>
                  <a:pt x="1311" y="448"/>
                </a:lnTo>
                <a:lnTo>
                  <a:pt x="1191" y="428"/>
                </a:lnTo>
                <a:lnTo>
                  <a:pt x="1138" y="419"/>
                </a:lnTo>
                <a:lnTo>
                  <a:pt x="1119" y="417"/>
                </a:lnTo>
                <a:lnTo>
                  <a:pt x="1073" y="380"/>
                </a:lnTo>
                <a:lnTo>
                  <a:pt x="978" y="357"/>
                </a:lnTo>
                <a:lnTo>
                  <a:pt x="913" y="229"/>
                </a:lnTo>
                <a:lnTo>
                  <a:pt x="911" y="194"/>
                </a:lnTo>
                <a:lnTo>
                  <a:pt x="937" y="180"/>
                </a:lnTo>
                <a:lnTo>
                  <a:pt x="937" y="141"/>
                </a:lnTo>
                <a:lnTo>
                  <a:pt x="956" y="93"/>
                </a:lnTo>
                <a:lnTo>
                  <a:pt x="935" y="70"/>
                </a:lnTo>
                <a:lnTo>
                  <a:pt x="963" y="46"/>
                </a:lnTo>
                <a:lnTo>
                  <a:pt x="945" y="35"/>
                </a:lnTo>
                <a:lnTo>
                  <a:pt x="902" y="35"/>
                </a:lnTo>
                <a:lnTo>
                  <a:pt x="823" y="0"/>
                </a:lnTo>
                <a:lnTo>
                  <a:pt x="772" y="0"/>
                </a:lnTo>
                <a:lnTo>
                  <a:pt x="734" y="11"/>
                </a:lnTo>
                <a:lnTo>
                  <a:pt x="689" y="11"/>
                </a:lnTo>
                <a:lnTo>
                  <a:pt x="621" y="48"/>
                </a:lnTo>
                <a:lnTo>
                  <a:pt x="567" y="42"/>
                </a:lnTo>
                <a:lnTo>
                  <a:pt x="512" y="62"/>
                </a:lnTo>
                <a:lnTo>
                  <a:pt x="466" y="46"/>
                </a:lnTo>
                <a:lnTo>
                  <a:pt x="437" y="21"/>
                </a:lnTo>
                <a:lnTo>
                  <a:pt x="365" y="11"/>
                </a:lnTo>
                <a:lnTo>
                  <a:pt x="317" y="43"/>
                </a:lnTo>
                <a:lnTo>
                  <a:pt x="291" y="33"/>
                </a:lnTo>
                <a:lnTo>
                  <a:pt x="268" y="16"/>
                </a:lnTo>
                <a:lnTo>
                  <a:pt x="217" y="2"/>
                </a:lnTo>
                <a:lnTo>
                  <a:pt x="177" y="28"/>
                </a:lnTo>
                <a:lnTo>
                  <a:pt x="164" y="69"/>
                </a:lnTo>
                <a:lnTo>
                  <a:pt x="133" y="86"/>
                </a:lnTo>
                <a:lnTo>
                  <a:pt x="129" y="110"/>
                </a:lnTo>
                <a:lnTo>
                  <a:pt x="109" y="117"/>
                </a:lnTo>
                <a:lnTo>
                  <a:pt x="86" y="115"/>
                </a:lnTo>
                <a:lnTo>
                  <a:pt x="78" y="132"/>
                </a:lnTo>
                <a:lnTo>
                  <a:pt x="74" y="156"/>
                </a:lnTo>
                <a:lnTo>
                  <a:pt x="62" y="156"/>
                </a:lnTo>
                <a:lnTo>
                  <a:pt x="62" y="180"/>
                </a:lnTo>
                <a:lnTo>
                  <a:pt x="89" y="207"/>
                </a:lnTo>
                <a:lnTo>
                  <a:pt x="89" y="245"/>
                </a:lnTo>
                <a:lnTo>
                  <a:pt x="83" y="260"/>
                </a:lnTo>
                <a:lnTo>
                  <a:pt x="43" y="265"/>
                </a:lnTo>
                <a:lnTo>
                  <a:pt x="24" y="243"/>
                </a:lnTo>
                <a:lnTo>
                  <a:pt x="2" y="245"/>
                </a:lnTo>
                <a:lnTo>
                  <a:pt x="0" y="262"/>
                </a:lnTo>
                <a:lnTo>
                  <a:pt x="10" y="291"/>
                </a:lnTo>
                <a:lnTo>
                  <a:pt x="12" y="311"/>
                </a:lnTo>
                <a:lnTo>
                  <a:pt x="12" y="337"/>
                </a:lnTo>
                <a:lnTo>
                  <a:pt x="9" y="356"/>
                </a:lnTo>
                <a:lnTo>
                  <a:pt x="10" y="371"/>
                </a:lnTo>
                <a:lnTo>
                  <a:pt x="34" y="373"/>
                </a:lnTo>
                <a:lnTo>
                  <a:pt x="50" y="397"/>
                </a:lnTo>
                <a:lnTo>
                  <a:pt x="109" y="443"/>
                </a:lnTo>
                <a:lnTo>
                  <a:pt x="109" y="459"/>
                </a:lnTo>
                <a:lnTo>
                  <a:pt x="153" y="508"/>
                </a:lnTo>
                <a:lnTo>
                  <a:pt x="165" y="525"/>
                </a:lnTo>
                <a:lnTo>
                  <a:pt x="181" y="530"/>
                </a:lnTo>
                <a:lnTo>
                  <a:pt x="208" y="503"/>
                </a:lnTo>
                <a:lnTo>
                  <a:pt x="232" y="525"/>
                </a:lnTo>
                <a:lnTo>
                  <a:pt x="332" y="611"/>
                </a:lnTo>
                <a:lnTo>
                  <a:pt x="349" y="655"/>
                </a:lnTo>
                <a:lnTo>
                  <a:pt x="372" y="655"/>
                </a:lnTo>
                <a:lnTo>
                  <a:pt x="385" y="642"/>
                </a:lnTo>
                <a:lnTo>
                  <a:pt x="396" y="653"/>
                </a:lnTo>
                <a:lnTo>
                  <a:pt x="396" y="693"/>
                </a:lnTo>
                <a:lnTo>
                  <a:pt x="455" y="725"/>
                </a:lnTo>
                <a:lnTo>
                  <a:pt x="468" y="723"/>
                </a:lnTo>
                <a:lnTo>
                  <a:pt x="476" y="756"/>
                </a:lnTo>
                <a:lnTo>
                  <a:pt x="528" y="785"/>
                </a:lnTo>
                <a:lnTo>
                  <a:pt x="529" y="805"/>
                </a:lnTo>
                <a:lnTo>
                  <a:pt x="538" y="812"/>
                </a:lnTo>
                <a:lnTo>
                  <a:pt x="581" y="809"/>
                </a:lnTo>
                <a:lnTo>
                  <a:pt x="607" y="809"/>
                </a:lnTo>
                <a:lnTo>
                  <a:pt x="641" y="836"/>
                </a:lnTo>
                <a:lnTo>
                  <a:pt x="720" y="834"/>
                </a:lnTo>
                <a:lnTo>
                  <a:pt x="762" y="831"/>
                </a:lnTo>
                <a:lnTo>
                  <a:pt x="772" y="850"/>
                </a:lnTo>
                <a:lnTo>
                  <a:pt x="763" y="887"/>
                </a:lnTo>
                <a:lnTo>
                  <a:pt x="775" y="901"/>
                </a:lnTo>
                <a:lnTo>
                  <a:pt x="818" y="862"/>
                </a:lnTo>
                <a:lnTo>
                  <a:pt x="873" y="823"/>
                </a:lnTo>
                <a:lnTo>
                  <a:pt x="913" y="829"/>
                </a:lnTo>
                <a:lnTo>
                  <a:pt x="952" y="853"/>
                </a:lnTo>
              </a:path>
            </a:pathLst>
          </a:custGeom>
          <a:solidFill>
            <a:schemeClr val="bg1">
              <a:lumMod val="50000"/>
            </a:schemeClr>
          </a:solidFill>
          <a:ln w="635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zh-CN" altLang="en-US" sz="800"/>
          </a:p>
        </p:txBody>
      </p:sp>
      <p:sp>
        <p:nvSpPr>
          <p:cNvPr id="19" name="Freeform 1083"/>
          <p:cNvSpPr/>
          <p:nvPr/>
        </p:nvSpPr>
        <p:spPr bwMode="auto">
          <a:xfrm rot="356891">
            <a:off x="1758080" y="3320936"/>
            <a:ext cx="1414428" cy="1033431"/>
          </a:xfrm>
          <a:custGeom>
            <a:avLst/>
            <a:gdLst>
              <a:gd name="T0" fmla="*/ 59 w 1067"/>
              <a:gd name="T1" fmla="*/ 207 h 770"/>
              <a:gd name="T2" fmla="*/ 96 w 1067"/>
              <a:gd name="T3" fmla="*/ 185 h 770"/>
              <a:gd name="T4" fmla="*/ 80 w 1067"/>
              <a:gd name="T5" fmla="*/ 172 h 770"/>
              <a:gd name="T6" fmla="*/ 103 w 1067"/>
              <a:gd name="T7" fmla="*/ 152 h 770"/>
              <a:gd name="T8" fmla="*/ 74 w 1067"/>
              <a:gd name="T9" fmla="*/ 91 h 770"/>
              <a:gd name="T10" fmla="*/ 93 w 1067"/>
              <a:gd name="T11" fmla="*/ 36 h 770"/>
              <a:gd name="T12" fmla="*/ 242 w 1067"/>
              <a:gd name="T13" fmla="*/ 0 h 770"/>
              <a:gd name="T14" fmla="*/ 333 w 1067"/>
              <a:gd name="T15" fmla="*/ 20 h 770"/>
              <a:gd name="T16" fmla="*/ 386 w 1067"/>
              <a:gd name="T17" fmla="*/ 52 h 770"/>
              <a:gd name="T18" fmla="*/ 436 w 1067"/>
              <a:gd name="T19" fmla="*/ 31 h 770"/>
              <a:gd name="T20" fmla="*/ 501 w 1067"/>
              <a:gd name="T21" fmla="*/ 24 h 770"/>
              <a:gd name="T22" fmla="*/ 584 w 1067"/>
              <a:gd name="T23" fmla="*/ 47 h 770"/>
              <a:gd name="T24" fmla="*/ 636 w 1067"/>
              <a:gd name="T25" fmla="*/ 109 h 770"/>
              <a:gd name="T26" fmla="*/ 683 w 1067"/>
              <a:gd name="T27" fmla="*/ 127 h 770"/>
              <a:gd name="T28" fmla="*/ 729 w 1067"/>
              <a:gd name="T29" fmla="*/ 214 h 770"/>
              <a:gd name="T30" fmla="*/ 739 w 1067"/>
              <a:gd name="T31" fmla="*/ 273 h 770"/>
              <a:gd name="T32" fmla="*/ 713 w 1067"/>
              <a:gd name="T33" fmla="*/ 315 h 770"/>
              <a:gd name="T34" fmla="*/ 685 w 1067"/>
              <a:gd name="T35" fmla="*/ 342 h 770"/>
              <a:gd name="T36" fmla="*/ 673 w 1067"/>
              <a:gd name="T37" fmla="*/ 380 h 770"/>
              <a:gd name="T38" fmla="*/ 641 w 1067"/>
              <a:gd name="T39" fmla="*/ 362 h 770"/>
              <a:gd name="T40" fmla="*/ 643 w 1067"/>
              <a:gd name="T41" fmla="*/ 391 h 770"/>
              <a:gd name="T42" fmla="*/ 691 w 1067"/>
              <a:gd name="T43" fmla="*/ 419 h 770"/>
              <a:gd name="T44" fmla="*/ 715 w 1067"/>
              <a:gd name="T45" fmla="*/ 432 h 770"/>
              <a:gd name="T46" fmla="*/ 706 w 1067"/>
              <a:gd name="T47" fmla="*/ 455 h 770"/>
              <a:gd name="T48" fmla="*/ 673 w 1067"/>
              <a:gd name="T49" fmla="*/ 463 h 770"/>
              <a:gd name="T50" fmla="*/ 639 w 1067"/>
              <a:gd name="T51" fmla="*/ 458 h 770"/>
              <a:gd name="T52" fmla="*/ 633 w 1067"/>
              <a:gd name="T53" fmla="*/ 489 h 770"/>
              <a:gd name="T54" fmla="*/ 578 w 1067"/>
              <a:gd name="T55" fmla="*/ 461 h 770"/>
              <a:gd name="T56" fmla="*/ 544 w 1067"/>
              <a:gd name="T57" fmla="*/ 454 h 770"/>
              <a:gd name="T58" fmla="*/ 440 w 1067"/>
              <a:gd name="T59" fmla="*/ 450 h 770"/>
              <a:gd name="T60" fmla="*/ 429 w 1067"/>
              <a:gd name="T61" fmla="*/ 477 h 770"/>
              <a:gd name="T62" fmla="*/ 419 w 1067"/>
              <a:gd name="T63" fmla="*/ 506 h 770"/>
              <a:gd name="T64" fmla="*/ 322 w 1067"/>
              <a:gd name="T65" fmla="*/ 543 h 770"/>
              <a:gd name="T66" fmla="*/ 278 w 1067"/>
              <a:gd name="T67" fmla="*/ 487 h 770"/>
              <a:gd name="T68" fmla="*/ 158 w 1067"/>
              <a:gd name="T69" fmla="*/ 467 h 770"/>
              <a:gd name="T70" fmla="*/ 113 w 1067"/>
              <a:gd name="T71" fmla="*/ 438 h 770"/>
              <a:gd name="T72" fmla="*/ 2 w 1067"/>
              <a:gd name="T73" fmla="*/ 328 h 770"/>
              <a:gd name="T74" fmla="*/ 18 w 1067"/>
              <a:gd name="T75" fmla="*/ 294 h 770"/>
              <a:gd name="T76" fmla="*/ 31 w 1067"/>
              <a:gd name="T77" fmla="*/ 232 h 770"/>
              <a:gd name="T78" fmla="*/ 36 w 1067"/>
              <a:gd name="T79" fmla="*/ 197 h 770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1067"/>
              <a:gd name="T121" fmla="*/ 0 h 770"/>
              <a:gd name="T122" fmla="*/ 1067 w 1067"/>
              <a:gd name="T123" fmla="*/ 770 h 770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1067" h="770">
                <a:moveTo>
                  <a:pt x="52" y="272"/>
                </a:moveTo>
                <a:lnTo>
                  <a:pt x="86" y="286"/>
                </a:lnTo>
                <a:lnTo>
                  <a:pt x="146" y="267"/>
                </a:lnTo>
                <a:lnTo>
                  <a:pt x="138" y="255"/>
                </a:lnTo>
                <a:lnTo>
                  <a:pt x="122" y="255"/>
                </a:lnTo>
                <a:lnTo>
                  <a:pt x="115" y="238"/>
                </a:lnTo>
                <a:lnTo>
                  <a:pt x="119" y="222"/>
                </a:lnTo>
                <a:lnTo>
                  <a:pt x="148" y="209"/>
                </a:lnTo>
                <a:lnTo>
                  <a:pt x="167" y="176"/>
                </a:lnTo>
                <a:lnTo>
                  <a:pt x="107" y="125"/>
                </a:lnTo>
                <a:lnTo>
                  <a:pt x="105" y="72"/>
                </a:lnTo>
                <a:lnTo>
                  <a:pt x="133" y="50"/>
                </a:lnTo>
                <a:lnTo>
                  <a:pt x="334" y="10"/>
                </a:lnTo>
                <a:lnTo>
                  <a:pt x="347" y="0"/>
                </a:lnTo>
                <a:lnTo>
                  <a:pt x="378" y="4"/>
                </a:lnTo>
                <a:lnTo>
                  <a:pt x="478" y="28"/>
                </a:lnTo>
                <a:lnTo>
                  <a:pt x="509" y="46"/>
                </a:lnTo>
                <a:lnTo>
                  <a:pt x="554" y="72"/>
                </a:lnTo>
                <a:lnTo>
                  <a:pt x="581" y="70"/>
                </a:lnTo>
                <a:lnTo>
                  <a:pt x="626" y="43"/>
                </a:lnTo>
                <a:lnTo>
                  <a:pt x="683" y="52"/>
                </a:lnTo>
                <a:lnTo>
                  <a:pt x="719" y="33"/>
                </a:lnTo>
                <a:lnTo>
                  <a:pt x="796" y="81"/>
                </a:lnTo>
                <a:lnTo>
                  <a:pt x="838" y="65"/>
                </a:lnTo>
                <a:lnTo>
                  <a:pt x="860" y="118"/>
                </a:lnTo>
                <a:lnTo>
                  <a:pt x="912" y="151"/>
                </a:lnTo>
                <a:lnTo>
                  <a:pt x="951" y="187"/>
                </a:lnTo>
                <a:lnTo>
                  <a:pt x="980" y="176"/>
                </a:lnTo>
                <a:lnTo>
                  <a:pt x="1035" y="248"/>
                </a:lnTo>
                <a:lnTo>
                  <a:pt x="1046" y="295"/>
                </a:lnTo>
                <a:lnTo>
                  <a:pt x="1066" y="323"/>
                </a:lnTo>
                <a:lnTo>
                  <a:pt x="1059" y="378"/>
                </a:lnTo>
                <a:lnTo>
                  <a:pt x="1015" y="414"/>
                </a:lnTo>
                <a:lnTo>
                  <a:pt x="1023" y="436"/>
                </a:lnTo>
                <a:lnTo>
                  <a:pt x="1006" y="453"/>
                </a:lnTo>
                <a:lnTo>
                  <a:pt x="984" y="474"/>
                </a:lnTo>
                <a:lnTo>
                  <a:pt x="984" y="511"/>
                </a:lnTo>
                <a:lnTo>
                  <a:pt x="965" y="527"/>
                </a:lnTo>
                <a:lnTo>
                  <a:pt x="941" y="520"/>
                </a:lnTo>
                <a:lnTo>
                  <a:pt x="920" y="500"/>
                </a:lnTo>
                <a:lnTo>
                  <a:pt x="910" y="522"/>
                </a:lnTo>
                <a:lnTo>
                  <a:pt x="923" y="542"/>
                </a:lnTo>
                <a:lnTo>
                  <a:pt x="958" y="546"/>
                </a:lnTo>
                <a:lnTo>
                  <a:pt x="991" y="580"/>
                </a:lnTo>
                <a:lnTo>
                  <a:pt x="1011" y="580"/>
                </a:lnTo>
                <a:lnTo>
                  <a:pt x="1026" y="597"/>
                </a:lnTo>
                <a:lnTo>
                  <a:pt x="1013" y="628"/>
                </a:lnTo>
                <a:lnTo>
                  <a:pt x="1013" y="630"/>
                </a:lnTo>
                <a:lnTo>
                  <a:pt x="984" y="626"/>
                </a:lnTo>
                <a:lnTo>
                  <a:pt x="965" y="641"/>
                </a:lnTo>
                <a:lnTo>
                  <a:pt x="951" y="619"/>
                </a:lnTo>
                <a:lnTo>
                  <a:pt x="917" y="633"/>
                </a:lnTo>
                <a:lnTo>
                  <a:pt x="908" y="650"/>
                </a:lnTo>
                <a:lnTo>
                  <a:pt x="908" y="676"/>
                </a:lnTo>
                <a:lnTo>
                  <a:pt x="872" y="683"/>
                </a:lnTo>
                <a:lnTo>
                  <a:pt x="829" y="638"/>
                </a:lnTo>
                <a:lnTo>
                  <a:pt x="815" y="617"/>
                </a:lnTo>
                <a:lnTo>
                  <a:pt x="781" y="628"/>
                </a:lnTo>
                <a:lnTo>
                  <a:pt x="722" y="610"/>
                </a:lnTo>
                <a:lnTo>
                  <a:pt x="632" y="623"/>
                </a:lnTo>
                <a:lnTo>
                  <a:pt x="626" y="633"/>
                </a:lnTo>
                <a:lnTo>
                  <a:pt x="616" y="660"/>
                </a:lnTo>
                <a:lnTo>
                  <a:pt x="599" y="672"/>
                </a:lnTo>
                <a:lnTo>
                  <a:pt x="602" y="701"/>
                </a:lnTo>
                <a:lnTo>
                  <a:pt x="549" y="769"/>
                </a:lnTo>
                <a:lnTo>
                  <a:pt x="461" y="751"/>
                </a:lnTo>
                <a:lnTo>
                  <a:pt x="454" y="718"/>
                </a:lnTo>
                <a:lnTo>
                  <a:pt x="399" y="674"/>
                </a:lnTo>
                <a:lnTo>
                  <a:pt x="279" y="655"/>
                </a:lnTo>
                <a:lnTo>
                  <a:pt x="227" y="645"/>
                </a:lnTo>
                <a:lnTo>
                  <a:pt x="207" y="643"/>
                </a:lnTo>
                <a:lnTo>
                  <a:pt x="162" y="606"/>
                </a:lnTo>
                <a:lnTo>
                  <a:pt x="67" y="583"/>
                </a:lnTo>
                <a:lnTo>
                  <a:pt x="2" y="455"/>
                </a:lnTo>
                <a:lnTo>
                  <a:pt x="0" y="421"/>
                </a:lnTo>
                <a:lnTo>
                  <a:pt x="26" y="407"/>
                </a:lnTo>
                <a:lnTo>
                  <a:pt x="26" y="368"/>
                </a:lnTo>
                <a:lnTo>
                  <a:pt x="45" y="320"/>
                </a:lnTo>
                <a:lnTo>
                  <a:pt x="23" y="297"/>
                </a:lnTo>
                <a:lnTo>
                  <a:pt x="52" y="272"/>
                </a:lnTo>
              </a:path>
            </a:pathLst>
          </a:custGeom>
          <a:solidFill>
            <a:schemeClr val="accent2"/>
          </a:solidFill>
          <a:ln w="635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zh-CN" altLang="en-US" sz="800"/>
          </a:p>
        </p:txBody>
      </p:sp>
      <p:sp>
        <p:nvSpPr>
          <p:cNvPr id="20" name="Freeform 1084"/>
          <p:cNvSpPr/>
          <p:nvPr/>
        </p:nvSpPr>
        <p:spPr bwMode="auto">
          <a:xfrm rot="356891">
            <a:off x="2269994" y="2963227"/>
            <a:ext cx="1532546" cy="1335534"/>
          </a:xfrm>
          <a:custGeom>
            <a:avLst/>
            <a:gdLst>
              <a:gd name="T0" fmla="*/ 4 w 1155"/>
              <a:gd name="T1" fmla="*/ 115 h 994"/>
              <a:gd name="T2" fmla="*/ 123 w 1155"/>
              <a:gd name="T3" fmla="*/ 46 h 994"/>
              <a:gd name="T4" fmla="*/ 157 w 1155"/>
              <a:gd name="T5" fmla="*/ 0 h 994"/>
              <a:gd name="T6" fmla="*/ 203 w 1155"/>
              <a:gd name="T7" fmla="*/ 25 h 994"/>
              <a:gd name="T8" fmla="*/ 239 w 1155"/>
              <a:gd name="T9" fmla="*/ 146 h 994"/>
              <a:gd name="T10" fmla="*/ 336 w 1155"/>
              <a:gd name="T11" fmla="*/ 137 h 994"/>
              <a:gd name="T12" fmla="*/ 351 w 1155"/>
              <a:gd name="T13" fmla="*/ 169 h 994"/>
              <a:gd name="T14" fmla="*/ 359 w 1155"/>
              <a:gd name="T15" fmla="*/ 234 h 994"/>
              <a:gd name="T16" fmla="*/ 375 w 1155"/>
              <a:gd name="T17" fmla="*/ 252 h 994"/>
              <a:gd name="T18" fmla="*/ 471 w 1155"/>
              <a:gd name="T19" fmla="*/ 271 h 994"/>
              <a:gd name="T20" fmla="*/ 554 w 1155"/>
              <a:gd name="T21" fmla="*/ 267 h 994"/>
              <a:gd name="T22" fmla="*/ 528 w 1155"/>
              <a:gd name="T23" fmla="*/ 314 h 994"/>
              <a:gd name="T24" fmla="*/ 556 w 1155"/>
              <a:gd name="T25" fmla="*/ 378 h 994"/>
              <a:gd name="T26" fmla="*/ 622 w 1155"/>
              <a:gd name="T27" fmla="*/ 468 h 994"/>
              <a:gd name="T28" fmla="*/ 647 w 1155"/>
              <a:gd name="T29" fmla="*/ 516 h 994"/>
              <a:gd name="T30" fmla="*/ 681 w 1155"/>
              <a:gd name="T31" fmla="*/ 500 h 994"/>
              <a:gd name="T32" fmla="*/ 692 w 1155"/>
              <a:gd name="T33" fmla="*/ 458 h 994"/>
              <a:gd name="T34" fmla="*/ 697 w 1155"/>
              <a:gd name="T35" fmla="*/ 389 h 994"/>
              <a:gd name="T36" fmla="*/ 727 w 1155"/>
              <a:gd name="T37" fmla="*/ 403 h 994"/>
              <a:gd name="T38" fmla="*/ 807 w 1155"/>
              <a:gd name="T39" fmla="*/ 464 h 994"/>
              <a:gd name="T40" fmla="*/ 796 w 1155"/>
              <a:gd name="T41" fmla="*/ 519 h 994"/>
              <a:gd name="T42" fmla="*/ 754 w 1155"/>
              <a:gd name="T43" fmla="*/ 534 h 994"/>
              <a:gd name="T44" fmla="*/ 710 w 1155"/>
              <a:gd name="T45" fmla="*/ 540 h 994"/>
              <a:gd name="T46" fmla="*/ 690 w 1155"/>
              <a:gd name="T47" fmla="*/ 556 h 994"/>
              <a:gd name="T48" fmla="*/ 697 w 1155"/>
              <a:gd name="T49" fmla="*/ 596 h 994"/>
              <a:gd name="T50" fmla="*/ 687 w 1155"/>
              <a:gd name="T51" fmla="*/ 646 h 994"/>
              <a:gd name="T52" fmla="*/ 662 w 1155"/>
              <a:gd name="T53" fmla="*/ 671 h 994"/>
              <a:gd name="T54" fmla="*/ 634 w 1155"/>
              <a:gd name="T55" fmla="*/ 711 h 994"/>
              <a:gd name="T56" fmla="*/ 572 w 1155"/>
              <a:gd name="T57" fmla="*/ 704 h 994"/>
              <a:gd name="T58" fmla="*/ 547 w 1155"/>
              <a:gd name="T59" fmla="*/ 679 h 994"/>
              <a:gd name="T60" fmla="*/ 501 w 1155"/>
              <a:gd name="T61" fmla="*/ 623 h 994"/>
              <a:gd name="T62" fmla="*/ 448 w 1155"/>
              <a:gd name="T63" fmla="*/ 624 h 994"/>
              <a:gd name="T64" fmla="*/ 413 w 1155"/>
              <a:gd name="T65" fmla="*/ 620 h 994"/>
              <a:gd name="T66" fmla="*/ 387 w 1155"/>
              <a:gd name="T67" fmla="*/ 587 h 994"/>
              <a:gd name="T68" fmla="*/ 431 w 1155"/>
              <a:gd name="T69" fmla="*/ 595 h 994"/>
              <a:gd name="T70" fmla="*/ 458 w 1155"/>
              <a:gd name="T71" fmla="*/ 540 h 994"/>
              <a:gd name="T72" fmla="*/ 487 w 1155"/>
              <a:gd name="T73" fmla="*/ 458 h 994"/>
              <a:gd name="T74" fmla="*/ 429 w 1155"/>
              <a:gd name="T75" fmla="*/ 351 h 994"/>
              <a:gd name="T76" fmla="*/ 344 w 1155"/>
              <a:gd name="T77" fmla="*/ 310 h 994"/>
              <a:gd name="T78" fmla="*/ 246 w 1155"/>
              <a:gd name="T79" fmla="*/ 248 h 994"/>
              <a:gd name="T80" fmla="*/ 149 w 1155"/>
              <a:gd name="T81" fmla="*/ 274 h 994"/>
              <a:gd name="T82" fmla="*/ 77 w 1155"/>
              <a:gd name="T83" fmla="*/ 244 h 994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1155"/>
              <a:gd name="T127" fmla="*/ 0 h 994"/>
              <a:gd name="T128" fmla="*/ 1155 w 1155"/>
              <a:gd name="T129" fmla="*/ 994 h 994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1155" h="994">
                <a:moveTo>
                  <a:pt x="10" y="313"/>
                </a:moveTo>
                <a:lnTo>
                  <a:pt x="0" y="185"/>
                </a:lnTo>
                <a:lnTo>
                  <a:pt x="5" y="158"/>
                </a:lnTo>
                <a:lnTo>
                  <a:pt x="43" y="140"/>
                </a:lnTo>
                <a:lnTo>
                  <a:pt x="96" y="96"/>
                </a:lnTo>
                <a:lnTo>
                  <a:pt x="177" y="63"/>
                </a:lnTo>
                <a:lnTo>
                  <a:pt x="210" y="48"/>
                </a:lnTo>
                <a:lnTo>
                  <a:pt x="210" y="17"/>
                </a:lnTo>
                <a:lnTo>
                  <a:pt x="225" y="0"/>
                </a:lnTo>
                <a:lnTo>
                  <a:pt x="239" y="2"/>
                </a:lnTo>
                <a:lnTo>
                  <a:pt x="292" y="10"/>
                </a:lnTo>
                <a:lnTo>
                  <a:pt x="291" y="34"/>
                </a:lnTo>
                <a:lnTo>
                  <a:pt x="301" y="72"/>
                </a:lnTo>
                <a:lnTo>
                  <a:pt x="295" y="134"/>
                </a:lnTo>
                <a:lnTo>
                  <a:pt x="341" y="202"/>
                </a:lnTo>
                <a:lnTo>
                  <a:pt x="365" y="217"/>
                </a:lnTo>
                <a:lnTo>
                  <a:pt x="402" y="188"/>
                </a:lnTo>
                <a:lnTo>
                  <a:pt x="481" y="188"/>
                </a:lnTo>
                <a:lnTo>
                  <a:pt x="500" y="195"/>
                </a:lnTo>
                <a:lnTo>
                  <a:pt x="512" y="213"/>
                </a:lnTo>
                <a:lnTo>
                  <a:pt x="503" y="233"/>
                </a:lnTo>
                <a:lnTo>
                  <a:pt x="459" y="268"/>
                </a:lnTo>
                <a:lnTo>
                  <a:pt x="464" y="286"/>
                </a:lnTo>
                <a:lnTo>
                  <a:pt x="514" y="323"/>
                </a:lnTo>
                <a:lnTo>
                  <a:pt x="534" y="323"/>
                </a:lnTo>
                <a:lnTo>
                  <a:pt x="540" y="332"/>
                </a:lnTo>
                <a:lnTo>
                  <a:pt x="536" y="347"/>
                </a:lnTo>
                <a:lnTo>
                  <a:pt x="567" y="372"/>
                </a:lnTo>
                <a:lnTo>
                  <a:pt x="639" y="383"/>
                </a:lnTo>
                <a:lnTo>
                  <a:pt x="674" y="374"/>
                </a:lnTo>
                <a:lnTo>
                  <a:pt x="718" y="330"/>
                </a:lnTo>
                <a:lnTo>
                  <a:pt x="770" y="335"/>
                </a:lnTo>
                <a:lnTo>
                  <a:pt x="792" y="368"/>
                </a:lnTo>
                <a:lnTo>
                  <a:pt x="780" y="398"/>
                </a:lnTo>
                <a:lnTo>
                  <a:pt x="784" y="417"/>
                </a:lnTo>
                <a:lnTo>
                  <a:pt x="755" y="434"/>
                </a:lnTo>
                <a:lnTo>
                  <a:pt x="742" y="449"/>
                </a:lnTo>
                <a:lnTo>
                  <a:pt x="746" y="487"/>
                </a:lnTo>
                <a:lnTo>
                  <a:pt x="797" y="522"/>
                </a:lnTo>
                <a:lnTo>
                  <a:pt x="818" y="518"/>
                </a:lnTo>
                <a:lnTo>
                  <a:pt x="878" y="590"/>
                </a:lnTo>
                <a:lnTo>
                  <a:pt x="890" y="646"/>
                </a:lnTo>
                <a:lnTo>
                  <a:pt x="885" y="672"/>
                </a:lnTo>
                <a:lnTo>
                  <a:pt x="926" y="694"/>
                </a:lnTo>
                <a:lnTo>
                  <a:pt x="926" y="711"/>
                </a:lnTo>
                <a:lnTo>
                  <a:pt x="964" y="721"/>
                </a:lnTo>
                <a:lnTo>
                  <a:pt x="974" y="721"/>
                </a:lnTo>
                <a:lnTo>
                  <a:pt x="974" y="690"/>
                </a:lnTo>
                <a:lnTo>
                  <a:pt x="1003" y="685"/>
                </a:lnTo>
                <a:lnTo>
                  <a:pt x="1009" y="648"/>
                </a:lnTo>
                <a:lnTo>
                  <a:pt x="990" y="632"/>
                </a:lnTo>
                <a:lnTo>
                  <a:pt x="974" y="617"/>
                </a:lnTo>
                <a:lnTo>
                  <a:pt x="981" y="547"/>
                </a:lnTo>
                <a:lnTo>
                  <a:pt x="996" y="537"/>
                </a:lnTo>
                <a:lnTo>
                  <a:pt x="1022" y="549"/>
                </a:lnTo>
                <a:lnTo>
                  <a:pt x="1033" y="544"/>
                </a:lnTo>
                <a:lnTo>
                  <a:pt x="1040" y="557"/>
                </a:lnTo>
                <a:lnTo>
                  <a:pt x="1110" y="593"/>
                </a:lnTo>
                <a:lnTo>
                  <a:pt x="1148" y="617"/>
                </a:lnTo>
                <a:lnTo>
                  <a:pt x="1154" y="639"/>
                </a:lnTo>
                <a:lnTo>
                  <a:pt x="1134" y="668"/>
                </a:lnTo>
                <a:lnTo>
                  <a:pt x="1145" y="701"/>
                </a:lnTo>
                <a:lnTo>
                  <a:pt x="1139" y="716"/>
                </a:lnTo>
                <a:lnTo>
                  <a:pt x="1086" y="721"/>
                </a:lnTo>
                <a:lnTo>
                  <a:pt x="1075" y="728"/>
                </a:lnTo>
                <a:lnTo>
                  <a:pt x="1079" y="736"/>
                </a:lnTo>
                <a:lnTo>
                  <a:pt x="1079" y="752"/>
                </a:lnTo>
                <a:lnTo>
                  <a:pt x="1038" y="756"/>
                </a:lnTo>
                <a:lnTo>
                  <a:pt x="1016" y="745"/>
                </a:lnTo>
                <a:lnTo>
                  <a:pt x="988" y="745"/>
                </a:lnTo>
                <a:lnTo>
                  <a:pt x="983" y="752"/>
                </a:lnTo>
                <a:lnTo>
                  <a:pt x="988" y="767"/>
                </a:lnTo>
                <a:lnTo>
                  <a:pt x="974" y="783"/>
                </a:lnTo>
                <a:lnTo>
                  <a:pt x="969" y="800"/>
                </a:lnTo>
                <a:lnTo>
                  <a:pt x="996" y="822"/>
                </a:lnTo>
                <a:lnTo>
                  <a:pt x="976" y="862"/>
                </a:lnTo>
                <a:lnTo>
                  <a:pt x="985" y="882"/>
                </a:lnTo>
                <a:lnTo>
                  <a:pt x="983" y="891"/>
                </a:lnTo>
                <a:lnTo>
                  <a:pt x="952" y="891"/>
                </a:lnTo>
                <a:lnTo>
                  <a:pt x="930" y="901"/>
                </a:lnTo>
                <a:lnTo>
                  <a:pt x="948" y="926"/>
                </a:lnTo>
                <a:lnTo>
                  <a:pt x="937" y="957"/>
                </a:lnTo>
                <a:lnTo>
                  <a:pt x="904" y="966"/>
                </a:lnTo>
                <a:lnTo>
                  <a:pt x="906" y="981"/>
                </a:lnTo>
                <a:lnTo>
                  <a:pt x="897" y="993"/>
                </a:lnTo>
                <a:lnTo>
                  <a:pt x="840" y="988"/>
                </a:lnTo>
                <a:lnTo>
                  <a:pt x="818" y="972"/>
                </a:lnTo>
                <a:lnTo>
                  <a:pt x="814" y="937"/>
                </a:lnTo>
                <a:lnTo>
                  <a:pt x="801" y="923"/>
                </a:lnTo>
                <a:lnTo>
                  <a:pt x="782" y="937"/>
                </a:lnTo>
                <a:lnTo>
                  <a:pt x="746" y="901"/>
                </a:lnTo>
                <a:lnTo>
                  <a:pt x="720" y="884"/>
                </a:lnTo>
                <a:lnTo>
                  <a:pt x="718" y="858"/>
                </a:lnTo>
                <a:lnTo>
                  <a:pt x="709" y="838"/>
                </a:lnTo>
                <a:lnTo>
                  <a:pt x="696" y="838"/>
                </a:lnTo>
                <a:lnTo>
                  <a:pt x="641" y="862"/>
                </a:lnTo>
                <a:lnTo>
                  <a:pt x="643" y="889"/>
                </a:lnTo>
                <a:lnTo>
                  <a:pt x="624" y="889"/>
                </a:lnTo>
                <a:lnTo>
                  <a:pt x="591" y="855"/>
                </a:lnTo>
                <a:lnTo>
                  <a:pt x="555" y="851"/>
                </a:lnTo>
                <a:lnTo>
                  <a:pt x="543" y="831"/>
                </a:lnTo>
                <a:lnTo>
                  <a:pt x="553" y="809"/>
                </a:lnTo>
                <a:lnTo>
                  <a:pt x="574" y="829"/>
                </a:lnTo>
                <a:lnTo>
                  <a:pt x="598" y="836"/>
                </a:lnTo>
                <a:lnTo>
                  <a:pt x="617" y="820"/>
                </a:lnTo>
                <a:lnTo>
                  <a:pt x="617" y="783"/>
                </a:lnTo>
                <a:lnTo>
                  <a:pt x="639" y="762"/>
                </a:lnTo>
                <a:lnTo>
                  <a:pt x="656" y="745"/>
                </a:lnTo>
                <a:lnTo>
                  <a:pt x="648" y="723"/>
                </a:lnTo>
                <a:lnTo>
                  <a:pt x="691" y="687"/>
                </a:lnTo>
                <a:lnTo>
                  <a:pt x="698" y="632"/>
                </a:lnTo>
                <a:lnTo>
                  <a:pt x="679" y="604"/>
                </a:lnTo>
                <a:lnTo>
                  <a:pt x="667" y="557"/>
                </a:lnTo>
                <a:lnTo>
                  <a:pt x="613" y="484"/>
                </a:lnTo>
                <a:lnTo>
                  <a:pt x="584" y="496"/>
                </a:lnTo>
                <a:lnTo>
                  <a:pt x="545" y="460"/>
                </a:lnTo>
                <a:lnTo>
                  <a:pt x="492" y="427"/>
                </a:lnTo>
                <a:lnTo>
                  <a:pt x="471" y="374"/>
                </a:lnTo>
                <a:lnTo>
                  <a:pt x="428" y="390"/>
                </a:lnTo>
                <a:lnTo>
                  <a:pt x="352" y="342"/>
                </a:lnTo>
                <a:lnTo>
                  <a:pt x="315" y="361"/>
                </a:lnTo>
                <a:lnTo>
                  <a:pt x="258" y="352"/>
                </a:lnTo>
                <a:lnTo>
                  <a:pt x="213" y="378"/>
                </a:lnTo>
                <a:lnTo>
                  <a:pt x="186" y="381"/>
                </a:lnTo>
                <a:lnTo>
                  <a:pt x="141" y="354"/>
                </a:lnTo>
                <a:lnTo>
                  <a:pt x="110" y="337"/>
                </a:lnTo>
                <a:lnTo>
                  <a:pt x="10" y="313"/>
                </a:lnTo>
              </a:path>
            </a:pathLst>
          </a:custGeom>
          <a:solidFill>
            <a:schemeClr val="bg1">
              <a:lumMod val="50000"/>
            </a:schemeClr>
          </a:solidFill>
          <a:ln w="635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zh-CN" altLang="en-US" sz="800"/>
          </a:p>
        </p:txBody>
      </p:sp>
      <p:sp>
        <p:nvSpPr>
          <p:cNvPr id="21" name="Freeform 1085"/>
          <p:cNvSpPr/>
          <p:nvPr/>
        </p:nvSpPr>
        <p:spPr bwMode="auto">
          <a:xfrm rot="356891">
            <a:off x="390750" y="1851826"/>
            <a:ext cx="2263682" cy="1752796"/>
          </a:xfrm>
          <a:custGeom>
            <a:avLst/>
            <a:gdLst>
              <a:gd name="T0" fmla="*/ 818 w 1707"/>
              <a:gd name="T1" fmla="*/ 31 h 1305"/>
              <a:gd name="T2" fmla="*/ 854 w 1707"/>
              <a:gd name="T3" fmla="*/ 80 h 1305"/>
              <a:gd name="T4" fmla="*/ 906 w 1707"/>
              <a:gd name="T5" fmla="*/ 115 h 1305"/>
              <a:gd name="T6" fmla="*/ 950 w 1707"/>
              <a:gd name="T7" fmla="*/ 206 h 1305"/>
              <a:gd name="T8" fmla="*/ 926 w 1707"/>
              <a:gd name="T9" fmla="*/ 278 h 1305"/>
              <a:gd name="T10" fmla="*/ 1054 w 1707"/>
              <a:gd name="T11" fmla="*/ 338 h 1305"/>
              <a:gd name="T12" fmla="*/ 1144 w 1707"/>
              <a:gd name="T13" fmla="*/ 408 h 1305"/>
              <a:gd name="T14" fmla="*/ 1190 w 1707"/>
              <a:gd name="T15" fmla="*/ 511 h 1305"/>
              <a:gd name="T16" fmla="*/ 1157 w 1707"/>
              <a:gd name="T17" fmla="*/ 558 h 1305"/>
              <a:gd name="T18" fmla="*/ 1037 w 1707"/>
              <a:gd name="T19" fmla="*/ 627 h 1305"/>
              <a:gd name="T20" fmla="*/ 1019 w 1707"/>
              <a:gd name="T21" fmla="*/ 735 h 1305"/>
              <a:gd name="T22" fmla="*/ 849 w 1707"/>
              <a:gd name="T23" fmla="*/ 788 h 1305"/>
              <a:gd name="T24" fmla="*/ 880 w 1707"/>
              <a:gd name="T25" fmla="*/ 886 h 1305"/>
              <a:gd name="T26" fmla="*/ 860 w 1707"/>
              <a:gd name="T27" fmla="*/ 921 h 1305"/>
              <a:gd name="T28" fmla="*/ 836 w 1707"/>
              <a:gd name="T29" fmla="*/ 942 h 1305"/>
              <a:gd name="T30" fmla="*/ 769 w 1707"/>
              <a:gd name="T31" fmla="*/ 925 h 1305"/>
              <a:gd name="T32" fmla="*/ 652 w 1707"/>
              <a:gd name="T33" fmla="*/ 907 h 1305"/>
              <a:gd name="T34" fmla="*/ 536 w 1707"/>
              <a:gd name="T35" fmla="*/ 930 h 1305"/>
              <a:gd name="T36" fmla="*/ 446 w 1707"/>
              <a:gd name="T37" fmla="*/ 914 h 1305"/>
              <a:gd name="T38" fmla="*/ 343 w 1707"/>
              <a:gd name="T39" fmla="*/ 923 h 1305"/>
              <a:gd name="T40" fmla="*/ 286 w 1707"/>
              <a:gd name="T41" fmla="*/ 894 h 1305"/>
              <a:gd name="T42" fmla="*/ 224 w 1707"/>
              <a:gd name="T43" fmla="*/ 850 h 1305"/>
              <a:gd name="T44" fmla="*/ 91 w 1707"/>
              <a:gd name="T45" fmla="*/ 824 h 1305"/>
              <a:gd name="T46" fmla="*/ 73 w 1707"/>
              <a:gd name="T47" fmla="*/ 771 h 1305"/>
              <a:gd name="T48" fmla="*/ 45 w 1707"/>
              <a:gd name="T49" fmla="*/ 733 h 1305"/>
              <a:gd name="T50" fmla="*/ 27 w 1707"/>
              <a:gd name="T51" fmla="*/ 696 h 1305"/>
              <a:gd name="T52" fmla="*/ 45 w 1707"/>
              <a:gd name="T53" fmla="*/ 653 h 1305"/>
              <a:gd name="T54" fmla="*/ 7 w 1707"/>
              <a:gd name="T55" fmla="*/ 601 h 1305"/>
              <a:gd name="T56" fmla="*/ 4 w 1707"/>
              <a:gd name="T57" fmla="*/ 544 h 1305"/>
              <a:gd name="T58" fmla="*/ 27 w 1707"/>
              <a:gd name="T59" fmla="*/ 508 h 1305"/>
              <a:gd name="T60" fmla="*/ 94 w 1707"/>
              <a:gd name="T61" fmla="*/ 484 h 1305"/>
              <a:gd name="T62" fmla="*/ 127 w 1707"/>
              <a:gd name="T63" fmla="*/ 487 h 1305"/>
              <a:gd name="T64" fmla="*/ 163 w 1707"/>
              <a:gd name="T65" fmla="*/ 507 h 1305"/>
              <a:gd name="T66" fmla="*/ 286 w 1707"/>
              <a:gd name="T67" fmla="*/ 463 h 1305"/>
              <a:gd name="T68" fmla="*/ 387 w 1707"/>
              <a:gd name="T69" fmla="*/ 394 h 1305"/>
              <a:gd name="T70" fmla="*/ 420 w 1707"/>
              <a:gd name="T71" fmla="*/ 363 h 1305"/>
              <a:gd name="T72" fmla="*/ 401 w 1707"/>
              <a:gd name="T73" fmla="*/ 248 h 1305"/>
              <a:gd name="T74" fmla="*/ 490 w 1707"/>
              <a:gd name="T75" fmla="*/ 226 h 1305"/>
              <a:gd name="T76" fmla="*/ 531 w 1707"/>
              <a:gd name="T77" fmla="*/ 248 h 1305"/>
              <a:gd name="T78" fmla="*/ 577 w 1707"/>
              <a:gd name="T79" fmla="*/ 118 h 1305"/>
              <a:gd name="T80" fmla="*/ 649 w 1707"/>
              <a:gd name="T81" fmla="*/ 136 h 1305"/>
              <a:gd name="T82" fmla="*/ 711 w 1707"/>
              <a:gd name="T83" fmla="*/ 60 h 1305"/>
              <a:gd name="T84" fmla="*/ 766 w 1707"/>
              <a:gd name="T85" fmla="*/ 26 h 1305"/>
              <a:gd name="T86" fmla="*/ 812 w 1707"/>
              <a:gd name="T87" fmla="*/ 7 h 1305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1707"/>
              <a:gd name="T133" fmla="*/ 0 h 1305"/>
              <a:gd name="T134" fmla="*/ 1707 w 1707"/>
              <a:gd name="T135" fmla="*/ 1305 h 1305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1707" h="1305">
                <a:moveTo>
                  <a:pt x="1165" y="10"/>
                </a:moveTo>
                <a:lnTo>
                  <a:pt x="1182" y="10"/>
                </a:lnTo>
                <a:lnTo>
                  <a:pt x="1172" y="43"/>
                </a:lnTo>
                <a:lnTo>
                  <a:pt x="1186" y="63"/>
                </a:lnTo>
                <a:lnTo>
                  <a:pt x="1189" y="77"/>
                </a:lnTo>
                <a:lnTo>
                  <a:pt x="1224" y="110"/>
                </a:lnTo>
                <a:lnTo>
                  <a:pt x="1232" y="138"/>
                </a:lnTo>
                <a:lnTo>
                  <a:pt x="1278" y="140"/>
                </a:lnTo>
                <a:lnTo>
                  <a:pt x="1298" y="158"/>
                </a:lnTo>
                <a:lnTo>
                  <a:pt x="1309" y="158"/>
                </a:lnTo>
                <a:lnTo>
                  <a:pt x="1335" y="215"/>
                </a:lnTo>
                <a:lnTo>
                  <a:pt x="1361" y="284"/>
                </a:lnTo>
                <a:lnTo>
                  <a:pt x="1349" y="326"/>
                </a:lnTo>
                <a:lnTo>
                  <a:pt x="1351" y="342"/>
                </a:lnTo>
                <a:lnTo>
                  <a:pt x="1327" y="383"/>
                </a:lnTo>
                <a:lnTo>
                  <a:pt x="1333" y="417"/>
                </a:lnTo>
                <a:lnTo>
                  <a:pt x="1418" y="453"/>
                </a:lnTo>
                <a:lnTo>
                  <a:pt x="1511" y="467"/>
                </a:lnTo>
                <a:lnTo>
                  <a:pt x="1607" y="533"/>
                </a:lnTo>
                <a:lnTo>
                  <a:pt x="1638" y="544"/>
                </a:lnTo>
                <a:lnTo>
                  <a:pt x="1640" y="562"/>
                </a:lnTo>
                <a:lnTo>
                  <a:pt x="1660" y="604"/>
                </a:lnTo>
                <a:lnTo>
                  <a:pt x="1679" y="658"/>
                </a:lnTo>
                <a:lnTo>
                  <a:pt x="1706" y="706"/>
                </a:lnTo>
                <a:lnTo>
                  <a:pt x="1691" y="723"/>
                </a:lnTo>
                <a:lnTo>
                  <a:pt x="1691" y="754"/>
                </a:lnTo>
                <a:lnTo>
                  <a:pt x="1657" y="769"/>
                </a:lnTo>
                <a:lnTo>
                  <a:pt x="1576" y="802"/>
                </a:lnTo>
                <a:lnTo>
                  <a:pt x="1524" y="846"/>
                </a:lnTo>
                <a:lnTo>
                  <a:pt x="1486" y="865"/>
                </a:lnTo>
                <a:lnTo>
                  <a:pt x="1480" y="891"/>
                </a:lnTo>
                <a:lnTo>
                  <a:pt x="1491" y="1019"/>
                </a:lnTo>
                <a:lnTo>
                  <a:pt x="1460" y="1014"/>
                </a:lnTo>
                <a:lnTo>
                  <a:pt x="1447" y="1025"/>
                </a:lnTo>
                <a:lnTo>
                  <a:pt x="1246" y="1065"/>
                </a:lnTo>
                <a:lnTo>
                  <a:pt x="1217" y="1087"/>
                </a:lnTo>
                <a:lnTo>
                  <a:pt x="1220" y="1140"/>
                </a:lnTo>
                <a:lnTo>
                  <a:pt x="1280" y="1191"/>
                </a:lnTo>
                <a:lnTo>
                  <a:pt x="1261" y="1224"/>
                </a:lnTo>
                <a:lnTo>
                  <a:pt x="1232" y="1237"/>
                </a:lnTo>
                <a:lnTo>
                  <a:pt x="1228" y="1253"/>
                </a:lnTo>
                <a:lnTo>
                  <a:pt x="1234" y="1270"/>
                </a:lnTo>
                <a:lnTo>
                  <a:pt x="1250" y="1270"/>
                </a:lnTo>
                <a:lnTo>
                  <a:pt x="1258" y="1282"/>
                </a:lnTo>
                <a:lnTo>
                  <a:pt x="1199" y="1301"/>
                </a:lnTo>
                <a:lnTo>
                  <a:pt x="1165" y="1287"/>
                </a:lnTo>
                <a:lnTo>
                  <a:pt x="1146" y="1277"/>
                </a:lnTo>
                <a:lnTo>
                  <a:pt x="1103" y="1277"/>
                </a:lnTo>
                <a:lnTo>
                  <a:pt x="1024" y="1241"/>
                </a:lnTo>
                <a:lnTo>
                  <a:pt x="974" y="1241"/>
                </a:lnTo>
                <a:lnTo>
                  <a:pt x="935" y="1253"/>
                </a:lnTo>
                <a:lnTo>
                  <a:pt x="890" y="1253"/>
                </a:lnTo>
                <a:lnTo>
                  <a:pt x="823" y="1290"/>
                </a:lnTo>
                <a:lnTo>
                  <a:pt x="768" y="1284"/>
                </a:lnTo>
                <a:lnTo>
                  <a:pt x="713" y="1304"/>
                </a:lnTo>
                <a:lnTo>
                  <a:pt x="667" y="1287"/>
                </a:lnTo>
                <a:lnTo>
                  <a:pt x="639" y="1263"/>
                </a:lnTo>
                <a:lnTo>
                  <a:pt x="567" y="1253"/>
                </a:lnTo>
                <a:lnTo>
                  <a:pt x="519" y="1285"/>
                </a:lnTo>
                <a:lnTo>
                  <a:pt x="492" y="1275"/>
                </a:lnTo>
                <a:lnTo>
                  <a:pt x="469" y="1257"/>
                </a:lnTo>
                <a:lnTo>
                  <a:pt x="418" y="1244"/>
                </a:lnTo>
                <a:lnTo>
                  <a:pt x="409" y="1234"/>
                </a:lnTo>
                <a:lnTo>
                  <a:pt x="387" y="1232"/>
                </a:lnTo>
                <a:lnTo>
                  <a:pt x="354" y="1181"/>
                </a:lnTo>
                <a:lnTo>
                  <a:pt x="321" y="1173"/>
                </a:lnTo>
                <a:lnTo>
                  <a:pt x="235" y="1200"/>
                </a:lnTo>
                <a:lnTo>
                  <a:pt x="203" y="1191"/>
                </a:lnTo>
                <a:lnTo>
                  <a:pt x="131" y="1138"/>
                </a:lnTo>
                <a:lnTo>
                  <a:pt x="110" y="1135"/>
                </a:lnTo>
                <a:lnTo>
                  <a:pt x="93" y="1101"/>
                </a:lnTo>
                <a:lnTo>
                  <a:pt x="105" y="1065"/>
                </a:lnTo>
                <a:lnTo>
                  <a:pt x="102" y="1048"/>
                </a:lnTo>
                <a:lnTo>
                  <a:pt x="76" y="1029"/>
                </a:lnTo>
                <a:lnTo>
                  <a:pt x="65" y="1012"/>
                </a:lnTo>
                <a:lnTo>
                  <a:pt x="10" y="981"/>
                </a:lnTo>
                <a:lnTo>
                  <a:pt x="10" y="972"/>
                </a:lnTo>
                <a:lnTo>
                  <a:pt x="38" y="961"/>
                </a:lnTo>
                <a:lnTo>
                  <a:pt x="53" y="971"/>
                </a:lnTo>
                <a:lnTo>
                  <a:pt x="69" y="954"/>
                </a:lnTo>
                <a:lnTo>
                  <a:pt x="65" y="901"/>
                </a:lnTo>
                <a:lnTo>
                  <a:pt x="69" y="858"/>
                </a:lnTo>
                <a:lnTo>
                  <a:pt x="32" y="822"/>
                </a:lnTo>
                <a:lnTo>
                  <a:pt x="10" y="829"/>
                </a:lnTo>
                <a:lnTo>
                  <a:pt x="0" y="802"/>
                </a:lnTo>
                <a:lnTo>
                  <a:pt x="14" y="776"/>
                </a:lnTo>
                <a:lnTo>
                  <a:pt x="5" y="752"/>
                </a:lnTo>
                <a:lnTo>
                  <a:pt x="29" y="730"/>
                </a:lnTo>
                <a:lnTo>
                  <a:pt x="38" y="721"/>
                </a:lnTo>
                <a:lnTo>
                  <a:pt x="38" y="701"/>
                </a:lnTo>
                <a:lnTo>
                  <a:pt x="72" y="685"/>
                </a:lnTo>
                <a:lnTo>
                  <a:pt x="105" y="679"/>
                </a:lnTo>
                <a:lnTo>
                  <a:pt x="134" y="668"/>
                </a:lnTo>
                <a:lnTo>
                  <a:pt x="158" y="675"/>
                </a:lnTo>
                <a:lnTo>
                  <a:pt x="177" y="668"/>
                </a:lnTo>
                <a:lnTo>
                  <a:pt x="181" y="672"/>
                </a:lnTo>
                <a:lnTo>
                  <a:pt x="185" y="694"/>
                </a:lnTo>
                <a:lnTo>
                  <a:pt x="201" y="701"/>
                </a:lnTo>
                <a:lnTo>
                  <a:pt x="235" y="699"/>
                </a:lnTo>
                <a:lnTo>
                  <a:pt x="280" y="653"/>
                </a:lnTo>
                <a:lnTo>
                  <a:pt x="365" y="670"/>
                </a:lnTo>
                <a:lnTo>
                  <a:pt x="409" y="639"/>
                </a:lnTo>
                <a:lnTo>
                  <a:pt x="536" y="610"/>
                </a:lnTo>
                <a:lnTo>
                  <a:pt x="545" y="593"/>
                </a:lnTo>
                <a:lnTo>
                  <a:pt x="555" y="544"/>
                </a:lnTo>
                <a:lnTo>
                  <a:pt x="591" y="516"/>
                </a:lnTo>
                <a:lnTo>
                  <a:pt x="601" y="516"/>
                </a:lnTo>
                <a:lnTo>
                  <a:pt x="601" y="501"/>
                </a:lnTo>
                <a:lnTo>
                  <a:pt x="603" y="378"/>
                </a:lnTo>
                <a:lnTo>
                  <a:pt x="610" y="352"/>
                </a:lnTo>
                <a:lnTo>
                  <a:pt x="575" y="342"/>
                </a:lnTo>
                <a:lnTo>
                  <a:pt x="574" y="330"/>
                </a:lnTo>
                <a:lnTo>
                  <a:pt x="610" y="320"/>
                </a:lnTo>
                <a:lnTo>
                  <a:pt x="704" y="313"/>
                </a:lnTo>
                <a:lnTo>
                  <a:pt x="720" y="330"/>
                </a:lnTo>
                <a:lnTo>
                  <a:pt x="753" y="339"/>
                </a:lnTo>
                <a:lnTo>
                  <a:pt x="761" y="342"/>
                </a:lnTo>
                <a:lnTo>
                  <a:pt x="775" y="323"/>
                </a:lnTo>
                <a:lnTo>
                  <a:pt x="756" y="306"/>
                </a:lnTo>
                <a:lnTo>
                  <a:pt x="827" y="163"/>
                </a:lnTo>
                <a:lnTo>
                  <a:pt x="838" y="154"/>
                </a:lnTo>
                <a:lnTo>
                  <a:pt x="902" y="187"/>
                </a:lnTo>
                <a:lnTo>
                  <a:pt x="930" y="187"/>
                </a:lnTo>
                <a:lnTo>
                  <a:pt x="943" y="205"/>
                </a:lnTo>
                <a:lnTo>
                  <a:pt x="1005" y="185"/>
                </a:lnTo>
                <a:lnTo>
                  <a:pt x="1019" y="84"/>
                </a:lnTo>
                <a:lnTo>
                  <a:pt x="1046" y="65"/>
                </a:lnTo>
                <a:lnTo>
                  <a:pt x="1077" y="63"/>
                </a:lnTo>
                <a:lnTo>
                  <a:pt x="1098" y="36"/>
                </a:lnTo>
                <a:lnTo>
                  <a:pt x="1107" y="10"/>
                </a:lnTo>
                <a:lnTo>
                  <a:pt x="1125" y="0"/>
                </a:lnTo>
                <a:lnTo>
                  <a:pt x="1165" y="10"/>
                </a:lnTo>
              </a:path>
            </a:pathLst>
          </a:custGeom>
          <a:solidFill>
            <a:schemeClr val="bg1">
              <a:lumMod val="50000"/>
            </a:schemeClr>
          </a:solidFill>
          <a:ln w="635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zh-CN" altLang="en-US" sz="800"/>
          </a:p>
        </p:txBody>
      </p:sp>
      <p:sp>
        <p:nvSpPr>
          <p:cNvPr id="22" name="Freeform 1086"/>
          <p:cNvSpPr/>
          <p:nvPr/>
        </p:nvSpPr>
        <p:spPr bwMode="auto">
          <a:xfrm rot="356891">
            <a:off x="3475001" y="3432605"/>
            <a:ext cx="557697" cy="1021468"/>
          </a:xfrm>
          <a:custGeom>
            <a:avLst/>
            <a:gdLst>
              <a:gd name="T0" fmla="*/ 244 w 420"/>
              <a:gd name="T1" fmla="*/ 328 h 761"/>
              <a:gd name="T2" fmla="*/ 238 w 420"/>
              <a:gd name="T3" fmla="*/ 185 h 761"/>
              <a:gd name="T4" fmla="*/ 258 w 420"/>
              <a:gd name="T5" fmla="*/ 137 h 761"/>
              <a:gd name="T6" fmla="*/ 257 w 420"/>
              <a:gd name="T7" fmla="*/ 74 h 761"/>
              <a:gd name="T8" fmla="*/ 268 w 420"/>
              <a:gd name="T9" fmla="*/ 28 h 761"/>
              <a:gd name="T10" fmla="*/ 259 w 420"/>
              <a:gd name="T11" fmla="*/ 0 h 761"/>
              <a:gd name="T12" fmla="*/ 215 w 420"/>
              <a:gd name="T13" fmla="*/ 15 h 761"/>
              <a:gd name="T14" fmla="*/ 200 w 420"/>
              <a:gd name="T15" fmla="*/ 56 h 761"/>
              <a:gd name="T16" fmla="*/ 183 w 420"/>
              <a:gd name="T17" fmla="*/ 69 h 761"/>
              <a:gd name="T18" fmla="*/ 125 w 420"/>
              <a:gd name="T19" fmla="*/ 139 h 761"/>
              <a:gd name="T20" fmla="*/ 82 w 420"/>
              <a:gd name="T21" fmla="*/ 137 h 761"/>
              <a:gd name="T22" fmla="*/ 72 w 420"/>
              <a:gd name="T23" fmla="*/ 183 h 761"/>
              <a:gd name="T24" fmla="*/ 125 w 420"/>
              <a:gd name="T25" fmla="*/ 217 h 761"/>
              <a:gd name="T26" fmla="*/ 156 w 420"/>
              <a:gd name="T27" fmla="*/ 250 h 761"/>
              <a:gd name="T28" fmla="*/ 151 w 420"/>
              <a:gd name="T29" fmla="*/ 295 h 761"/>
              <a:gd name="T30" fmla="*/ 109 w 420"/>
              <a:gd name="T31" fmla="*/ 311 h 761"/>
              <a:gd name="T32" fmla="*/ 103 w 420"/>
              <a:gd name="T33" fmla="*/ 320 h 761"/>
              <a:gd name="T34" fmla="*/ 75 w 420"/>
              <a:gd name="T35" fmla="*/ 336 h 761"/>
              <a:gd name="T36" fmla="*/ 40 w 420"/>
              <a:gd name="T37" fmla="*/ 328 h 761"/>
              <a:gd name="T38" fmla="*/ 40 w 420"/>
              <a:gd name="T39" fmla="*/ 343 h 761"/>
              <a:gd name="T40" fmla="*/ 27 w 420"/>
              <a:gd name="T41" fmla="*/ 367 h 761"/>
              <a:gd name="T42" fmla="*/ 32 w 420"/>
              <a:gd name="T43" fmla="*/ 413 h 761"/>
              <a:gd name="T44" fmla="*/ 36 w 420"/>
              <a:gd name="T45" fmla="*/ 433 h 761"/>
              <a:gd name="T46" fmla="*/ 0 w 420"/>
              <a:gd name="T47" fmla="*/ 441 h 761"/>
              <a:gd name="T48" fmla="*/ 4 w 420"/>
              <a:gd name="T49" fmla="*/ 481 h 761"/>
              <a:gd name="T50" fmla="*/ 18 w 420"/>
              <a:gd name="T51" fmla="*/ 498 h 761"/>
              <a:gd name="T52" fmla="*/ 68 w 420"/>
              <a:gd name="T53" fmla="*/ 491 h 761"/>
              <a:gd name="T54" fmla="*/ 78 w 420"/>
              <a:gd name="T55" fmla="*/ 507 h 761"/>
              <a:gd name="T56" fmla="*/ 131 w 420"/>
              <a:gd name="T57" fmla="*/ 529 h 761"/>
              <a:gd name="T58" fmla="*/ 193 w 420"/>
              <a:gd name="T59" fmla="*/ 537 h 761"/>
              <a:gd name="T60" fmla="*/ 224 w 420"/>
              <a:gd name="T61" fmla="*/ 546 h 761"/>
              <a:gd name="T62" fmla="*/ 216 w 420"/>
              <a:gd name="T63" fmla="*/ 514 h 761"/>
              <a:gd name="T64" fmla="*/ 244 w 420"/>
              <a:gd name="T65" fmla="*/ 484 h 761"/>
              <a:gd name="T66" fmla="*/ 238 w 420"/>
              <a:gd name="T67" fmla="*/ 469 h 761"/>
              <a:gd name="T68" fmla="*/ 210 w 420"/>
              <a:gd name="T69" fmla="*/ 451 h 761"/>
              <a:gd name="T70" fmla="*/ 263 w 420"/>
              <a:gd name="T71" fmla="*/ 446 h 761"/>
              <a:gd name="T72" fmla="*/ 279 w 420"/>
              <a:gd name="T73" fmla="*/ 451 h 761"/>
              <a:gd name="T74" fmla="*/ 293 w 420"/>
              <a:gd name="T75" fmla="*/ 420 h 761"/>
              <a:gd name="T76" fmla="*/ 251 w 420"/>
              <a:gd name="T77" fmla="*/ 347 h 761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420"/>
              <a:gd name="T118" fmla="*/ 0 h 761"/>
              <a:gd name="T119" fmla="*/ 420 w 420"/>
              <a:gd name="T120" fmla="*/ 761 h 761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420" h="761">
                <a:moveTo>
                  <a:pt x="359" y="480"/>
                </a:moveTo>
                <a:lnTo>
                  <a:pt x="349" y="453"/>
                </a:lnTo>
                <a:lnTo>
                  <a:pt x="368" y="385"/>
                </a:lnTo>
                <a:lnTo>
                  <a:pt x="340" y="255"/>
                </a:lnTo>
                <a:lnTo>
                  <a:pt x="359" y="222"/>
                </a:lnTo>
                <a:lnTo>
                  <a:pt x="368" y="191"/>
                </a:lnTo>
                <a:lnTo>
                  <a:pt x="342" y="138"/>
                </a:lnTo>
                <a:lnTo>
                  <a:pt x="366" y="101"/>
                </a:lnTo>
                <a:lnTo>
                  <a:pt x="370" y="65"/>
                </a:lnTo>
                <a:lnTo>
                  <a:pt x="383" y="39"/>
                </a:lnTo>
                <a:lnTo>
                  <a:pt x="381" y="8"/>
                </a:lnTo>
                <a:lnTo>
                  <a:pt x="370" y="0"/>
                </a:lnTo>
                <a:lnTo>
                  <a:pt x="352" y="19"/>
                </a:lnTo>
                <a:lnTo>
                  <a:pt x="306" y="21"/>
                </a:lnTo>
                <a:lnTo>
                  <a:pt x="282" y="56"/>
                </a:lnTo>
                <a:lnTo>
                  <a:pt x="285" y="77"/>
                </a:lnTo>
                <a:lnTo>
                  <a:pt x="280" y="89"/>
                </a:lnTo>
                <a:lnTo>
                  <a:pt x="261" y="96"/>
                </a:lnTo>
                <a:lnTo>
                  <a:pt x="188" y="200"/>
                </a:lnTo>
                <a:lnTo>
                  <a:pt x="179" y="193"/>
                </a:lnTo>
                <a:lnTo>
                  <a:pt x="160" y="188"/>
                </a:lnTo>
                <a:lnTo>
                  <a:pt x="117" y="191"/>
                </a:lnTo>
                <a:lnTo>
                  <a:pt x="105" y="210"/>
                </a:lnTo>
                <a:lnTo>
                  <a:pt x="103" y="253"/>
                </a:lnTo>
                <a:lnTo>
                  <a:pt x="109" y="266"/>
                </a:lnTo>
                <a:lnTo>
                  <a:pt x="179" y="301"/>
                </a:lnTo>
                <a:lnTo>
                  <a:pt x="217" y="325"/>
                </a:lnTo>
                <a:lnTo>
                  <a:pt x="223" y="347"/>
                </a:lnTo>
                <a:lnTo>
                  <a:pt x="203" y="376"/>
                </a:lnTo>
                <a:lnTo>
                  <a:pt x="215" y="409"/>
                </a:lnTo>
                <a:lnTo>
                  <a:pt x="208" y="424"/>
                </a:lnTo>
                <a:lnTo>
                  <a:pt x="155" y="429"/>
                </a:lnTo>
                <a:lnTo>
                  <a:pt x="144" y="436"/>
                </a:lnTo>
                <a:lnTo>
                  <a:pt x="148" y="444"/>
                </a:lnTo>
                <a:lnTo>
                  <a:pt x="148" y="460"/>
                </a:lnTo>
                <a:lnTo>
                  <a:pt x="107" y="465"/>
                </a:lnTo>
                <a:lnTo>
                  <a:pt x="85" y="453"/>
                </a:lnTo>
                <a:lnTo>
                  <a:pt x="57" y="453"/>
                </a:lnTo>
                <a:lnTo>
                  <a:pt x="52" y="460"/>
                </a:lnTo>
                <a:lnTo>
                  <a:pt x="57" y="475"/>
                </a:lnTo>
                <a:lnTo>
                  <a:pt x="43" y="491"/>
                </a:lnTo>
                <a:lnTo>
                  <a:pt x="38" y="508"/>
                </a:lnTo>
                <a:lnTo>
                  <a:pt x="65" y="530"/>
                </a:lnTo>
                <a:lnTo>
                  <a:pt x="45" y="571"/>
                </a:lnTo>
                <a:lnTo>
                  <a:pt x="54" y="590"/>
                </a:lnTo>
                <a:lnTo>
                  <a:pt x="52" y="599"/>
                </a:lnTo>
                <a:lnTo>
                  <a:pt x="21" y="599"/>
                </a:lnTo>
                <a:lnTo>
                  <a:pt x="0" y="610"/>
                </a:lnTo>
                <a:lnTo>
                  <a:pt x="17" y="634"/>
                </a:lnTo>
                <a:lnTo>
                  <a:pt x="6" y="665"/>
                </a:lnTo>
                <a:lnTo>
                  <a:pt x="24" y="670"/>
                </a:lnTo>
                <a:lnTo>
                  <a:pt x="26" y="689"/>
                </a:lnTo>
                <a:lnTo>
                  <a:pt x="41" y="692"/>
                </a:lnTo>
                <a:lnTo>
                  <a:pt x="98" y="680"/>
                </a:lnTo>
                <a:lnTo>
                  <a:pt x="109" y="685"/>
                </a:lnTo>
                <a:lnTo>
                  <a:pt x="112" y="701"/>
                </a:lnTo>
                <a:lnTo>
                  <a:pt x="136" y="707"/>
                </a:lnTo>
                <a:lnTo>
                  <a:pt x="186" y="731"/>
                </a:lnTo>
                <a:lnTo>
                  <a:pt x="215" y="720"/>
                </a:lnTo>
                <a:lnTo>
                  <a:pt x="275" y="742"/>
                </a:lnTo>
                <a:lnTo>
                  <a:pt x="289" y="760"/>
                </a:lnTo>
                <a:lnTo>
                  <a:pt x="320" y="754"/>
                </a:lnTo>
                <a:lnTo>
                  <a:pt x="315" y="720"/>
                </a:lnTo>
                <a:lnTo>
                  <a:pt x="309" y="711"/>
                </a:lnTo>
                <a:lnTo>
                  <a:pt x="315" y="685"/>
                </a:lnTo>
                <a:lnTo>
                  <a:pt x="349" y="670"/>
                </a:lnTo>
                <a:lnTo>
                  <a:pt x="357" y="656"/>
                </a:lnTo>
                <a:lnTo>
                  <a:pt x="340" y="650"/>
                </a:lnTo>
                <a:lnTo>
                  <a:pt x="320" y="646"/>
                </a:lnTo>
                <a:lnTo>
                  <a:pt x="299" y="625"/>
                </a:lnTo>
                <a:lnTo>
                  <a:pt x="309" y="617"/>
                </a:lnTo>
                <a:lnTo>
                  <a:pt x="375" y="617"/>
                </a:lnTo>
                <a:lnTo>
                  <a:pt x="390" y="617"/>
                </a:lnTo>
                <a:lnTo>
                  <a:pt x="399" y="624"/>
                </a:lnTo>
                <a:lnTo>
                  <a:pt x="419" y="608"/>
                </a:lnTo>
                <a:lnTo>
                  <a:pt x="419" y="581"/>
                </a:lnTo>
                <a:lnTo>
                  <a:pt x="359" y="491"/>
                </a:lnTo>
                <a:lnTo>
                  <a:pt x="359" y="480"/>
                </a:lnTo>
              </a:path>
            </a:pathLst>
          </a:custGeom>
          <a:solidFill>
            <a:schemeClr val="accent2"/>
          </a:solidFill>
          <a:ln w="635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zh-CN" altLang="en-US" sz="800"/>
          </a:p>
        </p:txBody>
      </p:sp>
      <p:sp>
        <p:nvSpPr>
          <p:cNvPr id="23" name="Freeform 1087"/>
          <p:cNvSpPr/>
          <p:nvPr/>
        </p:nvSpPr>
        <p:spPr bwMode="auto">
          <a:xfrm rot="356891">
            <a:off x="3930175" y="3871373"/>
            <a:ext cx="672823" cy="617665"/>
          </a:xfrm>
          <a:custGeom>
            <a:avLst/>
            <a:gdLst>
              <a:gd name="T0" fmla="*/ 41 w 506"/>
              <a:gd name="T1" fmla="*/ 231 h 460"/>
              <a:gd name="T2" fmla="*/ 92 w 506"/>
              <a:gd name="T3" fmla="*/ 278 h 460"/>
              <a:gd name="T4" fmla="*/ 134 w 506"/>
              <a:gd name="T5" fmla="*/ 287 h 460"/>
              <a:gd name="T6" fmla="*/ 173 w 506"/>
              <a:gd name="T7" fmla="*/ 280 h 460"/>
              <a:gd name="T8" fmla="*/ 185 w 506"/>
              <a:gd name="T9" fmla="*/ 287 h 460"/>
              <a:gd name="T10" fmla="*/ 198 w 506"/>
              <a:gd name="T11" fmla="*/ 280 h 460"/>
              <a:gd name="T12" fmla="*/ 208 w 506"/>
              <a:gd name="T13" fmla="*/ 288 h 460"/>
              <a:gd name="T14" fmla="*/ 213 w 506"/>
              <a:gd name="T15" fmla="*/ 304 h 460"/>
              <a:gd name="T16" fmla="*/ 232 w 506"/>
              <a:gd name="T17" fmla="*/ 316 h 460"/>
              <a:gd name="T18" fmla="*/ 256 w 506"/>
              <a:gd name="T19" fmla="*/ 316 h 460"/>
              <a:gd name="T20" fmla="*/ 275 w 506"/>
              <a:gd name="T21" fmla="*/ 332 h 460"/>
              <a:gd name="T22" fmla="*/ 291 w 506"/>
              <a:gd name="T23" fmla="*/ 323 h 460"/>
              <a:gd name="T24" fmla="*/ 304 w 506"/>
              <a:gd name="T25" fmla="*/ 332 h 460"/>
              <a:gd name="T26" fmla="*/ 315 w 506"/>
              <a:gd name="T27" fmla="*/ 309 h 460"/>
              <a:gd name="T28" fmla="*/ 330 w 506"/>
              <a:gd name="T29" fmla="*/ 301 h 460"/>
              <a:gd name="T30" fmla="*/ 333 w 506"/>
              <a:gd name="T31" fmla="*/ 284 h 460"/>
              <a:gd name="T32" fmla="*/ 326 w 506"/>
              <a:gd name="T33" fmla="*/ 251 h 460"/>
              <a:gd name="T34" fmla="*/ 324 w 506"/>
              <a:gd name="T35" fmla="*/ 249 h 460"/>
              <a:gd name="T36" fmla="*/ 309 w 506"/>
              <a:gd name="T37" fmla="*/ 264 h 460"/>
              <a:gd name="T38" fmla="*/ 285 w 506"/>
              <a:gd name="T39" fmla="*/ 245 h 460"/>
              <a:gd name="T40" fmla="*/ 269 w 506"/>
              <a:gd name="T41" fmla="*/ 224 h 460"/>
              <a:gd name="T42" fmla="*/ 285 w 506"/>
              <a:gd name="T43" fmla="*/ 210 h 460"/>
              <a:gd name="T44" fmla="*/ 289 w 506"/>
              <a:gd name="T45" fmla="*/ 188 h 460"/>
              <a:gd name="T46" fmla="*/ 301 w 506"/>
              <a:gd name="T47" fmla="*/ 180 h 460"/>
              <a:gd name="T48" fmla="*/ 299 w 506"/>
              <a:gd name="T49" fmla="*/ 150 h 460"/>
              <a:gd name="T50" fmla="*/ 307 w 506"/>
              <a:gd name="T51" fmla="*/ 145 h 460"/>
              <a:gd name="T52" fmla="*/ 321 w 506"/>
              <a:gd name="T53" fmla="*/ 153 h 460"/>
              <a:gd name="T54" fmla="*/ 330 w 506"/>
              <a:gd name="T55" fmla="*/ 167 h 460"/>
              <a:gd name="T56" fmla="*/ 348 w 506"/>
              <a:gd name="T57" fmla="*/ 153 h 460"/>
              <a:gd name="T58" fmla="*/ 355 w 506"/>
              <a:gd name="T59" fmla="*/ 145 h 460"/>
              <a:gd name="T60" fmla="*/ 352 w 506"/>
              <a:gd name="T61" fmla="*/ 130 h 460"/>
              <a:gd name="T62" fmla="*/ 330 w 506"/>
              <a:gd name="T63" fmla="*/ 118 h 460"/>
              <a:gd name="T64" fmla="*/ 325 w 506"/>
              <a:gd name="T65" fmla="*/ 103 h 460"/>
              <a:gd name="T66" fmla="*/ 286 w 506"/>
              <a:gd name="T67" fmla="*/ 109 h 460"/>
              <a:gd name="T68" fmla="*/ 262 w 506"/>
              <a:gd name="T69" fmla="*/ 86 h 460"/>
              <a:gd name="T70" fmla="*/ 251 w 506"/>
              <a:gd name="T71" fmla="*/ 83 h 460"/>
              <a:gd name="T72" fmla="*/ 251 w 506"/>
              <a:gd name="T73" fmla="*/ 68 h 460"/>
              <a:gd name="T74" fmla="*/ 305 w 506"/>
              <a:gd name="T75" fmla="*/ 6 h 460"/>
              <a:gd name="T76" fmla="*/ 285 w 506"/>
              <a:gd name="T77" fmla="*/ 12 h 460"/>
              <a:gd name="T78" fmla="*/ 273 w 506"/>
              <a:gd name="T79" fmla="*/ 20 h 460"/>
              <a:gd name="T80" fmla="*/ 269 w 506"/>
              <a:gd name="T81" fmla="*/ 13 h 460"/>
              <a:gd name="T82" fmla="*/ 269 w 506"/>
              <a:gd name="T83" fmla="*/ 4 h 460"/>
              <a:gd name="T84" fmla="*/ 259 w 506"/>
              <a:gd name="T85" fmla="*/ 0 h 460"/>
              <a:gd name="T86" fmla="*/ 234 w 506"/>
              <a:gd name="T87" fmla="*/ 10 h 460"/>
              <a:gd name="T88" fmla="*/ 173 w 506"/>
              <a:gd name="T89" fmla="*/ 2 h 460"/>
              <a:gd name="T90" fmla="*/ 169 w 506"/>
              <a:gd name="T91" fmla="*/ 54 h 460"/>
              <a:gd name="T92" fmla="*/ 140 w 506"/>
              <a:gd name="T93" fmla="*/ 78 h 460"/>
              <a:gd name="T94" fmla="*/ 100 w 506"/>
              <a:gd name="T95" fmla="*/ 86 h 460"/>
              <a:gd name="T96" fmla="*/ 45 w 506"/>
              <a:gd name="T97" fmla="*/ 126 h 460"/>
              <a:gd name="T98" fmla="*/ 0 w 506"/>
              <a:gd name="T99" fmla="*/ 138 h 460"/>
              <a:gd name="T100" fmla="*/ 0 w 506"/>
              <a:gd name="T101" fmla="*/ 146 h 460"/>
              <a:gd name="T102" fmla="*/ 41 w 506"/>
              <a:gd name="T103" fmla="*/ 212 h 460"/>
              <a:gd name="T104" fmla="*/ 41 w 506"/>
              <a:gd name="T105" fmla="*/ 231 h 460"/>
              <a:gd name="T106" fmla="*/ 41 w 506"/>
              <a:gd name="T107" fmla="*/ 231 h 460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506"/>
              <a:gd name="T163" fmla="*/ 0 h 460"/>
              <a:gd name="T164" fmla="*/ 506 w 506"/>
              <a:gd name="T165" fmla="*/ 460 h 460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506" h="460">
                <a:moveTo>
                  <a:pt x="59" y="319"/>
                </a:moveTo>
                <a:lnTo>
                  <a:pt x="131" y="384"/>
                </a:lnTo>
                <a:lnTo>
                  <a:pt x="191" y="396"/>
                </a:lnTo>
                <a:lnTo>
                  <a:pt x="246" y="388"/>
                </a:lnTo>
                <a:lnTo>
                  <a:pt x="263" y="396"/>
                </a:lnTo>
                <a:lnTo>
                  <a:pt x="282" y="386"/>
                </a:lnTo>
                <a:lnTo>
                  <a:pt x="296" y="399"/>
                </a:lnTo>
                <a:lnTo>
                  <a:pt x="303" y="421"/>
                </a:lnTo>
                <a:lnTo>
                  <a:pt x="329" y="437"/>
                </a:lnTo>
                <a:lnTo>
                  <a:pt x="364" y="437"/>
                </a:lnTo>
                <a:lnTo>
                  <a:pt x="390" y="459"/>
                </a:lnTo>
                <a:lnTo>
                  <a:pt x="414" y="447"/>
                </a:lnTo>
                <a:lnTo>
                  <a:pt x="432" y="459"/>
                </a:lnTo>
                <a:lnTo>
                  <a:pt x="447" y="427"/>
                </a:lnTo>
                <a:lnTo>
                  <a:pt x="469" y="416"/>
                </a:lnTo>
                <a:lnTo>
                  <a:pt x="474" y="392"/>
                </a:lnTo>
                <a:lnTo>
                  <a:pt x="464" y="348"/>
                </a:lnTo>
                <a:lnTo>
                  <a:pt x="460" y="343"/>
                </a:lnTo>
                <a:lnTo>
                  <a:pt x="438" y="365"/>
                </a:lnTo>
                <a:lnTo>
                  <a:pt x="406" y="339"/>
                </a:lnTo>
                <a:lnTo>
                  <a:pt x="382" y="309"/>
                </a:lnTo>
                <a:lnTo>
                  <a:pt x="406" y="291"/>
                </a:lnTo>
                <a:lnTo>
                  <a:pt x="412" y="259"/>
                </a:lnTo>
                <a:lnTo>
                  <a:pt x="428" y="249"/>
                </a:lnTo>
                <a:lnTo>
                  <a:pt x="425" y="207"/>
                </a:lnTo>
                <a:lnTo>
                  <a:pt x="436" y="199"/>
                </a:lnTo>
                <a:lnTo>
                  <a:pt x="456" y="211"/>
                </a:lnTo>
                <a:lnTo>
                  <a:pt x="469" y="230"/>
                </a:lnTo>
                <a:lnTo>
                  <a:pt x="495" y="211"/>
                </a:lnTo>
                <a:lnTo>
                  <a:pt x="505" y="201"/>
                </a:lnTo>
                <a:lnTo>
                  <a:pt x="500" y="180"/>
                </a:lnTo>
                <a:lnTo>
                  <a:pt x="469" y="163"/>
                </a:lnTo>
                <a:lnTo>
                  <a:pt x="462" y="143"/>
                </a:lnTo>
                <a:lnTo>
                  <a:pt x="407" y="150"/>
                </a:lnTo>
                <a:lnTo>
                  <a:pt x="373" y="119"/>
                </a:lnTo>
                <a:lnTo>
                  <a:pt x="357" y="115"/>
                </a:lnTo>
                <a:lnTo>
                  <a:pt x="357" y="95"/>
                </a:lnTo>
                <a:lnTo>
                  <a:pt x="434" y="9"/>
                </a:lnTo>
                <a:lnTo>
                  <a:pt x="406" y="16"/>
                </a:lnTo>
                <a:lnTo>
                  <a:pt x="388" y="28"/>
                </a:lnTo>
                <a:lnTo>
                  <a:pt x="382" y="18"/>
                </a:lnTo>
                <a:lnTo>
                  <a:pt x="382" y="4"/>
                </a:lnTo>
                <a:lnTo>
                  <a:pt x="368" y="0"/>
                </a:lnTo>
                <a:lnTo>
                  <a:pt x="333" y="13"/>
                </a:lnTo>
                <a:lnTo>
                  <a:pt x="246" y="2"/>
                </a:lnTo>
                <a:lnTo>
                  <a:pt x="241" y="75"/>
                </a:lnTo>
                <a:lnTo>
                  <a:pt x="199" y="108"/>
                </a:lnTo>
                <a:lnTo>
                  <a:pt x="143" y="119"/>
                </a:lnTo>
                <a:lnTo>
                  <a:pt x="64" y="174"/>
                </a:lnTo>
                <a:lnTo>
                  <a:pt x="0" y="192"/>
                </a:lnTo>
                <a:lnTo>
                  <a:pt x="0" y="203"/>
                </a:lnTo>
                <a:lnTo>
                  <a:pt x="59" y="293"/>
                </a:lnTo>
                <a:lnTo>
                  <a:pt x="59" y="319"/>
                </a:lnTo>
              </a:path>
            </a:pathLst>
          </a:custGeom>
          <a:solidFill>
            <a:schemeClr val="bg1">
              <a:lumMod val="50000"/>
            </a:schemeClr>
          </a:solidFill>
          <a:ln w="635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zh-CN" altLang="en-US" sz="800"/>
          </a:p>
        </p:txBody>
      </p:sp>
      <p:sp>
        <p:nvSpPr>
          <p:cNvPr id="24" name="Freeform 1088"/>
          <p:cNvSpPr/>
          <p:nvPr/>
        </p:nvSpPr>
        <p:spPr bwMode="auto">
          <a:xfrm rot="356891">
            <a:off x="3952774" y="3303109"/>
            <a:ext cx="388743" cy="815079"/>
          </a:xfrm>
          <a:custGeom>
            <a:avLst/>
            <a:gdLst>
              <a:gd name="T0" fmla="*/ 13 w 292"/>
              <a:gd name="T1" fmla="*/ 440 h 606"/>
              <a:gd name="T2" fmla="*/ 59 w 292"/>
              <a:gd name="T3" fmla="*/ 427 h 606"/>
              <a:gd name="T4" fmla="*/ 114 w 292"/>
              <a:gd name="T5" fmla="*/ 387 h 606"/>
              <a:gd name="T6" fmla="*/ 153 w 292"/>
              <a:gd name="T7" fmla="*/ 379 h 606"/>
              <a:gd name="T8" fmla="*/ 184 w 292"/>
              <a:gd name="T9" fmla="*/ 355 h 606"/>
              <a:gd name="T10" fmla="*/ 186 w 292"/>
              <a:gd name="T11" fmla="*/ 301 h 606"/>
              <a:gd name="T12" fmla="*/ 172 w 292"/>
              <a:gd name="T13" fmla="*/ 282 h 606"/>
              <a:gd name="T14" fmla="*/ 177 w 292"/>
              <a:gd name="T15" fmla="*/ 266 h 606"/>
              <a:gd name="T16" fmla="*/ 186 w 292"/>
              <a:gd name="T17" fmla="*/ 252 h 606"/>
              <a:gd name="T18" fmla="*/ 191 w 292"/>
              <a:gd name="T19" fmla="*/ 229 h 606"/>
              <a:gd name="T20" fmla="*/ 199 w 292"/>
              <a:gd name="T21" fmla="*/ 213 h 606"/>
              <a:gd name="T22" fmla="*/ 184 w 292"/>
              <a:gd name="T23" fmla="*/ 182 h 606"/>
              <a:gd name="T24" fmla="*/ 162 w 292"/>
              <a:gd name="T25" fmla="*/ 156 h 606"/>
              <a:gd name="T26" fmla="*/ 174 w 292"/>
              <a:gd name="T27" fmla="*/ 113 h 606"/>
              <a:gd name="T28" fmla="*/ 200 w 292"/>
              <a:gd name="T29" fmla="*/ 96 h 606"/>
              <a:gd name="T30" fmla="*/ 206 w 292"/>
              <a:gd name="T31" fmla="*/ 68 h 606"/>
              <a:gd name="T32" fmla="*/ 194 w 292"/>
              <a:gd name="T33" fmla="*/ 45 h 606"/>
              <a:gd name="T34" fmla="*/ 194 w 292"/>
              <a:gd name="T35" fmla="*/ 15 h 606"/>
              <a:gd name="T36" fmla="*/ 177 w 292"/>
              <a:gd name="T37" fmla="*/ 0 h 606"/>
              <a:gd name="T38" fmla="*/ 137 w 292"/>
              <a:gd name="T39" fmla="*/ 20 h 606"/>
              <a:gd name="T40" fmla="*/ 132 w 292"/>
              <a:gd name="T41" fmla="*/ 14 h 606"/>
              <a:gd name="T42" fmla="*/ 110 w 292"/>
              <a:gd name="T43" fmla="*/ 31 h 606"/>
              <a:gd name="T44" fmla="*/ 93 w 292"/>
              <a:gd name="T45" fmla="*/ 29 h 606"/>
              <a:gd name="T46" fmla="*/ 59 w 292"/>
              <a:gd name="T47" fmla="*/ 80 h 606"/>
              <a:gd name="T48" fmla="*/ 47 w 292"/>
              <a:gd name="T49" fmla="*/ 80 h 606"/>
              <a:gd name="T50" fmla="*/ 29 w 292"/>
              <a:gd name="T51" fmla="*/ 96 h 606"/>
              <a:gd name="T52" fmla="*/ 30 w 292"/>
              <a:gd name="T53" fmla="*/ 119 h 606"/>
              <a:gd name="T54" fmla="*/ 21 w 292"/>
              <a:gd name="T55" fmla="*/ 138 h 606"/>
              <a:gd name="T56" fmla="*/ 18 w 292"/>
              <a:gd name="T57" fmla="*/ 164 h 606"/>
              <a:gd name="T58" fmla="*/ 2 w 292"/>
              <a:gd name="T59" fmla="*/ 191 h 606"/>
              <a:gd name="T60" fmla="*/ 20 w 292"/>
              <a:gd name="T61" fmla="*/ 229 h 606"/>
              <a:gd name="T62" fmla="*/ 13 w 292"/>
              <a:gd name="T63" fmla="*/ 252 h 606"/>
              <a:gd name="T64" fmla="*/ 0 w 292"/>
              <a:gd name="T65" fmla="*/ 277 h 606"/>
              <a:gd name="T66" fmla="*/ 20 w 292"/>
              <a:gd name="T67" fmla="*/ 371 h 606"/>
              <a:gd name="T68" fmla="*/ 6 w 292"/>
              <a:gd name="T69" fmla="*/ 421 h 606"/>
              <a:gd name="T70" fmla="*/ 13 w 292"/>
              <a:gd name="T71" fmla="*/ 440 h 606"/>
              <a:gd name="T72" fmla="*/ 13 w 292"/>
              <a:gd name="T73" fmla="*/ 440 h 60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292"/>
              <a:gd name="T112" fmla="*/ 0 h 606"/>
              <a:gd name="T113" fmla="*/ 292 w 292"/>
              <a:gd name="T114" fmla="*/ 606 h 60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292" h="606">
                <a:moveTo>
                  <a:pt x="19" y="605"/>
                </a:moveTo>
                <a:lnTo>
                  <a:pt x="83" y="587"/>
                </a:lnTo>
                <a:lnTo>
                  <a:pt x="162" y="532"/>
                </a:lnTo>
                <a:lnTo>
                  <a:pt x="217" y="520"/>
                </a:lnTo>
                <a:lnTo>
                  <a:pt x="260" y="488"/>
                </a:lnTo>
                <a:lnTo>
                  <a:pt x="264" y="414"/>
                </a:lnTo>
                <a:lnTo>
                  <a:pt x="244" y="388"/>
                </a:lnTo>
                <a:lnTo>
                  <a:pt x="251" y="366"/>
                </a:lnTo>
                <a:lnTo>
                  <a:pt x="264" y="346"/>
                </a:lnTo>
                <a:lnTo>
                  <a:pt x="269" y="315"/>
                </a:lnTo>
                <a:lnTo>
                  <a:pt x="281" y="293"/>
                </a:lnTo>
                <a:lnTo>
                  <a:pt x="260" y="250"/>
                </a:lnTo>
                <a:lnTo>
                  <a:pt x="229" y="214"/>
                </a:lnTo>
                <a:lnTo>
                  <a:pt x="246" y="156"/>
                </a:lnTo>
                <a:lnTo>
                  <a:pt x="284" y="132"/>
                </a:lnTo>
                <a:lnTo>
                  <a:pt x="291" y="95"/>
                </a:lnTo>
                <a:lnTo>
                  <a:pt x="275" y="62"/>
                </a:lnTo>
                <a:lnTo>
                  <a:pt x="275" y="21"/>
                </a:lnTo>
                <a:lnTo>
                  <a:pt x="251" y="0"/>
                </a:lnTo>
                <a:lnTo>
                  <a:pt x="194" y="28"/>
                </a:lnTo>
                <a:lnTo>
                  <a:pt x="186" y="20"/>
                </a:lnTo>
                <a:lnTo>
                  <a:pt x="155" y="42"/>
                </a:lnTo>
                <a:lnTo>
                  <a:pt x="131" y="40"/>
                </a:lnTo>
                <a:lnTo>
                  <a:pt x="83" y="110"/>
                </a:lnTo>
                <a:lnTo>
                  <a:pt x="67" y="110"/>
                </a:lnTo>
                <a:lnTo>
                  <a:pt x="41" y="132"/>
                </a:lnTo>
                <a:lnTo>
                  <a:pt x="43" y="163"/>
                </a:lnTo>
                <a:lnTo>
                  <a:pt x="30" y="190"/>
                </a:lnTo>
                <a:lnTo>
                  <a:pt x="26" y="225"/>
                </a:lnTo>
                <a:lnTo>
                  <a:pt x="2" y="262"/>
                </a:lnTo>
                <a:lnTo>
                  <a:pt x="28" y="315"/>
                </a:lnTo>
                <a:lnTo>
                  <a:pt x="19" y="346"/>
                </a:lnTo>
                <a:lnTo>
                  <a:pt x="0" y="380"/>
                </a:lnTo>
                <a:lnTo>
                  <a:pt x="28" y="510"/>
                </a:lnTo>
                <a:lnTo>
                  <a:pt x="9" y="578"/>
                </a:lnTo>
                <a:lnTo>
                  <a:pt x="19" y="605"/>
                </a:lnTo>
              </a:path>
            </a:pathLst>
          </a:custGeom>
          <a:solidFill>
            <a:schemeClr val="bg1">
              <a:lumMod val="50000"/>
            </a:schemeClr>
          </a:solidFill>
          <a:ln w="635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zh-CN" altLang="en-US" sz="800"/>
          </a:p>
        </p:txBody>
      </p:sp>
      <p:sp>
        <p:nvSpPr>
          <p:cNvPr id="25" name="Freeform 1089"/>
          <p:cNvSpPr/>
          <p:nvPr/>
        </p:nvSpPr>
        <p:spPr bwMode="auto">
          <a:xfrm rot="356891">
            <a:off x="4438479" y="3623255"/>
            <a:ext cx="729640" cy="506996"/>
          </a:xfrm>
          <a:custGeom>
            <a:avLst/>
            <a:gdLst>
              <a:gd name="T0" fmla="*/ 85 w 549"/>
              <a:gd name="T1" fmla="*/ 263 h 378"/>
              <a:gd name="T2" fmla="*/ 88 w 549"/>
              <a:gd name="T3" fmla="*/ 248 h 378"/>
              <a:gd name="T4" fmla="*/ 102 w 549"/>
              <a:gd name="T5" fmla="*/ 241 h 378"/>
              <a:gd name="T6" fmla="*/ 126 w 549"/>
              <a:gd name="T7" fmla="*/ 263 h 378"/>
              <a:gd name="T8" fmla="*/ 134 w 549"/>
              <a:gd name="T9" fmla="*/ 263 h 378"/>
              <a:gd name="T10" fmla="*/ 157 w 549"/>
              <a:gd name="T11" fmla="*/ 260 h 378"/>
              <a:gd name="T12" fmla="*/ 171 w 549"/>
              <a:gd name="T13" fmla="*/ 248 h 378"/>
              <a:gd name="T14" fmla="*/ 188 w 549"/>
              <a:gd name="T15" fmla="*/ 265 h 378"/>
              <a:gd name="T16" fmla="*/ 197 w 549"/>
              <a:gd name="T17" fmla="*/ 251 h 378"/>
              <a:gd name="T18" fmla="*/ 199 w 549"/>
              <a:gd name="T19" fmla="*/ 242 h 378"/>
              <a:gd name="T20" fmla="*/ 214 w 549"/>
              <a:gd name="T21" fmla="*/ 234 h 378"/>
              <a:gd name="T22" fmla="*/ 218 w 549"/>
              <a:gd name="T23" fmla="*/ 214 h 378"/>
              <a:gd name="T24" fmla="*/ 235 w 549"/>
              <a:gd name="T25" fmla="*/ 212 h 378"/>
              <a:gd name="T26" fmla="*/ 276 w 549"/>
              <a:gd name="T27" fmla="*/ 136 h 378"/>
              <a:gd name="T28" fmla="*/ 269 w 549"/>
              <a:gd name="T29" fmla="*/ 124 h 378"/>
              <a:gd name="T30" fmla="*/ 276 w 549"/>
              <a:gd name="T31" fmla="*/ 115 h 378"/>
              <a:gd name="T32" fmla="*/ 287 w 549"/>
              <a:gd name="T33" fmla="*/ 119 h 378"/>
              <a:gd name="T34" fmla="*/ 300 w 549"/>
              <a:gd name="T35" fmla="*/ 111 h 378"/>
              <a:gd name="T36" fmla="*/ 308 w 549"/>
              <a:gd name="T37" fmla="*/ 93 h 378"/>
              <a:gd name="T38" fmla="*/ 344 w 549"/>
              <a:gd name="T39" fmla="*/ 59 h 378"/>
              <a:gd name="T40" fmla="*/ 371 w 549"/>
              <a:gd name="T41" fmla="*/ 50 h 378"/>
              <a:gd name="T42" fmla="*/ 385 w 549"/>
              <a:gd name="T43" fmla="*/ 38 h 378"/>
              <a:gd name="T44" fmla="*/ 380 w 549"/>
              <a:gd name="T45" fmla="*/ 12 h 378"/>
              <a:gd name="T46" fmla="*/ 362 w 549"/>
              <a:gd name="T47" fmla="*/ 10 h 378"/>
              <a:gd name="T48" fmla="*/ 320 w 549"/>
              <a:gd name="T49" fmla="*/ 13 h 378"/>
              <a:gd name="T50" fmla="*/ 292 w 549"/>
              <a:gd name="T51" fmla="*/ 0 h 378"/>
              <a:gd name="T52" fmla="*/ 274 w 549"/>
              <a:gd name="T53" fmla="*/ 4 h 378"/>
              <a:gd name="T54" fmla="*/ 231 w 549"/>
              <a:gd name="T55" fmla="*/ 59 h 378"/>
              <a:gd name="T56" fmla="*/ 218 w 549"/>
              <a:gd name="T57" fmla="*/ 68 h 378"/>
              <a:gd name="T58" fmla="*/ 191 w 549"/>
              <a:gd name="T59" fmla="*/ 56 h 378"/>
              <a:gd name="T60" fmla="*/ 188 w 549"/>
              <a:gd name="T61" fmla="*/ 41 h 378"/>
              <a:gd name="T62" fmla="*/ 182 w 549"/>
              <a:gd name="T63" fmla="*/ 15 h 378"/>
              <a:gd name="T64" fmla="*/ 167 w 549"/>
              <a:gd name="T65" fmla="*/ 6 h 378"/>
              <a:gd name="T66" fmla="*/ 143 w 549"/>
              <a:gd name="T67" fmla="*/ 12 h 378"/>
              <a:gd name="T68" fmla="*/ 127 w 549"/>
              <a:gd name="T69" fmla="*/ 2 h 378"/>
              <a:gd name="T70" fmla="*/ 104 w 549"/>
              <a:gd name="T71" fmla="*/ 31 h 378"/>
              <a:gd name="T72" fmla="*/ 80 w 549"/>
              <a:gd name="T73" fmla="*/ 38 h 378"/>
              <a:gd name="T74" fmla="*/ 46 w 549"/>
              <a:gd name="T75" fmla="*/ 69 h 378"/>
              <a:gd name="T76" fmla="*/ 10 w 549"/>
              <a:gd name="T77" fmla="*/ 140 h 378"/>
              <a:gd name="T78" fmla="*/ 18 w 549"/>
              <a:gd name="T79" fmla="*/ 159 h 378"/>
              <a:gd name="T80" fmla="*/ 18 w 549"/>
              <a:gd name="T81" fmla="*/ 167 h 378"/>
              <a:gd name="T82" fmla="*/ 18 w 549"/>
              <a:gd name="T83" fmla="*/ 176 h 378"/>
              <a:gd name="T84" fmla="*/ 21 w 549"/>
              <a:gd name="T85" fmla="*/ 184 h 378"/>
              <a:gd name="T86" fmla="*/ 35 w 549"/>
              <a:gd name="T87" fmla="*/ 175 h 378"/>
              <a:gd name="T88" fmla="*/ 53 w 549"/>
              <a:gd name="T89" fmla="*/ 170 h 378"/>
              <a:gd name="T90" fmla="*/ 0 w 549"/>
              <a:gd name="T91" fmla="*/ 231 h 378"/>
              <a:gd name="T92" fmla="*/ 0 w 549"/>
              <a:gd name="T93" fmla="*/ 246 h 378"/>
              <a:gd name="T94" fmla="*/ 11 w 549"/>
              <a:gd name="T95" fmla="*/ 248 h 378"/>
              <a:gd name="T96" fmla="*/ 35 w 549"/>
              <a:gd name="T97" fmla="*/ 272 h 378"/>
              <a:gd name="T98" fmla="*/ 74 w 549"/>
              <a:gd name="T99" fmla="*/ 267 h 378"/>
              <a:gd name="T100" fmla="*/ 85 w 549"/>
              <a:gd name="T101" fmla="*/ 263 h 378"/>
              <a:gd name="T102" fmla="*/ 85 w 549"/>
              <a:gd name="T103" fmla="*/ 263 h 378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549"/>
              <a:gd name="T157" fmla="*/ 0 h 378"/>
              <a:gd name="T158" fmla="*/ 549 w 549"/>
              <a:gd name="T159" fmla="*/ 378 h 378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549" h="378">
                <a:moveTo>
                  <a:pt x="121" y="365"/>
                </a:moveTo>
                <a:lnTo>
                  <a:pt x="125" y="343"/>
                </a:lnTo>
                <a:lnTo>
                  <a:pt x="145" y="334"/>
                </a:lnTo>
                <a:lnTo>
                  <a:pt x="180" y="365"/>
                </a:lnTo>
                <a:lnTo>
                  <a:pt x="191" y="365"/>
                </a:lnTo>
                <a:lnTo>
                  <a:pt x="224" y="360"/>
                </a:lnTo>
                <a:lnTo>
                  <a:pt x="243" y="345"/>
                </a:lnTo>
                <a:lnTo>
                  <a:pt x="269" y="367"/>
                </a:lnTo>
                <a:lnTo>
                  <a:pt x="281" y="348"/>
                </a:lnTo>
                <a:lnTo>
                  <a:pt x="283" y="336"/>
                </a:lnTo>
                <a:lnTo>
                  <a:pt x="305" y="324"/>
                </a:lnTo>
                <a:lnTo>
                  <a:pt x="311" y="297"/>
                </a:lnTo>
                <a:lnTo>
                  <a:pt x="334" y="293"/>
                </a:lnTo>
                <a:lnTo>
                  <a:pt x="394" y="189"/>
                </a:lnTo>
                <a:lnTo>
                  <a:pt x="384" y="172"/>
                </a:lnTo>
                <a:lnTo>
                  <a:pt x="394" y="160"/>
                </a:lnTo>
                <a:lnTo>
                  <a:pt x="408" y="165"/>
                </a:lnTo>
                <a:lnTo>
                  <a:pt x="427" y="154"/>
                </a:lnTo>
                <a:lnTo>
                  <a:pt x="439" y="129"/>
                </a:lnTo>
                <a:lnTo>
                  <a:pt x="489" y="83"/>
                </a:lnTo>
                <a:lnTo>
                  <a:pt x="528" y="70"/>
                </a:lnTo>
                <a:lnTo>
                  <a:pt x="548" y="52"/>
                </a:lnTo>
                <a:lnTo>
                  <a:pt x="542" y="16"/>
                </a:lnTo>
                <a:lnTo>
                  <a:pt x="515" y="13"/>
                </a:lnTo>
                <a:lnTo>
                  <a:pt x="456" y="19"/>
                </a:lnTo>
                <a:lnTo>
                  <a:pt x="415" y="0"/>
                </a:lnTo>
                <a:lnTo>
                  <a:pt x="390" y="4"/>
                </a:lnTo>
                <a:lnTo>
                  <a:pt x="329" y="83"/>
                </a:lnTo>
                <a:lnTo>
                  <a:pt x="311" y="95"/>
                </a:lnTo>
                <a:lnTo>
                  <a:pt x="272" y="77"/>
                </a:lnTo>
                <a:lnTo>
                  <a:pt x="269" y="57"/>
                </a:lnTo>
                <a:lnTo>
                  <a:pt x="260" y="21"/>
                </a:lnTo>
                <a:lnTo>
                  <a:pt x="239" y="9"/>
                </a:lnTo>
                <a:lnTo>
                  <a:pt x="204" y="17"/>
                </a:lnTo>
                <a:lnTo>
                  <a:pt x="181" y="2"/>
                </a:lnTo>
                <a:lnTo>
                  <a:pt x="149" y="43"/>
                </a:lnTo>
                <a:lnTo>
                  <a:pt x="114" y="52"/>
                </a:lnTo>
                <a:lnTo>
                  <a:pt x="66" y="96"/>
                </a:lnTo>
                <a:lnTo>
                  <a:pt x="13" y="194"/>
                </a:lnTo>
                <a:lnTo>
                  <a:pt x="26" y="220"/>
                </a:lnTo>
                <a:lnTo>
                  <a:pt x="25" y="231"/>
                </a:lnTo>
                <a:lnTo>
                  <a:pt x="25" y="244"/>
                </a:lnTo>
                <a:lnTo>
                  <a:pt x="30" y="255"/>
                </a:lnTo>
                <a:lnTo>
                  <a:pt x="49" y="242"/>
                </a:lnTo>
                <a:lnTo>
                  <a:pt x="76" y="235"/>
                </a:lnTo>
                <a:lnTo>
                  <a:pt x="0" y="321"/>
                </a:lnTo>
                <a:lnTo>
                  <a:pt x="0" y="341"/>
                </a:lnTo>
                <a:lnTo>
                  <a:pt x="16" y="345"/>
                </a:lnTo>
                <a:lnTo>
                  <a:pt x="50" y="377"/>
                </a:lnTo>
                <a:lnTo>
                  <a:pt x="105" y="370"/>
                </a:lnTo>
                <a:lnTo>
                  <a:pt x="121" y="365"/>
                </a:lnTo>
              </a:path>
            </a:pathLst>
          </a:custGeom>
          <a:solidFill>
            <a:schemeClr val="bg1">
              <a:lumMod val="50000"/>
            </a:schemeClr>
          </a:solidFill>
          <a:ln w="635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zh-CN" altLang="en-US" sz="800"/>
          </a:p>
        </p:txBody>
      </p:sp>
      <p:sp>
        <p:nvSpPr>
          <p:cNvPr id="26" name="Freeform 1090"/>
          <p:cNvSpPr/>
          <p:nvPr/>
        </p:nvSpPr>
        <p:spPr bwMode="auto">
          <a:xfrm rot="356891">
            <a:off x="4275087" y="3038259"/>
            <a:ext cx="602552" cy="882381"/>
          </a:xfrm>
          <a:custGeom>
            <a:avLst/>
            <a:gdLst>
              <a:gd name="T0" fmla="*/ 125 w 455"/>
              <a:gd name="T1" fmla="*/ 459 h 658"/>
              <a:gd name="T2" fmla="*/ 152 w 455"/>
              <a:gd name="T3" fmla="*/ 369 h 658"/>
              <a:gd name="T4" fmla="*/ 210 w 455"/>
              <a:gd name="T5" fmla="*/ 331 h 658"/>
              <a:gd name="T6" fmla="*/ 223 w 455"/>
              <a:gd name="T7" fmla="*/ 295 h 658"/>
              <a:gd name="T8" fmla="*/ 198 w 455"/>
              <a:gd name="T9" fmla="*/ 282 h 658"/>
              <a:gd name="T10" fmla="*/ 167 w 455"/>
              <a:gd name="T11" fmla="*/ 265 h 658"/>
              <a:gd name="T12" fmla="*/ 151 w 455"/>
              <a:gd name="T13" fmla="*/ 221 h 658"/>
              <a:gd name="T14" fmla="*/ 122 w 455"/>
              <a:gd name="T15" fmla="*/ 223 h 658"/>
              <a:gd name="T16" fmla="*/ 91 w 455"/>
              <a:gd name="T17" fmla="*/ 216 h 658"/>
              <a:gd name="T18" fmla="*/ 113 w 455"/>
              <a:gd name="T19" fmla="*/ 168 h 658"/>
              <a:gd name="T20" fmla="*/ 139 w 455"/>
              <a:gd name="T21" fmla="*/ 120 h 658"/>
              <a:gd name="T22" fmla="*/ 182 w 455"/>
              <a:gd name="T23" fmla="*/ 140 h 658"/>
              <a:gd name="T24" fmla="*/ 199 w 455"/>
              <a:gd name="T25" fmla="*/ 171 h 658"/>
              <a:gd name="T26" fmla="*/ 203 w 455"/>
              <a:gd name="T27" fmla="*/ 199 h 658"/>
              <a:gd name="T28" fmla="*/ 228 w 455"/>
              <a:gd name="T29" fmla="*/ 229 h 658"/>
              <a:gd name="T30" fmla="*/ 289 w 455"/>
              <a:gd name="T31" fmla="*/ 212 h 658"/>
              <a:gd name="T32" fmla="*/ 315 w 455"/>
              <a:gd name="T33" fmla="*/ 157 h 658"/>
              <a:gd name="T34" fmla="*/ 283 w 455"/>
              <a:gd name="T35" fmla="*/ 128 h 658"/>
              <a:gd name="T36" fmla="*/ 267 w 455"/>
              <a:gd name="T37" fmla="*/ 82 h 658"/>
              <a:gd name="T38" fmla="*/ 210 w 455"/>
              <a:gd name="T39" fmla="*/ 52 h 658"/>
              <a:gd name="T40" fmla="*/ 178 w 455"/>
              <a:gd name="T41" fmla="*/ 0 h 658"/>
              <a:gd name="T42" fmla="*/ 139 w 455"/>
              <a:gd name="T43" fmla="*/ 30 h 658"/>
              <a:gd name="T44" fmla="*/ 141 w 455"/>
              <a:gd name="T45" fmla="*/ 53 h 658"/>
              <a:gd name="T46" fmla="*/ 102 w 455"/>
              <a:gd name="T47" fmla="*/ 66 h 658"/>
              <a:gd name="T48" fmla="*/ 81 w 455"/>
              <a:gd name="T49" fmla="*/ 74 h 658"/>
              <a:gd name="T50" fmla="*/ 45 w 455"/>
              <a:gd name="T51" fmla="*/ 84 h 658"/>
              <a:gd name="T52" fmla="*/ 36 w 455"/>
              <a:gd name="T53" fmla="*/ 53 h 658"/>
              <a:gd name="T54" fmla="*/ 6 w 455"/>
              <a:gd name="T55" fmla="*/ 97 h 658"/>
              <a:gd name="T56" fmla="*/ 19 w 455"/>
              <a:gd name="T57" fmla="*/ 167 h 658"/>
              <a:gd name="T58" fmla="*/ 36 w 455"/>
              <a:gd name="T59" fmla="*/ 212 h 658"/>
              <a:gd name="T60" fmla="*/ 43 w 455"/>
              <a:gd name="T61" fmla="*/ 261 h 658"/>
              <a:gd name="T62" fmla="*/ 4 w 455"/>
              <a:gd name="T63" fmla="*/ 321 h 658"/>
              <a:gd name="T64" fmla="*/ 41 w 455"/>
              <a:gd name="T65" fmla="*/ 377 h 658"/>
              <a:gd name="T66" fmla="*/ 29 w 455"/>
              <a:gd name="T67" fmla="*/ 416 h 658"/>
              <a:gd name="T68" fmla="*/ 15 w 455"/>
              <a:gd name="T69" fmla="*/ 447 h 658"/>
              <a:gd name="T70" fmla="*/ 89 w 455"/>
              <a:gd name="T71" fmla="*/ 473 h 658"/>
              <a:gd name="T72" fmla="*/ 124 w 455"/>
              <a:gd name="T73" fmla="*/ 466 h 658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455"/>
              <a:gd name="T112" fmla="*/ 0 h 658"/>
              <a:gd name="T113" fmla="*/ 455 w 455"/>
              <a:gd name="T114" fmla="*/ 658 h 658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455" h="658">
                <a:moveTo>
                  <a:pt x="178" y="647"/>
                </a:moveTo>
                <a:lnTo>
                  <a:pt x="179" y="637"/>
                </a:lnTo>
                <a:lnTo>
                  <a:pt x="166" y="610"/>
                </a:lnTo>
                <a:lnTo>
                  <a:pt x="219" y="513"/>
                </a:lnTo>
                <a:lnTo>
                  <a:pt x="267" y="469"/>
                </a:lnTo>
                <a:lnTo>
                  <a:pt x="303" y="460"/>
                </a:lnTo>
                <a:lnTo>
                  <a:pt x="335" y="418"/>
                </a:lnTo>
                <a:lnTo>
                  <a:pt x="322" y="409"/>
                </a:lnTo>
                <a:lnTo>
                  <a:pt x="311" y="379"/>
                </a:lnTo>
                <a:lnTo>
                  <a:pt x="284" y="390"/>
                </a:lnTo>
                <a:lnTo>
                  <a:pt x="243" y="379"/>
                </a:lnTo>
                <a:lnTo>
                  <a:pt x="241" y="368"/>
                </a:lnTo>
                <a:lnTo>
                  <a:pt x="239" y="298"/>
                </a:lnTo>
                <a:lnTo>
                  <a:pt x="217" y="306"/>
                </a:lnTo>
                <a:lnTo>
                  <a:pt x="203" y="319"/>
                </a:lnTo>
                <a:lnTo>
                  <a:pt x="176" y="310"/>
                </a:lnTo>
                <a:lnTo>
                  <a:pt x="138" y="317"/>
                </a:lnTo>
                <a:lnTo>
                  <a:pt x="131" y="300"/>
                </a:lnTo>
                <a:lnTo>
                  <a:pt x="136" y="266"/>
                </a:lnTo>
                <a:lnTo>
                  <a:pt x="164" y="233"/>
                </a:lnTo>
                <a:lnTo>
                  <a:pt x="171" y="196"/>
                </a:lnTo>
                <a:lnTo>
                  <a:pt x="200" y="167"/>
                </a:lnTo>
                <a:lnTo>
                  <a:pt x="250" y="194"/>
                </a:lnTo>
                <a:lnTo>
                  <a:pt x="263" y="194"/>
                </a:lnTo>
                <a:lnTo>
                  <a:pt x="272" y="231"/>
                </a:lnTo>
                <a:lnTo>
                  <a:pt x="287" y="238"/>
                </a:lnTo>
                <a:lnTo>
                  <a:pt x="293" y="262"/>
                </a:lnTo>
                <a:lnTo>
                  <a:pt x="291" y="277"/>
                </a:lnTo>
                <a:lnTo>
                  <a:pt x="322" y="300"/>
                </a:lnTo>
                <a:lnTo>
                  <a:pt x="327" y="317"/>
                </a:lnTo>
                <a:lnTo>
                  <a:pt x="353" y="329"/>
                </a:lnTo>
                <a:lnTo>
                  <a:pt x="416" y="293"/>
                </a:lnTo>
                <a:lnTo>
                  <a:pt x="416" y="273"/>
                </a:lnTo>
                <a:lnTo>
                  <a:pt x="454" y="218"/>
                </a:lnTo>
                <a:lnTo>
                  <a:pt x="427" y="180"/>
                </a:lnTo>
                <a:lnTo>
                  <a:pt x="408" y="178"/>
                </a:lnTo>
                <a:lnTo>
                  <a:pt x="370" y="154"/>
                </a:lnTo>
                <a:lnTo>
                  <a:pt x="384" y="115"/>
                </a:lnTo>
                <a:lnTo>
                  <a:pt x="327" y="110"/>
                </a:lnTo>
                <a:lnTo>
                  <a:pt x="303" y="72"/>
                </a:lnTo>
                <a:lnTo>
                  <a:pt x="305" y="52"/>
                </a:lnTo>
                <a:lnTo>
                  <a:pt x="256" y="0"/>
                </a:lnTo>
                <a:lnTo>
                  <a:pt x="226" y="16"/>
                </a:lnTo>
                <a:lnTo>
                  <a:pt x="200" y="42"/>
                </a:lnTo>
                <a:lnTo>
                  <a:pt x="208" y="62"/>
                </a:lnTo>
                <a:lnTo>
                  <a:pt x="202" y="74"/>
                </a:lnTo>
                <a:lnTo>
                  <a:pt x="164" y="77"/>
                </a:lnTo>
                <a:lnTo>
                  <a:pt x="147" y="93"/>
                </a:lnTo>
                <a:lnTo>
                  <a:pt x="131" y="86"/>
                </a:lnTo>
                <a:lnTo>
                  <a:pt x="116" y="101"/>
                </a:lnTo>
                <a:lnTo>
                  <a:pt x="81" y="127"/>
                </a:lnTo>
                <a:lnTo>
                  <a:pt x="66" y="117"/>
                </a:lnTo>
                <a:lnTo>
                  <a:pt x="66" y="81"/>
                </a:lnTo>
                <a:lnTo>
                  <a:pt x="52" y="74"/>
                </a:lnTo>
                <a:lnTo>
                  <a:pt x="33" y="83"/>
                </a:lnTo>
                <a:lnTo>
                  <a:pt x="9" y="134"/>
                </a:lnTo>
                <a:lnTo>
                  <a:pt x="0" y="182"/>
                </a:lnTo>
                <a:lnTo>
                  <a:pt x="28" y="231"/>
                </a:lnTo>
                <a:lnTo>
                  <a:pt x="52" y="253"/>
                </a:lnTo>
                <a:lnTo>
                  <a:pt x="52" y="293"/>
                </a:lnTo>
                <a:lnTo>
                  <a:pt x="68" y="326"/>
                </a:lnTo>
                <a:lnTo>
                  <a:pt x="61" y="363"/>
                </a:lnTo>
                <a:lnTo>
                  <a:pt x="24" y="387"/>
                </a:lnTo>
                <a:lnTo>
                  <a:pt x="6" y="445"/>
                </a:lnTo>
                <a:lnTo>
                  <a:pt x="37" y="480"/>
                </a:lnTo>
                <a:lnTo>
                  <a:pt x="59" y="524"/>
                </a:lnTo>
                <a:lnTo>
                  <a:pt x="46" y="546"/>
                </a:lnTo>
                <a:lnTo>
                  <a:pt x="42" y="577"/>
                </a:lnTo>
                <a:lnTo>
                  <a:pt x="28" y="597"/>
                </a:lnTo>
                <a:lnTo>
                  <a:pt x="21" y="619"/>
                </a:lnTo>
                <a:lnTo>
                  <a:pt x="42" y="645"/>
                </a:lnTo>
                <a:lnTo>
                  <a:pt x="129" y="657"/>
                </a:lnTo>
                <a:lnTo>
                  <a:pt x="164" y="643"/>
                </a:lnTo>
                <a:lnTo>
                  <a:pt x="178" y="647"/>
                </a:lnTo>
              </a:path>
            </a:pathLst>
          </a:custGeom>
          <a:solidFill>
            <a:schemeClr val="bg1">
              <a:lumMod val="50000"/>
            </a:schemeClr>
          </a:solidFill>
          <a:ln w="635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zh-CN" altLang="en-US" sz="800"/>
          </a:p>
        </p:txBody>
      </p:sp>
      <p:sp>
        <p:nvSpPr>
          <p:cNvPr id="27" name="Freeform 1091"/>
          <p:cNvSpPr/>
          <p:nvPr/>
        </p:nvSpPr>
        <p:spPr bwMode="auto">
          <a:xfrm rot="356891">
            <a:off x="4594294" y="3354228"/>
            <a:ext cx="118118" cy="215362"/>
          </a:xfrm>
          <a:custGeom>
            <a:avLst/>
            <a:gdLst>
              <a:gd name="T0" fmla="*/ 51 w 89"/>
              <a:gd name="T1" fmla="*/ 108 h 160"/>
              <a:gd name="T2" fmla="*/ 32 w 89"/>
              <a:gd name="T3" fmla="*/ 116 h 160"/>
              <a:gd name="T4" fmla="*/ 4 w 89"/>
              <a:gd name="T5" fmla="*/ 108 h 160"/>
              <a:gd name="T6" fmla="*/ 2 w 89"/>
              <a:gd name="T7" fmla="*/ 100 h 160"/>
              <a:gd name="T8" fmla="*/ 0 w 89"/>
              <a:gd name="T9" fmla="*/ 48 h 160"/>
              <a:gd name="T10" fmla="*/ 20 w 89"/>
              <a:gd name="T11" fmla="*/ 39 h 160"/>
              <a:gd name="T12" fmla="*/ 17 w 89"/>
              <a:gd name="T13" fmla="*/ 29 h 160"/>
              <a:gd name="T14" fmla="*/ 21 w 89"/>
              <a:gd name="T15" fmla="*/ 10 h 160"/>
              <a:gd name="T16" fmla="*/ 23 w 89"/>
              <a:gd name="T17" fmla="*/ 0 h 160"/>
              <a:gd name="T18" fmla="*/ 34 w 89"/>
              <a:gd name="T19" fmla="*/ 5 h 160"/>
              <a:gd name="T20" fmla="*/ 38 w 89"/>
              <a:gd name="T21" fmla="*/ 23 h 160"/>
              <a:gd name="T22" fmla="*/ 36 w 89"/>
              <a:gd name="T23" fmla="*/ 33 h 160"/>
              <a:gd name="T24" fmla="*/ 59 w 89"/>
              <a:gd name="T25" fmla="*/ 50 h 160"/>
              <a:gd name="T26" fmla="*/ 61 w 89"/>
              <a:gd name="T27" fmla="*/ 62 h 160"/>
              <a:gd name="T28" fmla="*/ 48 w 89"/>
              <a:gd name="T29" fmla="*/ 72 h 160"/>
              <a:gd name="T30" fmla="*/ 45 w 89"/>
              <a:gd name="T31" fmla="*/ 93 h 160"/>
              <a:gd name="T32" fmla="*/ 51 w 89"/>
              <a:gd name="T33" fmla="*/ 108 h 160"/>
              <a:gd name="T34" fmla="*/ 51 w 89"/>
              <a:gd name="T35" fmla="*/ 108 h 160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89"/>
              <a:gd name="T55" fmla="*/ 0 h 160"/>
              <a:gd name="T56" fmla="*/ 89 w 89"/>
              <a:gd name="T57" fmla="*/ 160 h 160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89" h="160">
                <a:moveTo>
                  <a:pt x="72" y="148"/>
                </a:moveTo>
                <a:lnTo>
                  <a:pt x="45" y="159"/>
                </a:lnTo>
                <a:lnTo>
                  <a:pt x="4" y="148"/>
                </a:lnTo>
                <a:lnTo>
                  <a:pt x="2" y="137"/>
                </a:lnTo>
                <a:lnTo>
                  <a:pt x="0" y="66"/>
                </a:lnTo>
                <a:lnTo>
                  <a:pt x="28" y="53"/>
                </a:lnTo>
                <a:lnTo>
                  <a:pt x="24" y="40"/>
                </a:lnTo>
                <a:lnTo>
                  <a:pt x="30" y="13"/>
                </a:lnTo>
                <a:lnTo>
                  <a:pt x="33" y="0"/>
                </a:lnTo>
                <a:lnTo>
                  <a:pt x="48" y="6"/>
                </a:lnTo>
                <a:lnTo>
                  <a:pt x="54" y="31"/>
                </a:lnTo>
                <a:lnTo>
                  <a:pt x="52" y="46"/>
                </a:lnTo>
                <a:lnTo>
                  <a:pt x="83" y="69"/>
                </a:lnTo>
                <a:lnTo>
                  <a:pt x="88" y="86"/>
                </a:lnTo>
                <a:lnTo>
                  <a:pt x="69" y="99"/>
                </a:lnTo>
                <a:lnTo>
                  <a:pt x="64" y="127"/>
                </a:lnTo>
                <a:lnTo>
                  <a:pt x="72" y="148"/>
                </a:lnTo>
              </a:path>
            </a:pathLst>
          </a:custGeom>
          <a:solidFill>
            <a:schemeClr val="bg1">
              <a:lumMod val="50000"/>
            </a:schemeClr>
          </a:solidFill>
          <a:ln w="635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zh-CN" altLang="en-US" sz="800"/>
          </a:p>
        </p:txBody>
      </p:sp>
      <p:sp>
        <p:nvSpPr>
          <p:cNvPr id="28" name="Freeform 1092"/>
          <p:cNvSpPr/>
          <p:nvPr/>
        </p:nvSpPr>
        <p:spPr bwMode="auto">
          <a:xfrm rot="356891">
            <a:off x="4460562" y="3259723"/>
            <a:ext cx="188390" cy="204892"/>
          </a:xfrm>
          <a:custGeom>
            <a:avLst/>
            <a:gdLst>
              <a:gd name="T0" fmla="*/ 75 w 142"/>
              <a:gd name="T1" fmla="*/ 93 h 153"/>
              <a:gd name="T2" fmla="*/ 74 w 142"/>
              <a:gd name="T3" fmla="*/ 78 h 153"/>
              <a:gd name="T4" fmla="*/ 68 w 142"/>
              <a:gd name="T5" fmla="*/ 65 h 153"/>
              <a:gd name="T6" fmla="*/ 96 w 142"/>
              <a:gd name="T7" fmla="*/ 56 h 153"/>
              <a:gd name="T8" fmla="*/ 98 w 142"/>
              <a:gd name="T9" fmla="*/ 45 h 153"/>
              <a:gd name="T10" fmla="*/ 91 w 142"/>
              <a:gd name="T11" fmla="*/ 19 h 153"/>
              <a:gd name="T12" fmla="*/ 83 w 142"/>
              <a:gd name="T13" fmla="*/ 19 h 153"/>
              <a:gd name="T14" fmla="*/ 47 w 142"/>
              <a:gd name="T15" fmla="*/ 0 h 153"/>
              <a:gd name="T16" fmla="*/ 28 w 142"/>
              <a:gd name="T17" fmla="*/ 20 h 153"/>
              <a:gd name="T18" fmla="*/ 23 w 142"/>
              <a:gd name="T19" fmla="*/ 47 h 153"/>
              <a:gd name="T20" fmla="*/ 4 w 142"/>
              <a:gd name="T21" fmla="*/ 72 h 153"/>
              <a:gd name="T22" fmla="*/ 0 w 142"/>
              <a:gd name="T23" fmla="*/ 95 h 153"/>
              <a:gd name="T24" fmla="*/ 4 w 142"/>
              <a:gd name="T25" fmla="*/ 107 h 153"/>
              <a:gd name="T26" fmla="*/ 31 w 142"/>
              <a:gd name="T27" fmla="*/ 102 h 153"/>
              <a:gd name="T28" fmla="*/ 51 w 142"/>
              <a:gd name="T29" fmla="*/ 109 h 153"/>
              <a:gd name="T30" fmla="*/ 59 w 142"/>
              <a:gd name="T31" fmla="*/ 99 h 153"/>
              <a:gd name="T32" fmla="*/ 75 w 142"/>
              <a:gd name="T33" fmla="*/ 93 h 153"/>
              <a:gd name="T34" fmla="*/ 75 w 142"/>
              <a:gd name="T35" fmla="*/ 93 h 153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142"/>
              <a:gd name="T55" fmla="*/ 0 h 153"/>
              <a:gd name="T56" fmla="*/ 142 w 142"/>
              <a:gd name="T57" fmla="*/ 153 h 153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142" h="153">
                <a:moveTo>
                  <a:pt x="107" y="130"/>
                </a:moveTo>
                <a:lnTo>
                  <a:pt x="105" y="108"/>
                </a:lnTo>
                <a:lnTo>
                  <a:pt x="98" y="92"/>
                </a:lnTo>
                <a:lnTo>
                  <a:pt x="138" y="77"/>
                </a:lnTo>
                <a:lnTo>
                  <a:pt x="141" y="63"/>
                </a:lnTo>
                <a:lnTo>
                  <a:pt x="131" y="26"/>
                </a:lnTo>
                <a:lnTo>
                  <a:pt x="119" y="26"/>
                </a:lnTo>
                <a:lnTo>
                  <a:pt x="68" y="0"/>
                </a:lnTo>
                <a:lnTo>
                  <a:pt x="40" y="28"/>
                </a:lnTo>
                <a:lnTo>
                  <a:pt x="33" y="65"/>
                </a:lnTo>
                <a:lnTo>
                  <a:pt x="4" y="99"/>
                </a:lnTo>
                <a:lnTo>
                  <a:pt x="0" y="132"/>
                </a:lnTo>
                <a:lnTo>
                  <a:pt x="6" y="149"/>
                </a:lnTo>
                <a:lnTo>
                  <a:pt x="44" y="142"/>
                </a:lnTo>
                <a:lnTo>
                  <a:pt x="72" y="152"/>
                </a:lnTo>
                <a:lnTo>
                  <a:pt x="85" y="138"/>
                </a:lnTo>
                <a:lnTo>
                  <a:pt x="107" y="130"/>
                </a:lnTo>
              </a:path>
            </a:pathLst>
          </a:custGeom>
          <a:solidFill>
            <a:schemeClr val="bg1">
              <a:lumMod val="50000"/>
            </a:schemeClr>
          </a:solidFill>
          <a:ln w="635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zh-CN" altLang="en-US" sz="800"/>
          </a:p>
        </p:txBody>
      </p:sp>
      <p:sp>
        <p:nvSpPr>
          <p:cNvPr id="29" name="Freeform 1093"/>
          <p:cNvSpPr/>
          <p:nvPr/>
        </p:nvSpPr>
        <p:spPr bwMode="auto">
          <a:xfrm rot="356891">
            <a:off x="3349300" y="3445713"/>
            <a:ext cx="306509" cy="538402"/>
          </a:xfrm>
          <a:custGeom>
            <a:avLst/>
            <a:gdLst>
              <a:gd name="T0" fmla="*/ 152 w 230"/>
              <a:gd name="T1" fmla="*/ 163 h 400"/>
              <a:gd name="T2" fmla="*/ 153 w 230"/>
              <a:gd name="T3" fmla="*/ 131 h 400"/>
              <a:gd name="T4" fmla="*/ 162 w 230"/>
              <a:gd name="T5" fmla="*/ 117 h 400"/>
              <a:gd name="T6" fmla="*/ 158 w 230"/>
              <a:gd name="T7" fmla="*/ 103 h 400"/>
              <a:gd name="T8" fmla="*/ 107 w 230"/>
              <a:gd name="T9" fmla="*/ 84 h 400"/>
              <a:gd name="T10" fmla="*/ 111 w 230"/>
              <a:gd name="T11" fmla="*/ 62 h 400"/>
              <a:gd name="T12" fmla="*/ 127 w 230"/>
              <a:gd name="T13" fmla="*/ 40 h 400"/>
              <a:gd name="T14" fmla="*/ 118 w 230"/>
              <a:gd name="T15" fmla="*/ 5 h 400"/>
              <a:gd name="T16" fmla="*/ 113 w 230"/>
              <a:gd name="T17" fmla="*/ 0 h 400"/>
              <a:gd name="T18" fmla="*/ 80 w 230"/>
              <a:gd name="T19" fmla="*/ 23 h 400"/>
              <a:gd name="T20" fmla="*/ 65 w 230"/>
              <a:gd name="T21" fmla="*/ 74 h 400"/>
              <a:gd name="T22" fmla="*/ 61 w 230"/>
              <a:gd name="T23" fmla="*/ 110 h 400"/>
              <a:gd name="T24" fmla="*/ 33 w 230"/>
              <a:gd name="T25" fmla="*/ 131 h 400"/>
              <a:gd name="T26" fmla="*/ 19 w 230"/>
              <a:gd name="T27" fmla="*/ 138 h 400"/>
              <a:gd name="T28" fmla="*/ 0 w 230"/>
              <a:gd name="T29" fmla="*/ 142 h 400"/>
              <a:gd name="T30" fmla="*/ 42 w 230"/>
              <a:gd name="T31" fmla="*/ 196 h 400"/>
              <a:gd name="T32" fmla="*/ 50 w 230"/>
              <a:gd name="T33" fmla="*/ 237 h 400"/>
              <a:gd name="T34" fmla="*/ 47 w 230"/>
              <a:gd name="T35" fmla="*/ 256 h 400"/>
              <a:gd name="T36" fmla="*/ 76 w 230"/>
              <a:gd name="T37" fmla="*/ 272 h 400"/>
              <a:gd name="T38" fmla="*/ 76 w 230"/>
              <a:gd name="T39" fmla="*/ 284 h 400"/>
              <a:gd name="T40" fmla="*/ 102 w 230"/>
              <a:gd name="T41" fmla="*/ 291 h 400"/>
              <a:gd name="T42" fmla="*/ 109 w 230"/>
              <a:gd name="T43" fmla="*/ 291 h 400"/>
              <a:gd name="T44" fmla="*/ 109 w 230"/>
              <a:gd name="T45" fmla="*/ 267 h 400"/>
              <a:gd name="T46" fmla="*/ 129 w 230"/>
              <a:gd name="T47" fmla="*/ 265 h 400"/>
              <a:gd name="T48" fmla="*/ 135 w 230"/>
              <a:gd name="T49" fmla="*/ 238 h 400"/>
              <a:gd name="T50" fmla="*/ 120 w 230"/>
              <a:gd name="T51" fmla="*/ 226 h 400"/>
              <a:gd name="T52" fmla="*/ 109 w 230"/>
              <a:gd name="T53" fmla="*/ 215 h 400"/>
              <a:gd name="T54" fmla="*/ 114 w 230"/>
              <a:gd name="T55" fmla="*/ 164 h 400"/>
              <a:gd name="T56" fmla="*/ 125 w 230"/>
              <a:gd name="T57" fmla="*/ 158 h 400"/>
              <a:gd name="T58" fmla="*/ 143 w 230"/>
              <a:gd name="T59" fmla="*/ 166 h 400"/>
              <a:gd name="T60" fmla="*/ 152 w 230"/>
              <a:gd name="T61" fmla="*/ 163 h 400"/>
              <a:gd name="T62" fmla="*/ 152 w 230"/>
              <a:gd name="T63" fmla="*/ 163 h 400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230"/>
              <a:gd name="T97" fmla="*/ 0 h 400"/>
              <a:gd name="T98" fmla="*/ 230 w 230"/>
              <a:gd name="T99" fmla="*/ 400 h 400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230" h="400">
                <a:moveTo>
                  <a:pt x="214" y="223"/>
                </a:moveTo>
                <a:lnTo>
                  <a:pt x="216" y="180"/>
                </a:lnTo>
                <a:lnTo>
                  <a:pt x="229" y="160"/>
                </a:lnTo>
                <a:lnTo>
                  <a:pt x="223" y="141"/>
                </a:lnTo>
                <a:lnTo>
                  <a:pt x="152" y="114"/>
                </a:lnTo>
                <a:lnTo>
                  <a:pt x="157" y="86"/>
                </a:lnTo>
                <a:lnTo>
                  <a:pt x="178" y="55"/>
                </a:lnTo>
                <a:lnTo>
                  <a:pt x="166" y="6"/>
                </a:lnTo>
                <a:lnTo>
                  <a:pt x="159" y="0"/>
                </a:lnTo>
                <a:lnTo>
                  <a:pt x="113" y="31"/>
                </a:lnTo>
                <a:lnTo>
                  <a:pt x="92" y="101"/>
                </a:lnTo>
                <a:lnTo>
                  <a:pt x="85" y="150"/>
                </a:lnTo>
                <a:lnTo>
                  <a:pt x="47" y="180"/>
                </a:lnTo>
                <a:lnTo>
                  <a:pt x="26" y="189"/>
                </a:lnTo>
                <a:lnTo>
                  <a:pt x="0" y="196"/>
                </a:lnTo>
                <a:lnTo>
                  <a:pt x="59" y="269"/>
                </a:lnTo>
                <a:lnTo>
                  <a:pt x="71" y="324"/>
                </a:lnTo>
                <a:lnTo>
                  <a:pt x="66" y="350"/>
                </a:lnTo>
                <a:lnTo>
                  <a:pt x="107" y="372"/>
                </a:lnTo>
                <a:lnTo>
                  <a:pt x="107" y="389"/>
                </a:lnTo>
                <a:lnTo>
                  <a:pt x="144" y="399"/>
                </a:lnTo>
                <a:lnTo>
                  <a:pt x="154" y="399"/>
                </a:lnTo>
                <a:lnTo>
                  <a:pt x="154" y="367"/>
                </a:lnTo>
                <a:lnTo>
                  <a:pt x="183" y="363"/>
                </a:lnTo>
                <a:lnTo>
                  <a:pt x="190" y="326"/>
                </a:lnTo>
                <a:lnTo>
                  <a:pt x="170" y="310"/>
                </a:lnTo>
                <a:lnTo>
                  <a:pt x="154" y="295"/>
                </a:lnTo>
                <a:lnTo>
                  <a:pt x="161" y="225"/>
                </a:lnTo>
                <a:lnTo>
                  <a:pt x="176" y="216"/>
                </a:lnTo>
                <a:lnTo>
                  <a:pt x="202" y="227"/>
                </a:lnTo>
                <a:lnTo>
                  <a:pt x="214" y="223"/>
                </a:lnTo>
              </a:path>
            </a:pathLst>
          </a:custGeom>
          <a:solidFill>
            <a:schemeClr val="bg1">
              <a:lumMod val="50000"/>
            </a:schemeClr>
          </a:solidFill>
          <a:ln w="635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zh-CN" altLang="en-US" sz="800"/>
          </a:p>
        </p:txBody>
      </p:sp>
      <p:sp>
        <p:nvSpPr>
          <p:cNvPr id="30" name="Freeform 1094"/>
          <p:cNvSpPr/>
          <p:nvPr/>
        </p:nvSpPr>
        <p:spPr bwMode="auto">
          <a:xfrm rot="356891">
            <a:off x="2767119" y="1479502"/>
            <a:ext cx="2487956" cy="2283718"/>
          </a:xfrm>
          <a:custGeom>
            <a:avLst/>
            <a:gdLst>
              <a:gd name="T0" fmla="*/ 428 w 1876"/>
              <a:gd name="T1" fmla="*/ 1194 h 1700"/>
              <a:gd name="T2" fmla="*/ 484 w 1876"/>
              <a:gd name="T3" fmla="*/ 1090 h 1700"/>
              <a:gd name="T4" fmla="*/ 524 w 1876"/>
              <a:gd name="T5" fmla="*/ 1187 h 1700"/>
              <a:gd name="T6" fmla="*/ 577 w 1876"/>
              <a:gd name="T7" fmla="*/ 1208 h 1700"/>
              <a:gd name="T8" fmla="*/ 644 w 1876"/>
              <a:gd name="T9" fmla="*/ 1104 h 1700"/>
              <a:gd name="T10" fmla="*/ 712 w 1876"/>
              <a:gd name="T11" fmla="*/ 1069 h 1700"/>
              <a:gd name="T12" fmla="*/ 791 w 1876"/>
              <a:gd name="T13" fmla="*/ 1003 h 1700"/>
              <a:gd name="T14" fmla="*/ 839 w 1876"/>
              <a:gd name="T15" fmla="*/ 938 h 1700"/>
              <a:gd name="T16" fmla="*/ 885 w 1876"/>
              <a:gd name="T17" fmla="*/ 865 h 1700"/>
              <a:gd name="T18" fmla="*/ 930 w 1876"/>
              <a:gd name="T19" fmla="*/ 868 h 1700"/>
              <a:gd name="T20" fmla="*/ 985 w 1876"/>
              <a:gd name="T21" fmla="*/ 851 h 1700"/>
              <a:gd name="T22" fmla="*/ 1052 w 1876"/>
              <a:gd name="T23" fmla="*/ 844 h 1700"/>
              <a:gd name="T24" fmla="*/ 1116 w 1876"/>
              <a:gd name="T25" fmla="*/ 869 h 1700"/>
              <a:gd name="T26" fmla="*/ 1150 w 1876"/>
              <a:gd name="T27" fmla="*/ 843 h 1700"/>
              <a:gd name="T28" fmla="*/ 1217 w 1876"/>
              <a:gd name="T29" fmla="*/ 777 h 1700"/>
              <a:gd name="T30" fmla="*/ 1276 w 1876"/>
              <a:gd name="T31" fmla="*/ 743 h 1700"/>
              <a:gd name="T32" fmla="*/ 1291 w 1876"/>
              <a:gd name="T33" fmla="*/ 686 h 1700"/>
              <a:gd name="T34" fmla="*/ 1220 w 1876"/>
              <a:gd name="T35" fmla="*/ 646 h 1700"/>
              <a:gd name="T36" fmla="*/ 1202 w 1876"/>
              <a:gd name="T37" fmla="*/ 564 h 1700"/>
              <a:gd name="T38" fmla="*/ 1224 w 1876"/>
              <a:gd name="T39" fmla="*/ 536 h 1700"/>
              <a:gd name="T40" fmla="*/ 1232 w 1876"/>
              <a:gd name="T41" fmla="*/ 473 h 1700"/>
              <a:gd name="T42" fmla="*/ 1232 w 1876"/>
              <a:gd name="T43" fmla="*/ 457 h 1700"/>
              <a:gd name="T44" fmla="*/ 1250 w 1876"/>
              <a:gd name="T45" fmla="*/ 336 h 1700"/>
              <a:gd name="T46" fmla="*/ 1275 w 1876"/>
              <a:gd name="T47" fmla="*/ 348 h 1700"/>
              <a:gd name="T48" fmla="*/ 1284 w 1876"/>
              <a:gd name="T49" fmla="*/ 191 h 1700"/>
              <a:gd name="T50" fmla="*/ 1200 w 1876"/>
              <a:gd name="T51" fmla="*/ 124 h 1700"/>
              <a:gd name="T52" fmla="*/ 1135 w 1876"/>
              <a:gd name="T53" fmla="*/ 83 h 1700"/>
              <a:gd name="T54" fmla="*/ 1072 w 1876"/>
              <a:gd name="T55" fmla="*/ 63 h 1700"/>
              <a:gd name="T56" fmla="*/ 1061 w 1876"/>
              <a:gd name="T57" fmla="*/ 0 h 1700"/>
              <a:gd name="T58" fmla="*/ 1035 w 1876"/>
              <a:gd name="T59" fmla="*/ 63 h 1700"/>
              <a:gd name="T60" fmla="*/ 1004 w 1876"/>
              <a:gd name="T61" fmla="*/ 232 h 1700"/>
              <a:gd name="T62" fmla="*/ 918 w 1876"/>
              <a:gd name="T63" fmla="*/ 298 h 1700"/>
              <a:gd name="T64" fmla="*/ 861 w 1876"/>
              <a:gd name="T65" fmla="*/ 419 h 1700"/>
              <a:gd name="T66" fmla="*/ 950 w 1876"/>
              <a:gd name="T67" fmla="*/ 440 h 1700"/>
              <a:gd name="T68" fmla="*/ 1076 w 1876"/>
              <a:gd name="T69" fmla="*/ 484 h 1700"/>
              <a:gd name="T70" fmla="*/ 987 w 1876"/>
              <a:gd name="T71" fmla="*/ 523 h 1700"/>
              <a:gd name="T72" fmla="*/ 915 w 1876"/>
              <a:gd name="T73" fmla="*/ 573 h 1700"/>
              <a:gd name="T74" fmla="*/ 820 w 1876"/>
              <a:gd name="T75" fmla="*/ 663 h 1700"/>
              <a:gd name="T76" fmla="*/ 707 w 1876"/>
              <a:gd name="T77" fmla="*/ 680 h 1700"/>
              <a:gd name="T78" fmla="*/ 683 w 1876"/>
              <a:gd name="T79" fmla="*/ 794 h 1700"/>
              <a:gd name="T80" fmla="*/ 508 w 1876"/>
              <a:gd name="T81" fmla="*/ 871 h 1700"/>
              <a:gd name="T82" fmla="*/ 361 w 1876"/>
              <a:gd name="T83" fmla="*/ 919 h 1700"/>
              <a:gd name="T84" fmla="*/ 130 w 1876"/>
              <a:gd name="T85" fmla="*/ 863 h 1700"/>
              <a:gd name="T86" fmla="*/ 7 w 1876"/>
              <a:gd name="T87" fmla="*/ 905 h 1700"/>
              <a:gd name="T88" fmla="*/ 77 w 1876"/>
              <a:gd name="T89" fmla="*/ 988 h 1700"/>
              <a:gd name="T90" fmla="*/ 147 w 1876"/>
              <a:gd name="T91" fmla="*/ 1021 h 1700"/>
              <a:gd name="T92" fmla="*/ 169 w 1876"/>
              <a:gd name="T93" fmla="*/ 1086 h 1700"/>
              <a:gd name="T94" fmla="*/ 242 w 1876"/>
              <a:gd name="T95" fmla="*/ 1130 h 1700"/>
              <a:gd name="T96" fmla="*/ 349 w 1876"/>
              <a:gd name="T97" fmla="*/ 1119 h 1700"/>
              <a:gd name="T98" fmla="*/ 314 w 1876"/>
              <a:gd name="T99" fmla="*/ 1178 h 1700"/>
              <a:gd name="T100" fmla="*/ 367 w 1876"/>
              <a:gd name="T101" fmla="*/ 1228 h 1700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1876"/>
              <a:gd name="T154" fmla="*/ 0 h 1700"/>
              <a:gd name="T155" fmla="*/ 1876 w 1876"/>
              <a:gd name="T156" fmla="*/ 1700 h 1700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1876" h="1700">
                <a:moveTo>
                  <a:pt x="527" y="1694"/>
                </a:moveTo>
                <a:lnTo>
                  <a:pt x="553" y="1687"/>
                </a:lnTo>
                <a:lnTo>
                  <a:pt x="575" y="1678"/>
                </a:lnTo>
                <a:lnTo>
                  <a:pt x="613" y="1648"/>
                </a:lnTo>
                <a:lnTo>
                  <a:pt x="620" y="1598"/>
                </a:lnTo>
                <a:lnTo>
                  <a:pt x="641" y="1528"/>
                </a:lnTo>
                <a:lnTo>
                  <a:pt x="687" y="1497"/>
                </a:lnTo>
                <a:lnTo>
                  <a:pt x="694" y="1504"/>
                </a:lnTo>
                <a:lnTo>
                  <a:pt x="706" y="1552"/>
                </a:lnTo>
                <a:lnTo>
                  <a:pt x="685" y="1583"/>
                </a:lnTo>
                <a:lnTo>
                  <a:pt x="680" y="1612"/>
                </a:lnTo>
                <a:lnTo>
                  <a:pt x="751" y="1639"/>
                </a:lnTo>
                <a:lnTo>
                  <a:pt x="757" y="1658"/>
                </a:lnTo>
                <a:lnTo>
                  <a:pt x="799" y="1656"/>
                </a:lnTo>
                <a:lnTo>
                  <a:pt x="819" y="1660"/>
                </a:lnTo>
                <a:lnTo>
                  <a:pt x="828" y="1667"/>
                </a:lnTo>
                <a:lnTo>
                  <a:pt x="900" y="1564"/>
                </a:lnTo>
                <a:lnTo>
                  <a:pt x="919" y="1557"/>
                </a:lnTo>
                <a:lnTo>
                  <a:pt x="924" y="1544"/>
                </a:lnTo>
                <a:lnTo>
                  <a:pt x="922" y="1523"/>
                </a:lnTo>
                <a:lnTo>
                  <a:pt x="946" y="1489"/>
                </a:lnTo>
                <a:lnTo>
                  <a:pt x="991" y="1487"/>
                </a:lnTo>
                <a:lnTo>
                  <a:pt x="1010" y="1467"/>
                </a:lnTo>
                <a:lnTo>
                  <a:pt x="1020" y="1475"/>
                </a:lnTo>
                <a:lnTo>
                  <a:pt x="1046" y="1453"/>
                </a:lnTo>
                <a:lnTo>
                  <a:pt x="1062" y="1453"/>
                </a:lnTo>
                <a:lnTo>
                  <a:pt x="1110" y="1383"/>
                </a:lnTo>
                <a:lnTo>
                  <a:pt x="1134" y="1385"/>
                </a:lnTo>
                <a:lnTo>
                  <a:pt x="1165" y="1363"/>
                </a:lnTo>
                <a:lnTo>
                  <a:pt x="1173" y="1371"/>
                </a:lnTo>
                <a:lnTo>
                  <a:pt x="1230" y="1343"/>
                </a:lnTo>
                <a:lnTo>
                  <a:pt x="1202" y="1294"/>
                </a:lnTo>
                <a:lnTo>
                  <a:pt x="1211" y="1246"/>
                </a:lnTo>
                <a:lnTo>
                  <a:pt x="1235" y="1195"/>
                </a:lnTo>
                <a:lnTo>
                  <a:pt x="1254" y="1186"/>
                </a:lnTo>
                <a:lnTo>
                  <a:pt x="1268" y="1193"/>
                </a:lnTo>
                <a:lnTo>
                  <a:pt x="1268" y="1229"/>
                </a:lnTo>
                <a:lnTo>
                  <a:pt x="1283" y="1239"/>
                </a:lnTo>
                <a:lnTo>
                  <a:pt x="1319" y="1212"/>
                </a:lnTo>
                <a:lnTo>
                  <a:pt x="1333" y="1197"/>
                </a:lnTo>
                <a:lnTo>
                  <a:pt x="1349" y="1204"/>
                </a:lnTo>
                <a:lnTo>
                  <a:pt x="1367" y="1188"/>
                </a:lnTo>
                <a:lnTo>
                  <a:pt x="1404" y="1186"/>
                </a:lnTo>
                <a:lnTo>
                  <a:pt x="1410" y="1173"/>
                </a:lnTo>
                <a:lnTo>
                  <a:pt x="1402" y="1154"/>
                </a:lnTo>
                <a:lnTo>
                  <a:pt x="1428" y="1127"/>
                </a:lnTo>
                <a:lnTo>
                  <a:pt x="1458" y="1111"/>
                </a:lnTo>
                <a:lnTo>
                  <a:pt x="1507" y="1164"/>
                </a:lnTo>
                <a:lnTo>
                  <a:pt x="1505" y="1184"/>
                </a:lnTo>
                <a:lnTo>
                  <a:pt x="1529" y="1222"/>
                </a:lnTo>
                <a:lnTo>
                  <a:pt x="1586" y="1226"/>
                </a:lnTo>
                <a:lnTo>
                  <a:pt x="1599" y="1200"/>
                </a:lnTo>
                <a:lnTo>
                  <a:pt x="1584" y="1123"/>
                </a:lnTo>
                <a:lnTo>
                  <a:pt x="1597" y="1109"/>
                </a:lnTo>
                <a:lnTo>
                  <a:pt x="1623" y="1127"/>
                </a:lnTo>
                <a:lnTo>
                  <a:pt x="1647" y="1162"/>
                </a:lnTo>
                <a:lnTo>
                  <a:pt x="1685" y="1104"/>
                </a:lnTo>
                <a:lnTo>
                  <a:pt x="1702" y="1101"/>
                </a:lnTo>
                <a:lnTo>
                  <a:pt x="1730" y="1072"/>
                </a:lnTo>
                <a:lnTo>
                  <a:pt x="1744" y="1072"/>
                </a:lnTo>
                <a:lnTo>
                  <a:pt x="1768" y="1048"/>
                </a:lnTo>
                <a:lnTo>
                  <a:pt x="1781" y="1048"/>
                </a:lnTo>
                <a:lnTo>
                  <a:pt x="1794" y="1025"/>
                </a:lnTo>
                <a:lnTo>
                  <a:pt x="1829" y="1025"/>
                </a:lnTo>
                <a:lnTo>
                  <a:pt x="1860" y="995"/>
                </a:lnTo>
                <a:lnTo>
                  <a:pt x="1875" y="979"/>
                </a:lnTo>
                <a:lnTo>
                  <a:pt x="1875" y="961"/>
                </a:lnTo>
                <a:lnTo>
                  <a:pt x="1850" y="947"/>
                </a:lnTo>
                <a:lnTo>
                  <a:pt x="1850" y="915"/>
                </a:lnTo>
                <a:lnTo>
                  <a:pt x="1805" y="858"/>
                </a:lnTo>
                <a:lnTo>
                  <a:pt x="1761" y="899"/>
                </a:lnTo>
                <a:lnTo>
                  <a:pt x="1748" y="891"/>
                </a:lnTo>
                <a:lnTo>
                  <a:pt x="1745" y="867"/>
                </a:lnTo>
                <a:lnTo>
                  <a:pt x="1728" y="840"/>
                </a:lnTo>
                <a:lnTo>
                  <a:pt x="1723" y="809"/>
                </a:lnTo>
                <a:lnTo>
                  <a:pt x="1723" y="778"/>
                </a:lnTo>
                <a:lnTo>
                  <a:pt x="1693" y="756"/>
                </a:lnTo>
                <a:lnTo>
                  <a:pt x="1689" y="742"/>
                </a:lnTo>
                <a:lnTo>
                  <a:pt x="1697" y="723"/>
                </a:lnTo>
                <a:lnTo>
                  <a:pt x="1754" y="740"/>
                </a:lnTo>
                <a:lnTo>
                  <a:pt x="1757" y="711"/>
                </a:lnTo>
                <a:lnTo>
                  <a:pt x="1776" y="689"/>
                </a:lnTo>
                <a:lnTo>
                  <a:pt x="1764" y="677"/>
                </a:lnTo>
                <a:lnTo>
                  <a:pt x="1766" y="653"/>
                </a:lnTo>
                <a:lnTo>
                  <a:pt x="1794" y="639"/>
                </a:lnTo>
                <a:lnTo>
                  <a:pt x="1800" y="631"/>
                </a:lnTo>
                <a:lnTo>
                  <a:pt x="1797" y="622"/>
                </a:lnTo>
                <a:lnTo>
                  <a:pt x="1766" y="631"/>
                </a:lnTo>
                <a:lnTo>
                  <a:pt x="1711" y="590"/>
                </a:lnTo>
                <a:lnTo>
                  <a:pt x="1709" y="580"/>
                </a:lnTo>
                <a:lnTo>
                  <a:pt x="1735" y="547"/>
                </a:lnTo>
                <a:lnTo>
                  <a:pt x="1790" y="463"/>
                </a:lnTo>
                <a:lnTo>
                  <a:pt x="1794" y="456"/>
                </a:lnTo>
                <a:lnTo>
                  <a:pt x="1802" y="456"/>
                </a:lnTo>
                <a:lnTo>
                  <a:pt x="1821" y="478"/>
                </a:lnTo>
                <a:lnTo>
                  <a:pt x="1826" y="480"/>
                </a:lnTo>
                <a:lnTo>
                  <a:pt x="1826" y="378"/>
                </a:lnTo>
                <a:lnTo>
                  <a:pt x="1845" y="370"/>
                </a:lnTo>
                <a:lnTo>
                  <a:pt x="1845" y="330"/>
                </a:lnTo>
                <a:lnTo>
                  <a:pt x="1840" y="264"/>
                </a:lnTo>
                <a:lnTo>
                  <a:pt x="1862" y="176"/>
                </a:lnTo>
                <a:lnTo>
                  <a:pt x="1797" y="125"/>
                </a:lnTo>
                <a:lnTo>
                  <a:pt x="1745" y="169"/>
                </a:lnTo>
                <a:lnTo>
                  <a:pt x="1719" y="171"/>
                </a:lnTo>
                <a:lnTo>
                  <a:pt x="1706" y="187"/>
                </a:lnTo>
                <a:lnTo>
                  <a:pt x="1663" y="180"/>
                </a:lnTo>
                <a:lnTo>
                  <a:pt x="1640" y="154"/>
                </a:lnTo>
                <a:lnTo>
                  <a:pt x="1627" y="114"/>
                </a:lnTo>
                <a:lnTo>
                  <a:pt x="1630" y="99"/>
                </a:lnTo>
                <a:lnTo>
                  <a:pt x="1594" y="77"/>
                </a:lnTo>
                <a:lnTo>
                  <a:pt x="1575" y="110"/>
                </a:lnTo>
                <a:lnTo>
                  <a:pt x="1537" y="87"/>
                </a:lnTo>
                <a:lnTo>
                  <a:pt x="1531" y="81"/>
                </a:lnTo>
                <a:lnTo>
                  <a:pt x="1553" y="21"/>
                </a:lnTo>
                <a:lnTo>
                  <a:pt x="1536" y="0"/>
                </a:lnTo>
                <a:lnTo>
                  <a:pt x="1520" y="0"/>
                </a:lnTo>
                <a:lnTo>
                  <a:pt x="1481" y="26"/>
                </a:lnTo>
                <a:lnTo>
                  <a:pt x="1448" y="77"/>
                </a:lnTo>
                <a:lnTo>
                  <a:pt x="1460" y="84"/>
                </a:lnTo>
                <a:lnTo>
                  <a:pt x="1484" y="87"/>
                </a:lnTo>
                <a:lnTo>
                  <a:pt x="1505" y="137"/>
                </a:lnTo>
                <a:lnTo>
                  <a:pt x="1494" y="158"/>
                </a:lnTo>
                <a:lnTo>
                  <a:pt x="1474" y="187"/>
                </a:lnTo>
                <a:lnTo>
                  <a:pt x="1439" y="320"/>
                </a:lnTo>
                <a:lnTo>
                  <a:pt x="1452" y="342"/>
                </a:lnTo>
                <a:lnTo>
                  <a:pt x="1441" y="359"/>
                </a:lnTo>
                <a:lnTo>
                  <a:pt x="1360" y="419"/>
                </a:lnTo>
                <a:lnTo>
                  <a:pt x="1316" y="412"/>
                </a:lnTo>
                <a:lnTo>
                  <a:pt x="1292" y="403"/>
                </a:lnTo>
                <a:lnTo>
                  <a:pt x="1288" y="414"/>
                </a:lnTo>
                <a:lnTo>
                  <a:pt x="1252" y="557"/>
                </a:lnTo>
                <a:lnTo>
                  <a:pt x="1235" y="578"/>
                </a:lnTo>
                <a:lnTo>
                  <a:pt x="1244" y="602"/>
                </a:lnTo>
                <a:lnTo>
                  <a:pt x="1266" y="622"/>
                </a:lnTo>
                <a:lnTo>
                  <a:pt x="1303" y="602"/>
                </a:lnTo>
                <a:lnTo>
                  <a:pt x="1362" y="607"/>
                </a:lnTo>
                <a:lnTo>
                  <a:pt x="1380" y="578"/>
                </a:lnTo>
                <a:lnTo>
                  <a:pt x="1410" y="569"/>
                </a:lnTo>
                <a:lnTo>
                  <a:pt x="1470" y="590"/>
                </a:lnTo>
                <a:lnTo>
                  <a:pt x="1542" y="668"/>
                </a:lnTo>
                <a:lnTo>
                  <a:pt x="1542" y="684"/>
                </a:lnTo>
                <a:lnTo>
                  <a:pt x="1527" y="694"/>
                </a:lnTo>
                <a:lnTo>
                  <a:pt x="1443" y="699"/>
                </a:lnTo>
                <a:lnTo>
                  <a:pt x="1415" y="721"/>
                </a:lnTo>
                <a:lnTo>
                  <a:pt x="1393" y="718"/>
                </a:lnTo>
                <a:lnTo>
                  <a:pt x="1378" y="742"/>
                </a:lnTo>
                <a:lnTo>
                  <a:pt x="1338" y="752"/>
                </a:lnTo>
                <a:lnTo>
                  <a:pt x="1312" y="790"/>
                </a:lnTo>
                <a:lnTo>
                  <a:pt x="1307" y="820"/>
                </a:lnTo>
                <a:lnTo>
                  <a:pt x="1250" y="858"/>
                </a:lnTo>
                <a:lnTo>
                  <a:pt x="1216" y="862"/>
                </a:lnTo>
                <a:lnTo>
                  <a:pt x="1176" y="915"/>
                </a:lnTo>
                <a:lnTo>
                  <a:pt x="1139" y="937"/>
                </a:lnTo>
                <a:lnTo>
                  <a:pt x="1067" y="921"/>
                </a:lnTo>
                <a:lnTo>
                  <a:pt x="1042" y="911"/>
                </a:lnTo>
                <a:lnTo>
                  <a:pt x="1014" y="939"/>
                </a:lnTo>
                <a:lnTo>
                  <a:pt x="1000" y="990"/>
                </a:lnTo>
                <a:lnTo>
                  <a:pt x="1041" y="1048"/>
                </a:lnTo>
                <a:lnTo>
                  <a:pt x="1014" y="1074"/>
                </a:lnTo>
                <a:lnTo>
                  <a:pt x="979" y="1096"/>
                </a:lnTo>
                <a:lnTo>
                  <a:pt x="926" y="1162"/>
                </a:lnTo>
                <a:lnTo>
                  <a:pt x="859" y="1193"/>
                </a:lnTo>
                <a:lnTo>
                  <a:pt x="747" y="1204"/>
                </a:lnTo>
                <a:lnTo>
                  <a:pt x="728" y="1202"/>
                </a:lnTo>
                <a:lnTo>
                  <a:pt x="599" y="1257"/>
                </a:lnTo>
                <a:lnTo>
                  <a:pt x="541" y="1294"/>
                </a:lnTo>
                <a:lnTo>
                  <a:pt x="522" y="1285"/>
                </a:lnTo>
                <a:lnTo>
                  <a:pt x="517" y="1268"/>
                </a:lnTo>
                <a:lnTo>
                  <a:pt x="438" y="1263"/>
                </a:lnTo>
                <a:lnTo>
                  <a:pt x="345" y="1234"/>
                </a:lnTo>
                <a:lnTo>
                  <a:pt x="321" y="1207"/>
                </a:lnTo>
                <a:lnTo>
                  <a:pt x="187" y="1191"/>
                </a:lnTo>
                <a:lnTo>
                  <a:pt x="163" y="1202"/>
                </a:lnTo>
                <a:lnTo>
                  <a:pt x="1" y="1186"/>
                </a:lnTo>
                <a:lnTo>
                  <a:pt x="0" y="1210"/>
                </a:lnTo>
                <a:lnTo>
                  <a:pt x="10" y="1248"/>
                </a:lnTo>
                <a:lnTo>
                  <a:pt x="3" y="1310"/>
                </a:lnTo>
                <a:lnTo>
                  <a:pt x="50" y="1378"/>
                </a:lnTo>
                <a:lnTo>
                  <a:pt x="74" y="1393"/>
                </a:lnTo>
                <a:lnTo>
                  <a:pt x="110" y="1364"/>
                </a:lnTo>
                <a:lnTo>
                  <a:pt x="189" y="1364"/>
                </a:lnTo>
                <a:lnTo>
                  <a:pt x="209" y="1371"/>
                </a:lnTo>
                <a:lnTo>
                  <a:pt x="220" y="1389"/>
                </a:lnTo>
                <a:lnTo>
                  <a:pt x="211" y="1409"/>
                </a:lnTo>
                <a:lnTo>
                  <a:pt x="168" y="1444"/>
                </a:lnTo>
                <a:lnTo>
                  <a:pt x="172" y="1462"/>
                </a:lnTo>
                <a:lnTo>
                  <a:pt x="223" y="1499"/>
                </a:lnTo>
                <a:lnTo>
                  <a:pt x="242" y="1499"/>
                </a:lnTo>
                <a:lnTo>
                  <a:pt x="249" y="1508"/>
                </a:lnTo>
                <a:lnTo>
                  <a:pt x="244" y="1523"/>
                </a:lnTo>
                <a:lnTo>
                  <a:pt x="275" y="1548"/>
                </a:lnTo>
                <a:lnTo>
                  <a:pt x="347" y="1559"/>
                </a:lnTo>
                <a:lnTo>
                  <a:pt x="383" y="1550"/>
                </a:lnTo>
                <a:lnTo>
                  <a:pt x="426" y="1506"/>
                </a:lnTo>
                <a:lnTo>
                  <a:pt x="479" y="1511"/>
                </a:lnTo>
                <a:lnTo>
                  <a:pt x="501" y="1544"/>
                </a:lnTo>
                <a:lnTo>
                  <a:pt x="488" y="1574"/>
                </a:lnTo>
                <a:lnTo>
                  <a:pt x="493" y="1593"/>
                </a:lnTo>
                <a:lnTo>
                  <a:pt x="464" y="1610"/>
                </a:lnTo>
                <a:lnTo>
                  <a:pt x="450" y="1625"/>
                </a:lnTo>
                <a:lnTo>
                  <a:pt x="455" y="1663"/>
                </a:lnTo>
                <a:lnTo>
                  <a:pt x="505" y="1699"/>
                </a:lnTo>
                <a:lnTo>
                  <a:pt x="527" y="1694"/>
                </a:lnTo>
              </a:path>
            </a:pathLst>
          </a:custGeom>
          <a:solidFill>
            <a:schemeClr val="bg1">
              <a:lumMod val="50000"/>
            </a:schemeClr>
          </a:solidFill>
          <a:ln w="635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zh-CN" altLang="en-US" sz="800"/>
          </a:p>
        </p:txBody>
      </p:sp>
      <p:sp>
        <p:nvSpPr>
          <p:cNvPr id="31" name="Freeform 1095"/>
          <p:cNvSpPr/>
          <p:nvPr/>
        </p:nvSpPr>
        <p:spPr bwMode="auto">
          <a:xfrm rot="356891">
            <a:off x="4799476" y="2873698"/>
            <a:ext cx="650397" cy="641596"/>
          </a:xfrm>
          <a:custGeom>
            <a:avLst/>
            <a:gdLst>
              <a:gd name="T0" fmla="*/ 283 w 491"/>
              <a:gd name="T1" fmla="*/ 240 h 478"/>
              <a:gd name="T2" fmla="*/ 319 w 491"/>
              <a:gd name="T3" fmla="*/ 184 h 478"/>
              <a:gd name="T4" fmla="*/ 341 w 491"/>
              <a:gd name="T5" fmla="*/ 156 h 478"/>
              <a:gd name="T6" fmla="*/ 338 w 491"/>
              <a:gd name="T7" fmla="*/ 129 h 478"/>
              <a:gd name="T8" fmla="*/ 314 w 491"/>
              <a:gd name="T9" fmla="*/ 101 h 478"/>
              <a:gd name="T10" fmla="*/ 310 w 491"/>
              <a:gd name="T11" fmla="*/ 76 h 478"/>
              <a:gd name="T12" fmla="*/ 267 w 491"/>
              <a:gd name="T13" fmla="*/ 14 h 478"/>
              <a:gd name="T14" fmla="*/ 265 w 491"/>
              <a:gd name="T15" fmla="*/ 20 h 478"/>
              <a:gd name="T16" fmla="*/ 255 w 491"/>
              <a:gd name="T17" fmla="*/ 31 h 478"/>
              <a:gd name="T18" fmla="*/ 237 w 491"/>
              <a:gd name="T19" fmla="*/ 8 h 478"/>
              <a:gd name="T20" fmla="*/ 210 w 491"/>
              <a:gd name="T21" fmla="*/ 0 h 478"/>
              <a:gd name="T22" fmla="*/ 210 w 491"/>
              <a:gd name="T23" fmla="*/ 8 h 478"/>
              <a:gd name="T24" fmla="*/ 210 w 491"/>
              <a:gd name="T25" fmla="*/ 20 h 478"/>
              <a:gd name="T26" fmla="*/ 198 w 491"/>
              <a:gd name="T27" fmla="*/ 31 h 478"/>
              <a:gd name="T28" fmla="*/ 177 w 491"/>
              <a:gd name="T29" fmla="*/ 53 h 478"/>
              <a:gd name="T30" fmla="*/ 154 w 491"/>
              <a:gd name="T31" fmla="*/ 53 h 478"/>
              <a:gd name="T32" fmla="*/ 144 w 491"/>
              <a:gd name="T33" fmla="*/ 70 h 478"/>
              <a:gd name="T34" fmla="*/ 136 w 491"/>
              <a:gd name="T35" fmla="*/ 70 h 478"/>
              <a:gd name="T36" fmla="*/ 119 w 491"/>
              <a:gd name="T37" fmla="*/ 88 h 478"/>
              <a:gd name="T38" fmla="*/ 109 w 491"/>
              <a:gd name="T39" fmla="*/ 88 h 478"/>
              <a:gd name="T40" fmla="*/ 89 w 491"/>
              <a:gd name="T41" fmla="*/ 109 h 478"/>
              <a:gd name="T42" fmla="*/ 77 w 491"/>
              <a:gd name="T43" fmla="*/ 111 h 478"/>
              <a:gd name="T44" fmla="*/ 51 w 491"/>
              <a:gd name="T45" fmla="*/ 153 h 478"/>
              <a:gd name="T46" fmla="*/ 35 w 491"/>
              <a:gd name="T47" fmla="*/ 128 h 478"/>
              <a:gd name="T48" fmla="*/ 16 w 491"/>
              <a:gd name="T49" fmla="*/ 115 h 478"/>
              <a:gd name="T50" fmla="*/ 8 w 491"/>
              <a:gd name="T51" fmla="*/ 124 h 478"/>
              <a:gd name="T52" fmla="*/ 18 w 491"/>
              <a:gd name="T53" fmla="*/ 180 h 478"/>
              <a:gd name="T54" fmla="*/ 10 w 491"/>
              <a:gd name="T55" fmla="*/ 200 h 478"/>
              <a:gd name="T56" fmla="*/ 0 w 491"/>
              <a:gd name="T57" fmla="*/ 228 h 478"/>
              <a:gd name="T58" fmla="*/ 26 w 491"/>
              <a:gd name="T59" fmla="*/ 245 h 478"/>
              <a:gd name="T60" fmla="*/ 39 w 491"/>
              <a:gd name="T61" fmla="*/ 248 h 478"/>
              <a:gd name="T62" fmla="*/ 58 w 491"/>
              <a:gd name="T63" fmla="*/ 275 h 478"/>
              <a:gd name="T64" fmla="*/ 71 w 491"/>
              <a:gd name="T65" fmla="*/ 266 h 478"/>
              <a:gd name="T66" fmla="*/ 93 w 491"/>
              <a:gd name="T67" fmla="*/ 240 h 478"/>
              <a:gd name="T68" fmla="*/ 113 w 491"/>
              <a:gd name="T69" fmla="*/ 201 h 478"/>
              <a:gd name="T70" fmla="*/ 151 w 491"/>
              <a:gd name="T71" fmla="*/ 193 h 478"/>
              <a:gd name="T72" fmla="*/ 174 w 491"/>
              <a:gd name="T73" fmla="*/ 216 h 478"/>
              <a:gd name="T74" fmla="*/ 156 w 491"/>
              <a:gd name="T75" fmla="*/ 256 h 478"/>
              <a:gd name="T76" fmla="*/ 136 w 491"/>
              <a:gd name="T77" fmla="*/ 291 h 478"/>
              <a:gd name="T78" fmla="*/ 155 w 491"/>
              <a:gd name="T79" fmla="*/ 304 h 478"/>
              <a:gd name="T80" fmla="*/ 154 w 491"/>
              <a:gd name="T81" fmla="*/ 321 h 478"/>
              <a:gd name="T82" fmla="*/ 137 w 491"/>
              <a:gd name="T83" fmla="*/ 337 h 478"/>
              <a:gd name="T84" fmla="*/ 141 w 491"/>
              <a:gd name="T85" fmla="*/ 345 h 478"/>
              <a:gd name="T86" fmla="*/ 168 w 491"/>
              <a:gd name="T87" fmla="*/ 330 h 478"/>
              <a:gd name="T88" fmla="*/ 207 w 491"/>
              <a:gd name="T89" fmla="*/ 278 h 478"/>
              <a:gd name="T90" fmla="*/ 264 w 491"/>
              <a:gd name="T91" fmla="*/ 243 h 478"/>
              <a:gd name="T92" fmla="*/ 283 w 491"/>
              <a:gd name="T93" fmla="*/ 240 h 478"/>
              <a:gd name="T94" fmla="*/ 283 w 491"/>
              <a:gd name="T95" fmla="*/ 240 h 478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491"/>
              <a:gd name="T145" fmla="*/ 0 h 478"/>
              <a:gd name="T146" fmla="*/ 491 w 491"/>
              <a:gd name="T147" fmla="*/ 478 h 478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491" h="478">
                <a:moveTo>
                  <a:pt x="406" y="331"/>
                </a:moveTo>
                <a:lnTo>
                  <a:pt x="458" y="254"/>
                </a:lnTo>
                <a:lnTo>
                  <a:pt x="490" y="216"/>
                </a:lnTo>
                <a:lnTo>
                  <a:pt x="485" y="178"/>
                </a:lnTo>
                <a:lnTo>
                  <a:pt x="451" y="139"/>
                </a:lnTo>
                <a:lnTo>
                  <a:pt x="446" y="106"/>
                </a:lnTo>
                <a:lnTo>
                  <a:pt x="384" y="20"/>
                </a:lnTo>
                <a:lnTo>
                  <a:pt x="380" y="28"/>
                </a:lnTo>
                <a:lnTo>
                  <a:pt x="367" y="42"/>
                </a:lnTo>
                <a:lnTo>
                  <a:pt x="341" y="11"/>
                </a:lnTo>
                <a:lnTo>
                  <a:pt x="303" y="0"/>
                </a:lnTo>
                <a:lnTo>
                  <a:pt x="301" y="11"/>
                </a:lnTo>
                <a:lnTo>
                  <a:pt x="301" y="28"/>
                </a:lnTo>
                <a:lnTo>
                  <a:pt x="286" y="44"/>
                </a:lnTo>
                <a:lnTo>
                  <a:pt x="255" y="74"/>
                </a:lnTo>
                <a:lnTo>
                  <a:pt x="221" y="74"/>
                </a:lnTo>
                <a:lnTo>
                  <a:pt x="207" y="97"/>
                </a:lnTo>
                <a:lnTo>
                  <a:pt x="195" y="97"/>
                </a:lnTo>
                <a:lnTo>
                  <a:pt x="171" y="122"/>
                </a:lnTo>
                <a:lnTo>
                  <a:pt x="157" y="122"/>
                </a:lnTo>
                <a:lnTo>
                  <a:pt x="129" y="150"/>
                </a:lnTo>
                <a:lnTo>
                  <a:pt x="111" y="154"/>
                </a:lnTo>
                <a:lnTo>
                  <a:pt x="74" y="212"/>
                </a:lnTo>
                <a:lnTo>
                  <a:pt x="50" y="177"/>
                </a:lnTo>
                <a:lnTo>
                  <a:pt x="23" y="159"/>
                </a:lnTo>
                <a:lnTo>
                  <a:pt x="11" y="172"/>
                </a:lnTo>
                <a:lnTo>
                  <a:pt x="26" y="250"/>
                </a:lnTo>
                <a:lnTo>
                  <a:pt x="13" y="276"/>
                </a:lnTo>
                <a:lnTo>
                  <a:pt x="0" y="315"/>
                </a:lnTo>
                <a:lnTo>
                  <a:pt x="37" y="339"/>
                </a:lnTo>
                <a:lnTo>
                  <a:pt x="57" y="342"/>
                </a:lnTo>
                <a:lnTo>
                  <a:pt x="83" y="380"/>
                </a:lnTo>
                <a:lnTo>
                  <a:pt x="102" y="368"/>
                </a:lnTo>
                <a:lnTo>
                  <a:pt x="133" y="331"/>
                </a:lnTo>
                <a:lnTo>
                  <a:pt x="164" y="278"/>
                </a:lnTo>
                <a:lnTo>
                  <a:pt x="217" y="267"/>
                </a:lnTo>
                <a:lnTo>
                  <a:pt x="250" y="300"/>
                </a:lnTo>
                <a:lnTo>
                  <a:pt x="225" y="353"/>
                </a:lnTo>
                <a:lnTo>
                  <a:pt x="195" y="402"/>
                </a:lnTo>
                <a:lnTo>
                  <a:pt x="223" y="421"/>
                </a:lnTo>
                <a:lnTo>
                  <a:pt x="221" y="445"/>
                </a:lnTo>
                <a:lnTo>
                  <a:pt x="198" y="467"/>
                </a:lnTo>
                <a:lnTo>
                  <a:pt x="203" y="477"/>
                </a:lnTo>
                <a:lnTo>
                  <a:pt x="243" y="457"/>
                </a:lnTo>
                <a:lnTo>
                  <a:pt x="298" y="384"/>
                </a:lnTo>
                <a:lnTo>
                  <a:pt x="379" y="337"/>
                </a:lnTo>
                <a:lnTo>
                  <a:pt x="406" y="331"/>
                </a:lnTo>
              </a:path>
            </a:pathLst>
          </a:custGeom>
          <a:solidFill>
            <a:schemeClr val="bg1">
              <a:lumMod val="50000"/>
            </a:schemeClr>
          </a:solidFill>
          <a:ln w="635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zh-CN" altLang="en-US" sz="800"/>
          </a:p>
        </p:txBody>
      </p:sp>
      <p:sp>
        <p:nvSpPr>
          <p:cNvPr id="32" name="Freeform 1096"/>
          <p:cNvSpPr/>
          <p:nvPr/>
        </p:nvSpPr>
        <p:spPr bwMode="auto">
          <a:xfrm rot="356891">
            <a:off x="4988605" y="2544593"/>
            <a:ext cx="938964" cy="656550"/>
          </a:xfrm>
          <a:custGeom>
            <a:avLst/>
            <a:gdLst>
              <a:gd name="T0" fmla="*/ 477 w 709"/>
              <a:gd name="T1" fmla="*/ 98 h 488"/>
              <a:gd name="T2" fmla="*/ 438 w 709"/>
              <a:gd name="T3" fmla="*/ 91 h 488"/>
              <a:gd name="T4" fmla="*/ 423 w 709"/>
              <a:gd name="T5" fmla="*/ 87 h 488"/>
              <a:gd name="T6" fmla="*/ 390 w 709"/>
              <a:gd name="T7" fmla="*/ 109 h 488"/>
              <a:gd name="T8" fmla="*/ 375 w 709"/>
              <a:gd name="T9" fmla="*/ 118 h 488"/>
              <a:gd name="T10" fmla="*/ 345 w 709"/>
              <a:gd name="T11" fmla="*/ 94 h 488"/>
              <a:gd name="T12" fmla="*/ 319 w 709"/>
              <a:gd name="T13" fmla="*/ 69 h 488"/>
              <a:gd name="T14" fmla="*/ 313 w 709"/>
              <a:gd name="T15" fmla="*/ 103 h 488"/>
              <a:gd name="T16" fmla="*/ 286 w 709"/>
              <a:gd name="T17" fmla="*/ 69 h 488"/>
              <a:gd name="T18" fmla="*/ 264 w 709"/>
              <a:gd name="T19" fmla="*/ 46 h 488"/>
              <a:gd name="T20" fmla="*/ 213 w 709"/>
              <a:gd name="T21" fmla="*/ 46 h 488"/>
              <a:gd name="T22" fmla="*/ 187 w 709"/>
              <a:gd name="T23" fmla="*/ 26 h 488"/>
              <a:gd name="T24" fmla="*/ 150 w 709"/>
              <a:gd name="T25" fmla="*/ 40 h 488"/>
              <a:gd name="T26" fmla="*/ 112 w 709"/>
              <a:gd name="T27" fmla="*/ 30 h 488"/>
              <a:gd name="T28" fmla="*/ 60 w 709"/>
              <a:gd name="T29" fmla="*/ 7 h 488"/>
              <a:gd name="T30" fmla="*/ 45 w 709"/>
              <a:gd name="T31" fmla="*/ 44 h 488"/>
              <a:gd name="T32" fmla="*/ 0 w 709"/>
              <a:gd name="T33" fmla="*/ 46 h 488"/>
              <a:gd name="T34" fmla="*/ 24 w 709"/>
              <a:gd name="T35" fmla="*/ 72 h 488"/>
              <a:gd name="T36" fmla="*/ 27 w 709"/>
              <a:gd name="T37" fmla="*/ 117 h 488"/>
              <a:gd name="T38" fmla="*/ 40 w 709"/>
              <a:gd name="T39" fmla="*/ 154 h 488"/>
              <a:gd name="T40" fmla="*/ 80 w 709"/>
              <a:gd name="T41" fmla="*/ 130 h 488"/>
              <a:gd name="T42" fmla="*/ 112 w 709"/>
              <a:gd name="T43" fmla="*/ 195 h 488"/>
              <a:gd name="T44" fmla="*/ 130 w 709"/>
              <a:gd name="T45" fmla="*/ 197 h 488"/>
              <a:gd name="T46" fmla="*/ 175 w 709"/>
              <a:gd name="T47" fmla="*/ 228 h 488"/>
              <a:gd name="T48" fmla="*/ 187 w 709"/>
              <a:gd name="T49" fmla="*/ 212 h 488"/>
              <a:gd name="T50" fmla="*/ 233 w 709"/>
              <a:gd name="T51" fmla="*/ 298 h 488"/>
              <a:gd name="T52" fmla="*/ 260 w 709"/>
              <a:gd name="T53" fmla="*/ 354 h 488"/>
              <a:gd name="T54" fmla="*/ 301 w 709"/>
              <a:gd name="T55" fmla="*/ 280 h 488"/>
              <a:gd name="T56" fmla="*/ 332 w 709"/>
              <a:gd name="T57" fmla="*/ 290 h 488"/>
              <a:gd name="T58" fmla="*/ 380 w 709"/>
              <a:gd name="T59" fmla="*/ 273 h 488"/>
              <a:gd name="T60" fmla="*/ 368 w 709"/>
              <a:gd name="T61" fmla="*/ 240 h 488"/>
              <a:gd name="T62" fmla="*/ 413 w 709"/>
              <a:gd name="T63" fmla="*/ 202 h 488"/>
              <a:gd name="T64" fmla="*/ 430 w 709"/>
              <a:gd name="T65" fmla="*/ 166 h 488"/>
              <a:gd name="T66" fmla="*/ 446 w 709"/>
              <a:gd name="T67" fmla="*/ 146 h 488"/>
              <a:gd name="T68" fmla="*/ 463 w 709"/>
              <a:gd name="T69" fmla="*/ 164 h 488"/>
              <a:gd name="T70" fmla="*/ 492 w 709"/>
              <a:gd name="T71" fmla="*/ 107 h 488"/>
              <a:gd name="T72" fmla="*/ 490 w 709"/>
              <a:gd name="T73" fmla="*/ 98 h 488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709"/>
              <a:gd name="T112" fmla="*/ 0 h 488"/>
              <a:gd name="T113" fmla="*/ 709 w 709"/>
              <a:gd name="T114" fmla="*/ 488 h 488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709" h="488">
                <a:moveTo>
                  <a:pt x="704" y="135"/>
                </a:moveTo>
                <a:lnTo>
                  <a:pt x="686" y="135"/>
                </a:lnTo>
                <a:lnTo>
                  <a:pt x="664" y="135"/>
                </a:lnTo>
                <a:lnTo>
                  <a:pt x="631" y="125"/>
                </a:lnTo>
                <a:lnTo>
                  <a:pt x="620" y="105"/>
                </a:lnTo>
                <a:lnTo>
                  <a:pt x="609" y="120"/>
                </a:lnTo>
                <a:lnTo>
                  <a:pt x="594" y="110"/>
                </a:lnTo>
                <a:lnTo>
                  <a:pt x="561" y="149"/>
                </a:lnTo>
                <a:lnTo>
                  <a:pt x="554" y="161"/>
                </a:lnTo>
                <a:lnTo>
                  <a:pt x="539" y="162"/>
                </a:lnTo>
                <a:lnTo>
                  <a:pt x="517" y="138"/>
                </a:lnTo>
                <a:lnTo>
                  <a:pt x="496" y="130"/>
                </a:lnTo>
                <a:lnTo>
                  <a:pt x="473" y="85"/>
                </a:lnTo>
                <a:lnTo>
                  <a:pt x="458" y="96"/>
                </a:lnTo>
                <a:lnTo>
                  <a:pt x="462" y="135"/>
                </a:lnTo>
                <a:lnTo>
                  <a:pt x="451" y="142"/>
                </a:lnTo>
                <a:lnTo>
                  <a:pt x="422" y="110"/>
                </a:lnTo>
                <a:lnTo>
                  <a:pt x="412" y="96"/>
                </a:lnTo>
                <a:lnTo>
                  <a:pt x="390" y="96"/>
                </a:lnTo>
                <a:lnTo>
                  <a:pt x="379" y="63"/>
                </a:lnTo>
                <a:lnTo>
                  <a:pt x="348" y="48"/>
                </a:lnTo>
                <a:lnTo>
                  <a:pt x="307" y="63"/>
                </a:lnTo>
                <a:lnTo>
                  <a:pt x="290" y="61"/>
                </a:lnTo>
                <a:lnTo>
                  <a:pt x="269" y="36"/>
                </a:lnTo>
                <a:lnTo>
                  <a:pt x="237" y="55"/>
                </a:lnTo>
                <a:lnTo>
                  <a:pt x="216" y="55"/>
                </a:lnTo>
                <a:lnTo>
                  <a:pt x="194" y="65"/>
                </a:lnTo>
                <a:lnTo>
                  <a:pt x="161" y="41"/>
                </a:lnTo>
                <a:lnTo>
                  <a:pt x="139" y="0"/>
                </a:lnTo>
                <a:lnTo>
                  <a:pt x="87" y="10"/>
                </a:lnTo>
                <a:lnTo>
                  <a:pt x="67" y="32"/>
                </a:lnTo>
                <a:lnTo>
                  <a:pt x="65" y="61"/>
                </a:lnTo>
                <a:lnTo>
                  <a:pt x="8" y="43"/>
                </a:lnTo>
                <a:lnTo>
                  <a:pt x="0" y="63"/>
                </a:lnTo>
                <a:lnTo>
                  <a:pt x="3" y="77"/>
                </a:lnTo>
                <a:lnTo>
                  <a:pt x="34" y="99"/>
                </a:lnTo>
                <a:lnTo>
                  <a:pt x="34" y="130"/>
                </a:lnTo>
                <a:lnTo>
                  <a:pt x="38" y="161"/>
                </a:lnTo>
                <a:lnTo>
                  <a:pt x="56" y="187"/>
                </a:lnTo>
                <a:lnTo>
                  <a:pt x="58" y="211"/>
                </a:lnTo>
                <a:lnTo>
                  <a:pt x="72" y="219"/>
                </a:lnTo>
                <a:lnTo>
                  <a:pt x="115" y="178"/>
                </a:lnTo>
                <a:lnTo>
                  <a:pt x="161" y="236"/>
                </a:lnTo>
                <a:lnTo>
                  <a:pt x="161" y="268"/>
                </a:lnTo>
                <a:lnTo>
                  <a:pt x="185" y="282"/>
                </a:lnTo>
                <a:lnTo>
                  <a:pt x="187" y="270"/>
                </a:lnTo>
                <a:lnTo>
                  <a:pt x="225" y="282"/>
                </a:lnTo>
                <a:lnTo>
                  <a:pt x="252" y="313"/>
                </a:lnTo>
                <a:lnTo>
                  <a:pt x="264" y="299"/>
                </a:lnTo>
                <a:lnTo>
                  <a:pt x="269" y="291"/>
                </a:lnTo>
                <a:lnTo>
                  <a:pt x="331" y="376"/>
                </a:lnTo>
                <a:lnTo>
                  <a:pt x="335" y="409"/>
                </a:lnTo>
                <a:lnTo>
                  <a:pt x="370" y="449"/>
                </a:lnTo>
                <a:lnTo>
                  <a:pt x="374" y="487"/>
                </a:lnTo>
                <a:lnTo>
                  <a:pt x="405" y="467"/>
                </a:lnTo>
                <a:lnTo>
                  <a:pt x="434" y="385"/>
                </a:lnTo>
                <a:lnTo>
                  <a:pt x="446" y="381"/>
                </a:lnTo>
                <a:lnTo>
                  <a:pt x="477" y="398"/>
                </a:lnTo>
                <a:lnTo>
                  <a:pt x="528" y="392"/>
                </a:lnTo>
                <a:lnTo>
                  <a:pt x="546" y="376"/>
                </a:lnTo>
                <a:lnTo>
                  <a:pt x="522" y="339"/>
                </a:lnTo>
                <a:lnTo>
                  <a:pt x="528" y="330"/>
                </a:lnTo>
                <a:lnTo>
                  <a:pt x="577" y="315"/>
                </a:lnTo>
                <a:lnTo>
                  <a:pt x="594" y="277"/>
                </a:lnTo>
                <a:lnTo>
                  <a:pt x="620" y="265"/>
                </a:lnTo>
                <a:lnTo>
                  <a:pt x="620" y="229"/>
                </a:lnTo>
                <a:lnTo>
                  <a:pt x="627" y="204"/>
                </a:lnTo>
                <a:lnTo>
                  <a:pt x="642" y="200"/>
                </a:lnTo>
                <a:lnTo>
                  <a:pt x="654" y="214"/>
                </a:lnTo>
                <a:lnTo>
                  <a:pt x="666" y="224"/>
                </a:lnTo>
                <a:lnTo>
                  <a:pt x="699" y="180"/>
                </a:lnTo>
                <a:lnTo>
                  <a:pt x="708" y="147"/>
                </a:lnTo>
                <a:lnTo>
                  <a:pt x="704" y="135"/>
                </a:lnTo>
              </a:path>
            </a:pathLst>
          </a:custGeom>
          <a:solidFill>
            <a:schemeClr val="bg1">
              <a:lumMod val="50000"/>
            </a:schemeClr>
          </a:solidFill>
          <a:ln w="635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zh-CN" altLang="en-US" sz="800"/>
          </a:p>
        </p:txBody>
      </p:sp>
      <p:sp>
        <p:nvSpPr>
          <p:cNvPr id="33" name="Freeform 1097"/>
          <p:cNvSpPr/>
          <p:nvPr/>
        </p:nvSpPr>
        <p:spPr bwMode="auto">
          <a:xfrm rot="356891">
            <a:off x="4854113" y="1571220"/>
            <a:ext cx="1285844" cy="1191961"/>
          </a:xfrm>
          <a:custGeom>
            <a:avLst/>
            <a:gdLst>
              <a:gd name="T0" fmla="*/ 207 w 970"/>
              <a:gd name="T1" fmla="*/ 523 h 888"/>
              <a:gd name="T2" fmla="*/ 245 w 970"/>
              <a:gd name="T3" fmla="*/ 571 h 888"/>
              <a:gd name="T4" fmla="*/ 274 w 970"/>
              <a:gd name="T5" fmla="*/ 563 h 888"/>
              <a:gd name="T6" fmla="*/ 311 w 970"/>
              <a:gd name="T7" fmla="*/ 568 h 888"/>
              <a:gd name="T8" fmla="*/ 352 w 970"/>
              <a:gd name="T9" fmla="*/ 558 h 888"/>
              <a:gd name="T10" fmla="*/ 381 w 970"/>
              <a:gd name="T11" fmla="*/ 593 h 888"/>
              <a:gd name="T12" fmla="*/ 403 w 970"/>
              <a:gd name="T13" fmla="*/ 603 h 888"/>
              <a:gd name="T14" fmla="*/ 432 w 970"/>
              <a:gd name="T15" fmla="*/ 622 h 888"/>
              <a:gd name="T16" fmla="*/ 439 w 970"/>
              <a:gd name="T17" fmla="*/ 585 h 888"/>
              <a:gd name="T18" fmla="*/ 470 w 970"/>
              <a:gd name="T19" fmla="*/ 624 h 888"/>
              <a:gd name="T20" fmla="*/ 495 w 970"/>
              <a:gd name="T21" fmla="*/ 640 h 888"/>
              <a:gd name="T22" fmla="*/ 523 w 970"/>
              <a:gd name="T23" fmla="*/ 603 h 888"/>
              <a:gd name="T24" fmla="*/ 542 w 970"/>
              <a:gd name="T25" fmla="*/ 600 h 888"/>
              <a:gd name="T26" fmla="*/ 572 w 970"/>
              <a:gd name="T27" fmla="*/ 622 h 888"/>
              <a:gd name="T28" fmla="*/ 599 w 970"/>
              <a:gd name="T29" fmla="*/ 622 h 888"/>
              <a:gd name="T30" fmla="*/ 588 w 970"/>
              <a:gd name="T31" fmla="*/ 571 h 888"/>
              <a:gd name="T32" fmla="*/ 576 w 970"/>
              <a:gd name="T33" fmla="*/ 512 h 888"/>
              <a:gd name="T34" fmla="*/ 642 w 970"/>
              <a:gd name="T35" fmla="*/ 484 h 888"/>
              <a:gd name="T36" fmla="*/ 648 w 970"/>
              <a:gd name="T37" fmla="*/ 454 h 888"/>
              <a:gd name="T38" fmla="*/ 655 w 970"/>
              <a:gd name="T39" fmla="*/ 423 h 888"/>
              <a:gd name="T40" fmla="*/ 661 w 970"/>
              <a:gd name="T41" fmla="*/ 302 h 888"/>
              <a:gd name="T42" fmla="*/ 656 w 970"/>
              <a:gd name="T43" fmla="*/ 252 h 888"/>
              <a:gd name="T44" fmla="*/ 653 w 970"/>
              <a:gd name="T45" fmla="*/ 228 h 888"/>
              <a:gd name="T46" fmla="*/ 610 w 970"/>
              <a:gd name="T47" fmla="*/ 264 h 888"/>
              <a:gd name="T48" fmla="*/ 565 w 970"/>
              <a:gd name="T49" fmla="*/ 308 h 888"/>
              <a:gd name="T50" fmla="*/ 481 w 970"/>
              <a:gd name="T51" fmla="*/ 308 h 888"/>
              <a:gd name="T52" fmla="*/ 473 w 970"/>
              <a:gd name="T53" fmla="*/ 275 h 888"/>
              <a:gd name="T54" fmla="*/ 443 w 970"/>
              <a:gd name="T55" fmla="*/ 252 h 888"/>
              <a:gd name="T56" fmla="*/ 390 w 970"/>
              <a:gd name="T57" fmla="*/ 236 h 888"/>
              <a:gd name="T58" fmla="*/ 347 w 970"/>
              <a:gd name="T59" fmla="*/ 232 h 888"/>
              <a:gd name="T60" fmla="*/ 309 w 970"/>
              <a:gd name="T61" fmla="*/ 205 h 888"/>
              <a:gd name="T62" fmla="*/ 292 w 970"/>
              <a:gd name="T63" fmla="*/ 172 h 888"/>
              <a:gd name="T64" fmla="*/ 261 w 970"/>
              <a:gd name="T65" fmla="*/ 136 h 888"/>
              <a:gd name="T66" fmla="*/ 231 w 970"/>
              <a:gd name="T67" fmla="*/ 80 h 888"/>
              <a:gd name="T68" fmla="*/ 194 w 970"/>
              <a:gd name="T69" fmla="*/ 24 h 888"/>
              <a:gd name="T70" fmla="*/ 137 w 970"/>
              <a:gd name="T71" fmla="*/ 13 h 888"/>
              <a:gd name="T72" fmla="*/ 73 w 970"/>
              <a:gd name="T73" fmla="*/ 0 h 888"/>
              <a:gd name="T74" fmla="*/ 4 w 970"/>
              <a:gd name="T75" fmla="*/ 31 h 888"/>
              <a:gd name="T76" fmla="*/ 0 w 970"/>
              <a:gd name="T77" fmla="*/ 91 h 888"/>
              <a:gd name="T78" fmla="*/ 30 w 970"/>
              <a:gd name="T79" fmla="*/ 112 h 888"/>
              <a:gd name="T80" fmla="*/ 68 w 970"/>
              <a:gd name="T81" fmla="*/ 103 h 888"/>
              <a:gd name="T82" fmla="*/ 75 w 970"/>
              <a:gd name="T83" fmla="*/ 145 h 888"/>
              <a:gd name="T84" fmla="*/ 121 w 970"/>
              <a:gd name="T85" fmla="*/ 168 h 888"/>
              <a:gd name="T86" fmla="*/ 149 w 970"/>
              <a:gd name="T87" fmla="*/ 154 h 888"/>
              <a:gd name="T88" fmla="*/ 231 w 970"/>
              <a:gd name="T89" fmla="*/ 160 h 888"/>
              <a:gd name="T90" fmla="*/ 218 w 970"/>
              <a:gd name="T91" fmla="*/ 271 h 888"/>
              <a:gd name="T92" fmla="*/ 205 w 970"/>
              <a:gd name="T93" fmla="*/ 306 h 888"/>
              <a:gd name="T94" fmla="*/ 201 w 970"/>
              <a:gd name="T95" fmla="*/ 378 h 888"/>
              <a:gd name="T96" fmla="*/ 183 w 970"/>
              <a:gd name="T97" fmla="*/ 363 h 888"/>
              <a:gd name="T98" fmla="*/ 142 w 970"/>
              <a:gd name="T99" fmla="*/ 428 h 888"/>
              <a:gd name="T100" fmla="*/ 125 w 970"/>
              <a:gd name="T101" fmla="*/ 460 h 888"/>
              <a:gd name="T102" fmla="*/ 184 w 970"/>
              <a:gd name="T103" fmla="*/ 482 h 888"/>
              <a:gd name="T104" fmla="*/ 183 w 970"/>
              <a:gd name="T105" fmla="*/ 495 h 888"/>
              <a:gd name="T106" fmla="*/ 161 w 970"/>
              <a:gd name="T107" fmla="*/ 522 h 888"/>
              <a:gd name="T108" fmla="*/ 170 w 970"/>
              <a:gd name="T109" fmla="*/ 530 h 888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970"/>
              <a:gd name="T166" fmla="*/ 0 h 888"/>
              <a:gd name="T167" fmla="*/ 970 w 970"/>
              <a:gd name="T168" fmla="*/ 888 h 888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970" h="888">
                <a:moveTo>
                  <a:pt x="244" y="734"/>
                </a:moveTo>
                <a:lnTo>
                  <a:pt x="297" y="724"/>
                </a:lnTo>
                <a:lnTo>
                  <a:pt x="318" y="766"/>
                </a:lnTo>
                <a:lnTo>
                  <a:pt x="351" y="790"/>
                </a:lnTo>
                <a:lnTo>
                  <a:pt x="373" y="779"/>
                </a:lnTo>
                <a:lnTo>
                  <a:pt x="394" y="779"/>
                </a:lnTo>
                <a:lnTo>
                  <a:pt x="426" y="761"/>
                </a:lnTo>
                <a:lnTo>
                  <a:pt x="447" y="785"/>
                </a:lnTo>
                <a:lnTo>
                  <a:pt x="463" y="787"/>
                </a:lnTo>
                <a:lnTo>
                  <a:pt x="505" y="772"/>
                </a:lnTo>
                <a:lnTo>
                  <a:pt x="535" y="787"/>
                </a:lnTo>
                <a:lnTo>
                  <a:pt x="547" y="821"/>
                </a:lnTo>
                <a:lnTo>
                  <a:pt x="569" y="821"/>
                </a:lnTo>
                <a:lnTo>
                  <a:pt x="579" y="835"/>
                </a:lnTo>
                <a:lnTo>
                  <a:pt x="607" y="867"/>
                </a:lnTo>
                <a:lnTo>
                  <a:pt x="619" y="860"/>
                </a:lnTo>
                <a:lnTo>
                  <a:pt x="614" y="821"/>
                </a:lnTo>
                <a:lnTo>
                  <a:pt x="629" y="809"/>
                </a:lnTo>
                <a:lnTo>
                  <a:pt x="652" y="854"/>
                </a:lnTo>
                <a:lnTo>
                  <a:pt x="674" y="862"/>
                </a:lnTo>
                <a:lnTo>
                  <a:pt x="695" y="887"/>
                </a:lnTo>
                <a:lnTo>
                  <a:pt x="710" y="885"/>
                </a:lnTo>
                <a:lnTo>
                  <a:pt x="717" y="874"/>
                </a:lnTo>
                <a:lnTo>
                  <a:pt x="750" y="835"/>
                </a:lnTo>
                <a:lnTo>
                  <a:pt x="765" y="845"/>
                </a:lnTo>
                <a:lnTo>
                  <a:pt x="777" y="830"/>
                </a:lnTo>
                <a:lnTo>
                  <a:pt x="787" y="850"/>
                </a:lnTo>
                <a:lnTo>
                  <a:pt x="820" y="860"/>
                </a:lnTo>
                <a:lnTo>
                  <a:pt x="842" y="860"/>
                </a:lnTo>
                <a:lnTo>
                  <a:pt x="860" y="860"/>
                </a:lnTo>
                <a:lnTo>
                  <a:pt x="849" y="845"/>
                </a:lnTo>
                <a:lnTo>
                  <a:pt x="844" y="790"/>
                </a:lnTo>
                <a:lnTo>
                  <a:pt x="805" y="730"/>
                </a:lnTo>
                <a:lnTo>
                  <a:pt x="827" y="708"/>
                </a:lnTo>
                <a:lnTo>
                  <a:pt x="849" y="669"/>
                </a:lnTo>
                <a:lnTo>
                  <a:pt x="921" y="669"/>
                </a:lnTo>
                <a:lnTo>
                  <a:pt x="937" y="657"/>
                </a:lnTo>
                <a:lnTo>
                  <a:pt x="930" y="628"/>
                </a:lnTo>
                <a:lnTo>
                  <a:pt x="947" y="600"/>
                </a:lnTo>
                <a:lnTo>
                  <a:pt x="941" y="585"/>
                </a:lnTo>
                <a:lnTo>
                  <a:pt x="947" y="558"/>
                </a:lnTo>
                <a:lnTo>
                  <a:pt x="947" y="419"/>
                </a:lnTo>
                <a:lnTo>
                  <a:pt x="969" y="375"/>
                </a:lnTo>
                <a:lnTo>
                  <a:pt x="942" y="349"/>
                </a:lnTo>
                <a:lnTo>
                  <a:pt x="947" y="331"/>
                </a:lnTo>
                <a:lnTo>
                  <a:pt x="937" y="315"/>
                </a:lnTo>
                <a:lnTo>
                  <a:pt x="908" y="327"/>
                </a:lnTo>
                <a:lnTo>
                  <a:pt x="875" y="365"/>
                </a:lnTo>
                <a:lnTo>
                  <a:pt x="842" y="380"/>
                </a:lnTo>
                <a:lnTo>
                  <a:pt x="810" y="426"/>
                </a:lnTo>
                <a:lnTo>
                  <a:pt x="729" y="452"/>
                </a:lnTo>
                <a:lnTo>
                  <a:pt x="691" y="426"/>
                </a:lnTo>
                <a:lnTo>
                  <a:pt x="695" y="408"/>
                </a:lnTo>
                <a:lnTo>
                  <a:pt x="678" y="380"/>
                </a:lnTo>
                <a:lnTo>
                  <a:pt x="667" y="349"/>
                </a:lnTo>
                <a:lnTo>
                  <a:pt x="636" y="349"/>
                </a:lnTo>
                <a:lnTo>
                  <a:pt x="581" y="320"/>
                </a:lnTo>
                <a:lnTo>
                  <a:pt x="559" y="327"/>
                </a:lnTo>
                <a:lnTo>
                  <a:pt x="535" y="315"/>
                </a:lnTo>
                <a:lnTo>
                  <a:pt x="497" y="320"/>
                </a:lnTo>
                <a:lnTo>
                  <a:pt x="463" y="309"/>
                </a:lnTo>
                <a:lnTo>
                  <a:pt x="444" y="283"/>
                </a:lnTo>
                <a:lnTo>
                  <a:pt x="426" y="261"/>
                </a:lnTo>
                <a:lnTo>
                  <a:pt x="418" y="238"/>
                </a:lnTo>
                <a:lnTo>
                  <a:pt x="394" y="209"/>
                </a:lnTo>
                <a:lnTo>
                  <a:pt x="375" y="187"/>
                </a:lnTo>
                <a:lnTo>
                  <a:pt x="341" y="137"/>
                </a:lnTo>
                <a:lnTo>
                  <a:pt x="330" y="110"/>
                </a:lnTo>
                <a:lnTo>
                  <a:pt x="291" y="59"/>
                </a:lnTo>
                <a:lnTo>
                  <a:pt x="279" y="33"/>
                </a:lnTo>
                <a:lnTo>
                  <a:pt x="229" y="6"/>
                </a:lnTo>
                <a:lnTo>
                  <a:pt x="196" y="18"/>
                </a:lnTo>
                <a:lnTo>
                  <a:pt x="167" y="11"/>
                </a:lnTo>
                <a:lnTo>
                  <a:pt x="105" y="0"/>
                </a:lnTo>
                <a:lnTo>
                  <a:pt x="19" y="28"/>
                </a:lnTo>
                <a:lnTo>
                  <a:pt x="4" y="44"/>
                </a:lnTo>
                <a:lnTo>
                  <a:pt x="21" y="66"/>
                </a:lnTo>
                <a:lnTo>
                  <a:pt x="0" y="126"/>
                </a:lnTo>
                <a:lnTo>
                  <a:pt x="5" y="132"/>
                </a:lnTo>
                <a:lnTo>
                  <a:pt x="43" y="155"/>
                </a:lnTo>
                <a:lnTo>
                  <a:pt x="62" y="122"/>
                </a:lnTo>
                <a:lnTo>
                  <a:pt x="98" y="143"/>
                </a:lnTo>
                <a:lnTo>
                  <a:pt x="95" y="158"/>
                </a:lnTo>
                <a:lnTo>
                  <a:pt x="108" y="199"/>
                </a:lnTo>
                <a:lnTo>
                  <a:pt x="131" y="225"/>
                </a:lnTo>
                <a:lnTo>
                  <a:pt x="174" y="232"/>
                </a:lnTo>
                <a:lnTo>
                  <a:pt x="187" y="216"/>
                </a:lnTo>
                <a:lnTo>
                  <a:pt x="213" y="214"/>
                </a:lnTo>
                <a:lnTo>
                  <a:pt x="265" y="170"/>
                </a:lnTo>
                <a:lnTo>
                  <a:pt x="330" y="221"/>
                </a:lnTo>
                <a:lnTo>
                  <a:pt x="308" y="309"/>
                </a:lnTo>
                <a:lnTo>
                  <a:pt x="313" y="375"/>
                </a:lnTo>
                <a:lnTo>
                  <a:pt x="313" y="415"/>
                </a:lnTo>
                <a:lnTo>
                  <a:pt x="294" y="423"/>
                </a:lnTo>
                <a:lnTo>
                  <a:pt x="294" y="525"/>
                </a:lnTo>
                <a:lnTo>
                  <a:pt x="289" y="522"/>
                </a:lnTo>
                <a:lnTo>
                  <a:pt x="270" y="501"/>
                </a:lnTo>
                <a:lnTo>
                  <a:pt x="262" y="501"/>
                </a:lnTo>
                <a:lnTo>
                  <a:pt x="258" y="508"/>
                </a:lnTo>
                <a:lnTo>
                  <a:pt x="203" y="592"/>
                </a:lnTo>
                <a:lnTo>
                  <a:pt x="177" y="625"/>
                </a:lnTo>
                <a:lnTo>
                  <a:pt x="179" y="635"/>
                </a:lnTo>
                <a:lnTo>
                  <a:pt x="234" y="676"/>
                </a:lnTo>
                <a:lnTo>
                  <a:pt x="265" y="666"/>
                </a:lnTo>
                <a:lnTo>
                  <a:pt x="268" y="676"/>
                </a:lnTo>
                <a:lnTo>
                  <a:pt x="262" y="684"/>
                </a:lnTo>
                <a:lnTo>
                  <a:pt x="234" y="698"/>
                </a:lnTo>
                <a:lnTo>
                  <a:pt x="231" y="722"/>
                </a:lnTo>
                <a:lnTo>
                  <a:pt x="244" y="734"/>
                </a:lnTo>
              </a:path>
            </a:pathLst>
          </a:custGeom>
          <a:solidFill>
            <a:schemeClr val="bg1">
              <a:lumMod val="50000"/>
            </a:schemeClr>
          </a:solidFill>
          <a:ln w="635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zh-CN" altLang="en-US" sz="800"/>
          </a:p>
        </p:txBody>
      </p:sp>
      <p:sp>
        <p:nvSpPr>
          <p:cNvPr id="34" name="Freeform 1098"/>
          <p:cNvSpPr/>
          <p:nvPr/>
        </p:nvSpPr>
        <p:spPr bwMode="auto">
          <a:xfrm rot="356891">
            <a:off x="4586345" y="3370868"/>
            <a:ext cx="56816" cy="71787"/>
          </a:xfrm>
          <a:custGeom>
            <a:avLst/>
            <a:gdLst>
              <a:gd name="T0" fmla="*/ 30 w 42"/>
              <a:gd name="T1" fmla="*/ 0 h 54"/>
              <a:gd name="T2" fmla="*/ 24 w 42"/>
              <a:gd name="T3" fmla="*/ 18 h 54"/>
              <a:gd name="T4" fmla="*/ 28 w 42"/>
              <a:gd name="T5" fmla="*/ 28 h 54"/>
              <a:gd name="T6" fmla="*/ 6 w 42"/>
              <a:gd name="T7" fmla="*/ 37 h 54"/>
              <a:gd name="T8" fmla="*/ 5 w 42"/>
              <a:gd name="T9" fmla="*/ 22 h 54"/>
              <a:gd name="T10" fmla="*/ 0 w 42"/>
              <a:gd name="T11" fmla="*/ 10 h 54"/>
              <a:gd name="T12" fmla="*/ 30 w 42"/>
              <a:gd name="T13" fmla="*/ 0 h 54"/>
              <a:gd name="T14" fmla="*/ 30 w 42"/>
              <a:gd name="T15" fmla="*/ 0 h 5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42"/>
              <a:gd name="T25" fmla="*/ 0 h 54"/>
              <a:gd name="T26" fmla="*/ 42 w 42"/>
              <a:gd name="T27" fmla="*/ 54 h 54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42" h="54">
                <a:moveTo>
                  <a:pt x="41" y="0"/>
                </a:moveTo>
                <a:lnTo>
                  <a:pt x="33" y="26"/>
                </a:lnTo>
                <a:lnTo>
                  <a:pt x="38" y="39"/>
                </a:lnTo>
                <a:lnTo>
                  <a:pt x="9" y="53"/>
                </a:lnTo>
                <a:lnTo>
                  <a:pt x="7" y="31"/>
                </a:lnTo>
                <a:lnTo>
                  <a:pt x="0" y="14"/>
                </a:lnTo>
                <a:lnTo>
                  <a:pt x="41" y="0"/>
                </a:lnTo>
              </a:path>
            </a:pathLst>
          </a:custGeom>
          <a:solidFill>
            <a:schemeClr val="bg1">
              <a:lumMod val="50000"/>
            </a:schemeClr>
          </a:solidFill>
          <a:ln w="635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zh-CN" altLang="en-US" sz="800"/>
          </a:p>
        </p:txBody>
      </p:sp>
      <p:sp>
        <p:nvSpPr>
          <p:cNvPr id="35" name="未知"/>
          <p:cNvSpPr/>
          <p:nvPr/>
        </p:nvSpPr>
        <p:spPr bwMode="auto">
          <a:xfrm rot="459960">
            <a:off x="3347647" y="4379880"/>
            <a:ext cx="554931" cy="542040"/>
          </a:xfrm>
          <a:custGeom>
            <a:avLst/>
            <a:gdLst>
              <a:gd name="T0" fmla="*/ 19050 w 360"/>
              <a:gd name="T1" fmla="*/ 393700 h 324"/>
              <a:gd name="T2" fmla="*/ 100013 w 360"/>
              <a:gd name="T3" fmla="*/ 455613 h 324"/>
              <a:gd name="T4" fmla="*/ 50800 w 360"/>
              <a:gd name="T5" fmla="*/ 417513 h 324"/>
              <a:gd name="T6" fmla="*/ 19050 w 360"/>
              <a:gd name="T7" fmla="*/ 384175 h 324"/>
              <a:gd name="T8" fmla="*/ 9525 w 360"/>
              <a:gd name="T9" fmla="*/ 336550 h 324"/>
              <a:gd name="T10" fmla="*/ 0 w 360"/>
              <a:gd name="T11" fmla="*/ 298450 h 324"/>
              <a:gd name="T12" fmla="*/ 42863 w 360"/>
              <a:gd name="T13" fmla="*/ 288925 h 324"/>
              <a:gd name="T14" fmla="*/ 95250 w 360"/>
              <a:gd name="T15" fmla="*/ 288925 h 324"/>
              <a:gd name="T16" fmla="*/ 104775 w 360"/>
              <a:gd name="T17" fmla="*/ 274638 h 324"/>
              <a:gd name="T18" fmla="*/ 142875 w 360"/>
              <a:gd name="T19" fmla="*/ 269875 h 324"/>
              <a:gd name="T20" fmla="*/ 185738 w 360"/>
              <a:gd name="T21" fmla="*/ 222250 h 324"/>
              <a:gd name="T22" fmla="*/ 204788 w 360"/>
              <a:gd name="T23" fmla="*/ 207963 h 324"/>
              <a:gd name="T24" fmla="*/ 242888 w 360"/>
              <a:gd name="T25" fmla="*/ 198438 h 324"/>
              <a:gd name="T26" fmla="*/ 271463 w 360"/>
              <a:gd name="T27" fmla="*/ 165100 h 324"/>
              <a:gd name="T28" fmla="*/ 319088 w 360"/>
              <a:gd name="T29" fmla="*/ 155575 h 324"/>
              <a:gd name="T30" fmla="*/ 319088 w 360"/>
              <a:gd name="T31" fmla="*/ 112713 h 324"/>
              <a:gd name="T32" fmla="*/ 342900 w 360"/>
              <a:gd name="T33" fmla="*/ 65088 h 324"/>
              <a:gd name="T34" fmla="*/ 352425 w 360"/>
              <a:gd name="T35" fmla="*/ 26988 h 324"/>
              <a:gd name="T36" fmla="*/ 358775 w 360"/>
              <a:gd name="T37" fmla="*/ 0 h 324"/>
              <a:gd name="T38" fmla="*/ 442913 w 360"/>
              <a:gd name="T39" fmla="*/ 30163 h 324"/>
              <a:gd name="T40" fmla="*/ 460375 w 360"/>
              <a:gd name="T41" fmla="*/ 53975 h 324"/>
              <a:gd name="T42" fmla="*/ 506413 w 360"/>
              <a:gd name="T43" fmla="*/ 42863 h 324"/>
              <a:gd name="T44" fmla="*/ 531813 w 360"/>
              <a:gd name="T45" fmla="*/ 49213 h 324"/>
              <a:gd name="T46" fmla="*/ 563563 w 360"/>
              <a:gd name="T47" fmla="*/ 79375 h 324"/>
              <a:gd name="T48" fmla="*/ 571500 w 360"/>
              <a:gd name="T49" fmla="*/ 144463 h 324"/>
              <a:gd name="T50" fmla="*/ 563563 w 360"/>
              <a:gd name="T51" fmla="*/ 169863 h 324"/>
              <a:gd name="T52" fmla="*/ 544513 w 360"/>
              <a:gd name="T53" fmla="*/ 163513 h 324"/>
              <a:gd name="T54" fmla="*/ 492125 w 360"/>
              <a:gd name="T55" fmla="*/ 204788 h 324"/>
              <a:gd name="T56" fmla="*/ 403225 w 360"/>
              <a:gd name="T57" fmla="*/ 219075 h 324"/>
              <a:gd name="T58" fmla="*/ 379413 w 360"/>
              <a:gd name="T59" fmla="*/ 242888 h 324"/>
              <a:gd name="T60" fmla="*/ 395288 w 360"/>
              <a:gd name="T61" fmla="*/ 265113 h 324"/>
              <a:gd name="T62" fmla="*/ 403225 w 360"/>
              <a:gd name="T63" fmla="*/ 314325 h 324"/>
              <a:gd name="T64" fmla="*/ 423863 w 360"/>
              <a:gd name="T65" fmla="*/ 322263 h 324"/>
              <a:gd name="T66" fmla="*/ 487363 w 360"/>
              <a:gd name="T67" fmla="*/ 393700 h 324"/>
              <a:gd name="T68" fmla="*/ 492125 w 360"/>
              <a:gd name="T69" fmla="*/ 490538 h 324"/>
              <a:gd name="T70" fmla="*/ 447675 w 360"/>
              <a:gd name="T71" fmla="*/ 514350 h 324"/>
              <a:gd name="T72" fmla="*/ 417513 w 360"/>
              <a:gd name="T73" fmla="*/ 484188 h 324"/>
              <a:gd name="T74" fmla="*/ 379413 w 360"/>
              <a:gd name="T75" fmla="*/ 434975 h 324"/>
              <a:gd name="T76" fmla="*/ 379413 w 360"/>
              <a:gd name="T77" fmla="*/ 411163 h 324"/>
              <a:gd name="T78" fmla="*/ 352425 w 360"/>
              <a:gd name="T79" fmla="*/ 404813 h 324"/>
              <a:gd name="T80" fmla="*/ 327025 w 360"/>
              <a:gd name="T81" fmla="*/ 417513 h 324"/>
              <a:gd name="T82" fmla="*/ 276225 w 360"/>
              <a:gd name="T83" fmla="*/ 393700 h 324"/>
              <a:gd name="T84" fmla="*/ 257175 w 360"/>
              <a:gd name="T85" fmla="*/ 442913 h 324"/>
              <a:gd name="T86" fmla="*/ 220663 w 360"/>
              <a:gd name="T87" fmla="*/ 447675 h 324"/>
              <a:gd name="T88" fmla="*/ 187325 w 360"/>
              <a:gd name="T89" fmla="*/ 490538 h 324"/>
              <a:gd name="T90" fmla="*/ 173038 w 360"/>
              <a:gd name="T91" fmla="*/ 477838 h 324"/>
              <a:gd name="T92" fmla="*/ 141288 w 360"/>
              <a:gd name="T93" fmla="*/ 490538 h 324"/>
              <a:gd name="T94" fmla="*/ 104775 w 360"/>
              <a:gd name="T95" fmla="*/ 465138 h 324"/>
              <a:gd name="T96" fmla="*/ 19050 w 360"/>
              <a:gd name="T97" fmla="*/ 393700 h 324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connsiteX0" fmla="*/ 1833 w 10000"/>
              <a:gd name="connsiteY0" fmla="*/ 9043 h 10000"/>
              <a:gd name="connsiteX1" fmla="*/ 1750 w 10000"/>
              <a:gd name="connsiteY1" fmla="*/ 8858 h 10000"/>
              <a:gd name="connsiteX2" fmla="*/ 889 w 10000"/>
              <a:gd name="connsiteY2" fmla="*/ 8117 h 10000"/>
              <a:gd name="connsiteX3" fmla="*/ 333 w 10000"/>
              <a:gd name="connsiteY3" fmla="*/ 7469 h 10000"/>
              <a:gd name="connsiteX4" fmla="*/ 167 w 10000"/>
              <a:gd name="connsiteY4" fmla="*/ 6543 h 10000"/>
              <a:gd name="connsiteX5" fmla="*/ 0 w 10000"/>
              <a:gd name="connsiteY5" fmla="*/ 5802 h 10000"/>
              <a:gd name="connsiteX6" fmla="*/ 750 w 10000"/>
              <a:gd name="connsiteY6" fmla="*/ 5617 h 10000"/>
              <a:gd name="connsiteX7" fmla="*/ 1667 w 10000"/>
              <a:gd name="connsiteY7" fmla="*/ 5617 h 10000"/>
              <a:gd name="connsiteX8" fmla="*/ 1833 w 10000"/>
              <a:gd name="connsiteY8" fmla="*/ 5340 h 10000"/>
              <a:gd name="connsiteX9" fmla="*/ 2500 w 10000"/>
              <a:gd name="connsiteY9" fmla="*/ 5247 h 10000"/>
              <a:gd name="connsiteX10" fmla="*/ 3250 w 10000"/>
              <a:gd name="connsiteY10" fmla="*/ 4321 h 10000"/>
              <a:gd name="connsiteX11" fmla="*/ 3583 w 10000"/>
              <a:gd name="connsiteY11" fmla="*/ 4043 h 10000"/>
              <a:gd name="connsiteX12" fmla="*/ 4250 w 10000"/>
              <a:gd name="connsiteY12" fmla="*/ 3858 h 10000"/>
              <a:gd name="connsiteX13" fmla="*/ 4750 w 10000"/>
              <a:gd name="connsiteY13" fmla="*/ 3210 h 10000"/>
              <a:gd name="connsiteX14" fmla="*/ 5583 w 10000"/>
              <a:gd name="connsiteY14" fmla="*/ 3025 h 10000"/>
              <a:gd name="connsiteX15" fmla="*/ 5583 w 10000"/>
              <a:gd name="connsiteY15" fmla="*/ 2191 h 10000"/>
              <a:gd name="connsiteX16" fmla="*/ 6000 w 10000"/>
              <a:gd name="connsiteY16" fmla="*/ 1265 h 10000"/>
              <a:gd name="connsiteX17" fmla="*/ 6167 w 10000"/>
              <a:gd name="connsiteY17" fmla="*/ 525 h 10000"/>
              <a:gd name="connsiteX18" fmla="*/ 6278 w 10000"/>
              <a:gd name="connsiteY18" fmla="*/ 0 h 10000"/>
              <a:gd name="connsiteX19" fmla="*/ 7750 w 10000"/>
              <a:gd name="connsiteY19" fmla="*/ 586 h 10000"/>
              <a:gd name="connsiteX20" fmla="*/ 8056 w 10000"/>
              <a:gd name="connsiteY20" fmla="*/ 1049 h 10000"/>
              <a:gd name="connsiteX21" fmla="*/ 8861 w 10000"/>
              <a:gd name="connsiteY21" fmla="*/ 833 h 10000"/>
              <a:gd name="connsiteX22" fmla="*/ 9306 w 10000"/>
              <a:gd name="connsiteY22" fmla="*/ 957 h 10000"/>
              <a:gd name="connsiteX23" fmla="*/ 9861 w 10000"/>
              <a:gd name="connsiteY23" fmla="*/ 1543 h 10000"/>
              <a:gd name="connsiteX24" fmla="*/ 10000 w 10000"/>
              <a:gd name="connsiteY24" fmla="*/ 2809 h 10000"/>
              <a:gd name="connsiteX25" fmla="*/ 9861 w 10000"/>
              <a:gd name="connsiteY25" fmla="*/ 3302 h 10000"/>
              <a:gd name="connsiteX26" fmla="*/ 9528 w 10000"/>
              <a:gd name="connsiteY26" fmla="*/ 3179 h 10000"/>
              <a:gd name="connsiteX27" fmla="*/ 8611 w 10000"/>
              <a:gd name="connsiteY27" fmla="*/ 3981 h 10000"/>
              <a:gd name="connsiteX28" fmla="*/ 7056 w 10000"/>
              <a:gd name="connsiteY28" fmla="*/ 4259 h 10000"/>
              <a:gd name="connsiteX29" fmla="*/ 6639 w 10000"/>
              <a:gd name="connsiteY29" fmla="*/ 4722 h 10000"/>
              <a:gd name="connsiteX30" fmla="*/ 6917 w 10000"/>
              <a:gd name="connsiteY30" fmla="*/ 5154 h 10000"/>
              <a:gd name="connsiteX31" fmla="*/ 7056 w 10000"/>
              <a:gd name="connsiteY31" fmla="*/ 6111 h 10000"/>
              <a:gd name="connsiteX32" fmla="*/ 7417 w 10000"/>
              <a:gd name="connsiteY32" fmla="*/ 6265 h 10000"/>
              <a:gd name="connsiteX33" fmla="*/ 8528 w 10000"/>
              <a:gd name="connsiteY33" fmla="*/ 7654 h 10000"/>
              <a:gd name="connsiteX34" fmla="*/ 8611 w 10000"/>
              <a:gd name="connsiteY34" fmla="*/ 9537 h 10000"/>
              <a:gd name="connsiteX35" fmla="*/ 7833 w 10000"/>
              <a:gd name="connsiteY35" fmla="*/ 10000 h 10000"/>
              <a:gd name="connsiteX36" fmla="*/ 7306 w 10000"/>
              <a:gd name="connsiteY36" fmla="*/ 9414 h 10000"/>
              <a:gd name="connsiteX37" fmla="*/ 6639 w 10000"/>
              <a:gd name="connsiteY37" fmla="*/ 8457 h 10000"/>
              <a:gd name="connsiteX38" fmla="*/ 6639 w 10000"/>
              <a:gd name="connsiteY38" fmla="*/ 7994 h 10000"/>
              <a:gd name="connsiteX39" fmla="*/ 6167 w 10000"/>
              <a:gd name="connsiteY39" fmla="*/ 7870 h 10000"/>
              <a:gd name="connsiteX40" fmla="*/ 5722 w 10000"/>
              <a:gd name="connsiteY40" fmla="*/ 8117 h 10000"/>
              <a:gd name="connsiteX41" fmla="*/ 4833 w 10000"/>
              <a:gd name="connsiteY41" fmla="*/ 7654 h 10000"/>
              <a:gd name="connsiteX42" fmla="*/ 4500 w 10000"/>
              <a:gd name="connsiteY42" fmla="*/ 8611 h 10000"/>
              <a:gd name="connsiteX43" fmla="*/ 3861 w 10000"/>
              <a:gd name="connsiteY43" fmla="*/ 8704 h 10000"/>
              <a:gd name="connsiteX44" fmla="*/ 3278 w 10000"/>
              <a:gd name="connsiteY44" fmla="*/ 9537 h 10000"/>
              <a:gd name="connsiteX45" fmla="*/ 3028 w 10000"/>
              <a:gd name="connsiteY45" fmla="*/ 9290 h 10000"/>
              <a:gd name="connsiteX46" fmla="*/ 2472 w 10000"/>
              <a:gd name="connsiteY46" fmla="*/ 9537 h 10000"/>
              <a:gd name="connsiteX47" fmla="*/ 1833 w 10000"/>
              <a:gd name="connsiteY47" fmla="*/ 9043 h 10000"/>
              <a:gd name="connsiteX0-1" fmla="*/ 1833 w 10000"/>
              <a:gd name="connsiteY0-2" fmla="*/ 9043 h 10000"/>
              <a:gd name="connsiteX1-3" fmla="*/ 889 w 10000"/>
              <a:gd name="connsiteY1-4" fmla="*/ 8117 h 10000"/>
              <a:gd name="connsiteX2-5" fmla="*/ 333 w 10000"/>
              <a:gd name="connsiteY2-6" fmla="*/ 7469 h 10000"/>
              <a:gd name="connsiteX3-7" fmla="*/ 167 w 10000"/>
              <a:gd name="connsiteY3-8" fmla="*/ 6543 h 10000"/>
              <a:gd name="connsiteX4-9" fmla="*/ 0 w 10000"/>
              <a:gd name="connsiteY4-10" fmla="*/ 5802 h 10000"/>
              <a:gd name="connsiteX5-11" fmla="*/ 750 w 10000"/>
              <a:gd name="connsiteY5-12" fmla="*/ 5617 h 10000"/>
              <a:gd name="connsiteX6-13" fmla="*/ 1667 w 10000"/>
              <a:gd name="connsiteY6-14" fmla="*/ 5617 h 10000"/>
              <a:gd name="connsiteX7-15" fmla="*/ 1833 w 10000"/>
              <a:gd name="connsiteY7-16" fmla="*/ 5340 h 10000"/>
              <a:gd name="connsiteX8-17" fmla="*/ 2500 w 10000"/>
              <a:gd name="connsiteY8-18" fmla="*/ 5247 h 10000"/>
              <a:gd name="connsiteX9-19" fmla="*/ 3250 w 10000"/>
              <a:gd name="connsiteY9-20" fmla="*/ 4321 h 10000"/>
              <a:gd name="connsiteX10-21" fmla="*/ 3583 w 10000"/>
              <a:gd name="connsiteY10-22" fmla="*/ 4043 h 10000"/>
              <a:gd name="connsiteX11-23" fmla="*/ 4250 w 10000"/>
              <a:gd name="connsiteY11-24" fmla="*/ 3858 h 10000"/>
              <a:gd name="connsiteX12-25" fmla="*/ 4750 w 10000"/>
              <a:gd name="connsiteY12-26" fmla="*/ 3210 h 10000"/>
              <a:gd name="connsiteX13-27" fmla="*/ 5583 w 10000"/>
              <a:gd name="connsiteY13-28" fmla="*/ 3025 h 10000"/>
              <a:gd name="connsiteX14-29" fmla="*/ 5583 w 10000"/>
              <a:gd name="connsiteY14-30" fmla="*/ 2191 h 10000"/>
              <a:gd name="connsiteX15-31" fmla="*/ 6000 w 10000"/>
              <a:gd name="connsiteY15-32" fmla="*/ 1265 h 10000"/>
              <a:gd name="connsiteX16-33" fmla="*/ 6167 w 10000"/>
              <a:gd name="connsiteY16-34" fmla="*/ 525 h 10000"/>
              <a:gd name="connsiteX17-35" fmla="*/ 6278 w 10000"/>
              <a:gd name="connsiteY17-36" fmla="*/ 0 h 10000"/>
              <a:gd name="connsiteX18-37" fmla="*/ 7750 w 10000"/>
              <a:gd name="connsiteY18-38" fmla="*/ 586 h 10000"/>
              <a:gd name="connsiteX19-39" fmla="*/ 8056 w 10000"/>
              <a:gd name="connsiteY19-40" fmla="*/ 1049 h 10000"/>
              <a:gd name="connsiteX20-41" fmla="*/ 8861 w 10000"/>
              <a:gd name="connsiteY20-42" fmla="*/ 833 h 10000"/>
              <a:gd name="connsiteX21-43" fmla="*/ 9306 w 10000"/>
              <a:gd name="connsiteY21-44" fmla="*/ 957 h 10000"/>
              <a:gd name="connsiteX22-45" fmla="*/ 9861 w 10000"/>
              <a:gd name="connsiteY22-46" fmla="*/ 1543 h 10000"/>
              <a:gd name="connsiteX23-47" fmla="*/ 10000 w 10000"/>
              <a:gd name="connsiteY23-48" fmla="*/ 2809 h 10000"/>
              <a:gd name="connsiteX24-49" fmla="*/ 9861 w 10000"/>
              <a:gd name="connsiteY24-50" fmla="*/ 3302 h 10000"/>
              <a:gd name="connsiteX25-51" fmla="*/ 9528 w 10000"/>
              <a:gd name="connsiteY25-52" fmla="*/ 3179 h 10000"/>
              <a:gd name="connsiteX26-53" fmla="*/ 8611 w 10000"/>
              <a:gd name="connsiteY26-54" fmla="*/ 3981 h 10000"/>
              <a:gd name="connsiteX27-55" fmla="*/ 7056 w 10000"/>
              <a:gd name="connsiteY27-56" fmla="*/ 4259 h 10000"/>
              <a:gd name="connsiteX28-57" fmla="*/ 6639 w 10000"/>
              <a:gd name="connsiteY28-58" fmla="*/ 4722 h 10000"/>
              <a:gd name="connsiteX29-59" fmla="*/ 6917 w 10000"/>
              <a:gd name="connsiteY29-60" fmla="*/ 5154 h 10000"/>
              <a:gd name="connsiteX30-61" fmla="*/ 7056 w 10000"/>
              <a:gd name="connsiteY30-62" fmla="*/ 6111 h 10000"/>
              <a:gd name="connsiteX31-63" fmla="*/ 7417 w 10000"/>
              <a:gd name="connsiteY31-64" fmla="*/ 6265 h 10000"/>
              <a:gd name="connsiteX32-65" fmla="*/ 8528 w 10000"/>
              <a:gd name="connsiteY32-66" fmla="*/ 7654 h 10000"/>
              <a:gd name="connsiteX33-67" fmla="*/ 8611 w 10000"/>
              <a:gd name="connsiteY33-68" fmla="*/ 9537 h 10000"/>
              <a:gd name="connsiteX34-69" fmla="*/ 7833 w 10000"/>
              <a:gd name="connsiteY34-70" fmla="*/ 10000 h 10000"/>
              <a:gd name="connsiteX35-71" fmla="*/ 7306 w 10000"/>
              <a:gd name="connsiteY35-72" fmla="*/ 9414 h 10000"/>
              <a:gd name="connsiteX36-73" fmla="*/ 6639 w 10000"/>
              <a:gd name="connsiteY36-74" fmla="*/ 8457 h 10000"/>
              <a:gd name="connsiteX37-75" fmla="*/ 6639 w 10000"/>
              <a:gd name="connsiteY37-76" fmla="*/ 7994 h 10000"/>
              <a:gd name="connsiteX38-77" fmla="*/ 6167 w 10000"/>
              <a:gd name="connsiteY38-78" fmla="*/ 7870 h 10000"/>
              <a:gd name="connsiteX39-79" fmla="*/ 5722 w 10000"/>
              <a:gd name="connsiteY39-80" fmla="*/ 8117 h 10000"/>
              <a:gd name="connsiteX40-81" fmla="*/ 4833 w 10000"/>
              <a:gd name="connsiteY40-82" fmla="*/ 7654 h 10000"/>
              <a:gd name="connsiteX41-83" fmla="*/ 4500 w 10000"/>
              <a:gd name="connsiteY41-84" fmla="*/ 8611 h 10000"/>
              <a:gd name="connsiteX42-85" fmla="*/ 3861 w 10000"/>
              <a:gd name="connsiteY42-86" fmla="*/ 8704 h 10000"/>
              <a:gd name="connsiteX43-87" fmla="*/ 3278 w 10000"/>
              <a:gd name="connsiteY43-88" fmla="*/ 9537 h 10000"/>
              <a:gd name="connsiteX44-89" fmla="*/ 3028 w 10000"/>
              <a:gd name="connsiteY44-90" fmla="*/ 9290 h 10000"/>
              <a:gd name="connsiteX45-91" fmla="*/ 2472 w 10000"/>
              <a:gd name="connsiteY45-92" fmla="*/ 9537 h 10000"/>
              <a:gd name="connsiteX46-93" fmla="*/ 1833 w 10000"/>
              <a:gd name="connsiteY46-94" fmla="*/ 9043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  <a:cxn ang="0">
                <a:pos x="connsiteX29-59" y="connsiteY29-60"/>
              </a:cxn>
              <a:cxn ang="0">
                <a:pos x="connsiteX30-61" y="connsiteY30-62"/>
              </a:cxn>
              <a:cxn ang="0">
                <a:pos x="connsiteX31-63" y="connsiteY31-64"/>
              </a:cxn>
              <a:cxn ang="0">
                <a:pos x="connsiteX32-65" y="connsiteY32-66"/>
              </a:cxn>
              <a:cxn ang="0">
                <a:pos x="connsiteX33-67" y="connsiteY33-68"/>
              </a:cxn>
              <a:cxn ang="0">
                <a:pos x="connsiteX34-69" y="connsiteY34-70"/>
              </a:cxn>
              <a:cxn ang="0">
                <a:pos x="connsiteX35-71" y="connsiteY35-72"/>
              </a:cxn>
              <a:cxn ang="0">
                <a:pos x="connsiteX36-73" y="connsiteY36-74"/>
              </a:cxn>
              <a:cxn ang="0">
                <a:pos x="connsiteX37-75" y="connsiteY37-76"/>
              </a:cxn>
              <a:cxn ang="0">
                <a:pos x="connsiteX38-77" y="connsiteY38-78"/>
              </a:cxn>
              <a:cxn ang="0">
                <a:pos x="connsiteX39-79" y="connsiteY39-80"/>
              </a:cxn>
              <a:cxn ang="0">
                <a:pos x="connsiteX40-81" y="connsiteY40-82"/>
              </a:cxn>
              <a:cxn ang="0">
                <a:pos x="connsiteX41-83" y="connsiteY41-84"/>
              </a:cxn>
              <a:cxn ang="0">
                <a:pos x="connsiteX42-85" y="connsiteY42-86"/>
              </a:cxn>
              <a:cxn ang="0">
                <a:pos x="connsiteX43-87" y="connsiteY43-88"/>
              </a:cxn>
              <a:cxn ang="0">
                <a:pos x="connsiteX44-89" y="connsiteY44-90"/>
              </a:cxn>
              <a:cxn ang="0">
                <a:pos x="connsiteX45-91" y="connsiteY45-92"/>
              </a:cxn>
              <a:cxn ang="0">
                <a:pos x="connsiteX46-93" y="connsiteY46-94"/>
              </a:cxn>
            </a:cxnLst>
            <a:rect l="l" t="t" r="r" b="b"/>
            <a:pathLst>
              <a:path w="10000" h="10000">
                <a:moveTo>
                  <a:pt x="1833" y="9043"/>
                </a:moveTo>
                <a:cubicBezTo>
                  <a:pt x="1569" y="8807"/>
                  <a:pt x="1139" y="8379"/>
                  <a:pt x="889" y="8117"/>
                </a:cubicBezTo>
                <a:lnTo>
                  <a:pt x="333" y="7469"/>
                </a:lnTo>
                <a:cubicBezTo>
                  <a:pt x="278" y="7160"/>
                  <a:pt x="222" y="6852"/>
                  <a:pt x="167" y="6543"/>
                </a:cubicBezTo>
                <a:cubicBezTo>
                  <a:pt x="111" y="6296"/>
                  <a:pt x="56" y="6049"/>
                  <a:pt x="0" y="5802"/>
                </a:cubicBezTo>
                <a:lnTo>
                  <a:pt x="750" y="5617"/>
                </a:lnTo>
                <a:lnTo>
                  <a:pt x="1667" y="5617"/>
                </a:lnTo>
                <a:lnTo>
                  <a:pt x="1833" y="5340"/>
                </a:lnTo>
                <a:lnTo>
                  <a:pt x="2500" y="5247"/>
                </a:lnTo>
                <a:lnTo>
                  <a:pt x="3250" y="4321"/>
                </a:lnTo>
                <a:lnTo>
                  <a:pt x="3583" y="4043"/>
                </a:lnTo>
                <a:lnTo>
                  <a:pt x="4250" y="3858"/>
                </a:lnTo>
                <a:lnTo>
                  <a:pt x="4750" y="3210"/>
                </a:lnTo>
                <a:lnTo>
                  <a:pt x="5583" y="3025"/>
                </a:lnTo>
                <a:lnTo>
                  <a:pt x="5583" y="2191"/>
                </a:lnTo>
                <a:lnTo>
                  <a:pt x="6000" y="1265"/>
                </a:lnTo>
                <a:cubicBezTo>
                  <a:pt x="6056" y="1018"/>
                  <a:pt x="6111" y="772"/>
                  <a:pt x="6167" y="525"/>
                </a:cubicBezTo>
                <a:lnTo>
                  <a:pt x="6278" y="0"/>
                </a:lnTo>
                <a:lnTo>
                  <a:pt x="7750" y="586"/>
                </a:lnTo>
                <a:lnTo>
                  <a:pt x="8056" y="1049"/>
                </a:lnTo>
                <a:lnTo>
                  <a:pt x="8861" y="833"/>
                </a:lnTo>
                <a:lnTo>
                  <a:pt x="9306" y="957"/>
                </a:lnTo>
                <a:lnTo>
                  <a:pt x="9861" y="1543"/>
                </a:lnTo>
                <a:cubicBezTo>
                  <a:pt x="9907" y="1965"/>
                  <a:pt x="9954" y="2387"/>
                  <a:pt x="10000" y="2809"/>
                </a:cubicBezTo>
                <a:cubicBezTo>
                  <a:pt x="9954" y="2973"/>
                  <a:pt x="9907" y="3138"/>
                  <a:pt x="9861" y="3302"/>
                </a:cubicBezTo>
                <a:lnTo>
                  <a:pt x="9528" y="3179"/>
                </a:lnTo>
                <a:lnTo>
                  <a:pt x="8611" y="3981"/>
                </a:lnTo>
                <a:lnTo>
                  <a:pt x="7056" y="4259"/>
                </a:lnTo>
                <a:lnTo>
                  <a:pt x="6639" y="4722"/>
                </a:lnTo>
                <a:lnTo>
                  <a:pt x="6917" y="5154"/>
                </a:lnTo>
                <a:cubicBezTo>
                  <a:pt x="6963" y="5473"/>
                  <a:pt x="7010" y="5792"/>
                  <a:pt x="7056" y="6111"/>
                </a:cubicBezTo>
                <a:lnTo>
                  <a:pt x="7417" y="6265"/>
                </a:lnTo>
                <a:lnTo>
                  <a:pt x="8528" y="7654"/>
                </a:lnTo>
                <a:cubicBezTo>
                  <a:pt x="8556" y="8282"/>
                  <a:pt x="8583" y="8909"/>
                  <a:pt x="8611" y="9537"/>
                </a:cubicBezTo>
                <a:lnTo>
                  <a:pt x="7833" y="10000"/>
                </a:lnTo>
                <a:lnTo>
                  <a:pt x="7306" y="9414"/>
                </a:lnTo>
                <a:lnTo>
                  <a:pt x="6639" y="8457"/>
                </a:lnTo>
                <a:lnTo>
                  <a:pt x="6639" y="7994"/>
                </a:lnTo>
                <a:lnTo>
                  <a:pt x="6167" y="7870"/>
                </a:lnTo>
                <a:lnTo>
                  <a:pt x="5722" y="8117"/>
                </a:lnTo>
                <a:lnTo>
                  <a:pt x="4833" y="7654"/>
                </a:lnTo>
                <a:lnTo>
                  <a:pt x="4500" y="8611"/>
                </a:lnTo>
                <a:lnTo>
                  <a:pt x="3861" y="8704"/>
                </a:lnTo>
                <a:lnTo>
                  <a:pt x="3278" y="9537"/>
                </a:lnTo>
                <a:lnTo>
                  <a:pt x="3028" y="9290"/>
                </a:lnTo>
                <a:lnTo>
                  <a:pt x="2472" y="9537"/>
                </a:lnTo>
                <a:lnTo>
                  <a:pt x="1833" y="9043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635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zh-CN" altLang="en-US" sz="800"/>
          </a:p>
        </p:txBody>
      </p:sp>
      <p:grpSp>
        <p:nvGrpSpPr>
          <p:cNvPr id="36" name="组合 35"/>
          <p:cNvGrpSpPr/>
          <p:nvPr/>
        </p:nvGrpSpPr>
        <p:grpSpPr>
          <a:xfrm>
            <a:off x="3834465" y="3243142"/>
            <a:ext cx="429707" cy="619622"/>
            <a:chOff x="6890313" y="2250719"/>
            <a:chExt cx="353873" cy="510272"/>
          </a:xfrm>
        </p:grpSpPr>
        <p:cxnSp>
          <p:nvCxnSpPr>
            <p:cNvPr id="37" name="直接连接符 36"/>
            <p:cNvCxnSpPr/>
            <p:nvPr/>
          </p:nvCxnSpPr>
          <p:spPr>
            <a:xfrm flipV="1">
              <a:off x="6890313" y="2250719"/>
              <a:ext cx="0" cy="510272"/>
            </a:xfrm>
            <a:prstGeom prst="line">
              <a:avLst/>
            </a:prstGeom>
            <a:ln w="19050">
              <a:solidFill>
                <a:schemeClr val="tx1">
                  <a:lumMod val="85000"/>
                  <a:lumOff val="15000"/>
                </a:schemeClr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任意多边形 37"/>
            <p:cNvSpPr/>
            <p:nvPr/>
          </p:nvSpPr>
          <p:spPr>
            <a:xfrm>
              <a:off x="6904381" y="2326626"/>
              <a:ext cx="339805" cy="199530"/>
            </a:xfrm>
            <a:custGeom>
              <a:avLst/>
              <a:gdLst>
                <a:gd name="connsiteX0" fmla="*/ 0 w 670404"/>
                <a:gd name="connsiteY0" fmla="*/ 0 h 393655"/>
                <a:gd name="connsiteX1" fmla="*/ 670401 w 670404"/>
                <a:gd name="connsiteY1" fmla="*/ 0 h 393655"/>
                <a:gd name="connsiteX2" fmla="*/ 477071 w 670404"/>
                <a:gd name="connsiteY2" fmla="*/ 196826 h 393655"/>
                <a:gd name="connsiteX3" fmla="*/ 670404 w 670404"/>
                <a:gd name="connsiteY3" fmla="*/ 393655 h 393655"/>
                <a:gd name="connsiteX4" fmla="*/ 0 w 670404"/>
                <a:gd name="connsiteY4" fmla="*/ 393655 h 393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0404" h="393655">
                  <a:moveTo>
                    <a:pt x="0" y="0"/>
                  </a:moveTo>
                  <a:lnTo>
                    <a:pt x="670401" y="0"/>
                  </a:lnTo>
                  <a:lnTo>
                    <a:pt x="477071" y="196826"/>
                  </a:lnTo>
                  <a:lnTo>
                    <a:pt x="670404" y="393655"/>
                  </a:lnTo>
                  <a:lnTo>
                    <a:pt x="0" y="39365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000"/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2125800" y="2863153"/>
            <a:ext cx="429707" cy="619622"/>
            <a:chOff x="6890313" y="2250719"/>
            <a:chExt cx="353873" cy="510272"/>
          </a:xfrm>
        </p:grpSpPr>
        <p:cxnSp>
          <p:nvCxnSpPr>
            <p:cNvPr id="40" name="直接连接符 39"/>
            <p:cNvCxnSpPr/>
            <p:nvPr/>
          </p:nvCxnSpPr>
          <p:spPr>
            <a:xfrm flipV="1">
              <a:off x="6890313" y="2250719"/>
              <a:ext cx="0" cy="510272"/>
            </a:xfrm>
            <a:prstGeom prst="line">
              <a:avLst/>
            </a:prstGeom>
            <a:ln w="19050">
              <a:solidFill>
                <a:schemeClr val="tx1">
                  <a:lumMod val="85000"/>
                  <a:lumOff val="15000"/>
                </a:schemeClr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任意多边形 40"/>
            <p:cNvSpPr/>
            <p:nvPr/>
          </p:nvSpPr>
          <p:spPr>
            <a:xfrm>
              <a:off x="6904381" y="2326626"/>
              <a:ext cx="339805" cy="199530"/>
            </a:xfrm>
            <a:custGeom>
              <a:avLst/>
              <a:gdLst>
                <a:gd name="connsiteX0" fmla="*/ 0 w 670404"/>
                <a:gd name="connsiteY0" fmla="*/ 0 h 393655"/>
                <a:gd name="connsiteX1" fmla="*/ 670401 w 670404"/>
                <a:gd name="connsiteY1" fmla="*/ 0 h 393655"/>
                <a:gd name="connsiteX2" fmla="*/ 477071 w 670404"/>
                <a:gd name="connsiteY2" fmla="*/ 196826 h 393655"/>
                <a:gd name="connsiteX3" fmla="*/ 670404 w 670404"/>
                <a:gd name="connsiteY3" fmla="*/ 393655 h 393655"/>
                <a:gd name="connsiteX4" fmla="*/ 0 w 670404"/>
                <a:gd name="connsiteY4" fmla="*/ 393655 h 393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0404" h="393655">
                  <a:moveTo>
                    <a:pt x="0" y="0"/>
                  </a:moveTo>
                  <a:lnTo>
                    <a:pt x="670401" y="0"/>
                  </a:lnTo>
                  <a:lnTo>
                    <a:pt x="477071" y="196826"/>
                  </a:lnTo>
                  <a:lnTo>
                    <a:pt x="670404" y="393655"/>
                  </a:lnTo>
                  <a:lnTo>
                    <a:pt x="0" y="39365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000"/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4517481" y="4862092"/>
            <a:ext cx="429707" cy="619622"/>
            <a:chOff x="6890313" y="2250719"/>
            <a:chExt cx="353873" cy="510272"/>
          </a:xfrm>
        </p:grpSpPr>
        <p:cxnSp>
          <p:nvCxnSpPr>
            <p:cNvPr id="43" name="直接连接符 42"/>
            <p:cNvCxnSpPr/>
            <p:nvPr/>
          </p:nvCxnSpPr>
          <p:spPr>
            <a:xfrm flipV="1">
              <a:off x="6890313" y="2250719"/>
              <a:ext cx="0" cy="510272"/>
            </a:xfrm>
            <a:prstGeom prst="line">
              <a:avLst/>
            </a:prstGeom>
            <a:ln w="19050">
              <a:solidFill>
                <a:schemeClr val="tx1">
                  <a:lumMod val="85000"/>
                  <a:lumOff val="15000"/>
                </a:schemeClr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任意多边形 43"/>
            <p:cNvSpPr/>
            <p:nvPr/>
          </p:nvSpPr>
          <p:spPr>
            <a:xfrm>
              <a:off x="6904381" y="2326626"/>
              <a:ext cx="339805" cy="199530"/>
            </a:xfrm>
            <a:custGeom>
              <a:avLst/>
              <a:gdLst>
                <a:gd name="connsiteX0" fmla="*/ 0 w 670404"/>
                <a:gd name="connsiteY0" fmla="*/ 0 h 393655"/>
                <a:gd name="connsiteX1" fmla="*/ 670401 w 670404"/>
                <a:gd name="connsiteY1" fmla="*/ 0 h 393655"/>
                <a:gd name="connsiteX2" fmla="*/ 477071 w 670404"/>
                <a:gd name="connsiteY2" fmla="*/ 196826 h 393655"/>
                <a:gd name="connsiteX3" fmla="*/ 670404 w 670404"/>
                <a:gd name="connsiteY3" fmla="*/ 393655 h 393655"/>
                <a:gd name="connsiteX4" fmla="*/ 0 w 670404"/>
                <a:gd name="connsiteY4" fmla="*/ 393655 h 393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0404" h="393655">
                  <a:moveTo>
                    <a:pt x="0" y="0"/>
                  </a:moveTo>
                  <a:lnTo>
                    <a:pt x="670401" y="0"/>
                  </a:lnTo>
                  <a:lnTo>
                    <a:pt x="477071" y="196826"/>
                  </a:lnTo>
                  <a:lnTo>
                    <a:pt x="670404" y="393655"/>
                  </a:lnTo>
                  <a:lnTo>
                    <a:pt x="0" y="39365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000"/>
            </a:p>
          </p:txBody>
        </p:sp>
      </p:grpSp>
      <p:sp>
        <p:nvSpPr>
          <p:cNvPr id="45" name="文本框 44"/>
          <p:cNvSpPr txBox="1"/>
          <p:nvPr/>
        </p:nvSpPr>
        <p:spPr>
          <a:xfrm>
            <a:off x="3756353" y="3293104"/>
            <a:ext cx="555170" cy="317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chemeClr val="bg1"/>
                </a:solidFill>
              </a:rPr>
              <a:t>20%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2032335" y="2900742"/>
            <a:ext cx="555170" cy="317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</a:rPr>
              <a:t>5</a:t>
            </a:r>
            <a:r>
              <a:rPr lang="en-US" altLang="zh-CN" sz="1400" dirty="0" smtClean="0">
                <a:solidFill>
                  <a:schemeClr val="bg1"/>
                </a:solidFill>
              </a:rPr>
              <a:t>0%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4437750" y="4899695"/>
            <a:ext cx="555170" cy="317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</a:rPr>
              <a:t>3</a:t>
            </a:r>
            <a:r>
              <a:rPr lang="en-US" altLang="zh-CN" sz="1400" dirty="0" smtClean="0">
                <a:solidFill>
                  <a:schemeClr val="bg1"/>
                </a:solidFill>
              </a:rPr>
              <a:t>0%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cxnSp>
        <p:nvCxnSpPr>
          <p:cNvPr id="48" name="直接连接符 47"/>
          <p:cNvCxnSpPr/>
          <p:nvPr/>
        </p:nvCxnSpPr>
        <p:spPr>
          <a:xfrm>
            <a:off x="7118123" y="1606111"/>
            <a:ext cx="0" cy="103582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组合 48"/>
          <p:cNvGrpSpPr/>
          <p:nvPr/>
        </p:nvGrpSpPr>
        <p:grpSpPr>
          <a:xfrm>
            <a:off x="7307363" y="1621636"/>
            <a:ext cx="3585328" cy="1004770"/>
            <a:chOff x="7307363" y="1409164"/>
            <a:chExt cx="3585328" cy="1004770"/>
          </a:xfrm>
        </p:grpSpPr>
        <p:sp>
          <p:nvSpPr>
            <p:cNvPr id="50" name="文本框 49"/>
            <p:cNvSpPr txBox="1"/>
            <p:nvPr/>
          </p:nvSpPr>
          <p:spPr>
            <a:xfrm>
              <a:off x="7307363" y="1761448"/>
              <a:ext cx="3585328" cy="652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400" spc="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dirty="0" smtClean="0"/>
                <a:t>根据百分比的比例图添加这个地区的一些现状数据情况</a:t>
              </a: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7307363" y="1409164"/>
              <a:ext cx="26212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pc="1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配合动画添加地区名称</a:t>
              </a:r>
              <a:endParaRPr lang="zh-CN" altLang="en-US" spc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cxnSp>
        <p:nvCxnSpPr>
          <p:cNvPr id="52" name="直接连接符 51"/>
          <p:cNvCxnSpPr/>
          <p:nvPr/>
        </p:nvCxnSpPr>
        <p:spPr>
          <a:xfrm>
            <a:off x="7118123" y="3320263"/>
            <a:ext cx="0" cy="103582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" name="组合 52"/>
          <p:cNvGrpSpPr/>
          <p:nvPr/>
        </p:nvGrpSpPr>
        <p:grpSpPr>
          <a:xfrm>
            <a:off x="7307363" y="3335788"/>
            <a:ext cx="3585328" cy="1004770"/>
            <a:chOff x="7307363" y="1409164"/>
            <a:chExt cx="3585328" cy="1004770"/>
          </a:xfrm>
        </p:grpSpPr>
        <p:sp>
          <p:nvSpPr>
            <p:cNvPr id="54" name="文本框 53"/>
            <p:cNvSpPr txBox="1"/>
            <p:nvPr/>
          </p:nvSpPr>
          <p:spPr>
            <a:xfrm>
              <a:off x="7307363" y="1761448"/>
              <a:ext cx="3585328" cy="652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400" spc="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dirty="0" smtClean="0"/>
                <a:t>根据百分比的比例图添加这个地区的一些现状数据情况</a:t>
              </a: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7307363" y="1409164"/>
              <a:ext cx="26212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pc="1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配合动画添加地区名称</a:t>
              </a:r>
              <a:endParaRPr lang="zh-CN" altLang="en-US" spc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cxnSp>
        <p:nvCxnSpPr>
          <p:cNvPr id="56" name="直接连接符 55"/>
          <p:cNvCxnSpPr/>
          <p:nvPr/>
        </p:nvCxnSpPr>
        <p:spPr>
          <a:xfrm>
            <a:off x="7118123" y="4964723"/>
            <a:ext cx="0" cy="103582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组合 56"/>
          <p:cNvGrpSpPr/>
          <p:nvPr/>
        </p:nvGrpSpPr>
        <p:grpSpPr>
          <a:xfrm>
            <a:off x="7307363" y="4980248"/>
            <a:ext cx="3585328" cy="1004770"/>
            <a:chOff x="7307363" y="1409164"/>
            <a:chExt cx="3585328" cy="1004770"/>
          </a:xfrm>
        </p:grpSpPr>
        <p:sp>
          <p:nvSpPr>
            <p:cNvPr id="58" name="文本框 57"/>
            <p:cNvSpPr txBox="1"/>
            <p:nvPr/>
          </p:nvSpPr>
          <p:spPr>
            <a:xfrm>
              <a:off x="7307363" y="1761448"/>
              <a:ext cx="3585328" cy="652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400" spc="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dirty="0" smtClean="0"/>
                <a:t>根据百分比的比例图添加这个地区的一些现状数据情况</a:t>
              </a: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7307363" y="1409164"/>
              <a:ext cx="26212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pc="1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配合动画添加地区名称</a:t>
              </a:r>
              <a:endParaRPr lang="zh-CN" altLang="en-US" spc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2763421"/>
            <a:ext cx="3060441" cy="2230609"/>
            <a:chOff x="0" y="1760220"/>
            <a:chExt cx="13287640" cy="5303520"/>
          </a:xfrm>
        </p:grpSpPr>
        <p:sp>
          <p:nvSpPr>
            <p:cNvPr id="3" name="等腰三角形 2"/>
            <p:cNvSpPr/>
            <p:nvPr/>
          </p:nvSpPr>
          <p:spPr>
            <a:xfrm rot="5400000">
              <a:off x="3268980" y="-1508760"/>
              <a:ext cx="5303520" cy="11841480"/>
            </a:xfrm>
            <a:prstGeom prst="triangl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" name="等腰三角形 3"/>
            <p:cNvSpPr/>
            <p:nvPr/>
          </p:nvSpPr>
          <p:spPr>
            <a:xfrm rot="5400000">
              <a:off x="9924230" y="2305870"/>
              <a:ext cx="2514600" cy="4212220"/>
            </a:xfrm>
            <a:prstGeom prst="triangl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656518" y="3094892"/>
              <a:ext cx="7592725" cy="2574388"/>
            </a:xfrm>
            <a:prstGeom prst="rect">
              <a:avLst/>
            </a:prstGeom>
            <a:noFill/>
          </p:spPr>
          <p:txBody>
            <a:bodyPr wrap="none" rtlCol="0">
              <a:prstTxWarp prst="textFadeRight">
                <a:avLst>
                  <a:gd name="adj" fmla="val 28961"/>
                </a:avLst>
              </a:prstTxWarp>
              <a:spAutoFit/>
            </a:bodyPr>
            <a:lstStyle/>
            <a:p>
              <a:r>
                <a:rPr lang="zh-CN" altLang="en-US" sz="96600" dirty="0" smtClean="0">
                  <a:solidFill>
                    <a:schemeClr val="bg1">
                      <a:lumMod val="9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研究目标</a:t>
              </a:r>
              <a:endParaRPr lang="zh-CN" altLang="en-US" sz="966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371323" y="2617592"/>
            <a:ext cx="1646990" cy="2140643"/>
            <a:chOff x="5688965" y="2195221"/>
            <a:chExt cx="1383082" cy="1797634"/>
          </a:xfrm>
        </p:grpSpPr>
        <p:sp>
          <p:nvSpPr>
            <p:cNvPr id="7" name="任意多边形 6"/>
            <p:cNvSpPr/>
            <p:nvPr/>
          </p:nvSpPr>
          <p:spPr bwMode="auto">
            <a:xfrm>
              <a:off x="5688965" y="2195221"/>
              <a:ext cx="1222375" cy="1797634"/>
            </a:xfrm>
            <a:custGeom>
              <a:avLst/>
              <a:gdLst>
                <a:gd name="connsiteX0" fmla="*/ 0 w 1222375"/>
                <a:gd name="connsiteY0" fmla="*/ 0 h 2301875"/>
                <a:gd name="connsiteX1" fmla="*/ 631825 w 1222375"/>
                <a:gd name="connsiteY1" fmla="*/ 0 h 2301875"/>
                <a:gd name="connsiteX2" fmla="*/ 1222375 w 1222375"/>
                <a:gd name="connsiteY2" fmla="*/ 1152525 h 2301875"/>
                <a:gd name="connsiteX3" fmla="*/ 631825 w 1222375"/>
                <a:gd name="connsiteY3" fmla="*/ 2301875 h 2301875"/>
                <a:gd name="connsiteX4" fmla="*/ 0 w 1222375"/>
                <a:gd name="connsiteY4" fmla="*/ 2301875 h 2301875"/>
                <a:gd name="connsiteX5" fmla="*/ 592138 w 1222375"/>
                <a:gd name="connsiteY5" fmla="*/ 1152525 h 2301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22375" h="2301875">
                  <a:moveTo>
                    <a:pt x="0" y="0"/>
                  </a:moveTo>
                  <a:lnTo>
                    <a:pt x="631825" y="0"/>
                  </a:lnTo>
                  <a:lnTo>
                    <a:pt x="1222375" y="1152525"/>
                  </a:lnTo>
                  <a:lnTo>
                    <a:pt x="631825" y="2301875"/>
                  </a:lnTo>
                  <a:lnTo>
                    <a:pt x="0" y="2301875"/>
                  </a:lnTo>
                  <a:lnTo>
                    <a:pt x="592138" y="115252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</a:endParaRPr>
            </a:p>
          </p:txBody>
        </p:sp>
        <p:sp>
          <p:nvSpPr>
            <p:cNvPr id="8" name="右箭头 7"/>
            <p:cNvSpPr/>
            <p:nvPr/>
          </p:nvSpPr>
          <p:spPr>
            <a:xfrm>
              <a:off x="6797727" y="2972118"/>
              <a:ext cx="274320" cy="243840"/>
            </a:xfrm>
            <a:prstGeom prst="rightArrow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107583" y="2802445"/>
            <a:ext cx="1504263" cy="1719896"/>
            <a:chOff x="4627722" y="2350454"/>
            <a:chExt cx="1263225" cy="1444306"/>
          </a:xfrm>
        </p:grpSpPr>
        <p:sp>
          <p:nvSpPr>
            <p:cNvPr id="10" name="任意多边形 9"/>
            <p:cNvSpPr/>
            <p:nvPr/>
          </p:nvSpPr>
          <p:spPr bwMode="auto">
            <a:xfrm>
              <a:off x="4627722" y="2350454"/>
              <a:ext cx="1108075" cy="1444306"/>
            </a:xfrm>
            <a:custGeom>
              <a:avLst/>
              <a:gdLst>
                <a:gd name="connsiteX0" fmla="*/ 0 w 1108075"/>
                <a:gd name="connsiteY0" fmla="*/ 0 h 1849438"/>
                <a:gd name="connsiteX1" fmla="*/ 633413 w 1108075"/>
                <a:gd name="connsiteY1" fmla="*/ 0 h 1849438"/>
                <a:gd name="connsiteX2" fmla="*/ 1108075 w 1108075"/>
                <a:gd name="connsiteY2" fmla="*/ 927100 h 1849438"/>
                <a:gd name="connsiteX3" fmla="*/ 633413 w 1108075"/>
                <a:gd name="connsiteY3" fmla="*/ 1849438 h 1849438"/>
                <a:gd name="connsiteX4" fmla="*/ 0 w 1108075"/>
                <a:gd name="connsiteY4" fmla="*/ 1849438 h 1849438"/>
                <a:gd name="connsiteX5" fmla="*/ 476250 w 1108075"/>
                <a:gd name="connsiteY5" fmla="*/ 927100 h 1849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08075" h="1849438">
                  <a:moveTo>
                    <a:pt x="0" y="0"/>
                  </a:moveTo>
                  <a:lnTo>
                    <a:pt x="633413" y="0"/>
                  </a:lnTo>
                  <a:lnTo>
                    <a:pt x="1108075" y="927100"/>
                  </a:lnTo>
                  <a:lnTo>
                    <a:pt x="633413" y="1849438"/>
                  </a:lnTo>
                  <a:lnTo>
                    <a:pt x="0" y="1849438"/>
                  </a:lnTo>
                  <a:lnTo>
                    <a:pt x="476250" y="92710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</a:endParaRPr>
            </a:p>
          </p:txBody>
        </p:sp>
        <p:sp>
          <p:nvSpPr>
            <p:cNvPr id="11" name="右箭头 10"/>
            <p:cNvSpPr/>
            <p:nvPr/>
          </p:nvSpPr>
          <p:spPr>
            <a:xfrm>
              <a:off x="5616627" y="2949258"/>
              <a:ext cx="274320" cy="243840"/>
            </a:xfrm>
            <a:prstGeom prst="rightArrow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5989402" y="3049086"/>
            <a:ext cx="1333938" cy="1281432"/>
            <a:chOff x="3688715" y="2557574"/>
            <a:chExt cx="1120192" cy="1076100"/>
          </a:xfrm>
        </p:grpSpPr>
        <p:sp>
          <p:nvSpPr>
            <p:cNvPr id="13" name="任意多边形 12"/>
            <p:cNvSpPr/>
            <p:nvPr/>
          </p:nvSpPr>
          <p:spPr bwMode="auto">
            <a:xfrm>
              <a:off x="3688715" y="2557574"/>
              <a:ext cx="985838" cy="1076100"/>
            </a:xfrm>
            <a:custGeom>
              <a:avLst/>
              <a:gdLst>
                <a:gd name="connsiteX0" fmla="*/ 0 w 985838"/>
                <a:gd name="connsiteY0" fmla="*/ 0 h 1377950"/>
                <a:gd name="connsiteX1" fmla="*/ 633413 w 985838"/>
                <a:gd name="connsiteY1" fmla="*/ 0 h 1377950"/>
                <a:gd name="connsiteX2" fmla="*/ 985838 w 985838"/>
                <a:gd name="connsiteY2" fmla="*/ 688975 h 1377950"/>
                <a:gd name="connsiteX3" fmla="*/ 633413 w 985838"/>
                <a:gd name="connsiteY3" fmla="*/ 1377950 h 1377950"/>
                <a:gd name="connsiteX4" fmla="*/ 0 w 985838"/>
                <a:gd name="connsiteY4" fmla="*/ 1377950 h 1377950"/>
                <a:gd name="connsiteX5" fmla="*/ 355600 w 985838"/>
                <a:gd name="connsiteY5" fmla="*/ 688975 h 1377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5838" h="1377950">
                  <a:moveTo>
                    <a:pt x="0" y="0"/>
                  </a:moveTo>
                  <a:lnTo>
                    <a:pt x="633413" y="0"/>
                  </a:lnTo>
                  <a:lnTo>
                    <a:pt x="985838" y="688975"/>
                  </a:lnTo>
                  <a:lnTo>
                    <a:pt x="633413" y="1377950"/>
                  </a:lnTo>
                  <a:lnTo>
                    <a:pt x="0" y="1377950"/>
                  </a:lnTo>
                  <a:lnTo>
                    <a:pt x="355600" y="68897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</a:endParaRPr>
            </a:p>
          </p:txBody>
        </p:sp>
        <p:sp>
          <p:nvSpPr>
            <p:cNvPr id="14" name="右箭头 13"/>
            <p:cNvSpPr/>
            <p:nvPr/>
          </p:nvSpPr>
          <p:spPr>
            <a:xfrm>
              <a:off x="4534587" y="2972118"/>
              <a:ext cx="274320" cy="243840"/>
            </a:xfrm>
            <a:prstGeom prst="rightArrow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022455" y="3252717"/>
            <a:ext cx="1184785" cy="819352"/>
            <a:chOff x="2876708" y="2728576"/>
            <a:chExt cx="994939" cy="688062"/>
          </a:xfrm>
        </p:grpSpPr>
        <p:sp>
          <p:nvSpPr>
            <p:cNvPr id="16" name="任意多边形 15"/>
            <p:cNvSpPr/>
            <p:nvPr/>
          </p:nvSpPr>
          <p:spPr bwMode="auto">
            <a:xfrm>
              <a:off x="2876708" y="2728576"/>
              <a:ext cx="858838" cy="688062"/>
            </a:xfrm>
            <a:custGeom>
              <a:avLst/>
              <a:gdLst>
                <a:gd name="connsiteX0" fmla="*/ 0 w 858838"/>
                <a:gd name="connsiteY0" fmla="*/ 0 h 881063"/>
                <a:gd name="connsiteX1" fmla="*/ 631826 w 858838"/>
                <a:gd name="connsiteY1" fmla="*/ 0 h 881063"/>
                <a:gd name="connsiteX2" fmla="*/ 858838 w 858838"/>
                <a:gd name="connsiteY2" fmla="*/ 442913 h 881063"/>
                <a:gd name="connsiteX3" fmla="*/ 631826 w 858838"/>
                <a:gd name="connsiteY3" fmla="*/ 881063 h 881063"/>
                <a:gd name="connsiteX4" fmla="*/ 0 w 858838"/>
                <a:gd name="connsiteY4" fmla="*/ 881063 h 881063"/>
                <a:gd name="connsiteX5" fmla="*/ 0 w 858838"/>
                <a:gd name="connsiteY5" fmla="*/ 442913 h 881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8838" h="881063">
                  <a:moveTo>
                    <a:pt x="0" y="0"/>
                  </a:moveTo>
                  <a:lnTo>
                    <a:pt x="631826" y="0"/>
                  </a:lnTo>
                  <a:lnTo>
                    <a:pt x="858838" y="442913"/>
                  </a:lnTo>
                  <a:lnTo>
                    <a:pt x="631826" y="881063"/>
                  </a:lnTo>
                  <a:lnTo>
                    <a:pt x="0" y="881063"/>
                  </a:lnTo>
                  <a:lnTo>
                    <a:pt x="0" y="44291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</a:endParaRPr>
            </a:p>
          </p:txBody>
        </p:sp>
        <p:sp>
          <p:nvSpPr>
            <p:cNvPr id="17" name="右箭头 16"/>
            <p:cNvSpPr/>
            <p:nvPr/>
          </p:nvSpPr>
          <p:spPr>
            <a:xfrm>
              <a:off x="3597327" y="2956878"/>
              <a:ext cx="274320" cy="243840"/>
            </a:xfrm>
            <a:prstGeom prst="rightArrow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noAutofit/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宋体" pitchFamily="2" charset="-122"/>
              </a:endParaRPr>
            </a:p>
          </p:txBody>
        </p:sp>
      </p:grpSp>
      <p:sp>
        <p:nvSpPr>
          <p:cNvPr id="18" name="Freeform 16"/>
          <p:cNvSpPr>
            <a:spLocks noEditPoints="1"/>
          </p:cNvSpPr>
          <p:nvPr/>
        </p:nvSpPr>
        <p:spPr bwMode="auto">
          <a:xfrm>
            <a:off x="9267224" y="3306428"/>
            <a:ext cx="241748" cy="244930"/>
          </a:xfrm>
          <a:custGeom>
            <a:avLst/>
            <a:gdLst>
              <a:gd name="T0" fmla="*/ 6 w 96"/>
              <a:gd name="T1" fmla="*/ 72 h 97"/>
              <a:gd name="T2" fmla="*/ 6 w 96"/>
              <a:gd name="T3" fmla="*/ 72 h 97"/>
              <a:gd name="T4" fmla="*/ 0 w 96"/>
              <a:gd name="T5" fmla="*/ 74 h 97"/>
              <a:gd name="T6" fmla="*/ 0 w 96"/>
              <a:gd name="T7" fmla="*/ 97 h 97"/>
              <a:gd name="T8" fmla="*/ 23 w 96"/>
              <a:gd name="T9" fmla="*/ 97 h 97"/>
              <a:gd name="T10" fmla="*/ 24 w 96"/>
              <a:gd name="T11" fmla="*/ 91 h 97"/>
              <a:gd name="T12" fmla="*/ 24 w 96"/>
              <a:gd name="T13" fmla="*/ 91 h 97"/>
              <a:gd name="T14" fmla="*/ 6 w 96"/>
              <a:gd name="T15" fmla="*/ 72 h 97"/>
              <a:gd name="T16" fmla="*/ 0 w 96"/>
              <a:gd name="T17" fmla="*/ 36 h 97"/>
              <a:gd name="T18" fmla="*/ 0 w 96"/>
              <a:gd name="T19" fmla="*/ 54 h 97"/>
              <a:gd name="T20" fmla="*/ 42 w 96"/>
              <a:gd name="T21" fmla="*/ 97 h 97"/>
              <a:gd name="T22" fmla="*/ 61 w 96"/>
              <a:gd name="T23" fmla="*/ 97 h 97"/>
              <a:gd name="T24" fmla="*/ 0 w 96"/>
              <a:gd name="T25" fmla="*/ 36 h 97"/>
              <a:gd name="T26" fmla="*/ 0 w 96"/>
              <a:gd name="T27" fmla="*/ 0 h 97"/>
              <a:gd name="T28" fmla="*/ 0 w 96"/>
              <a:gd name="T29" fmla="*/ 18 h 97"/>
              <a:gd name="T30" fmla="*/ 78 w 96"/>
              <a:gd name="T31" fmla="*/ 97 h 97"/>
              <a:gd name="T32" fmla="*/ 96 w 96"/>
              <a:gd name="T33" fmla="*/ 97 h 97"/>
              <a:gd name="T34" fmla="*/ 0 w 96"/>
              <a:gd name="T35" fmla="*/ 0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96" h="97">
                <a:moveTo>
                  <a:pt x="6" y="72"/>
                </a:moveTo>
                <a:cubicBezTo>
                  <a:pt x="6" y="72"/>
                  <a:pt x="6" y="72"/>
                  <a:pt x="6" y="72"/>
                </a:cubicBezTo>
                <a:cubicBezTo>
                  <a:pt x="4" y="72"/>
                  <a:pt x="2" y="73"/>
                  <a:pt x="0" y="74"/>
                </a:cubicBezTo>
                <a:cubicBezTo>
                  <a:pt x="0" y="97"/>
                  <a:pt x="0" y="97"/>
                  <a:pt x="0" y="97"/>
                </a:cubicBezTo>
                <a:cubicBezTo>
                  <a:pt x="23" y="97"/>
                  <a:pt x="23" y="97"/>
                  <a:pt x="23" y="97"/>
                </a:cubicBezTo>
                <a:cubicBezTo>
                  <a:pt x="24" y="95"/>
                  <a:pt x="24" y="93"/>
                  <a:pt x="24" y="91"/>
                </a:cubicBezTo>
                <a:cubicBezTo>
                  <a:pt x="24" y="91"/>
                  <a:pt x="24" y="91"/>
                  <a:pt x="24" y="91"/>
                </a:cubicBezTo>
                <a:cubicBezTo>
                  <a:pt x="24" y="81"/>
                  <a:pt x="16" y="72"/>
                  <a:pt x="6" y="72"/>
                </a:cubicBezTo>
                <a:moveTo>
                  <a:pt x="0" y="36"/>
                </a:moveTo>
                <a:cubicBezTo>
                  <a:pt x="0" y="54"/>
                  <a:pt x="0" y="54"/>
                  <a:pt x="0" y="54"/>
                </a:cubicBezTo>
                <a:cubicBezTo>
                  <a:pt x="23" y="54"/>
                  <a:pt x="42" y="73"/>
                  <a:pt x="42" y="97"/>
                </a:cubicBezTo>
                <a:cubicBezTo>
                  <a:pt x="61" y="97"/>
                  <a:pt x="61" y="97"/>
                  <a:pt x="61" y="97"/>
                </a:cubicBezTo>
                <a:cubicBezTo>
                  <a:pt x="61" y="63"/>
                  <a:pt x="33" y="36"/>
                  <a:pt x="0" y="36"/>
                </a:cubicBezTo>
                <a:moveTo>
                  <a:pt x="0" y="0"/>
                </a:moveTo>
                <a:cubicBezTo>
                  <a:pt x="0" y="18"/>
                  <a:pt x="0" y="18"/>
                  <a:pt x="0" y="18"/>
                </a:cubicBezTo>
                <a:cubicBezTo>
                  <a:pt x="43" y="18"/>
                  <a:pt x="78" y="54"/>
                  <a:pt x="78" y="97"/>
                </a:cubicBezTo>
                <a:cubicBezTo>
                  <a:pt x="96" y="97"/>
                  <a:pt x="96" y="97"/>
                  <a:pt x="96" y="97"/>
                </a:cubicBezTo>
                <a:cubicBezTo>
                  <a:pt x="96" y="44"/>
                  <a:pt x="53" y="0"/>
                  <a:pt x="0" y="0"/>
                </a:cubicBez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3200">
              <a:solidFill>
                <a:prstClr val="black"/>
              </a:solidFill>
              <a:latin typeface="Calibri" pitchFamily="34" charset="0"/>
              <a:ea typeface="宋体" pitchFamily="2" charset="-122"/>
            </a:endParaRPr>
          </a:p>
        </p:txBody>
      </p:sp>
      <p:sp>
        <p:nvSpPr>
          <p:cNvPr id="19" name="Freeform 17"/>
          <p:cNvSpPr>
            <a:spLocks noEditPoints="1"/>
          </p:cNvSpPr>
          <p:nvPr/>
        </p:nvSpPr>
        <p:spPr bwMode="auto">
          <a:xfrm>
            <a:off x="6567553" y="3345507"/>
            <a:ext cx="246150" cy="249139"/>
          </a:xfrm>
          <a:custGeom>
            <a:avLst/>
            <a:gdLst>
              <a:gd name="T0" fmla="*/ 59 w 104"/>
              <a:gd name="T1" fmla="*/ 46 h 105"/>
              <a:gd name="T2" fmla="*/ 59 w 104"/>
              <a:gd name="T3" fmla="*/ 23 h 105"/>
              <a:gd name="T4" fmla="*/ 46 w 104"/>
              <a:gd name="T5" fmla="*/ 23 h 105"/>
              <a:gd name="T6" fmla="*/ 46 w 104"/>
              <a:gd name="T7" fmla="*/ 46 h 105"/>
              <a:gd name="T8" fmla="*/ 24 w 104"/>
              <a:gd name="T9" fmla="*/ 46 h 105"/>
              <a:gd name="T10" fmla="*/ 24 w 104"/>
              <a:gd name="T11" fmla="*/ 59 h 105"/>
              <a:gd name="T12" fmla="*/ 46 w 104"/>
              <a:gd name="T13" fmla="*/ 59 h 105"/>
              <a:gd name="T14" fmla="*/ 46 w 104"/>
              <a:gd name="T15" fmla="*/ 82 h 105"/>
              <a:gd name="T16" fmla="*/ 59 w 104"/>
              <a:gd name="T17" fmla="*/ 82 h 105"/>
              <a:gd name="T18" fmla="*/ 59 w 104"/>
              <a:gd name="T19" fmla="*/ 59 h 105"/>
              <a:gd name="T20" fmla="*/ 81 w 104"/>
              <a:gd name="T21" fmla="*/ 59 h 105"/>
              <a:gd name="T22" fmla="*/ 81 w 104"/>
              <a:gd name="T23" fmla="*/ 46 h 105"/>
              <a:gd name="T24" fmla="*/ 59 w 104"/>
              <a:gd name="T25" fmla="*/ 46 h 105"/>
              <a:gd name="T26" fmla="*/ 52 w 104"/>
              <a:gd name="T27" fmla="*/ 0 h 105"/>
              <a:gd name="T28" fmla="*/ 0 w 104"/>
              <a:gd name="T29" fmla="*/ 53 h 105"/>
              <a:gd name="T30" fmla="*/ 52 w 104"/>
              <a:gd name="T31" fmla="*/ 105 h 105"/>
              <a:gd name="T32" fmla="*/ 104 w 104"/>
              <a:gd name="T33" fmla="*/ 53 h 105"/>
              <a:gd name="T34" fmla="*/ 52 w 104"/>
              <a:gd name="T35" fmla="*/ 0 h 105"/>
              <a:gd name="T36" fmla="*/ 52 w 104"/>
              <a:gd name="T37" fmla="*/ 93 h 105"/>
              <a:gd name="T38" fmla="*/ 12 w 104"/>
              <a:gd name="T39" fmla="*/ 53 h 105"/>
              <a:gd name="T40" fmla="*/ 52 w 104"/>
              <a:gd name="T41" fmla="*/ 12 h 105"/>
              <a:gd name="T42" fmla="*/ 93 w 104"/>
              <a:gd name="T43" fmla="*/ 53 h 105"/>
              <a:gd name="T44" fmla="*/ 52 w 104"/>
              <a:gd name="T45" fmla="*/ 93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04" h="105">
                <a:moveTo>
                  <a:pt x="59" y="46"/>
                </a:moveTo>
                <a:cubicBezTo>
                  <a:pt x="59" y="23"/>
                  <a:pt x="59" y="23"/>
                  <a:pt x="59" y="23"/>
                </a:cubicBezTo>
                <a:cubicBezTo>
                  <a:pt x="46" y="23"/>
                  <a:pt x="46" y="23"/>
                  <a:pt x="46" y="23"/>
                </a:cubicBezTo>
                <a:cubicBezTo>
                  <a:pt x="46" y="46"/>
                  <a:pt x="46" y="46"/>
                  <a:pt x="46" y="46"/>
                </a:cubicBezTo>
                <a:cubicBezTo>
                  <a:pt x="24" y="46"/>
                  <a:pt x="24" y="46"/>
                  <a:pt x="24" y="46"/>
                </a:cubicBezTo>
                <a:cubicBezTo>
                  <a:pt x="24" y="59"/>
                  <a:pt x="24" y="59"/>
                  <a:pt x="24" y="59"/>
                </a:cubicBezTo>
                <a:cubicBezTo>
                  <a:pt x="46" y="59"/>
                  <a:pt x="46" y="59"/>
                  <a:pt x="46" y="59"/>
                </a:cubicBezTo>
                <a:cubicBezTo>
                  <a:pt x="46" y="82"/>
                  <a:pt x="46" y="82"/>
                  <a:pt x="46" y="82"/>
                </a:cubicBezTo>
                <a:cubicBezTo>
                  <a:pt x="59" y="82"/>
                  <a:pt x="59" y="82"/>
                  <a:pt x="59" y="82"/>
                </a:cubicBezTo>
                <a:cubicBezTo>
                  <a:pt x="59" y="59"/>
                  <a:pt x="59" y="59"/>
                  <a:pt x="59" y="59"/>
                </a:cubicBezTo>
                <a:cubicBezTo>
                  <a:pt x="81" y="59"/>
                  <a:pt x="81" y="59"/>
                  <a:pt x="81" y="59"/>
                </a:cubicBezTo>
                <a:cubicBezTo>
                  <a:pt x="81" y="46"/>
                  <a:pt x="81" y="46"/>
                  <a:pt x="81" y="46"/>
                </a:cubicBezTo>
                <a:lnTo>
                  <a:pt x="59" y="46"/>
                </a:lnTo>
                <a:close/>
                <a:moveTo>
                  <a:pt x="52" y="0"/>
                </a:moveTo>
                <a:cubicBezTo>
                  <a:pt x="23" y="0"/>
                  <a:pt x="0" y="24"/>
                  <a:pt x="0" y="53"/>
                </a:cubicBezTo>
                <a:cubicBezTo>
                  <a:pt x="0" y="81"/>
                  <a:pt x="23" y="105"/>
                  <a:pt x="52" y="105"/>
                </a:cubicBezTo>
                <a:cubicBezTo>
                  <a:pt x="81" y="105"/>
                  <a:pt x="104" y="81"/>
                  <a:pt x="104" y="53"/>
                </a:cubicBezTo>
                <a:cubicBezTo>
                  <a:pt x="104" y="24"/>
                  <a:pt x="81" y="0"/>
                  <a:pt x="52" y="0"/>
                </a:cubicBezTo>
                <a:close/>
                <a:moveTo>
                  <a:pt x="52" y="93"/>
                </a:moveTo>
                <a:cubicBezTo>
                  <a:pt x="30" y="93"/>
                  <a:pt x="12" y="75"/>
                  <a:pt x="12" y="53"/>
                </a:cubicBezTo>
                <a:cubicBezTo>
                  <a:pt x="12" y="30"/>
                  <a:pt x="30" y="12"/>
                  <a:pt x="52" y="12"/>
                </a:cubicBezTo>
                <a:cubicBezTo>
                  <a:pt x="74" y="12"/>
                  <a:pt x="93" y="30"/>
                  <a:pt x="93" y="53"/>
                </a:cubicBezTo>
                <a:cubicBezTo>
                  <a:pt x="93" y="75"/>
                  <a:pt x="74" y="93"/>
                  <a:pt x="52" y="9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3200">
              <a:solidFill>
                <a:prstClr val="black"/>
              </a:solidFill>
              <a:latin typeface="Calibri" pitchFamily="34" charset="0"/>
              <a:ea typeface="宋体" pitchFamily="2" charset="-122"/>
            </a:endParaRPr>
          </a:p>
        </p:txBody>
      </p:sp>
      <p:sp>
        <p:nvSpPr>
          <p:cNvPr id="20" name="Freeform 18"/>
          <p:cNvSpPr>
            <a:spLocks noEditPoints="1"/>
          </p:cNvSpPr>
          <p:nvPr/>
        </p:nvSpPr>
        <p:spPr bwMode="auto">
          <a:xfrm>
            <a:off x="5314055" y="3337872"/>
            <a:ext cx="320706" cy="278022"/>
          </a:xfrm>
          <a:custGeom>
            <a:avLst/>
            <a:gdLst>
              <a:gd name="T0" fmla="*/ 140 w 278"/>
              <a:gd name="T1" fmla="*/ 164 h 241"/>
              <a:gd name="T2" fmla="*/ 112 w 278"/>
              <a:gd name="T3" fmla="*/ 164 h 241"/>
              <a:gd name="T4" fmla="*/ 112 w 278"/>
              <a:gd name="T5" fmla="*/ 190 h 241"/>
              <a:gd name="T6" fmla="*/ 140 w 278"/>
              <a:gd name="T7" fmla="*/ 190 h 241"/>
              <a:gd name="T8" fmla="*/ 140 w 278"/>
              <a:gd name="T9" fmla="*/ 164 h 241"/>
              <a:gd name="T10" fmla="*/ 67 w 278"/>
              <a:gd name="T11" fmla="*/ 112 h 241"/>
              <a:gd name="T12" fmla="*/ 140 w 278"/>
              <a:gd name="T13" fmla="*/ 40 h 241"/>
              <a:gd name="T14" fmla="*/ 212 w 278"/>
              <a:gd name="T15" fmla="*/ 112 h 241"/>
              <a:gd name="T16" fmla="*/ 67 w 278"/>
              <a:gd name="T17" fmla="*/ 112 h 241"/>
              <a:gd name="T18" fmla="*/ 140 w 278"/>
              <a:gd name="T19" fmla="*/ 0 h 241"/>
              <a:gd name="T20" fmla="*/ 131 w 278"/>
              <a:gd name="T21" fmla="*/ 9 h 241"/>
              <a:gd name="T22" fmla="*/ 24 w 278"/>
              <a:gd name="T23" fmla="*/ 117 h 241"/>
              <a:gd name="T24" fmla="*/ 0 w 278"/>
              <a:gd name="T25" fmla="*/ 140 h 241"/>
              <a:gd name="T26" fmla="*/ 60 w 278"/>
              <a:gd name="T27" fmla="*/ 140 h 241"/>
              <a:gd name="T28" fmla="*/ 60 w 278"/>
              <a:gd name="T29" fmla="*/ 241 h 241"/>
              <a:gd name="T30" fmla="*/ 86 w 278"/>
              <a:gd name="T31" fmla="*/ 241 h 241"/>
              <a:gd name="T32" fmla="*/ 86 w 278"/>
              <a:gd name="T33" fmla="*/ 140 h 241"/>
              <a:gd name="T34" fmla="*/ 188 w 278"/>
              <a:gd name="T35" fmla="*/ 140 h 241"/>
              <a:gd name="T36" fmla="*/ 188 w 278"/>
              <a:gd name="T37" fmla="*/ 241 h 241"/>
              <a:gd name="T38" fmla="*/ 214 w 278"/>
              <a:gd name="T39" fmla="*/ 241 h 241"/>
              <a:gd name="T40" fmla="*/ 214 w 278"/>
              <a:gd name="T41" fmla="*/ 140 h 241"/>
              <a:gd name="T42" fmla="*/ 278 w 278"/>
              <a:gd name="T43" fmla="*/ 140 h 241"/>
              <a:gd name="T44" fmla="*/ 254 w 278"/>
              <a:gd name="T45" fmla="*/ 117 h 241"/>
              <a:gd name="T46" fmla="*/ 150 w 278"/>
              <a:gd name="T47" fmla="*/ 9 h 241"/>
              <a:gd name="T48" fmla="*/ 140 w 278"/>
              <a:gd name="T49" fmla="*/ 0 h 2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78" h="241">
                <a:moveTo>
                  <a:pt x="140" y="164"/>
                </a:moveTo>
                <a:lnTo>
                  <a:pt x="112" y="164"/>
                </a:lnTo>
                <a:lnTo>
                  <a:pt x="112" y="190"/>
                </a:lnTo>
                <a:lnTo>
                  <a:pt x="140" y="190"/>
                </a:lnTo>
                <a:lnTo>
                  <a:pt x="140" y="164"/>
                </a:lnTo>
                <a:close/>
                <a:moveTo>
                  <a:pt x="67" y="112"/>
                </a:moveTo>
                <a:lnTo>
                  <a:pt x="140" y="40"/>
                </a:lnTo>
                <a:lnTo>
                  <a:pt x="212" y="112"/>
                </a:lnTo>
                <a:lnTo>
                  <a:pt x="67" y="112"/>
                </a:lnTo>
                <a:close/>
                <a:moveTo>
                  <a:pt x="140" y="0"/>
                </a:moveTo>
                <a:lnTo>
                  <a:pt x="131" y="9"/>
                </a:lnTo>
                <a:lnTo>
                  <a:pt x="24" y="117"/>
                </a:lnTo>
                <a:lnTo>
                  <a:pt x="0" y="140"/>
                </a:lnTo>
                <a:lnTo>
                  <a:pt x="60" y="140"/>
                </a:lnTo>
                <a:lnTo>
                  <a:pt x="60" y="241"/>
                </a:lnTo>
                <a:lnTo>
                  <a:pt x="86" y="241"/>
                </a:lnTo>
                <a:lnTo>
                  <a:pt x="86" y="140"/>
                </a:lnTo>
                <a:lnTo>
                  <a:pt x="188" y="140"/>
                </a:lnTo>
                <a:lnTo>
                  <a:pt x="188" y="241"/>
                </a:lnTo>
                <a:lnTo>
                  <a:pt x="214" y="241"/>
                </a:lnTo>
                <a:lnTo>
                  <a:pt x="214" y="140"/>
                </a:lnTo>
                <a:lnTo>
                  <a:pt x="278" y="140"/>
                </a:lnTo>
                <a:lnTo>
                  <a:pt x="254" y="117"/>
                </a:lnTo>
                <a:lnTo>
                  <a:pt x="150" y="9"/>
                </a:lnTo>
                <a:lnTo>
                  <a:pt x="14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3200">
              <a:solidFill>
                <a:prstClr val="black"/>
              </a:solidFill>
              <a:latin typeface="Calibri" pitchFamily="34" charset="0"/>
              <a:ea typeface="宋体" pitchFamily="2" charset="-122"/>
            </a:endParaRPr>
          </a:p>
        </p:txBody>
      </p:sp>
      <p:sp>
        <p:nvSpPr>
          <p:cNvPr id="21" name="Freeform 20"/>
          <p:cNvSpPr>
            <a:spLocks noEditPoints="1"/>
          </p:cNvSpPr>
          <p:nvPr/>
        </p:nvSpPr>
        <p:spPr bwMode="auto">
          <a:xfrm>
            <a:off x="7799561" y="3333650"/>
            <a:ext cx="282131" cy="217708"/>
          </a:xfrm>
          <a:custGeom>
            <a:avLst/>
            <a:gdLst>
              <a:gd name="T0" fmla="*/ 254 w 254"/>
              <a:gd name="T1" fmla="*/ 179 h 196"/>
              <a:gd name="T2" fmla="*/ 0 w 254"/>
              <a:gd name="T3" fmla="*/ 179 h 196"/>
              <a:gd name="T4" fmla="*/ 0 w 254"/>
              <a:gd name="T5" fmla="*/ 196 h 196"/>
              <a:gd name="T6" fmla="*/ 254 w 254"/>
              <a:gd name="T7" fmla="*/ 196 h 196"/>
              <a:gd name="T8" fmla="*/ 254 w 254"/>
              <a:gd name="T9" fmla="*/ 179 h 196"/>
              <a:gd name="T10" fmla="*/ 78 w 254"/>
              <a:gd name="T11" fmla="*/ 93 h 196"/>
              <a:gd name="T12" fmla="*/ 14 w 254"/>
              <a:gd name="T13" fmla="*/ 93 h 196"/>
              <a:gd name="T14" fmla="*/ 14 w 254"/>
              <a:gd name="T15" fmla="*/ 170 h 196"/>
              <a:gd name="T16" fmla="*/ 78 w 254"/>
              <a:gd name="T17" fmla="*/ 170 h 196"/>
              <a:gd name="T18" fmla="*/ 78 w 254"/>
              <a:gd name="T19" fmla="*/ 93 h 196"/>
              <a:gd name="T20" fmla="*/ 159 w 254"/>
              <a:gd name="T21" fmla="*/ 60 h 196"/>
              <a:gd name="T22" fmla="*/ 97 w 254"/>
              <a:gd name="T23" fmla="*/ 60 h 196"/>
              <a:gd name="T24" fmla="*/ 97 w 254"/>
              <a:gd name="T25" fmla="*/ 170 h 196"/>
              <a:gd name="T26" fmla="*/ 159 w 254"/>
              <a:gd name="T27" fmla="*/ 170 h 196"/>
              <a:gd name="T28" fmla="*/ 159 w 254"/>
              <a:gd name="T29" fmla="*/ 60 h 196"/>
              <a:gd name="T30" fmla="*/ 240 w 254"/>
              <a:gd name="T31" fmla="*/ 0 h 196"/>
              <a:gd name="T32" fmla="*/ 176 w 254"/>
              <a:gd name="T33" fmla="*/ 0 h 196"/>
              <a:gd name="T34" fmla="*/ 176 w 254"/>
              <a:gd name="T35" fmla="*/ 170 h 196"/>
              <a:gd name="T36" fmla="*/ 240 w 254"/>
              <a:gd name="T37" fmla="*/ 170 h 196"/>
              <a:gd name="T38" fmla="*/ 240 w 254"/>
              <a:gd name="T39" fmla="*/ 0 h 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54" h="196">
                <a:moveTo>
                  <a:pt x="254" y="179"/>
                </a:moveTo>
                <a:lnTo>
                  <a:pt x="0" y="179"/>
                </a:lnTo>
                <a:lnTo>
                  <a:pt x="0" y="196"/>
                </a:lnTo>
                <a:lnTo>
                  <a:pt x="254" y="196"/>
                </a:lnTo>
                <a:lnTo>
                  <a:pt x="254" y="179"/>
                </a:lnTo>
                <a:close/>
                <a:moveTo>
                  <a:pt x="78" y="93"/>
                </a:moveTo>
                <a:lnTo>
                  <a:pt x="14" y="93"/>
                </a:lnTo>
                <a:lnTo>
                  <a:pt x="14" y="170"/>
                </a:lnTo>
                <a:lnTo>
                  <a:pt x="78" y="170"/>
                </a:lnTo>
                <a:lnTo>
                  <a:pt x="78" y="93"/>
                </a:lnTo>
                <a:close/>
                <a:moveTo>
                  <a:pt x="159" y="60"/>
                </a:moveTo>
                <a:lnTo>
                  <a:pt x="97" y="60"/>
                </a:lnTo>
                <a:lnTo>
                  <a:pt x="97" y="170"/>
                </a:lnTo>
                <a:lnTo>
                  <a:pt x="159" y="170"/>
                </a:lnTo>
                <a:lnTo>
                  <a:pt x="159" y="60"/>
                </a:lnTo>
                <a:close/>
                <a:moveTo>
                  <a:pt x="240" y="0"/>
                </a:moveTo>
                <a:lnTo>
                  <a:pt x="176" y="0"/>
                </a:lnTo>
                <a:lnTo>
                  <a:pt x="176" y="170"/>
                </a:lnTo>
                <a:lnTo>
                  <a:pt x="240" y="170"/>
                </a:lnTo>
                <a:lnTo>
                  <a:pt x="24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3200">
              <a:solidFill>
                <a:prstClr val="black"/>
              </a:solidFill>
              <a:latin typeface="Calibri" pitchFamily="34" charset="0"/>
              <a:ea typeface="宋体" pitchFamily="2" charset="-122"/>
            </a:endParaRPr>
          </a:p>
        </p:txBody>
      </p:sp>
      <p:sp>
        <p:nvSpPr>
          <p:cNvPr id="22" name="Freeform 21"/>
          <p:cNvSpPr>
            <a:spLocks noEditPoints="1"/>
          </p:cNvSpPr>
          <p:nvPr/>
        </p:nvSpPr>
        <p:spPr bwMode="auto">
          <a:xfrm>
            <a:off x="5832876" y="4747679"/>
            <a:ext cx="480165" cy="370521"/>
          </a:xfrm>
          <a:custGeom>
            <a:avLst/>
            <a:gdLst>
              <a:gd name="T0" fmla="*/ 254 w 254"/>
              <a:gd name="T1" fmla="*/ 179 h 196"/>
              <a:gd name="T2" fmla="*/ 0 w 254"/>
              <a:gd name="T3" fmla="*/ 179 h 196"/>
              <a:gd name="T4" fmla="*/ 0 w 254"/>
              <a:gd name="T5" fmla="*/ 196 h 196"/>
              <a:gd name="T6" fmla="*/ 254 w 254"/>
              <a:gd name="T7" fmla="*/ 196 h 196"/>
              <a:gd name="T8" fmla="*/ 254 w 254"/>
              <a:gd name="T9" fmla="*/ 179 h 196"/>
              <a:gd name="T10" fmla="*/ 78 w 254"/>
              <a:gd name="T11" fmla="*/ 93 h 196"/>
              <a:gd name="T12" fmla="*/ 14 w 254"/>
              <a:gd name="T13" fmla="*/ 93 h 196"/>
              <a:gd name="T14" fmla="*/ 14 w 254"/>
              <a:gd name="T15" fmla="*/ 170 h 196"/>
              <a:gd name="T16" fmla="*/ 78 w 254"/>
              <a:gd name="T17" fmla="*/ 170 h 196"/>
              <a:gd name="T18" fmla="*/ 78 w 254"/>
              <a:gd name="T19" fmla="*/ 93 h 196"/>
              <a:gd name="T20" fmla="*/ 159 w 254"/>
              <a:gd name="T21" fmla="*/ 60 h 196"/>
              <a:gd name="T22" fmla="*/ 97 w 254"/>
              <a:gd name="T23" fmla="*/ 60 h 196"/>
              <a:gd name="T24" fmla="*/ 97 w 254"/>
              <a:gd name="T25" fmla="*/ 170 h 196"/>
              <a:gd name="T26" fmla="*/ 159 w 254"/>
              <a:gd name="T27" fmla="*/ 170 h 196"/>
              <a:gd name="T28" fmla="*/ 159 w 254"/>
              <a:gd name="T29" fmla="*/ 60 h 196"/>
              <a:gd name="T30" fmla="*/ 240 w 254"/>
              <a:gd name="T31" fmla="*/ 0 h 196"/>
              <a:gd name="T32" fmla="*/ 176 w 254"/>
              <a:gd name="T33" fmla="*/ 0 h 196"/>
              <a:gd name="T34" fmla="*/ 176 w 254"/>
              <a:gd name="T35" fmla="*/ 170 h 196"/>
              <a:gd name="T36" fmla="*/ 240 w 254"/>
              <a:gd name="T37" fmla="*/ 170 h 196"/>
              <a:gd name="T38" fmla="*/ 240 w 254"/>
              <a:gd name="T39" fmla="*/ 0 h 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54" h="196">
                <a:moveTo>
                  <a:pt x="254" y="179"/>
                </a:moveTo>
                <a:lnTo>
                  <a:pt x="0" y="179"/>
                </a:lnTo>
                <a:lnTo>
                  <a:pt x="0" y="196"/>
                </a:lnTo>
                <a:lnTo>
                  <a:pt x="254" y="196"/>
                </a:lnTo>
                <a:lnTo>
                  <a:pt x="254" y="179"/>
                </a:lnTo>
                <a:moveTo>
                  <a:pt x="78" y="93"/>
                </a:moveTo>
                <a:lnTo>
                  <a:pt x="14" y="93"/>
                </a:lnTo>
                <a:lnTo>
                  <a:pt x="14" y="170"/>
                </a:lnTo>
                <a:lnTo>
                  <a:pt x="78" y="170"/>
                </a:lnTo>
                <a:lnTo>
                  <a:pt x="78" y="93"/>
                </a:lnTo>
                <a:moveTo>
                  <a:pt x="159" y="60"/>
                </a:moveTo>
                <a:lnTo>
                  <a:pt x="97" y="60"/>
                </a:lnTo>
                <a:lnTo>
                  <a:pt x="97" y="170"/>
                </a:lnTo>
                <a:lnTo>
                  <a:pt x="159" y="170"/>
                </a:lnTo>
                <a:lnTo>
                  <a:pt x="159" y="60"/>
                </a:lnTo>
                <a:moveTo>
                  <a:pt x="240" y="0"/>
                </a:moveTo>
                <a:lnTo>
                  <a:pt x="176" y="0"/>
                </a:lnTo>
                <a:lnTo>
                  <a:pt x="176" y="170"/>
                </a:lnTo>
                <a:lnTo>
                  <a:pt x="240" y="170"/>
                </a:lnTo>
                <a:lnTo>
                  <a:pt x="24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3200">
              <a:solidFill>
                <a:prstClr val="black"/>
              </a:solidFill>
              <a:latin typeface="Calibri" pitchFamily="34" charset="0"/>
              <a:ea typeface="宋体" pitchFamily="2" charset="-122"/>
            </a:endParaRPr>
          </a:p>
        </p:txBody>
      </p:sp>
      <p:sp>
        <p:nvSpPr>
          <p:cNvPr id="23" name="任意多边形 22"/>
          <p:cNvSpPr/>
          <p:nvPr/>
        </p:nvSpPr>
        <p:spPr>
          <a:xfrm>
            <a:off x="5625687" y="4449750"/>
            <a:ext cx="1034434" cy="444625"/>
          </a:xfrm>
          <a:custGeom>
            <a:avLst/>
            <a:gdLst>
              <a:gd name="connsiteX0" fmla="*/ 868680 w 868680"/>
              <a:gd name="connsiteY0" fmla="*/ 0 h 373380"/>
              <a:gd name="connsiteX1" fmla="*/ 708660 w 868680"/>
              <a:gd name="connsiteY1" fmla="*/ 0 h 373380"/>
              <a:gd name="connsiteX2" fmla="*/ 335280 w 868680"/>
              <a:gd name="connsiteY2" fmla="*/ 373380 h 373380"/>
              <a:gd name="connsiteX3" fmla="*/ 0 w 868680"/>
              <a:gd name="connsiteY3" fmla="*/ 373380 h 373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8680" h="373380">
                <a:moveTo>
                  <a:pt x="868680" y="0"/>
                </a:moveTo>
                <a:lnTo>
                  <a:pt x="708660" y="0"/>
                </a:lnTo>
                <a:lnTo>
                  <a:pt x="335280" y="373380"/>
                </a:lnTo>
                <a:lnTo>
                  <a:pt x="0" y="373380"/>
                </a:lnTo>
              </a:path>
            </a:pathLst>
          </a:custGeom>
          <a:noFill/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tailEnd type="oval" w="sm" len="sm"/>
          </a:ln>
          <a:effectLst/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itchFamily="2" charset="-122"/>
            </a:endParaRPr>
          </a:p>
        </p:txBody>
      </p:sp>
      <p:sp>
        <p:nvSpPr>
          <p:cNvPr id="24" name="任意多边形 23"/>
          <p:cNvSpPr/>
          <p:nvPr/>
        </p:nvSpPr>
        <p:spPr>
          <a:xfrm>
            <a:off x="6841601" y="2271994"/>
            <a:ext cx="961842" cy="426477"/>
          </a:xfrm>
          <a:custGeom>
            <a:avLst/>
            <a:gdLst>
              <a:gd name="connsiteX0" fmla="*/ 807720 w 807720"/>
              <a:gd name="connsiteY0" fmla="*/ 281940 h 281940"/>
              <a:gd name="connsiteX1" fmla="*/ 693420 w 807720"/>
              <a:gd name="connsiteY1" fmla="*/ 281940 h 281940"/>
              <a:gd name="connsiteX2" fmla="*/ 411480 w 807720"/>
              <a:gd name="connsiteY2" fmla="*/ 0 h 281940"/>
              <a:gd name="connsiteX3" fmla="*/ 0 w 807720"/>
              <a:gd name="connsiteY3" fmla="*/ 0 h 281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7720" h="281940">
                <a:moveTo>
                  <a:pt x="807720" y="281940"/>
                </a:moveTo>
                <a:lnTo>
                  <a:pt x="693420" y="281940"/>
                </a:lnTo>
                <a:lnTo>
                  <a:pt x="411480" y="0"/>
                </a:lnTo>
                <a:lnTo>
                  <a:pt x="0" y="0"/>
                </a:lnTo>
              </a:path>
            </a:pathLst>
          </a:custGeom>
          <a:noFill/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tailEnd type="oval" w="sm" len="sm"/>
          </a:ln>
          <a:effectLst/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itchFamily="2" charset="-122"/>
            </a:endParaRPr>
          </a:p>
        </p:txBody>
      </p:sp>
      <p:sp>
        <p:nvSpPr>
          <p:cNvPr id="25" name="任意多边形 24"/>
          <p:cNvSpPr/>
          <p:nvPr/>
        </p:nvSpPr>
        <p:spPr>
          <a:xfrm>
            <a:off x="8284364" y="4858079"/>
            <a:ext cx="789437" cy="508143"/>
          </a:xfrm>
          <a:custGeom>
            <a:avLst/>
            <a:gdLst>
              <a:gd name="connsiteX0" fmla="*/ 662940 w 662940"/>
              <a:gd name="connsiteY0" fmla="*/ 0 h 259080"/>
              <a:gd name="connsiteX1" fmla="*/ 563880 w 662940"/>
              <a:gd name="connsiteY1" fmla="*/ 0 h 259080"/>
              <a:gd name="connsiteX2" fmla="*/ 304800 w 662940"/>
              <a:gd name="connsiteY2" fmla="*/ 259080 h 259080"/>
              <a:gd name="connsiteX3" fmla="*/ 0 w 662940"/>
              <a:gd name="connsiteY3" fmla="*/ 259080 h 259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2940" h="259080">
                <a:moveTo>
                  <a:pt x="662940" y="0"/>
                </a:moveTo>
                <a:lnTo>
                  <a:pt x="563880" y="0"/>
                </a:lnTo>
                <a:lnTo>
                  <a:pt x="304800" y="259080"/>
                </a:lnTo>
                <a:lnTo>
                  <a:pt x="0" y="259080"/>
                </a:lnTo>
              </a:path>
            </a:pathLst>
          </a:custGeom>
          <a:noFill/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tailEnd type="oval" w="sm" len="sm"/>
          </a:ln>
          <a:effectLst/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itchFamily="2" charset="-122"/>
            </a:endParaRPr>
          </a:p>
        </p:txBody>
      </p:sp>
      <p:sp>
        <p:nvSpPr>
          <p:cNvPr id="26" name="任意多边形 25"/>
          <p:cNvSpPr/>
          <p:nvPr/>
        </p:nvSpPr>
        <p:spPr>
          <a:xfrm>
            <a:off x="4772732" y="2970690"/>
            <a:ext cx="716845" cy="199628"/>
          </a:xfrm>
          <a:custGeom>
            <a:avLst/>
            <a:gdLst>
              <a:gd name="connsiteX0" fmla="*/ 601980 w 601980"/>
              <a:gd name="connsiteY0" fmla="*/ 167640 h 167640"/>
              <a:gd name="connsiteX1" fmla="*/ 464820 w 601980"/>
              <a:gd name="connsiteY1" fmla="*/ 167640 h 167640"/>
              <a:gd name="connsiteX2" fmla="*/ 297180 w 601980"/>
              <a:gd name="connsiteY2" fmla="*/ 0 h 167640"/>
              <a:gd name="connsiteX3" fmla="*/ 0 w 601980"/>
              <a:gd name="connsiteY3" fmla="*/ 0 h 167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1980" h="167640">
                <a:moveTo>
                  <a:pt x="601980" y="167640"/>
                </a:moveTo>
                <a:lnTo>
                  <a:pt x="464820" y="167640"/>
                </a:lnTo>
                <a:lnTo>
                  <a:pt x="297180" y="0"/>
                </a:lnTo>
                <a:lnTo>
                  <a:pt x="0" y="0"/>
                </a:lnTo>
              </a:path>
            </a:pathLst>
          </a:custGeom>
          <a:noFill/>
          <a:ln w="6350" cap="flat" cmpd="sng" algn="ctr">
            <a:solidFill>
              <a:sysClr val="window" lastClr="FFFFFF">
                <a:lumMod val="75000"/>
              </a:sysClr>
            </a:solidFill>
            <a:prstDash val="solid"/>
            <a:tailEnd type="oval" w="sm" len="sm"/>
          </a:ln>
          <a:effectLst/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 pitchFamily="2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5241764" y="3642918"/>
            <a:ext cx="5277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dirty="0">
                <a:solidFill>
                  <a:srgbClr val="FFFFFF"/>
                </a:solidFill>
                <a:latin typeface="Arial" pitchFamily="34" charset="0"/>
                <a:ea typeface="Arial Unicode MS" pitchFamily="34" charset="-122"/>
                <a:cs typeface="Arial" pitchFamily="34" charset="0"/>
              </a:rPr>
              <a:t>01</a:t>
            </a:r>
            <a:endParaRPr lang="zh-CN" altLang="en-US" sz="2400" dirty="0">
              <a:solidFill>
                <a:srgbClr val="FFFFFF"/>
              </a:solidFill>
              <a:latin typeface="Calibri" pitchFamily="34" charset="0"/>
              <a:ea typeface="宋体" pitchFamily="2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457678" y="3642918"/>
            <a:ext cx="5277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dirty="0">
                <a:solidFill>
                  <a:srgbClr val="FFFFFF"/>
                </a:solidFill>
                <a:latin typeface="Arial" pitchFamily="34" charset="0"/>
                <a:ea typeface="Arial Unicode MS" pitchFamily="34" charset="-122"/>
                <a:cs typeface="Arial" pitchFamily="34" charset="0"/>
              </a:rPr>
              <a:t>02</a:t>
            </a:r>
            <a:endParaRPr lang="zh-CN" altLang="en-US" sz="2400" dirty="0">
              <a:solidFill>
                <a:srgbClr val="FFFFFF"/>
              </a:solidFill>
              <a:latin typeface="Calibri" pitchFamily="34" charset="0"/>
              <a:ea typeface="宋体" pitchFamily="2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7718962" y="3642918"/>
            <a:ext cx="5277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dirty="0">
                <a:solidFill>
                  <a:srgbClr val="FFFFFF"/>
                </a:solidFill>
                <a:latin typeface="Arial" pitchFamily="34" charset="0"/>
                <a:ea typeface="Arial Unicode MS" pitchFamily="34" charset="-122"/>
                <a:cs typeface="Arial" pitchFamily="34" charset="0"/>
              </a:rPr>
              <a:t>03</a:t>
            </a:r>
            <a:endParaRPr lang="zh-CN" altLang="en-US" sz="2400" dirty="0">
              <a:solidFill>
                <a:srgbClr val="FFFFFF"/>
              </a:solidFill>
              <a:latin typeface="Calibri" pitchFamily="34" charset="0"/>
              <a:ea typeface="宋体" pitchFamily="2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9152652" y="3642918"/>
            <a:ext cx="5277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dirty="0">
                <a:solidFill>
                  <a:srgbClr val="FFFFFF"/>
                </a:solidFill>
                <a:latin typeface="Arial" pitchFamily="34" charset="0"/>
                <a:ea typeface="Arial Unicode MS" pitchFamily="34" charset="-122"/>
                <a:cs typeface="Arial" pitchFamily="34" charset="0"/>
              </a:rPr>
              <a:t>04</a:t>
            </a:r>
            <a:endParaRPr lang="zh-CN" altLang="en-US" sz="2400" dirty="0">
              <a:solidFill>
                <a:srgbClr val="FFFFFF"/>
              </a:solidFill>
              <a:latin typeface="Calibri" pitchFamily="34" charset="0"/>
              <a:ea typeface="宋体" pitchFamily="2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0065531" y="3428893"/>
            <a:ext cx="177484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spc="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你的目标</a:t>
            </a:r>
            <a:endParaRPr lang="zh-CN" altLang="en-US" sz="2800" b="1" spc="3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6407042" y="5498520"/>
            <a:ext cx="2785037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400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r>
              <a:rPr lang="zh-CN" altLang="en-US" dirty="0" smtClean="0"/>
              <a:t>单击添加文本，配合图形动画，阐述研究目标情况。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6407042" y="5183121"/>
            <a:ext cx="1885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pc="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单击添加主标题</a:t>
            </a:r>
            <a:endParaRPr lang="zh-CN" altLang="en-US" spc="1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3672641" y="5070803"/>
            <a:ext cx="2785037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400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r>
              <a:rPr lang="zh-CN" altLang="en-US" dirty="0" smtClean="0"/>
              <a:t>单击添加文本，配合图形动画，阐述研究目标情况。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3672641" y="4755404"/>
            <a:ext cx="1885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pc="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单击添加主标题</a:t>
            </a:r>
            <a:endParaRPr lang="zh-CN" altLang="en-US" spc="1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4596883" y="1863352"/>
            <a:ext cx="2785037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400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r>
              <a:rPr lang="zh-CN" altLang="en-US" dirty="0" smtClean="0"/>
              <a:t>单击添加文本，配合图形动画，阐述研究目标情况。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4596883" y="1547953"/>
            <a:ext cx="1885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pc="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单击添加主标题</a:t>
            </a:r>
            <a:endParaRPr lang="zh-CN" altLang="en-US" spc="1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2333973" y="2636877"/>
            <a:ext cx="2785037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400" spc="1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</a:lstStyle>
          <a:p>
            <a:r>
              <a:rPr lang="zh-CN" altLang="en-US" dirty="0" smtClean="0"/>
              <a:t>单击添加文本，配合图形动画，阐述研究目标情况。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2333973" y="2321478"/>
            <a:ext cx="1885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pc="1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单击添加主标题</a:t>
            </a:r>
            <a:endParaRPr lang="zh-CN" altLang="en-US" spc="10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989220" y="2044115"/>
            <a:ext cx="2213560" cy="2213560"/>
            <a:chOff x="2425482" y="2953525"/>
            <a:chExt cx="2213560" cy="2213560"/>
          </a:xfrm>
        </p:grpSpPr>
        <p:sp>
          <p:nvSpPr>
            <p:cNvPr id="3" name="椭圆 2"/>
            <p:cNvSpPr/>
            <p:nvPr/>
          </p:nvSpPr>
          <p:spPr>
            <a:xfrm>
              <a:off x="2425482" y="2953525"/>
              <a:ext cx="2213560" cy="221356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1"/>
                </a:solidFill>
              </a:endParaRPr>
            </a:p>
          </p:txBody>
        </p:sp>
        <p:sp>
          <p:nvSpPr>
            <p:cNvPr id="4" name="Freeform 9"/>
            <p:cNvSpPr>
              <a:spLocks noEditPoints="1"/>
            </p:cNvSpPr>
            <p:nvPr/>
          </p:nvSpPr>
          <p:spPr bwMode="auto">
            <a:xfrm>
              <a:off x="2756731" y="3465634"/>
              <a:ext cx="1551062" cy="1189342"/>
            </a:xfrm>
            <a:custGeom>
              <a:avLst/>
              <a:gdLst>
                <a:gd name="T0" fmla="*/ 16 w 104"/>
                <a:gd name="T1" fmla="*/ 2 h 79"/>
                <a:gd name="T2" fmla="*/ 27 w 104"/>
                <a:gd name="T3" fmla="*/ 4 h 79"/>
                <a:gd name="T4" fmla="*/ 19 w 104"/>
                <a:gd name="T5" fmla="*/ 48 h 79"/>
                <a:gd name="T6" fmla="*/ 4 w 104"/>
                <a:gd name="T7" fmla="*/ 45 h 79"/>
                <a:gd name="T8" fmla="*/ 16 w 104"/>
                <a:gd name="T9" fmla="*/ 2 h 79"/>
                <a:gd name="T10" fmla="*/ 18 w 104"/>
                <a:gd name="T11" fmla="*/ 65 h 79"/>
                <a:gd name="T12" fmla="*/ 16 w 104"/>
                <a:gd name="T13" fmla="*/ 72 h 79"/>
                <a:gd name="T14" fmla="*/ 101 w 104"/>
                <a:gd name="T15" fmla="*/ 72 h 79"/>
                <a:gd name="T16" fmla="*/ 104 w 104"/>
                <a:gd name="T17" fmla="*/ 72 h 79"/>
                <a:gd name="T18" fmla="*/ 104 w 104"/>
                <a:gd name="T19" fmla="*/ 68 h 79"/>
                <a:gd name="T20" fmla="*/ 104 w 104"/>
                <a:gd name="T21" fmla="*/ 26 h 79"/>
                <a:gd name="T22" fmla="*/ 104 w 104"/>
                <a:gd name="T23" fmla="*/ 24 h 79"/>
                <a:gd name="T24" fmla="*/ 103 w 104"/>
                <a:gd name="T25" fmla="*/ 23 h 79"/>
                <a:gd name="T26" fmla="*/ 90 w 104"/>
                <a:gd name="T27" fmla="*/ 10 h 79"/>
                <a:gd name="T28" fmla="*/ 89 w 104"/>
                <a:gd name="T29" fmla="*/ 9 h 79"/>
                <a:gd name="T30" fmla="*/ 87 w 104"/>
                <a:gd name="T31" fmla="*/ 9 h 79"/>
                <a:gd name="T32" fmla="*/ 31 w 104"/>
                <a:gd name="T33" fmla="*/ 9 h 79"/>
                <a:gd name="T34" fmla="*/ 31 w 104"/>
                <a:gd name="T35" fmla="*/ 17 h 79"/>
                <a:gd name="T36" fmla="*/ 84 w 104"/>
                <a:gd name="T37" fmla="*/ 17 h 79"/>
                <a:gd name="T38" fmla="*/ 83 w 104"/>
                <a:gd name="T39" fmla="*/ 28 h 79"/>
                <a:gd name="T40" fmla="*/ 83 w 104"/>
                <a:gd name="T41" fmla="*/ 30 h 79"/>
                <a:gd name="T42" fmla="*/ 85 w 104"/>
                <a:gd name="T43" fmla="*/ 30 h 79"/>
                <a:gd name="T44" fmla="*/ 97 w 104"/>
                <a:gd name="T45" fmla="*/ 29 h 79"/>
                <a:gd name="T46" fmla="*/ 97 w 104"/>
                <a:gd name="T47" fmla="*/ 65 h 79"/>
                <a:gd name="T48" fmla="*/ 18 w 104"/>
                <a:gd name="T49" fmla="*/ 65 h 79"/>
                <a:gd name="T50" fmla="*/ 95 w 104"/>
                <a:gd name="T51" fmla="*/ 26 h 79"/>
                <a:gd name="T52" fmla="*/ 86 w 104"/>
                <a:gd name="T53" fmla="*/ 26 h 79"/>
                <a:gd name="T54" fmla="*/ 87 w 104"/>
                <a:gd name="T55" fmla="*/ 18 h 79"/>
                <a:gd name="T56" fmla="*/ 95 w 104"/>
                <a:gd name="T57" fmla="*/ 26 h 79"/>
                <a:gd name="T58" fmla="*/ 32 w 104"/>
                <a:gd name="T59" fmla="*/ 43 h 79"/>
                <a:gd name="T60" fmla="*/ 74 w 104"/>
                <a:gd name="T61" fmla="*/ 43 h 79"/>
                <a:gd name="T62" fmla="*/ 74 w 104"/>
                <a:gd name="T63" fmla="*/ 45 h 79"/>
                <a:gd name="T64" fmla="*/ 32 w 104"/>
                <a:gd name="T65" fmla="*/ 45 h 79"/>
                <a:gd name="T66" fmla="*/ 32 w 104"/>
                <a:gd name="T67" fmla="*/ 43 h 79"/>
                <a:gd name="T68" fmla="*/ 32 w 104"/>
                <a:gd name="T69" fmla="*/ 32 h 79"/>
                <a:gd name="T70" fmla="*/ 71 w 104"/>
                <a:gd name="T71" fmla="*/ 32 h 79"/>
                <a:gd name="T72" fmla="*/ 71 w 104"/>
                <a:gd name="T73" fmla="*/ 35 h 79"/>
                <a:gd name="T74" fmla="*/ 32 w 104"/>
                <a:gd name="T75" fmla="*/ 35 h 79"/>
                <a:gd name="T76" fmla="*/ 32 w 104"/>
                <a:gd name="T77" fmla="*/ 32 h 79"/>
                <a:gd name="T78" fmla="*/ 32 w 104"/>
                <a:gd name="T79" fmla="*/ 22 h 79"/>
                <a:gd name="T80" fmla="*/ 71 w 104"/>
                <a:gd name="T81" fmla="*/ 22 h 79"/>
                <a:gd name="T82" fmla="*/ 71 w 104"/>
                <a:gd name="T83" fmla="*/ 25 h 79"/>
                <a:gd name="T84" fmla="*/ 32 w 104"/>
                <a:gd name="T85" fmla="*/ 25 h 79"/>
                <a:gd name="T86" fmla="*/ 32 w 104"/>
                <a:gd name="T87" fmla="*/ 22 h 79"/>
                <a:gd name="T88" fmla="*/ 3 w 104"/>
                <a:gd name="T89" fmla="*/ 66 h 79"/>
                <a:gd name="T90" fmla="*/ 9 w 104"/>
                <a:gd name="T91" fmla="*/ 68 h 79"/>
                <a:gd name="T92" fmla="*/ 9 w 104"/>
                <a:gd name="T93" fmla="*/ 74 h 79"/>
                <a:gd name="T94" fmla="*/ 5 w 104"/>
                <a:gd name="T95" fmla="*/ 79 h 79"/>
                <a:gd name="T96" fmla="*/ 2 w 104"/>
                <a:gd name="T97" fmla="*/ 78 h 79"/>
                <a:gd name="T98" fmla="*/ 0 w 104"/>
                <a:gd name="T99" fmla="*/ 72 h 79"/>
                <a:gd name="T100" fmla="*/ 3 w 104"/>
                <a:gd name="T101" fmla="*/ 66 h 79"/>
                <a:gd name="T102" fmla="*/ 4 w 104"/>
                <a:gd name="T103" fmla="*/ 48 h 79"/>
                <a:gd name="T104" fmla="*/ 2 w 104"/>
                <a:gd name="T105" fmla="*/ 65 h 79"/>
                <a:gd name="T106" fmla="*/ 12 w 104"/>
                <a:gd name="T107" fmla="*/ 67 h 79"/>
                <a:gd name="T108" fmla="*/ 17 w 104"/>
                <a:gd name="T109" fmla="*/ 51 h 79"/>
                <a:gd name="T110" fmla="*/ 4 w 104"/>
                <a:gd name="T111" fmla="*/ 48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4" h="79">
                  <a:moveTo>
                    <a:pt x="16" y="2"/>
                  </a:moveTo>
                  <a:cubicBezTo>
                    <a:pt x="21" y="0"/>
                    <a:pt x="24" y="1"/>
                    <a:pt x="27" y="4"/>
                  </a:cubicBezTo>
                  <a:cubicBezTo>
                    <a:pt x="26" y="20"/>
                    <a:pt x="23" y="35"/>
                    <a:pt x="19" y="48"/>
                  </a:cubicBezTo>
                  <a:cubicBezTo>
                    <a:pt x="14" y="47"/>
                    <a:pt x="9" y="46"/>
                    <a:pt x="4" y="45"/>
                  </a:cubicBezTo>
                  <a:cubicBezTo>
                    <a:pt x="6" y="29"/>
                    <a:pt x="10" y="15"/>
                    <a:pt x="16" y="2"/>
                  </a:cubicBezTo>
                  <a:close/>
                  <a:moveTo>
                    <a:pt x="18" y="65"/>
                  </a:moveTo>
                  <a:cubicBezTo>
                    <a:pt x="16" y="72"/>
                    <a:pt x="16" y="72"/>
                    <a:pt x="16" y="72"/>
                  </a:cubicBezTo>
                  <a:cubicBezTo>
                    <a:pt x="69" y="72"/>
                    <a:pt x="74" y="72"/>
                    <a:pt x="101" y="72"/>
                  </a:cubicBezTo>
                  <a:cubicBezTo>
                    <a:pt x="104" y="72"/>
                    <a:pt x="104" y="72"/>
                    <a:pt x="104" y="72"/>
                  </a:cubicBezTo>
                  <a:cubicBezTo>
                    <a:pt x="104" y="68"/>
                    <a:pt x="104" y="68"/>
                    <a:pt x="104" y="68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4"/>
                    <a:pt x="104" y="24"/>
                    <a:pt x="104" y="24"/>
                  </a:cubicBezTo>
                  <a:cubicBezTo>
                    <a:pt x="103" y="23"/>
                    <a:pt x="103" y="23"/>
                    <a:pt x="103" y="23"/>
                  </a:cubicBezTo>
                  <a:cubicBezTo>
                    <a:pt x="90" y="10"/>
                    <a:pt x="90" y="10"/>
                    <a:pt x="90" y="10"/>
                  </a:cubicBezTo>
                  <a:cubicBezTo>
                    <a:pt x="89" y="9"/>
                    <a:pt x="89" y="9"/>
                    <a:pt x="89" y="9"/>
                  </a:cubicBezTo>
                  <a:cubicBezTo>
                    <a:pt x="87" y="9"/>
                    <a:pt x="87" y="9"/>
                    <a:pt x="87" y="9"/>
                  </a:cubicBezTo>
                  <a:cubicBezTo>
                    <a:pt x="31" y="9"/>
                    <a:pt x="31" y="9"/>
                    <a:pt x="31" y="9"/>
                  </a:cubicBezTo>
                  <a:cubicBezTo>
                    <a:pt x="31" y="12"/>
                    <a:pt x="31" y="14"/>
                    <a:pt x="31" y="17"/>
                  </a:cubicBezTo>
                  <a:cubicBezTo>
                    <a:pt x="84" y="17"/>
                    <a:pt x="84" y="17"/>
                    <a:pt x="84" y="17"/>
                  </a:cubicBezTo>
                  <a:cubicBezTo>
                    <a:pt x="83" y="28"/>
                    <a:pt x="83" y="28"/>
                    <a:pt x="83" y="28"/>
                  </a:cubicBezTo>
                  <a:cubicBezTo>
                    <a:pt x="83" y="30"/>
                    <a:pt x="83" y="30"/>
                    <a:pt x="83" y="30"/>
                  </a:cubicBezTo>
                  <a:cubicBezTo>
                    <a:pt x="85" y="30"/>
                    <a:pt x="85" y="30"/>
                    <a:pt x="85" y="30"/>
                  </a:cubicBezTo>
                  <a:cubicBezTo>
                    <a:pt x="97" y="29"/>
                    <a:pt x="97" y="29"/>
                    <a:pt x="97" y="29"/>
                  </a:cubicBezTo>
                  <a:cubicBezTo>
                    <a:pt x="97" y="65"/>
                    <a:pt x="97" y="65"/>
                    <a:pt x="97" y="65"/>
                  </a:cubicBezTo>
                  <a:cubicBezTo>
                    <a:pt x="79" y="65"/>
                    <a:pt x="57" y="65"/>
                    <a:pt x="18" y="65"/>
                  </a:cubicBezTo>
                  <a:close/>
                  <a:moveTo>
                    <a:pt x="95" y="26"/>
                  </a:moveTo>
                  <a:cubicBezTo>
                    <a:pt x="86" y="26"/>
                    <a:pt x="86" y="26"/>
                    <a:pt x="86" y="26"/>
                  </a:cubicBezTo>
                  <a:cubicBezTo>
                    <a:pt x="87" y="18"/>
                    <a:pt x="87" y="18"/>
                    <a:pt x="87" y="18"/>
                  </a:cubicBezTo>
                  <a:cubicBezTo>
                    <a:pt x="95" y="26"/>
                    <a:pt x="95" y="26"/>
                    <a:pt x="95" y="26"/>
                  </a:cubicBezTo>
                  <a:close/>
                  <a:moveTo>
                    <a:pt x="32" y="43"/>
                  </a:moveTo>
                  <a:cubicBezTo>
                    <a:pt x="74" y="43"/>
                    <a:pt x="74" y="43"/>
                    <a:pt x="74" y="43"/>
                  </a:cubicBezTo>
                  <a:cubicBezTo>
                    <a:pt x="74" y="45"/>
                    <a:pt x="74" y="45"/>
                    <a:pt x="74" y="45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2" y="43"/>
                    <a:pt x="32" y="43"/>
                    <a:pt x="32" y="43"/>
                  </a:cubicBezTo>
                  <a:close/>
                  <a:moveTo>
                    <a:pt x="32" y="32"/>
                  </a:moveTo>
                  <a:cubicBezTo>
                    <a:pt x="71" y="32"/>
                    <a:pt x="71" y="32"/>
                    <a:pt x="71" y="32"/>
                  </a:cubicBezTo>
                  <a:cubicBezTo>
                    <a:pt x="71" y="35"/>
                    <a:pt x="71" y="35"/>
                    <a:pt x="71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2" y="32"/>
                    <a:pt x="32" y="32"/>
                    <a:pt x="32" y="32"/>
                  </a:cubicBezTo>
                  <a:close/>
                  <a:moveTo>
                    <a:pt x="32" y="22"/>
                  </a:moveTo>
                  <a:cubicBezTo>
                    <a:pt x="71" y="22"/>
                    <a:pt x="71" y="22"/>
                    <a:pt x="71" y="22"/>
                  </a:cubicBezTo>
                  <a:cubicBezTo>
                    <a:pt x="71" y="25"/>
                    <a:pt x="71" y="25"/>
                    <a:pt x="71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2"/>
                    <a:pt x="32" y="22"/>
                    <a:pt x="32" y="22"/>
                  </a:cubicBezTo>
                  <a:close/>
                  <a:moveTo>
                    <a:pt x="3" y="66"/>
                  </a:moveTo>
                  <a:cubicBezTo>
                    <a:pt x="9" y="68"/>
                    <a:pt x="9" y="68"/>
                    <a:pt x="9" y="68"/>
                  </a:cubicBezTo>
                  <a:cubicBezTo>
                    <a:pt x="9" y="74"/>
                    <a:pt x="9" y="74"/>
                    <a:pt x="9" y="74"/>
                  </a:cubicBezTo>
                  <a:cubicBezTo>
                    <a:pt x="5" y="79"/>
                    <a:pt x="5" y="79"/>
                    <a:pt x="5" y="79"/>
                  </a:cubicBezTo>
                  <a:cubicBezTo>
                    <a:pt x="4" y="79"/>
                    <a:pt x="3" y="79"/>
                    <a:pt x="2" y="78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3" y="66"/>
                    <a:pt x="3" y="66"/>
                    <a:pt x="3" y="66"/>
                  </a:cubicBezTo>
                  <a:close/>
                  <a:moveTo>
                    <a:pt x="4" y="48"/>
                  </a:moveTo>
                  <a:cubicBezTo>
                    <a:pt x="3" y="53"/>
                    <a:pt x="3" y="59"/>
                    <a:pt x="2" y="65"/>
                  </a:cubicBezTo>
                  <a:cubicBezTo>
                    <a:pt x="5" y="65"/>
                    <a:pt x="9" y="66"/>
                    <a:pt x="12" y="67"/>
                  </a:cubicBezTo>
                  <a:cubicBezTo>
                    <a:pt x="14" y="61"/>
                    <a:pt x="15" y="56"/>
                    <a:pt x="17" y="51"/>
                  </a:cubicBezTo>
                  <a:cubicBezTo>
                    <a:pt x="13" y="50"/>
                    <a:pt x="9" y="49"/>
                    <a:pt x="4" y="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5" name="矩形 4"/>
          <p:cNvSpPr/>
          <p:nvPr/>
        </p:nvSpPr>
        <p:spPr>
          <a:xfrm>
            <a:off x="3823583" y="4400452"/>
            <a:ext cx="45448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dirty="0">
                <a:solidFill>
                  <a:schemeClr val="accent1"/>
                </a:solidFill>
                <a:latin typeface="Arial" pitchFamily="34" charset="0"/>
              </a:rPr>
              <a:t>知之者不如好之者，好之者不如乐之者</a:t>
            </a:r>
            <a:endParaRPr lang="zh-CN" altLang="en-US" sz="2000" dirty="0">
              <a:solidFill>
                <a:schemeClr val="accent1"/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8925059" y="1986059"/>
            <a:ext cx="3266941" cy="509066"/>
            <a:chOff x="8925059" y="355986"/>
            <a:chExt cx="3266941" cy="509066"/>
          </a:xfrm>
        </p:grpSpPr>
        <p:cxnSp>
          <p:nvCxnSpPr>
            <p:cNvPr id="7" name="直接连接符 6"/>
            <p:cNvCxnSpPr/>
            <p:nvPr/>
          </p:nvCxnSpPr>
          <p:spPr>
            <a:xfrm>
              <a:off x="8925059" y="355986"/>
              <a:ext cx="3266941" cy="0"/>
            </a:xfrm>
            <a:prstGeom prst="line">
              <a:avLst/>
            </a:prstGeom>
            <a:ln w="1968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>
              <a:off x="9285668" y="635386"/>
              <a:ext cx="2906332" cy="0"/>
            </a:xfrm>
            <a:prstGeom prst="line">
              <a:avLst/>
            </a:prstGeom>
            <a:ln w="762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 flipV="1">
              <a:off x="9375820" y="851286"/>
              <a:ext cx="2816180" cy="13766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组合 9"/>
          <p:cNvGrpSpPr/>
          <p:nvPr/>
        </p:nvGrpSpPr>
        <p:grpSpPr>
          <a:xfrm flipV="1">
            <a:off x="8925059" y="4383036"/>
            <a:ext cx="3266941" cy="509066"/>
            <a:chOff x="8925059" y="355986"/>
            <a:chExt cx="3266941" cy="509066"/>
          </a:xfrm>
        </p:grpSpPr>
        <p:cxnSp>
          <p:nvCxnSpPr>
            <p:cNvPr id="11" name="直接连接符 10"/>
            <p:cNvCxnSpPr/>
            <p:nvPr/>
          </p:nvCxnSpPr>
          <p:spPr>
            <a:xfrm>
              <a:off x="8925059" y="355986"/>
              <a:ext cx="3266941" cy="0"/>
            </a:xfrm>
            <a:prstGeom prst="line">
              <a:avLst/>
            </a:prstGeom>
            <a:ln w="1968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9285668" y="635386"/>
              <a:ext cx="2906332" cy="0"/>
            </a:xfrm>
            <a:prstGeom prst="line">
              <a:avLst/>
            </a:prstGeom>
            <a:ln w="762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flipV="1">
              <a:off x="9375820" y="851286"/>
              <a:ext cx="2816180" cy="13766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组合 14"/>
          <p:cNvGrpSpPr/>
          <p:nvPr/>
        </p:nvGrpSpPr>
        <p:grpSpPr>
          <a:xfrm flipH="1">
            <a:off x="0" y="1986059"/>
            <a:ext cx="3266941" cy="509066"/>
            <a:chOff x="8925059" y="355986"/>
            <a:chExt cx="3266941" cy="509066"/>
          </a:xfrm>
        </p:grpSpPr>
        <p:cxnSp>
          <p:nvCxnSpPr>
            <p:cNvPr id="16" name="直接连接符 15"/>
            <p:cNvCxnSpPr/>
            <p:nvPr/>
          </p:nvCxnSpPr>
          <p:spPr>
            <a:xfrm>
              <a:off x="8925059" y="355986"/>
              <a:ext cx="3266941" cy="0"/>
            </a:xfrm>
            <a:prstGeom prst="line">
              <a:avLst/>
            </a:prstGeom>
            <a:ln w="1968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9285668" y="635386"/>
              <a:ext cx="2906332" cy="0"/>
            </a:xfrm>
            <a:prstGeom prst="line">
              <a:avLst/>
            </a:prstGeom>
            <a:ln w="762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 flipV="1">
              <a:off x="9375820" y="851286"/>
              <a:ext cx="2816180" cy="13766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组合 18"/>
          <p:cNvGrpSpPr/>
          <p:nvPr/>
        </p:nvGrpSpPr>
        <p:grpSpPr>
          <a:xfrm flipH="1" flipV="1">
            <a:off x="0" y="4383036"/>
            <a:ext cx="3266941" cy="509066"/>
            <a:chOff x="8925059" y="355986"/>
            <a:chExt cx="3266941" cy="509066"/>
          </a:xfrm>
        </p:grpSpPr>
        <p:cxnSp>
          <p:nvCxnSpPr>
            <p:cNvPr id="20" name="直接连接符 19"/>
            <p:cNvCxnSpPr/>
            <p:nvPr/>
          </p:nvCxnSpPr>
          <p:spPr>
            <a:xfrm>
              <a:off x="8925059" y="355986"/>
              <a:ext cx="3266941" cy="0"/>
            </a:xfrm>
            <a:prstGeom prst="line">
              <a:avLst/>
            </a:prstGeom>
            <a:ln w="1968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9285668" y="635386"/>
              <a:ext cx="2906332" cy="0"/>
            </a:xfrm>
            <a:prstGeom prst="line">
              <a:avLst/>
            </a:prstGeom>
            <a:ln w="762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 flipV="1">
              <a:off x="9375820" y="851286"/>
              <a:ext cx="2816180" cy="13766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24" name="文本框 23"/>
          <p:cNvSpPr txBox="1"/>
          <p:nvPr/>
        </p:nvSpPr>
        <p:spPr>
          <a:xfrm>
            <a:off x="130626" y="109252"/>
            <a:ext cx="2229479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PART TWO</a:t>
            </a:r>
            <a:endParaRPr lang="zh-CN" altLang="en-US" sz="28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" name="组合 183"/>
          <p:cNvGrpSpPr/>
          <p:nvPr/>
        </p:nvGrpSpPr>
        <p:grpSpPr>
          <a:xfrm>
            <a:off x="1146044" y="819187"/>
            <a:ext cx="10303006" cy="5076751"/>
            <a:chOff x="4136895" y="1979868"/>
            <a:chExt cx="6394710" cy="3150959"/>
          </a:xfrm>
        </p:grpSpPr>
        <p:grpSp>
          <p:nvGrpSpPr>
            <p:cNvPr id="2" name="组合 1"/>
            <p:cNvGrpSpPr/>
            <p:nvPr/>
          </p:nvGrpSpPr>
          <p:grpSpPr>
            <a:xfrm>
              <a:off x="4136895" y="1979868"/>
              <a:ext cx="6394710" cy="3150959"/>
              <a:chOff x="714375" y="785813"/>
              <a:chExt cx="7767638" cy="3827463"/>
            </a:xfrm>
            <a:solidFill>
              <a:srgbClr val="DFC7AB"/>
            </a:solidFill>
          </p:grpSpPr>
          <p:sp>
            <p:nvSpPr>
              <p:cNvPr id="3" name="Freeform 4"/>
              <p:cNvSpPr/>
              <p:nvPr/>
            </p:nvSpPr>
            <p:spPr bwMode="auto">
              <a:xfrm>
                <a:off x="4613275" y="3630613"/>
                <a:ext cx="276225" cy="273050"/>
              </a:xfrm>
              <a:custGeom>
                <a:avLst/>
                <a:gdLst/>
                <a:ahLst/>
                <a:cxnLst>
                  <a:cxn ang="0">
                    <a:pos x="53" y="137"/>
                  </a:cxn>
                  <a:cxn ang="0">
                    <a:pos x="60" y="133"/>
                  </a:cxn>
                  <a:cxn ang="0">
                    <a:pos x="66" y="141"/>
                  </a:cxn>
                  <a:cxn ang="0">
                    <a:pos x="80" y="141"/>
                  </a:cxn>
                  <a:cxn ang="0">
                    <a:pos x="87" y="134"/>
                  </a:cxn>
                  <a:cxn ang="0">
                    <a:pos x="87" y="59"/>
                  </a:cxn>
                  <a:cxn ang="0">
                    <a:pos x="99" y="55"/>
                  </a:cxn>
                  <a:cxn ang="0">
                    <a:pos x="99" y="16"/>
                  </a:cxn>
                  <a:cxn ang="0">
                    <a:pos x="109" y="15"/>
                  </a:cxn>
                  <a:cxn ang="0">
                    <a:pos x="122" y="11"/>
                  </a:cxn>
                  <a:cxn ang="0">
                    <a:pos x="128" y="16"/>
                  </a:cxn>
                  <a:cxn ang="0">
                    <a:pos x="136" y="11"/>
                  </a:cxn>
                  <a:cxn ang="0">
                    <a:pos x="144" y="9"/>
                  </a:cxn>
                  <a:cxn ang="0">
                    <a:pos x="143" y="6"/>
                  </a:cxn>
                  <a:cxn ang="0">
                    <a:pos x="119" y="8"/>
                  </a:cxn>
                  <a:cxn ang="0">
                    <a:pos x="102" y="9"/>
                  </a:cxn>
                  <a:cxn ang="0">
                    <a:pos x="77" y="9"/>
                  </a:cxn>
                  <a:cxn ang="0">
                    <a:pos x="73" y="5"/>
                  </a:cxn>
                  <a:cxn ang="0">
                    <a:pos x="34" y="5"/>
                  </a:cxn>
                  <a:cxn ang="0">
                    <a:pos x="24" y="3"/>
                  </a:cxn>
                  <a:cxn ang="0">
                    <a:pos x="13" y="2"/>
                  </a:cxn>
                  <a:cxn ang="0">
                    <a:pos x="8" y="0"/>
                  </a:cxn>
                  <a:cxn ang="0">
                    <a:pos x="4" y="3"/>
                  </a:cxn>
                  <a:cxn ang="0">
                    <a:pos x="1" y="3"/>
                  </a:cxn>
                  <a:cxn ang="0">
                    <a:pos x="7" y="18"/>
                  </a:cxn>
                  <a:cxn ang="0">
                    <a:pos x="18" y="41"/>
                  </a:cxn>
                  <a:cxn ang="0">
                    <a:pos x="29" y="65"/>
                  </a:cxn>
                  <a:cxn ang="0">
                    <a:pos x="30" y="84"/>
                  </a:cxn>
                  <a:cxn ang="0">
                    <a:pos x="34" y="101"/>
                  </a:cxn>
                  <a:cxn ang="0">
                    <a:pos x="42" y="129"/>
                  </a:cxn>
                  <a:cxn ang="0">
                    <a:pos x="49" y="138"/>
                  </a:cxn>
                  <a:cxn ang="0">
                    <a:pos x="53" y="137"/>
                  </a:cxn>
                </a:cxnLst>
                <a:rect l="0" t="0" r="r" b="b"/>
                <a:pathLst>
                  <a:path w="144" h="143">
                    <a:moveTo>
                      <a:pt x="53" y="137"/>
                    </a:moveTo>
                    <a:cubicBezTo>
                      <a:pt x="53" y="134"/>
                      <a:pt x="57" y="130"/>
                      <a:pt x="60" y="133"/>
                    </a:cubicBezTo>
                    <a:cubicBezTo>
                      <a:pt x="62" y="137"/>
                      <a:pt x="61" y="141"/>
                      <a:pt x="66" y="141"/>
                    </a:cubicBezTo>
                    <a:cubicBezTo>
                      <a:pt x="70" y="141"/>
                      <a:pt x="79" y="143"/>
                      <a:pt x="80" y="141"/>
                    </a:cubicBezTo>
                    <a:cubicBezTo>
                      <a:pt x="81" y="139"/>
                      <a:pt x="87" y="137"/>
                      <a:pt x="87" y="134"/>
                    </a:cubicBezTo>
                    <a:cubicBezTo>
                      <a:pt x="87" y="130"/>
                      <a:pt x="87" y="62"/>
                      <a:pt x="87" y="59"/>
                    </a:cubicBezTo>
                    <a:cubicBezTo>
                      <a:pt x="87" y="57"/>
                      <a:pt x="99" y="59"/>
                      <a:pt x="99" y="55"/>
                    </a:cubicBezTo>
                    <a:cubicBezTo>
                      <a:pt x="99" y="51"/>
                      <a:pt x="99" y="16"/>
                      <a:pt x="99" y="16"/>
                    </a:cubicBezTo>
                    <a:cubicBezTo>
                      <a:pt x="99" y="16"/>
                      <a:pt x="107" y="16"/>
                      <a:pt x="109" y="15"/>
                    </a:cubicBezTo>
                    <a:cubicBezTo>
                      <a:pt x="112" y="14"/>
                      <a:pt x="120" y="10"/>
                      <a:pt x="122" y="11"/>
                    </a:cubicBezTo>
                    <a:cubicBezTo>
                      <a:pt x="124" y="13"/>
                      <a:pt x="127" y="17"/>
                      <a:pt x="128" y="16"/>
                    </a:cubicBezTo>
                    <a:cubicBezTo>
                      <a:pt x="129" y="14"/>
                      <a:pt x="133" y="11"/>
                      <a:pt x="136" y="11"/>
                    </a:cubicBezTo>
                    <a:cubicBezTo>
                      <a:pt x="138" y="11"/>
                      <a:pt x="141" y="10"/>
                      <a:pt x="144" y="9"/>
                    </a:cubicBezTo>
                    <a:cubicBezTo>
                      <a:pt x="143" y="8"/>
                      <a:pt x="143" y="7"/>
                      <a:pt x="143" y="6"/>
                    </a:cubicBezTo>
                    <a:cubicBezTo>
                      <a:pt x="143" y="4"/>
                      <a:pt x="122" y="7"/>
                      <a:pt x="119" y="8"/>
                    </a:cubicBezTo>
                    <a:cubicBezTo>
                      <a:pt x="116" y="9"/>
                      <a:pt x="105" y="11"/>
                      <a:pt x="102" y="9"/>
                    </a:cubicBezTo>
                    <a:cubicBezTo>
                      <a:pt x="98" y="8"/>
                      <a:pt x="77" y="9"/>
                      <a:pt x="77" y="9"/>
                    </a:cubicBezTo>
                    <a:cubicBezTo>
                      <a:pt x="73" y="5"/>
                      <a:pt x="73" y="5"/>
                      <a:pt x="73" y="5"/>
                    </a:cubicBezTo>
                    <a:cubicBezTo>
                      <a:pt x="73" y="5"/>
                      <a:pt x="38" y="5"/>
                      <a:pt x="34" y="5"/>
                    </a:cubicBezTo>
                    <a:cubicBezTo>
                      <a:pt x="30" y="5"/>
                      <a:pt x="27" y="5"/>
                      <a:pt x="24" y="3"/>
                    </a:cubicBezTo>
                    <a:cubicBezTo>
                      <a:pt x="20" y="0"/>
                      <a:pt x="17" y="0"/>
                      <a:pt x="13" y="2"/>
                    </a:cubicBezTo>
                    <a:cubicBezTo>
                      <a:pt x="9" y="4"/>
                      <a:pt x="11" y="0"/>
                      <a:pt x="8" y="0"/>
                    </a:cubicBezTo>
                    <a:cubicBezTo>
                      <a:pt x="5" y="0"/>
                      <a:pt x="4" y="3"/>
                      <a:pt x="4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7"/>
                      <a:pt x="3" y="13"/>
                      <a:pt x="7" y="18"/>
                    </a:cubicBezTo>
                    <a:cubicBezTo>
                      <a:pt x="11" y="23"/>
                      <a:pt x="15" y="33"/>
                      <a:pt x="18" y="41"/>
                    </a:cubicBezTo>
                    <a:cubicBezTo>
                      <a:pt x="20" y="49"/>
                      <a:pt x="28" y="59"/>
                      <a:pt x="29" y="65"/>
                    </a:cubicBezTo>
                    <a:cubicBezTo>
                      <a:pt x="31" y="71"/>
                      <a:pt x="28" y="80"/>
                      <a:pt x="30" y="84"/>
                    </a:cubicBezTo>
                    <a:cubicBezTo>
                      <a:pt x="32" y="88"/>
                      <a:pt x="33" y="95"/>
                      <a:pt x="34" y="101"/>
                    </a:cubicBezTo>
                    <a:cubicBezTo>
                      <a:pt x="35" y="108"/>
                      <a:pt x="35" y="123"/>
                      <a:pt x="42" y="129"/>
                    </a:cubicBezTo>
                    <a:cubicBezTo>
                      <a:pt x="44" y="131"/>
                      <a:pt x="46" y="134"/>
                      <a:pt x="49" y="138"/>
                    </a:cubicBezTo>
                    <a:cubicBezTo>
                      <a:pt x="51" y="138"/>
                      <a:pt x="53" y="138"/>
                      <a:pt x="53" y="137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" name="Freeform 5"/>
              <p:cNvSpPr/>
              <p:nvPr/>
            </p:nvSpPr>
            <p:spPr bwMode="auto">
              <a:xfrm>
                <a:off x="4889500" y="3598863"/>
                <a:ext cx="171450" cy="149225"/>
              </a:xfrm>
              <a:custGeom>
                <a:avLst/>
                <a:gdLst/>
                <a:ahLst/>
                <a:cxnLst>
                  <a:cxn ang="0">
                    <a:pos x="59" y="4"/>
                  </a:cxn>
                  <a:cxn ang="0">
                    <a:pos x="58" y="0"/>
                  </a:cxn>
                  <a:cxn ang="0">
                    <a:pos x="48" y="0"/>
                  </a:cxn>
                  <a:cxn ang="0">
                    <a:pos x="42" y="6"/>
                  </a:cxn>
                  <a:cxn ang="0">
                    <a:pos x="31" y="14"/>
                  </a:cxn>
                  <a:cxn ang="0">
                    <a:pos x="20" y="27"/>
                  </a:cxn>
                  <a:cxn ang="0">
                    <a:pos x="5" y="24"/>
                  </a:cxn>
                  <a:cxn ang="0">
                    <a:pos x="0" y="25"/>
                  </a:cxn>
                  <a:cxn ang="0">
                    <a:pos x="6" y="31"/>
                  </a:cxn>
                  <a:cxn ang="0">
                    <a:pos x="12" y="45"/>
                  </a:cxn>
                  <a:cxn ang="0">
                    <a:pos x="23" y="53"/>
                  </a:cxn>
                  <a:cxn ang="0">
                    <a:pos x="28" y="61"/>
                  </a:cxn>
                  <a:cxn ang="0">
                    <a:pos x="36" y="69"/>
                  </a:cxn>
                  <a:cxn ang="0">
                    <a:pos x="44" y="74"/>
                  </a:cxn>
                  <a:cxn ang="0">
                    <a:pos x="55" y="76"/>
                  </a:cxn>
                  <a:cxn ang="0">
                    <a:pos x="67" y="78"/>
                  </a:cxn>
                  <a:cxn ang="0">
                    <a:pos x="79" y="67"/>
                  </a:cxn>
                  <a:cxn ang="0">
                    <a:pos x="82" y="56"/>
                  </a:cxn>
                  <a:cxn ang="0">
                    <a:pos x="88" y="48"/>
                  </a:cxn>
                  <a:cxn ang="0">
                    <a:pos x="84" y="39"/>
                  </a:cxn>
                  <a:cxn ang="0">
                    <a:pos x="87" y="29"/>
                  </a:cxn>
                  <a:cxn ang="0">
                    <a:pos x="87" y="12"/>
                  </a:cxn>
                  <a:cxn ang="0">
                    <a:pos x="74" y="7"/>
                  </a:cxn>
                  <a:cxn ang="0">
                    <a:pos x="59" y="4"/>
                  </a:cxn>
                </a:cxnLst>
                <a:rect l="0" t="0" r="r" b="b"/>
                <a:pathLst>
                  <a:path w="90" h="78">
                    <a:moveTo>
                      <a:pt x="59" y="4"/>
                    </a:moveTo>
                    <a:cubicBezTo>
                      <a:pt x="58" y="0"/>
                      <a:pt x="58" y="0"/>
                      <a:pt x="58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2" y="2"/>
                      <a:pt x="42" y="4"/>
                      <a:pt x="42" y="6"/>
                    </a:cubicBezTo>
                    <a:cubicBezTo>
                      <a:pt x="42" y="8"/>
                      <a:pt x="36" y="13"/>
                      <a:pt x="31" y="14"/>
                    </a:cubicBezTo>
                    <a:cubicBezTo>
                      <a:pt x="27" y="15"/>
                      <a:pt x="22" y="25"/>
                      <a:pt x="20" y="27"/>
                    </a:cubicBezTo>
                    <a:cubicBezTo>
                      <a:pt x="17" y="28"/>
                      <a:pt x="8" y="25"/>
                      <a:pt x="5" y="24"/>
                    </a:cubicBezTo>
                    <a:cubicBezTo>
                      <a:pt x="4" y="24"/>
                      <a:pt x="2" y="25"/>
                      <a:pt x="0" y="25"/>
                    </a:cubicBezTo>
                    <a:cubicBezTo>
                      <a:pt x="1" y="28"/>
                      <a:pt x="5" y="31"/>
                      <a:pt x="6" y="31"/>
                    </a:cubicBezTo>
                    <a:cubicBezTo>
                      <a:pt x="8" y="31"/>
                      <a:pt x="8" y="43"/>
                      <a:pt x="12" y="45"/>
                    </a:cubicBezTo>
                    <a:cubicBezTo>
                      <a:pt x="16" y="47"/>
                      <a:pt x="23" y="51"/>
                      <a:pt x="23" y="53"/>
                    </a:cubicBezTo>
                    <a:cubicBezTo>
                      <a:pt x="23" y="55"/>
                      <a:pt x="28" y="58"/>
                      <a:pt x="28" y="61"/>
                    </a:cubicBezTo>
                    <a:cubicBezTo>
                      <a:pt x="28" y="65"/>
                      <a:pt x="32" y="69"/>
                      <a:pt x="36" y="69"/>
                    </a:cubicBezTo>
                    <a:cubicBezTo>
                      <a:pt x="43" y="69"/>
                      <a:pt x="44" y="72"/>
                      <a:pt x="44" y="74"/>
                    </a:cubicBezTo>
                    <a:cubicBezTo>
                      <a:pt x="44" y="76"/>
                      <a:pt x="53" y="74"/>
                      <a:pt x="55" y="76"/>
                    </a:cubicBezTo>
                    <a:cubicBezTo>
                      <a:pt x="56" y="78"/>
                      <a:pt x="65" y="77"/>
                      <a:pt x="67" y="78"/>
                    </a:cubicBezTo>
                    <a:cubicBezTo>
                      <a:pt x="71" y="75"/>
                      <a:pt x="77" y="70"/>
                      <a:pt x="79" y="67"/>
                    </a:cubicBezTo>
                    <a:cubicBezTo>
                      <a:pt x="82" y="63"/>
                      <a:pt x="79" y="58"/>
                      <a:pt x="82" y="56"/>
                    </a:cubicBezTo>
                    <a:cubicBezTo>
                      <a:pt x="84" y="55"/>
                      <a:pt x="90" y="48"/>
                      <a:pt x="88" y="48"/>
                    </a:cubicBezTo>
                    <a:cubicBezTo>
                      <a:pt x="86" y="47"/>
                      <a:pt x="87" y="42"/>
                      <a:pt x="84" y="39"/>
                    </a:cubicBezTo>
                    <a:cubicBezTo>
                      <a:pt x="81" y="36"/>
                      <a:pt x="88" y="35"/>
                      <a:pt x="87" y="29"/>
                    </a:cubicBezTo>
                    <a:cubicBezTo>
                      <a:pt x="87" y="24"/>
                      <a:pt x="88" y="13"/>
                      <a:pt x="87" y="12"/>
                    </a:cubicBezTo>
                    <a:cubicBezTo>
                      <a:pt x="85" y="11"/>
                      <a:pt x="78" y="10"/>
                      <a:pt x="74" y="7"/>
                    </a:cubicBezTo>
                    <a:cubicBezTo>
                      <a:pt x="69" y="4"/>
                      <a:pt x="59" y="4"/>
                      <a:pt x="59" y="4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" name="Freeform 6"/>
              <p:cNvSpPr/>
              <p:nvPr/>
            </p:nvSpPr>
            <p:spPr bwMode="auto">
              <a:xfrm>
                <a:off x="4779963" y="3648075"/>
                <a:ext cx="193675" cy="207963"/>
              </a:xfrm>
              <a:custGeom>
                <a:avLst/>
                <a:gdLst/>
                <a:ahLst/>
                <a:cxnLst>
                  <a:cxn ang="0">
                    <a:pos x="93" y="44"/>
                  </a:cxn>
                  <a:cxn ang="0">
                    <a:pos x="85" y="36"/>
                  </a:cxn>
                  <a:cxn ang="0">
                    <a:pos x="80" y="28"/>
                  </a:cxn>
                  <a:cxn ang="0">
                    <a:pos x="69" y="20"/>
                  </a:cxn>
                  <a:cxn ang="0">
                    <a:pos x="63" y="6"/>
                  </a:cxn>
                  <a:cxn ang="0">
                    <a:pos x="57" y="0"/>
                  </a:cxn>
                  <a:cxn ang="0">
                    <a:pos x="49" y="2"/>
                  </a:cxn>
                  <a:cxn ang="0">
                    <a:pos x="41" y="7"/>
                  </a:cxn>
                  <a:cxn ang="0">
                    <a:pos x="35" y="2"/>
                  </a:cxn>
                  <a:cxn ang="0">
                    <a:pos x="22" y="6"/>
                  </a:cxn>
                  <a:cxn ang="0">
                    <a:pos x="12" y="7"/>
                  </a:cxn>
                  <a:cxn ang="0">
                    <a:pos x="12" y="46"/>
                  </a:cxn>
                  <a:cxn ang="0">
                    <a:pos x="0" y="50"/>
                  </a:cxn>
                  <a:cxn ang="0">
                    <a:pos x="0" y="83"/>
                  </a:cxn>
                  <a:cxn ang="0">
                    <a:pos x="6" y="87"/>
                  </a:cxn>
                  <a:cxn ang="0">
                    <a:pos x="9" y="100"/>
                  </a:cxn>
                  <a:cxn ang="0">
                    <a:pos x="7" y="102"/>
                  </a:cxn>
                  <a:cxn ang="0">
                    <a:pos x="9" y="107"/>
                  </a:cxn>
                  <a:cxn ang="0">
                    <a:pos x="20" y="107"/>
                  </a:cxn>
                  <a:cxn ang="0">
                    <a:pos x="31" y="95"/>
                  </a:cxn>
                  <a:cxn ang="0">
                    <a:pos x="38" y="89"/>
                  </a:cxn>
                  <a:cxn ang="0">
                    <a:pos x="52" y="93"/>
                  </a:cxn>
                  <a:cxn ang="0">
                    <a:pos x="62" y="88"/>
                  </a:cxn>
                  <a:cxn ang="0">
                    <a:pos x="67" y="80"/>
                  </a:cxn>
                  <a:cxn ang="0">
                    <a:pos x="76" y="73"/>
                  </a:cxn>
                  <a:cxn ang="0">
                    <a:pos x="81" y="65"/>
                  </a:cxn>
                  <a:cxn ang="0">
                    <a:pos x="90" y="59"/>
                  </a:cxn>
                  <a:cxn ang="0">
                    <a:pos x="97" y="55"/>
                  </a:cxn>
                  <a:cxn ang="0">
                    <a:pos x="101" y="49"/>
                  </a:cxn>
                  <a:cxn ang="0">
                    <a:pos x="101" y="49"/>
                  </a:cxn>
                  <a:cxn ang="0">
                    <a:pos x="93" y="44"/>
                  </a:cxn>
                </a:cxnLst>
                <a:rect l="0" t="0" r="r" b="b"/>
                <a:pathLst>
                  <a:path w="101" h="109">
                    <a:moveTo>
                      <a:pt x="93" y="44"/>
                    </a:moveTo>
                    <a:cubicBezTo>
                      <a:pt x="89" y="44"/>
                      <a:pt x="85" y="40"/>
                      <a:pt x="85" y="36"/>
                    </a:cubicBezTo>
                    <a:cubicBezTo>
                      <a:pt x="85" y="33"/>
                      <a:pt x="80" y="30"/>
                      <a:pt x="80" y="28"/>
                    </a:cubicBezTo>
                    <a:cubicBezTo>
                      <a:pt x="80" y="26"/>
                      <a:pt x="73" y="22"/>
                      <a:pt x="69" y="20"/>
                    </a:cubicBezTo>
                    <a:cubicBezTo>
                      <a:pt x="65" y="18"/>
                      <a:pt x="65" y="6"/>
                      <a:pt x="63" y="6"/>
                    </a:cubicBezTo>
                    <a:cubicBezTo>
                      <a:pt x="62" y="6"/>
                      <a:pt x="58" y="3"/>
                      <a:pt x="57" y="0"/>
                    </a:cubicBezTo>
                    <a:cubicBezTo>
                      <a:pt x="54" y="1"/>
                      <a:pt x="51" y="2"/>
                      <a:pt x="49" y="2"/>
                    </a:cubicBezTo>
                    <a:cubicBezTo>
                      <a:pt x="46" y="2"/>
                      <a:pt x="42" y="5"/>
                      <a:pt x="41" y="7"/>
                    </a:cubicBezTo>
                    <a:cubicBezTo>
                      <a:pt x="40" y="8"/>
                      <a:pt x="37" y="4"/>
                      <a:pt x="35" y="2"/>
                    </a:cubicBezTo>
                    <a:cubicBezTo>
                      <a:pt x="33" y="1"/>
                      <a:pt x="25" y="5"/>
                      <a:pt x="22" y="6"/>
                    </a:cubicBezTo>
                    <a:cubicBezTo>
                      <a:pt x="20" y="7"/>
                      <a:pt x="12" y="7"/>
                      <a:pt x="12" y="7"/>
                    </a:cubicBezTo>
                    <a:cubicBezTo>
                      <a:pt x="12" y="7"/>
                      <a:pt x="12" y="42"/>
                      <a:pt x="12" y="46"/>
                    </a:cubicBezTo>
                    <a:cubicBezTo>
                      <a:pt x="12" y="50"/>
                      <a:pt x="0" y="48"/>
                      <a:pt x="0" y="50"/>
                    </a:cubicBezTo>
                    <a:cubicBezTo>
                      <a:pt x="0" y="51"/>
                      <a:pt x="0" y="67"/>
                      <a:pt x="0" y="83"/>
                    </a:cubicBezTo>
                    <a:cubicBezTo>
                      <a:pt x="3" y="84"/>
                      <a:pt x="5" y="85"/>
                      <a:pt x="6" y="87"/>
                    </a:cubicBezTo>
                    <a:cubicBezTo>
                      <a:pt x="7" y="90"/>
                      <a:pt x="10" y="98"/>
                      <a:pt x="9" y="100"/>
                    </a:cubicBezTo>
                    <a:cubicBezTo>
                      <a:pt x="9" y="102"/>
                      <a:pt x="7" y="100"/>
                      <a:pt x="7" y="102"/>
                    </a:cubicBezTo>
                    <a:cubicBezTo>
                      <a:pt x="7" y="104"/>
                      <a:pt x="6" y="107"/>
                      <a:pt x="9" y="107"/>
                    </a:cubicBezTo>
                    <a:cubicBezTo>
                      <a:pt x="12" y="107"/>
                      <a:pt x="18" y="109"/>
                      <a:pt x="20" y="107"/>
                    </a:cubicBezTo>
                    <a:cubicBezTo>
                      <a:pt x="23" y="104"/>
                      <a:pt x="30" y="98"/>
                      <a:pt x="31" y="95"/>
                    </a:cubicBezTo>
                    <a:cubicBezTo>
                      <a:pt x="31" y="92"/>
                      <a:pt x="33" y="85"/>
                      <a:pt x="38" y="89"/>
                    </a:cubicBezTo>
                    <a:cubicBezTo>
                      <a:pt x="44" y="93"/>
                      <a:pt x="44" y="93"/>
                      <a:pt x="52" y="93"/>
                    </a:cubicBezTo>
                    <a:cubicBezTo>
                      <a:pt x="59" y="93"/>
                      <a:pt x="61" y="93"/>
                      <a:pt x="62" y="88"/>
                    </a:cubicBezTo>
                    <a:cubicBezTo>
                      <a:pt x="64" y="84"/>
                      <a:pt x="62" y="80"/>
                      <a:pt x="67" y="80"/>
                    </a:cubicBezTo>
                    <a:cubicBezTo>
                      <a:pt x="71" y="80"/>
                      <a:pt x="76" y="76"/>
                      <a:pt x="76" y="73"/>
                    </a:cubicBezTo>
                    <a:cubicBezTo>
                      <a:pt x="76" y="70"/>
                      <a:pt x="78" y="65"/>
                      <a:pt x="81" y="65"/>
                    </a:cubicBezTo>
                    <a:cubicBezTo>
                      <a:pt x="84" y="65"/>
                      <a:pt x="89" y="62"/>
                      <a:pt x="90" y="59"/>
                    </a:cubicBezTo>
                    <a:cubicBezTo>
                      <a:pt x="91" y="55"/>
                      <a:pt x="95" y="57"/>
                      <a:pt x="97" y="55"/>
                    </a:cubicBezTo>
                    <a:cubicBezTo>
                      <a:pt x="98" y="54"/>
                      <a:pt x="99" y="51"/>
                      <a:pt x="101" y="49"/>
                    </a:cubicBezTo>
                    <a:cubicBezTo>
                      <a:pt x="101" y="49"/>
                      <a:pt x="101" y="49"/>
                      <a:pt x="101" y="49"/>
                    </a:cubicBezTo>
                    <a:cubicBezTo>
                      <a:pt x="101" y="47"/>
                      <a:pt x="100" y="44"/>
                      <a:pt x="93" y="44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Freeform 7"/>
              <p:cNvSpPr/>
              <p:nvPr/>
            </p:nvSpPr>
            <p:spPr bwMode="auto">
              <a:xfrm>
                <a:off x="5006975" y="3827463"/>
                <a:ext cx="30163" cy="36513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0" y="8"/>
                  </a:cxn>
                  <a:cxn ang="0">
                    <a:pos x="7" y="19"/>
                  </a:cxn>
                  <a:cxn ang="0">
                    <a:pos x="13" y="16"/>
                  </a:cxn>
                  <a:cxn ang="0">
                    <a:pos x="15" y="13"/>
                  </a:cxn>
                  <a:cxn ang="0">
                    <a:pos x="14" y="3"/>
                  </a:cxn>
                  <a:cxn ang="0">
                    <a:pos x="7" y="0"/>
                  </a:cxn>
                </a:cxnLst>
                <a:rect l="0" t="0" r="r" b="b"/>
                <a:pathLst>
                  <a:path w="15" h="19">
                    <a:moveTo>
                      <a:pt x="7" y="0"/>
                    </a:moveTo>
                    <a:cubicBezTo>
                      <a:pt x="5" y="0"/>
                      <a:pt x="0" y="7"/>
                      <a:pt x="0" y="8"/>
                    </a:cubicBezTo>
                    <a:cubicBezTo>
                      <a:pt x="0" y="10"/>
                      <a:pt x="3" y="18"/>
                      <a:pt x="7" y="19"/>
                    </a:cubicBezTo>
                    <a:cubicBezTo>
                      <a:pt x="10" y="19"/>
                      <a:pt x="13" y="19"/>
                      <a:pt x="13" y="16"/>
                    </a:cubicBezTo>
                    <a:cubicBezTo>
                      <a:pt x="13" y="15"/>
                      <a:pt x="14" y="14"/>
                      <a:pt x="15" y="13"/>
                    </a:cubicBezTo>
                    <a:cubicBezTo>
                      <a:pt x="15" y="11"/>
                      <a:pt x="14" y="6"/>
                      <a:pt x="14" y="3"/>
                    </a:cubicBezTo>
                    <a:cubicBezTo>
                      <a:pt x="12" y="2"/>
                      <a:pt x="9" y="0"/>
                      <a:pt x="7" y="0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Freeform 8"/>
              <p:cNvSpPr/>
              <p:nvPr/>
            </p:nvSpPr>
            <p:spPr bwMode="auto">
              <a:xfrm>
                <a:off x="4929188" y="3887788"/>
                <a:ext cx="47625" cy="53975"/>
              </a:xfrm>
              <a:custGeom>
                <a:avLst/>
                <a:gdLst/>
                <a:ahLst/>
                <a:cxnLst>
                  <a:cxn ang="0">
                    <a:pos x="18" y="3"/>
                  </a:cxn>
                  <a:cxn ang="0">
                    <a:pos x="7" y="8"/>
                  </a:cxn>
                  <a:cxn ang="0">
                    <a:pos x="0" y="18"/>
                  </a:cxn>
                  <a:cxn ang="0">
                    <a:pos x="7" y="27"/>
                  </a:cxn>
                  <a:cxn ang="0">
                    <a:pos x="11" y="28"/>
                  </a:cxn>
                  <a:cxn ang="0">
                    <a:pos x="14" y="22"/>
                  </a:cxn>
                  <a:cxn ang="0">
                    <a:pos x="21" y="20"/>
                  </a:cxn>
                  <a:cxn ang="0">
                    <a:pos x="25" y="12"/>
                  </a:cxn>
                  <a:cxn ang="0">
                    <a:pos x="18" y="3"/>
                  </a:cxn>
                </a:cxnLst>
                <a:rect l="0" t="0" r="r" b="b"/>
                <a:pathLst>
                  <a:path w="25" h="28">
                    <a:moveTo>
                      <a:pt x="18" y="3"/>
                    </a:moveTo>
                    <a:cubicBezTo>
                      <a:pt x="17" y="0"/>
                      <a:pt x="8" y="5"/>
                      <a:pt x="7" y="8"/>
                    </a:cubicBezTo>
                    <a:cubicBezTo>
                      <a:pt x="5" y="10"/>
                      <a:pt x="0" y="18"/>
                      <a:pt x="0" y="18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11" y="28"/>
                      <a:pt x="11" y="28"/>
                      <a:pt x="11" y="28"/>
                    </a:cubicBezTo>
                    <a:cubicBezTo>
                      <a:pt x="11" y="28"/>
                      <a:pt x="13" y="24"/>
                      <a:pt x="14" y="22"/>
                    </a:cubicBezTo>
                    <a:cubicBezTo>
                      <a:pt x="15" y="19"/>
                      <a:pt x="21" y="22"/>
                      <a:pt x="21" y="20"/>
                    </a:cubicBezTo>
                    <a:cubicBezTo>
                      <a:pt x="21" y="17"/>
                      <a:pt x="25" y="14"/>
                      <a:pt x="25" y="12"/>
                    </a:cubicBezTo>
                    <a:cubicBezTo>
                      <a:pt x="25" y="9"/>
                      <a:pt x="19" y="6"/>
                      <a:pt x="18" y="3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Freeform 9"/>
              <p:cNvSpPr>
                <a:spLocks noEditPoints="1"/>
              </p:cNvSpPr>
              <p:nvPr/>
            </p:nvSpPr>
            <p:spPr bwMode="auto">
              <a:xfrm>
                <a:off x="4706938" y="3740150"/>
                <a:ext cx="346075" cy="304800"/>
              </a:xfrm>
              <a:custGeom>
                <a:avLst/>
                <a:gdLst/>
                <a:ahLst/>
                <a:cxnLst>
                  <a:cxn ang="0">
                    <a:pos x="172" y="59"/>
                  </a:cxn>
                  <a:cxn ang="0">
                    <a:pos x="172" y="58"/>
                  </a:cxn>
                  <a:cxn ang="0">
                    <a:pos x="170" y="61"/>
                  </a:cxn>
                  <a:cxn ang="0">
                    <a:pos x="164" y="64"/>
                  </a:cxn>
                  <a:cxn ang="0">
                    <a:pos x="157" y="53"/>
                  </a:cxn>
                  <a:cxn ang="0">
                    <a:pos x="164" y="45"/>
                  </a:cxn>
                  <a:cxn ang="0">
                    <a:pos x="171" y="48"/>
                  </a:cxn>
                  <a:cxn ang="0">
                    <a:pos x="171" y="46"/>
                  </a:cxn>
                  <a:cxn ang="0">
                    <a:pos x="170" y="26"/>
                  </a:cxn>
                  <a:cxn ang="0">
                    <a:pos x="163" y="5"/>
                  </a:cxn>
                  <a:cxn ang="0">
                    <a:pos x="150" y="2"/>
                  </a:cxn>
                  <a:cxn ang="0">
                    <a:pos x="139" y="0"/>
                  </a:cxn>
                  <a:cxn ang="0">
                    <a:pos x="135" y="6"/>
                  </a:cxn>
                  <a:cxn ang="0">
                    <a:pos x="128" y="10"/>
                  </a:cxn>
                  <a:cxn ang="0">
                    <a:pos x="119" y="16"/>
                  </a:cxn>
                  <a:cxn ang="0">
                    <a:pos x="114" y="24"/>
                  </a:cxn>
                  <a:cxn ang="0">
                    <a:pos x="105" y="31"/>
                  </a:cxn>
                  <a:cxn ang="0">
                    <a:pos x="100" y="39"/>
                  </a:cxn>
                  <a:cxn ang="0">
                    <a:pos x="90" y="44"/>
                  </a:cxn>
                  <a:cxn ang="0">
                    <a:pos x="76" y="40"/>
                  </a:cxn>
                  <a:cxn ang="0">
                    <a:pos x="69" y="46"/>
                  </a:cxn>
                  <a:cxn ang="0">
                    <a:pos x="58" y="58"/>
                  </a:cxn>
                  <a:cxn ang="0">
                    <a:pos x="47" y="58"/>
                  </a:cxn>
                  <a:cxn ang="0">
                    <a:pos x="45" y="53"/>
                  </a:cxn>
                  <a:cxn ang="0">
                    <a:pos x="47" y="51"/>
                  </a:cxn>
                  <a:cxn ang="0">
                    <a:pos x="44" y="38"/>
                  </a:cxn>
                  <a:cxn ang="0">
                    <a:pos x="38" y="34"/>
                  </a:cxn>
                  <a:cxn ang="0">
                    <a:pos x="38" y="76"/>
                  </a:cxn>
                  <a:cxn ang="0">
                    <a:pos x="31" y="83"/>
                  </a:cxn>
                  <a:cxn ang="0">
                    <a:pos x="17" y="83"/>
                  </a:cxn>
                  <a:cxn ang="0">
                    <a:pos x="11" y="75"/>
                  </a:cxn>
                  <a:cxn ang="0">
                    <a:pos x="4" y="79"/>
                  </a:cxn>
                  <a:cxn ang="0">
                    <a:pos x="0" y="80"/>
                  </a:cxn>
                  <a:cxn ang="0">
                    <a:pos x="8" y="98"/>
                  </a:cxn>
                  <a:cxn ang="0">
                    <a:pos x="19" y="120"/>
                  </a:cxn>
                  <a:cxn ang="0">
                    <a:pos x="19" y="131"/>
                  </a:cxn>
                  <a:cxn ang="0">
                    <a:pos x="19" y="140"/>
                  </a:cxn>
                  <a:cxn ang="0">
                    <a:pos x="23" y="149"/>
                  </a:cxn>
                  <a:cxn ang="0">
                    <a:pos x="27" y="152"/>
                  </a:cxn>
                  <a:cxn ang="0">
                    <a:pos x="33" y="157"/>
                  </a:cxn>
                  <a:cxn ang="0">
                    <a:pos x="41" y="157"/>
                  </a:cxn>
                  <a:cxn ang="0">
                    <a:pos x="54" y="153"/>
                  </a:cxn>
                  <a:cxn ang="0">
                    <a:pos x="64" y="149"/>
                  </a:cxn>
                  <a:cxn ang="0">
                    <a:pos x="82" y="149"/>
                  </a:cxn>
                  <a:cxn ang="0">
                    <a:pos x="93" y="147"/>
                  </a:cxn>
                  <a:cxn ang="0">
                    <a:pos x="100" y="146"/>
                  </a:cxn>
                  <a:cxn ang="0">
                    <a:pos x="109" y="143"/>
                  </a:cxn>
                  <a:cxn ang="0">
                    <a:pos x="132" y="128"/>
                  </a:cxn>
                  <a:cxn ang="0">
                    <a:pos x="159" y="95"/>
                  </a:cxn>
                  <a:cxn ang="0">
                    <a:pos x="175" y="77"/>
                  </a:cxn>
                  <a:cxn ang="0">
                    <a:pos x="181" y="59"/>
                  </a:cxn>
                  <a:cxn ang="0">
                    <a:pos x="172" y="59"/>
                  </a:cxn>
                  <a:cxn ang="0">
                    <a:pos x="137" y="97"/>
                  </a:cxn>
                  <a:cxn ang="0">
                    <a:pos x="130" y="99"/>
                  </a:cxn>
                  <a:cxn ang="0">
                    <a:pos x="127" y="105"/>
                  </a:cxn>
                  <a:cxn ang="0">
                    <a:pos x="123" y="104"/>
                  </a:cxn>
                  <a:cxn ang="0">
                    <a:pos x="116" y="95"/>
                  </a:cxn>
                  <a:cxn ang="0">
                    <a:pos x="123" y="85"/>
                  </a:cxn>
                  <a:cxn ang="0">
                    <a:pos x="134" y="80"/>
                  </a:cxn>
                  <a:cxn ang="0">
                    <a:pos x="141" y="89"/>
                  </a:cxn>
                  <a:cxn ang="0">
                    <a:pos x="137" y="97"/>
                  </a:cxn>
                </a:cxnLst>
                <a:rect l="0" t="0" r="r" b="b"/>
                <a:pathLst>
                  <a:path w="181" h="159">
                    <a:moveTo>
                      <a:pt x="172" y="59"/>
                    </a:moveTo>
                    <a:cubicBezTo>
                      <a:pt x="172" y="59"/>
                      <a:pt x="172" y="59"/>
                      <a:pt x="172" y="58"/>
                    </a:cubicBezTo>
                    <a:cubicBezTo>
                      <a:pt x="171" y="59"/>
                      <a:pt x="170" y="60"/>
                      <a:pt x="170" y="61"/>
                    </a:cubicBezTo>
                    <a:cubicBezTo>
                      <a:pt x="170" y="64"/>
                      <a:pt x="167" y="64"/>
                      <a:pt x="164" y="64"/>
                    </a:cubicBezTo>
                    <a:cubicBezTo>
                      <a:pt x="160" y="63"/>
                      <a:pt x="157" y="55"/>
                      <a:pt x="157" y="53"/>
                    </a:cubicBezTo>
                    <a:cubicBezTo>
                      <a:pt x="157" y="52"/>
                      <a:pt x="162" y="45"/>
                      <a:pt x="164" y="45"/>
                    </a:cubicBezTo>
                    <a:cubicBezTo>
                      <a:pt x="166" y="45"/>
                      <a:pt x="169" y="47"/>
                      <a:pt x="171" y="48"/>
                    </a:cubicBezTo>
                    <a:cubicBezTo>
                      <a:pt x="171" y="47"/>
                      <a:pt x="171" y="47"/>
                      <a:pt x="171" y="46"/>
                    </a:cubicBezTo>
                    <a:cubicBezTo>
                      <a:pt x="171" y="45"/>
                      <a:pt x="173" y="28"/>
                      <a:pt x="170" y="26"/>
                    </a:cubicBezTo>
                    <a:cubicBezTo>
                      <a:pt x="167" y="24"/>
                      <a:pt x="164" y="7"/>
                      <a:pt x="163" y="5"/>
                    </a:cubicBezTo>
                    <a:cubicBezTo>
                      <a:pt x="162" y="3"/>
                      <a:pt x="151" y="4"/>
                      <a:pt x="150" y="2"/>
                    </a:cubicBezTo>
                    <a:cubicBezTo>
                      <a:pt x="148" y="0"/>
                      <a:pt x="139" y="2"/>
                      <a:pt x="139" y="0"/>
                    </a:cubicBezTo>
                    <a:cubicBezTo>
                      <a:pt x="137" y="2"/>
                      <a:pt x="136" y="5"/>
                      <a:pt x="135" y="6"/>
                    </a:cubicBezTo>
                    <a:cubicBezTo>
                      <a:pt x="133" y="8"/>
                      <a:pt x="129" y="6"/>
                      <a:pt x="128" y="10"/>
                    </a:cubicBezTo>
                    <a:cubicBezTo>
                      <a:pt x="127" y="13"/>
                      <a:pt x="122" y="16"/>
                      <a:pt x="119" y="16"/>
                    </a:cubicBezTo>
                    <a:cubicBezTo>
                      <a:pt x="116" y="16"/>
                      <a:pt x="114" y="21"/>
                      <a:pt x="114" y="24"/>
                    </a:cubicBezTo>
                    <a:cubicBezTo>
                      <a:pt x="114" y="27"/>
                      <a:pt x="109" y="31"/>
                      <a:pt x="105" y="31"/>
                    </a:cubicBezTo>
                    <a:cubicBezTo>
                      <a:pt x="100" y="31"/>
                      <a:pt x="102" y="35"/>
                      <a:pt x="100" y="39"/>
                    </a:cubicBezTo>
                    <a:cubicBezTo>
                      <a:pt x="99" y="44"/>
                      <a:pt x="97" y="44"/>
                      <a:pt x="90" y="44"/>
                    </a:cubicBezTo>
                    <a:cubicBezTo>
                      <a:pt x="82" y="44"/>
                      <a:pt x="82" y="44"/>
                      <a:pt x="76" y="40"/>
                    </a:cubicBezTo>
                    <a:cubicBezTo>
                      <a:pt x="71" y="36"/>
                      <a:pt x="69" y="43"/>
                      <a:pt x="69" y="46"/>
                    </a:cubicBezTo>
                    <a:cubicBezTo>
                      <a:pt x="68" y="49"/>
                      <a:pt x="61" y="55"/>
                      <a:pt x="58" y="58"/>
                    </a:cubicBezTo>
                    <a:cubicBezTo>
                      <a:pt x="56" y="60"/>
                      <a:pt x="50" y="58"/>
                      <a:pt x="47" y="58"/>
                    </a:cubicBezTo>
                    <a:cubicBezTo>
                      <a:pt x="44" y="58"/>
                      <a:pt x="45" y="55"/>
                      <a:pt x="45" y="53"/>
                    </a:cubicBezTo>
                    <a:cubicBezTo>
                      <a:pt x="45" y="51"/>
                      <a:pt x="47" y="53"/>
                      <a:pt x="47" y="51"/>
                    </a:cubicBezTo>
                    <a:cubicBezTo>
                      <a:pt x="48" y="49"/>
                      <a:pt x="45" y="41"/>
                      <a:pt x="44" y="38"/>
                    </a:cubicBezTo>
                    <a:cubicBezTo>
                      <a:pt x="43" y="36"/>
                      <a:pt x="41" y="35"/>
                      <a:pt x="38" y="34"/>
                    </a:cubicBezTo>
                    <a:cubicBezTo>
                      <a:pt x="38" y="53"/>
                      <a:pt x="38" y="74"/>
                      <a:pt x="38" y="76"/>
                    </a:cubicBezTo>
                    <a:cubicBezTo>
                      <a:pt x="38" y="79"/>
                      <a:pt x="32" y="81"/>
                      <a:pt x="31" y="83"/>
                    </a:cubicBezTo>
                    <a:cubicBezTo>
                      <a:pt x="30" y="85"/>
                      <a:pt x="21" y="83"/>
                      <a:pt x="17" y="83"/>
                    </a:cubicBezTo>
                    <a:cubicBezTo>
                      <a:pt x="12" y="83"/>
                      <a:pt x="13" y="79"/>
                      <a:pt x="11" y="75"/>
                    </a:cubicBezTo>
                    <a:cubicBezTo>
                      <a:pt x="8" y="72"/>
                      <a:pt x="4" y="76"/>
                      <a:pt x="4" y="79"/>
                    </a:cubicBezTo>
                    <a:cubicBezTo>
                      <a:pt x="4" y="80"/>
                      <a:pt x="2" y="80"/>
                      <a:pt x="0" y="80"/>
                    </a:cubicBezTo>
                    <a:cubicBezTo>
                      <a:pt x="3" y="85"/>
                      <a:pt x="6" y="92"/>
                      <a:pt x="8" y="98"/>
                    </a:cubicBezTo>
                    <a:cubicBezTo>
                      <a:pt x="11" y="107"/>
                      <a:pt x="17" y="115"/>
                      <a:pt x="19" y="120"/>
                    </a:cubicBezTo>
                    <a:cubicBezTo>
                      <a:pt x="21" y="125"/>
                      <a:pt x="22" y="130"/>
                      <a:pt x="19" y="131"/>
                    </a:cubicBezTo>
                    <a:cubicBezTo>
                      <a:pt x="15" y="131"/>
                      <a:pt x="15" y="134"/>
                      <a:pt x="19" y="140"/>
                    </a:cubicBezTo>
                    <a:cubicBezTo>
                      <a:pt x="23" y="145"/>
                      <a:pt x="20" y="149"/>
                      <a:pt x="23" y="149"/>
                    </a:cubicBezTo>
                    <a:cubicBezTo>
                      <a:pt x="26" y="150"/>
                      <a:pt x="25" y="152"/>
                      <a:pt x="27" y="152"/>
                    </a:cubicBezTo>
                    <a:cubicBezTo>
                      <a:pt x="30" y="152"/>
                      <a:pt x="32" y="155"/>
                      <a:pt x="33" y="157"/>
                    </a:cubicBezTo>
                    <a:cubicBezTo>
                      <a:pt x="35" y="159"/>
                      <a:pt x="39" y="159"/>
                      <a:pt x="41" y="157"/>
                    </a:cubicBezTo>
                    <a:cubicBezTo>
                      <a:pt x="43" y="154"/>
                      <a:pt x="48" y="153"/>
                      <a:pt x="54" y="153"/>
                    </a:cubicBezTo>
                    <a:cubicBezTo>
                      <a:pt x="60" y="153"/>
                      <a:pt x="59" y="151"/>
                      <a:pt x="64" y="149"/>
                    </a:cubicBezTo>
                    <a:cubicBezTo>
                      <a:pt x="70" y="147"/>
                      <a:pt x="77" y="147"/>
                      <a:pt x="82" y="149"/>
                    </a:cubicBezTo>
                    <a:cubicBezTo>
                      <a:pt x="87" y="150"/>
                      <a:pt x="90" y="149"/>
                      <a:pt x="93" y="147"/>
                    </a:cubicBezTo>
                    <a:cubicBezTo>
                      <a:pt x="95" y="146"/>
                      <a:pt x="99" y="150"/>
                      <a:pt x="100" y="146"/>
                    </a:cubicBezTo>
                    <a:cubicBezTo>
                      <a:pt x="100" y="142"/>
                      <a:pt x="105" y="143"/>
                      <a:pt x="109" y="143"/>
                    </a:cubicBezTo>
                    <a:cubicBezTo>
                      <a:pt x="113" y="143"/>
                      <a:pt x="124" y="136"/>
                      <a:pt x="132" y="128"/>
                    </a:cubicBezTo>
                    <a:cubicBezTo>
                      <a:pt x="141" y="120"/>
                      <a:pt x="154" y="103"/>
                      <a:pt x="159" y="95"/>
                    </a:cubicBezTo>
                    <a:cubicBezTo>
                      <a:pt x="164" y="87"/>
                      <a:pt x="171" y="81"/>
                      <a:pt x="175" y="77"/>
                    </a:cubicBezTo>
                    <a:cubicBezTo>
                      <a:pt x="178" y="75"/>
                      <a:pt x="180" y="65"/>
                      <a:pt x="181" y="59"/>
                    </a:cubicBezTo>
                    <a:cubicBezTo>
                      <a:pt x="177" y="59"/>
                      <a:pt x="172" y="59"/>
                      <a:pt x="172" y="59"/>
                    </a:cubicBezTo>
                    <a:close/>
                    <a:moveTo>
                      <a:pt x="137" y="97"/>
                    </a:moveTo>
                    <a:cubicBezTo>
                      <a:pt x="137" y="99"/>
                      <a:pt x="131" y="96"/>
                      <a:pt x="130" y="99"/>
                    </a:cubicBezTo>
                    <a:cubicBezTo>
                      <a:pt x="129" y="101"/>
                      <a:pt x="127" y="105"/>
                      <a:pt x="127" y="105"/>
                    </a:cubicBezTo>
                    <a:cubicBezTo>
                      <a:pt x="123" y="104"/>
                      <a:pt x="123" y="104"/>
                      <a:pt x="123" y="104"/>
                    </a:cubicBezTo>
                    <a:cubicBezTo>
                      <a:pt x="116" y="95"/>
                      <a:pt x="116" y="95"/>
                      <a:pt x="116" y="95"/>
                    </a:cubicBezTo>
                    <a:cubicBezTo>
                      <a:pt x="116" y="95"/>
                      <a:pt x="121" y="87"/>
                      <a:pt x="123" y="85"/>
                    </a:cubicBezTo>
                    <a:cubicBezTo>
                      <a:pt x="124" y="82"/>
                      <a:pt x="133" y="77"/>
                      <a:pt x="134" y="80"/>
                    </a:cubicBezTo>
                    <a:cubicBezTo>
                      <a:pt x="135" y="83"/>
                      <a:pt x="141" y="86"/>
                      <a:pt x="141" y="89"/>
                    </a:cubicBezTo>
                    <a:cubicBezTo>
                      <a:pt x="141" y="91"/>
                      <a:pt x="137" y="94"/>
                      <a:pt x="137" y="97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Freeform 10"/>
              <p:cNvSpPr/>
              <p:nvPr/>
            </p:nvSpPr>
            <p:spPr bwMode="auto">
              <a:xfrm>
                <a:off x="4613275" y="3382963"/>
                <a:ext cx="252413" cy="268288"/>
              </a:xfrm>
              <a:custGeom>
                <a:avLst/>
                <a:gdLst/>
                <a:ahLst/>
                <a:cxnLst>
                  <a:cxn ang="0">
                    <a:pos x="8" y="129"/>
                  </a:cxn>
                  <a:cxn ang="0">
                    <a:pos x="13" y="131"/>
                  </a:cxn>
                  <a:cxn ang="0">
                    <a:pos x="24" y="132"/>
                  </a:cxn>
                  <a:cxn ang="0">
                    <a:pos x="34" y="134"/>
                  </a:cxn>
                  <a:cxn ang="0">
                    <a:pos x="73" y="134"/>
                  </a:cxn>
                  <a:cxn ang="0">
                    <a:pos x="77" y="138"/>
                  </a:cxn>
                  <a:cxn ang="0">
                    <a:pos x="102" y="138"/>
                  </a:cxn>
                  <a:cxn ang="0">
                    <a:pos x="119" y="137"/>
                  </a:cxn>
                  <a:cxn ang="0">
                    <a:pos x="122" y="136"/>
                  </a:cxn>
                  <a:cxn ang="0">
                    <a:pos x="109" y="119"/>
                  </a:cxn>
                  <a:cxn ang="0">
                    <a:pos x="110" y="81"/>
                  </a:cxn>
                  <a:cxn ang="0">
                    <a:pos x="127" y="82"/>
                  </a:cxn>
                  <a:cxn ang="0">
                    <a:pos x="130" y="79"/>
                  </a:cxn>
                  <a:cxn ang="0">
                    <a:pos x="132" y="57"/>
                  </a:cxn>
                  <a:cxn ang="0">
                    <a:pos x="129" y="57"/>
                  </a:cxn>
                  <a:cxn ang="0">
                    <a:pos x="119" y="58"/>
                  </a:cxn>
                  <a:cxn ang="0">
                    <a:pos x="113" y="61"/>
                  </a:cxn>
                  <a:cxn ang="0">
                    <a:pos x="113" y="52"/>
                  </a:cxn>
                  <a:cxn ang="0">
                    <a:pos x="108" y="43"/>
                  </a:cxn>
                  <a:cxn ang="0">
                    <a:pos x="109" y="27"/>
                  </a:cxn>
                  <a:cxn ang="0">
                    <a:pos x="107" y="18"/>
                  </a:cxn>
                  <a:cxn ang="0">
                    <a:pos x="100" y="16"/>
                  </a:cxn>
                  <a:cxn ang="0">
                    <a:pos x="94" y="14"/>
                  </a:cxn>
                  <a:cxn ang="0">
                    <a:pos x="85" y="14"/>
                  </a:cxn>
                  <a:cxn ang="0">
                    <a:pos x="81" y="24"/>
                  </a:cxn>
                  <a:cxn ang="0">
                    <a:pos x="68" y="26"/>
                  </a:cxn>
                  <a:cxn ang="0">
                    <a:pos x="58" y="19"/>
                  </a:cxn>
                  <a:cxn ang="0">
                    <a:pos x="54" y="10"/>
                  </a:cxn>
                  <a:cxn ang="0">
                    <a:pos x="52" y="1"/>
                  </a:cxn>
                  <a:cxn ang="0">
                    <a:pos x="15" y="1"/>
                  </a:cxn>
                  <a:cxn ang="0">
                    <a:pos x="9" y="4"/>
                  </a:cxn>
                  <a:cxn ang="0">
                    <a:pos x="19" y="28"/>
                  </a:cxn>
                  <a:cxn ang="0">
                    <a:pos x="17" y="39"/>
                  </a:cxn>
                  <a:cxn ang="0">
                    <a:pos x="24" y="63"/>
                  </a:cxn>
                  <a:cxn ang="0">
                    <a:pos x="16" y="79"/>
                  </a:cxn>
                  <a:cxn ang="0">
                    <a:pos x="8" y="101"/>
                  </a:cxn>
                  <a:cxn ang="0">
                    <a:pos x="2" y="117"/>
                  </a:cxn>
                  <a:cxn ang="0">
                    <a:pos x="1" y="132"/>
                  </a:cxn>
                  <a:cxn ang="0">
                    <a:pos x="1" y="132"/>
                  </a:cxn>
                  <a:cxn ang="0">
                    <a:pos x="4" y="132"/>
                  </a:cxn>
                  <a:cxn ang="0">
                    <a:pos x="8" y="129"/>
                  </a:cxn>
                </a:cxnLst>
                <a:rect l="0" t="0" r="r" b="b"/>
                <a:pathLst>
                  <a:path w="132" h="140">
                    <a:moveTo>
                      <a:pt x="8" y="129"/>
                    </a:moveTo>
                    <a:cubicBezTo>
                      <a:pt x="11" y="129"/>
                      <a:pt x="9" y="133"/>
                      <a:pt x="13" y="131"/>
                    </a:cubicBezTo>
                    <a:cubicBezTo>
                      <a:pt x="17" y="129"/>
                      <a:pt x="20" y="129"/>
                      <a:pt x="24" y="132"/>
                    </a:cubicBezTo>
                    <a:cubicBezTo>
                      <a:pt x="27" y="134"/>
                      <a:pt x="30" y="134"/>
                      <a:pt x="34" y="134"/>
                    </a:cubicBezTo>
                    <a:cubicBezTo>
                      <a:pt x="38" y="134"/>
                      <a:pt x="73" y="134"/>
                      <a:pt x="73" y="134"/>
                    </a:cubicBezTo>
                    <a:cubicBezTo>
                      <a:pt x="77" y="138"/>
                      <a:pt x="77" y="138"/>
                      <a:pt x="77" y="138"/>
                    </a:cubicBezTo>
                    <a:cubicBezTo>
                      <a:pt x="77" y="138"/>
                      <a:pt x="98" y="137"/>
                      <a:pt x="102" y="138"/>
                    </a:cubicBezTo>
                    <a:cubicBezTo>
                      <a:pt x="105" y="140"/>
                      <a:pt x="116" y="138"/>
                      <a:pt x="119" y="137"/>
                    </a:cubicBezTo>
                    <a:cubicBezTo>
                      <a:pt x="120" y="137"/>
                      <a:pt x="121" y="137"/>
                      <a:pt x="122" y="136"/>
                    </a:cubicBezTo>
                    <a:cubicBezTo>
                      <a:pt x="109" y="119"/>
                      <a:pt x="109" y="119"/>
                      <a:pt x="109" y="119"/>
                    </a:cubicBezTo>
                    <a:cubicBezTo>
                      <a:pt x="110" y="81"/>
                      <a:pt x="110" y="81"/>
                      <a:pt x="110" y="81"/>
                    </a:cubicBezTo>
                    <a:cubicBezTo>
                      <a:pt x="127" y="82"/>
                      <a:pt x="127" y="82"/>
                      <a:pt x="127" y="82"/>
                    </a:cubicBezTo>
                    <a:cubicBezTo>
                      <a:pt x="130" y="79"/>
                      <a:pt x="130" y="79"/>
                      <a:pt x="130" y="79"/>
                    </a:cubicBezTo>
                    <a:cubicBezTo>
                      <a:pt x="132" y="57"/>
                      <a:pt x="132" y="57"/>
                      <a:pt x="132" y="57"/>
                    </a:cubicBezTo>
                    <a:cubicBezTo>
                      <a:pt x="132" y="56"/>
                      <a:pt x="131" y="56"/>
                      <a:pt x="129" y="57"/>
                    </a:cubicBezTo>
                    <a:cubicBezTo>
                      <a:pt x="126" y="58"/>
                      <a:pt x="123" y="58"/>
                      <a:pt x="119" y="58"/>
                    </a:cubicBezTo>
                    <a:cubicBezTo>
                      <a:pt x="116" y="58"/>
                      <a:pt x="115" y="61"/>
                      <a:pt x="113" y="61"/>
                    </a:cubicBezTo>
                    <a:cubicBezTo>
                      <a:pt x="111" y="60"/>
                      <a:pt x="113" y="54"/>
                      <a:pt x="113" y="52"/>
                    </a:cubicBezTo>
                    <a:cubicBezTo>
                      <a:pt x="114" y="49"/>
                      <a:pt x="110" y="45"/>
                      <a:pt x="108" y="43"/>
                    </a:cubicBezTo>
                    <a:cubicBezTo>
                      <a:pt x="105" y="41"/>
                      <a:pt x="111" y="28"/>
                      <a:pt x="109" y="27"/>
                    </a:cubicBezTo>
                    <a:cubicBezTo>
                      <a:pt x="108" y="25"/>
                      <a:pt x="107" y="21"/>
                      <a:pt x="107" y="18"/>
                    </a:cubicBezTo>
                    <a:cubicBezTo>
                      <a:pt x="107" y="14"/>
                      <a:pt x="105" y="16"/>
                      <a:pt x="100" y="16"/>
                    </a:cubicBezTo>
                    <a:cubicBezTo>
                      <a:pt x="95" y="16"/>
                      <a:pt x="94" y="14"/>
                      <a:pt x="94" y="14"/>
                    </a:cubicBezTo>
                    <a:cubicBezTo>
                      <a:pt x="94" y="14"/>
                      <a:pt x="88" y="12"/>
                      <a:pt x="85" y="14"/>
                    </a:cubicBezTo>
                    <a:cubicBezTo>
                      <a:pt x="82" y="15"/>
                      <a:pt x="83" y="24"/>
                      <a:pt x="81" y="24"/>
                    </a:cubicBezTo>
                    <a:cubicBezTo>
                      <a:pt x="79" y="23"/>
                      <a:pt x="73" y="24"/>
                      <a:pt x="68" y="26"/>
                    </a:cubicBezTo>
                    <a:cubicBezTo>
                      <a:pt x="63" y="27"/>
                      <a:pt x="61" y="25"/>
                      <a:pt x="58" y="19"/>
                    </a:cubicBezTo>
                    <a:cubicBezTo>
                      <a:pt x="56" y="13"/>
                      <a:pt x="53" y="15"/>
                      <a:pt x="54" y="10"/>
                    </a:cubicBezTo>
                    <a:cubicBezTo>
                      <a:pt x="55" y="6"/>
                      <a:pt x="52" y="1"/>
                      <a:pt x="52" y="1"/>
                    </a:cubicBezTo>
                    <a:cubicBezTo>
                      <a:pt x="52" y="1"/>
                      <a:pt x="19" y="0"/>
                      <a:pt x="15" y="1"/>
                    </a:cubicBezTo>
                    <a:cubicBezTo>
                      <a:pt x="14" y="1"/>
                      <a:pt x="11" y="2"/>
                      <a:pt x="9" y="4"/>
                    </a:cubicBezTo>
                    <a:cubicBezTo>
                      <a:pt x="11" y="12"/>
                      <a:pt x="17" y="25"/>
                      <a:pt x="19" y="28"/>
                    </a:cubicBezTo>
                    <a:cubicBezTo>
                      <a:pt x="20" y="31"/>
                      <a:pt x="17" y="34"/>
                      <a:pt x="17" y="39"/>
                    </a:cubicBezTo>
                    <a:cubicBezTo>
                      <a:pt x="17" y="45"/>
                      <a:pt x="23" y="56"/>
                      <a:pt x="24" y="63"/>
                    </a:cubicBezTo>
                    <a:cubicBezTo>
                      <a:pt x="25" y="70"/>
                      <a:pt x="20" y="75"/>
                      <a:pt x="16" y="79"/>
                    </a:cubicBezTo>
                    <a:cubicBezTo>
                      <a:pt x="12" y="84"/>
                      <a:pt x="8" y="95"/>
                      <a:pt x="8" y="101"/>
                    </a:cubicBezTo>
                    <a:cubicBezTo>
                      <a:pt x="8" y="108"/>
                      <a:pt x="2" y="114"/>
                      <a:pt x="2" y="117"/>
                    </a:cubicBezTo>
                    <a:cubicBezTo>
                      <a:pt x="2" y="120"/>
                      <a:pt x="1" y="129"/>
                      <a:pt x="1" y="132"/>
                    </a:cubicBezTo>
                    <a:cubicBezTo>
                      <a:pt x="0" y="132"/>
                      <a:pt x="1" y="132"/>
                      <a:pt x="1" y="132"/>
                    </a:cubicBezTo>
                    <a:cubicBezTo>
                      <a:pt x="4" y="132"/>
                      <a:pt x="4" y="132"/>
                      <a:pt x="4" y="132"/>
                    </a:cubicBezTo>
                    <a:cubicBezTo>
                      <a:pt x="4" y="132"/>
                      <a:pt x="5" y="129"/>
                      <a:pt x="8" y="129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Freeform 11"/>
              <p:cNvSpPr/>
              <p:nvPr/>
            </p:nvSpPr>
            <p:spPr bwMode="auto">
              <a:xfrm>
                <a:off x="4822825" y="3433763"/>
                <a:ext cx="247650" cy="219075"/>
              </a:xfrm>
              <a:custGeom>
                <a:avLst/>
                <a:gdLst/>
                <a:ahLst/>
                <a:cxnLst>
                  <a:cxn ang="0">
                    <a:pos x="100" y="5"/>
                  </a:cxn>
                  <a:cxn ang="0">
                    <a:pos x="92" y="0"/>
                  </a:cxn>
                  <a:cxn ang="0">
                    <a:pos x="78" y="3"/>
                  </a:cxn>
                  <a:cxn ang="0">
                    <a:pos x="75" y="10"/>
                  </a:cxn>
                  <a:cxn ang="0">
                    <a:pos x="74" y="16"/>
                  </a:cxn>
                  <a:cxn ang="0">
                    <a:pos x="73" y="29"/>
                  </a:cxn>
                  <a:cxn ang="0">
                    <a:pos x="71" y="39"/>
                  </a:cxn>
                  <a:cxn ang="0">
                    <a:pos x="78" y="48"/>
                  </a:cxn>
                  <a:cxn ang="0">
                    <a:pos x="86" y="46"/>
                  </a:cxn>
                  <a:cxn ang="0">
                    <a:pos x="87" y="54"/>
                  </a:cxn>
                  <a:cxn ang="0">
                    <a:pos x="85" y="59"/>
                  </a:cxn>
                  <a:cxn ang="0">
                    <a:pos x="77" y="59"/>
                  </a:cxn>
                  <a:cxn ang="0">
                    <a:pos x="73" y="49"/>
                  </a:cxn>
                  <a:cxn ang="0">
                    <a:pos x="64" y="47"/>
                  </a:cxn>
                  <a:cxn ang="0">
                    <a:pos x="58" y="41"/>
                  </a:cxn>
                  <a:cxn ang="0">
                    <a:pos x="54" y="43"/>
                  </a:cxn>
                  <a:cxn ang="0">
                    <a:pos x="49" y="44"/>
                  </a:cxn>
                  <a:cxn ang="0">
                    <a:pos x="40" y="41"/>
                  </a:cxn>
                  <a:cxn ang="0">
                    <a:pos x="36" y="36"/>
                  </a:cxn>
                  <a:cxn ang="0">
                    <a:pos x="29" y="36"/>
                  </a:cxn>
                  <a:cxn ang="0">
                    <a:pos x="26" y="34"/>
                  </a:cxn>
                  <a:cxn ang="0">
                    <a:pos x="23" y="31"/>
                  </a:cxn>
                  <a:cxn ang="0">
                    <a:pos x="21" y="53"/>
                  </a:cxn>
                  <a:cxn ang="0">
                    <a:pos x="18" y="56"/>
                  </a:cxn>
                  <a:cxn ang="0">
                    <a:pos x="1" y="55"/>
                  </a:cxn>
                  <a:cxn ang="0">
                    <a:pos x="0" y="93"/>
                  </a:cxn>
                  <a:cxn ang="0">
                    <a:pos x="13" y="110"/>
                  </a:cxn>
                  <a:cxn ang="0">
                    <a:pos x="34" y="109"/>
                  </a:cxn>
                  <a:cxn ang="0">
                    <a:pos x="35" y="112"/>
                  </a:cxn>
                  <a:cxn ang="0">
                    <a:pos x="40" y="111"/>
                  </a:cxn>
                  <a:cxn ang="0">
                    <a:pos x="55" y="114"/>
                  </a:cxn>
                  <a:cxn ang="0">
                    <a:pos x="66" y="101"/>
                  </a:cxn>
                  <a:cxn ang="0">
                    <a:pos x="77" y="93"/>
                  </a:cxn>
                  <a:cxn ang="0">
                    <a:pos x="83" y="87"/>
                  </a:cxn>
                  <a:cxn ang="0">
                    <a:pos x="93" y="87"/>
                  </a:cxn>
                  <a:cxn ang="0">
                    <a:pos x="93" y="87"/>
                  </a:cxn>
                  <a:cxn ang="0">
                    <a:pos x="91" y="79"/>
                  </a:cxn>
                  <a:cxn ang="0">
                    <a:pos x="122" y="67"/>
                  </a:cxn>
                  <a:cxn ang="0">
                    <a:pos x="120" y="62"/>
                  </a:cxn>
                  <a:cxn ang="0">
                    <a:pos x="122" y="51"/>
                  </a:cxn>
                  <a:cxn ang="0">
                    <a:pos x="127" y="48"/>
                  </a:cxn>
                  <a:cxn ang="0">
                    <a:pos x="126" y="30"/>
                  </a:cxn>
                  <a:cxn ang="0">
                    <a:pos x="130" y="28"/>
                  </a:cxn>
                  <a:cxn ang="0">
                    <a:pos x="125" y="16"/>
                  </a:cxn>
                  <a:cxn ang="0">
                    <a:pos x="110" y="9"/>
                  </a:cxn>
                  <a:cxn ang="0">
                    <a:pos x="100" y="5"/>
                  </a:cxn>
                </a:cxnLst>
                <a:rect l="0" t="0" r="r" b="b"/>
                <a:pathLst>
                  <a:path w="130" h="115">
                    <a:moveTo>
                      <a:pt x="100" y="5"/>
                    </a:moveTo>
                    <a:cubicBezTo>
                      <a:pt x="99" y="5"/>
                      <a:pt x="95" y="3"/>
                      <a:pt x="92" y="0"/>
                    </a:cubicBezTo>
                    <a:cubicBezTo>
                      <a:pt x="90" y="3"/>
                      <a:pt x="82" y="3"/>
                      <a:pt x="78" y="3"/>
                    </a:cubicBezTo>
                    <a:cubicBezTo>
                      <a:pt x="74" y="3"/>
                      <a:pt x="78" y="8"/>
                      <a:pt x="75" y="10"/>
                    </a:cubicBezTo>
                    <a:cubicBezTo>
                      <a:pt x="73" y="12"/>
                      <a:pt x="72" y="15"/>
                      <a:pt x="74" y="16"/>
                    </a:cubicBezTo>
                    <a:cubicBezTo>
                      <a:pt x="76" y="17"/>
                      <a:pt x="73" y="26"/>
                      <a:pt x="73" y="29"/>
                    </a:cubicBezTo>
                    <a:cubicBezTo>
                      <a:pt x="73" y="32"/>
                      <a:pt x="69" y="38"/>
                      <a:pt x="71" y="39"/>
                    </a:cubicBezTo>
                    <a:cubicBezTo>
                      <a:pt x="72" y="40"/>
                      <a:pt x="75" y="47"/>
                      <a:pt x="78" y="48"/>
                    </a:cubicBezTo>
                    <a:cubicBezTo>
                      <a:pt x="82" y="49"/>
                      <a:pt x="84" y="46"/>
                      <a:pt x="86" y="46"/>
                    </a:cubicBezTo>
                    <a:cubicBezTo>
                      <a:pt x="87" y="46"/>
                      <a:pt x="87" y="50"/>
                      <a:pt x="87" y="54"/>
                    </a:cubicBezTo>
                    <a:cubicBezTo>
                      <a:pt x="87" y="57"/>
                      <a:pt x="85" y="59"/>
                      <a:pt x="85" y="59"/>
                    </a:cubicBezTo>
                    <a:cubicBezTo>
                      <a:pt x="85" y="59"/>
                      <a:pt x="80" y="61"/>
                      <a:pt x="77" y="59"/>
                    </a:cubicBezTo>
                    <a:cubicBezTo>
                      <a:pt x="75" y="57"/>
                      <a:pt x="73" y="51"/>
                      <a:pt x="73" y="49"/>
                    </a:cubicBezTo>
                    <a:cubicBezTo>
                      <a:pt x="73" y="47"/>
                      <a:pt x="67" y="47"/>
                      <a:pt x="64" y="47"/>
                    </a:cubicBezTo>
                    <a:cubicBezTo>
                      <a:pt x="62" y="47"/>
                      <a:pt x="59" y="43"/>
                      <a:pt x="58" y="41"/>
                    </a:cubicBezTo>
                    <a:cubicBezTo>
                      <a:pt x="57" y="39"/>
                      <a:pt x="54" y="41"/>
                      <a:pt x="54" y="43"/>
                    </a:cubicBezTo>
                    <a:cubicBezTo>
                      <a:pt x="54" y="44"/>
                      <a:pt x="52" y="44"/>
                      <a:pt x="49" y="44"/>
                    </a:cubicBezTo>
                    <a:cubicBezTo>
                      <a:pt x="47" y="44"/>
                      <a:pt x="42" y="40"/>
                      <a:pt x="40" y="41"/>
                    </a:cubicBezTo>
                    <a:cubicBezTo>
                      <a:pt x="38" y="42"/>
                      <a:pt x="36" y="38"/>
                      <a:pt x="36" y="36"/>
                    </a:cubicBezTo>
                    <a:cubicBezTo>
                      <a:pt x="37" y="34"/>
                      <a:pt x="31" y="35"/>
                      <a:pt x="29" y="36"/>
                    </a:cubicBezTo>
                    <a:cubicBezTo>
                      <a:pt x="27" y="37"/>
                      <a:pt x="26" y="34"/>
                      <a:pt x="26" y="34"/>
                    </a:cubicBezTo>
                    <a:cubicBezTo>
                      <a:pt x="26" y="34"/>
                      <a:pt x="25" y="32"/>
                      <a:pt x="23" y="31"/>
                    </a:cubicBezTo>
                    <a:cubicBezTo>
                      <a:pt x="21" y="53"/>
                      <a:pt x="21" y="53"/>
                      <a:pt x="21" y="53"/>
                    </a:cubicBezTo>
                    <a:cubicBezTo>
                      <a:pt x="18" y="56"/>
                      <a:pt x="18" y="56"/>
                      <a:pt x="18" y="56"/>
                    </a:cubicBezTo>
                    <a:cubicBezTo>
                      <a:pt x="1" y="55"/>
                      <a:pt x="1" y="55"/>
                      <a:pt x="1" y="55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13" y="110"/>
                      <a:pt x="13" y="110"/>
                      <a:pt x="13" y="110"/>
                    </a:cubicBezTo>
                    <a:cubicBezTo>
                      <a:pt x="20" y="109"/>
                      <a:pt x="34" y="107"/>
                      <a:pt x="34" y="109"/>
                    </a:cubicBezTo>
                    <a:cubicBezTo>
                      <a:pt x="34" y="110"/>
                      <a:pt x="34" y="111"/>
                      <a:pt x="35" y="112"/>
                    </a:cubicBezTo>
                    <a:cubicBezTo>
                      <a:pt x="37" y="112"/>
                      <a:pt x="39" y="111"/>
                      <a:pt x="40" y="111"/>
                    </a:cubicBezTo>
                    <a:cubicBezTo>
                      <a:pt x="43" y="112"/>
                      <a:pt x="52" y="115"/>
                      <a:pt x="55" y="114"/>
                    </a:cubicBezTo>
                    <a:cubicBezTo>
                      <a:pt x="57" y="112"/>
                      <a:pt x="62" y="102"/>
                      <a:pt x="66" y="101"/>
                    </a:cubicBezTo>
                    <a:cubicBezTo>
                      <a:pt x="71" y="100"/>
                      <a:pt x="77" y="95"/>
                      <a:pt x="77" y="93"/>
                    </a:cubicBezTo>
                    <a:cubicBezTo>
                      <a:pt x="77" y="91"/>
                      <a:pt x="77" y="89"/>
                      <a:pt x="83" y="87"/>
                    </a:cubicBezTo>
                    <a:cubicBezTo>
                      <a:pt x="93" y="87"/>
                      <a:pt x="93" y="87"/>
                      <a:pt x="93" y="87"/>
                    </a:cubicBezTo>
                    <a:cubicBezTo>
                      <a:pt x="93" y="87"/>
                      <a:pt x="93" y="87"/>
                      <a:pt x="93" y="87"/>
                    </a:cubicBezTo>
                    <a:cubicBezTo>
                      <a:pt x="91" y="79"/>
                      <a:pt x="91" y="79"/>
                      <a:pt x="91" y="79"/>
                    </a:cubicBezTo>
                    <a:cubicBezTo>
                      <a:pt x="91" y="79"/>
                      <a:pt x="121" y="67"/>
                      <a:pt x="122" y="67"/>
                    </a:cubicBezTo>
                    <a:cubicBezTo>
                      <a:pt x="121" y="65"/>
                      <a:pt x="120" y="63"/>
                      <a:pt x="120" y="62"/>
                    </a:cubicBezTo>
                    <a:cubicBezTo>
                      <a:pt x="121" y="62"/>
                      <a:pt x="122" y="54"/>
                      <a:pt x="122" y="51"/>
                    </a:cubicBezTo>
                    <a:cubicBezTo>
                      <a:pt x="122" y="49"/>
                      <a:pt x="129" y="51"/>
                      <a:pt x="127" y="48"/>
                    </a:cubicBezTo>
                    <a:cubicBezTo>
                      <a:pt x="124" y="46"/>
                      <a:pt x="125" y="33"/>
                      <a:pt x="126" y="30"/>
                    </a:cubicBezTo>
                    <a:cubicBezTo>
                      <a:pt x="127" y="27"/>
                      <a:pt x="130" y="30"/>
                      <a:pt x="130" y="28"/>
                    </a:cubicBezTo>
                    <a:cubicBezTo>
                      <a:pt x="130" y="25"/>
                      <a:pt x="127" y="18"/>
                      <a:pt x="125" y="16"/>
                    </a:cubicBezTo>
                    <a:cubicBezTo>
                      <a:pt x="124" y="14"/>
                      <a:pt x="113" y="10"/>
                      <a:pt x="110" y="9"/>
                    </a:cubicBezTo>
                    <a:cubicBezTo>
                      <a:pt x="108" y="9"/>
                      <a:pt x="103" y="5"/>
                      <a:pt x="100" y="5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Freeform 12"/>
              <p:cNvSpPr/>
              <p:nvPr/>
            </p:nvSpPr>
            <p:spPr bwMode="auto">
              <a:xfrm>
                <a:off x="4968875" y="3278188"/>
                <a:ext cx="42863" cy="38100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2" y="2"/>
                  </a:cxn>
                  <a:cxn ang="0">
                    <a:pos x="6" y="3"/>
                  </a:cxn>
                  <a:cxn ang="0">
                    <a:pos x="5" y="5"/>
                  </a:cxn>
                  <a:cxn ang="0">
                    <a:pos x="3" y="12"/>
                  </a:cxn>
                  <a:cxn ang="0">
                    <a:pos x="0" y="15"/>
                  </a:cxn>
                  <a:cxn ang="0">
                    <a:pos x="3" y="18"/>
                  </a:cxn>
                  <a:cxn ang="0">
                    <a:pos x="6" y="19"/>
                  </a:cxn>
                  <a:cxn ang="0">
                    <a:pos x="12" y="15"/>
                  </a:cxn>
                  <a:cxn ang="0">
                    <a:pos x="22" y="13"/>
                  </a:cxn>
                  <a:cxn ang="0">
                    <a:pos x="20" y="5"/>
                  </a:cxn>
                  <a:cxn ang="0">
                    <a:pos x="18" y="0"/>
                  </a:cxn>
                </a:cxnLst>
                <a:rect l="0" t="0" r="r" b="b"/>
                <a:pathLst>
                  <a:path w="22" h="20">
                    <a:moveTo>
                      <a:pt x="18" y="0"/>
                    </a:moveTo>
                    <a:cubicBezTo>
                      <a:pt x="16" y="1"/>
                      <a:pt x="13" y="2"/>
                      <a:pt x="12" y="2"/>
                    </a:cubicBezTo>
                    <a:cubicBezTo>
                      <a:pt x="11" y="3"/>
                      <a:pt x="10" y="4"/>
                      <a:pt x="6" y="3"/>
                    </a:cubicBezTo>
                    <a:cubicBezTo>
                      <a:pt x="6" y="4"/>
                      <a:pt x="6" y="4"/>
                      <a:pt x="5" y="5"/>
                    </a:cubicBezTo>
                    <a:cubicBezTo>
                      <a:pt x="2" y="6"/>
                      <a:pt x="3" y="12"/>
                      <a:pt x="3" y="12"/>
                    </a:cubicBezTo>
                    <a:cubicBezTo>
                      <a:pt x="3" y="12"/>
                      <a:pt x="0" y="12"/>
                      <a:pt x="0" y="15"/>
                    </a:cubicBezTo>
                    <a:cubicBezTo>
                      <a:pt x="0" y="17"/>
                      <a:pt x="2" y="18"/>
                      <a:pt x="3" y="18"/>
                    </a:cubicBezTo>
                    <a:cubicBezTo>
                      <a:pt x="4" y="18"/>
                      <a:pt x="5" y="18"/>
                      <a:pt x="6" y="19"/>
                    </a:cubicBezTo>
                    <a:cubicBezTo>
                      <a:pt x="13" y="20"/>
                      <a:pt x="12" y="15"/>
                      <a:pt x="12" y="15"/>
                    </a:cubicBezTo>
                    <a:cubicBezTo>
                      <a:pt x="12" y="15"/>
                      <a:pt x="21" y="16"/>
                      <a:pt x="22" y="13"/>
                    </a:cubicBezTo>
                    <a:cubicBezTo>
                      <a:pt x="22" y="10"/>
                      <a:pt x="20" y="5"/>
                      <a:pt x="20" y="5"/>
                    </a:cubicBez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Freeform 13"/>
              <p:cNvSpPr/>
              <p:nvPr/>
            </p:nvSpPr>
            <p:spPr bwMode="auto">
              <a:xfrm>
                <a:off x="5229225" y="2990850"/>
                <a:ext cx="223838" cy="298450"/>
              </a:xfrm>
              <a:custGeom>
                <a:avLst/>
                <a:gdLst/>
                <a:ahLst/>
                <a:cxnLst>
                  <a:cxn ang="0">
                    <a:pos x="27" y="30"/>
                  </a:cxn>
                  <a:cxn ang="0">
                    <a:pos x="35" y="37"/>
                  </a:cxn>
                  <a:cxn ang="0">
                    <a:pos x="58" y="45"/>
                  </a:cxn>
                  <a:cxn ang="0">
                    <a:pos x="73" y="48"/>
                  </a:cxn>
                  <a:cxn ang="0">
                    <a:pos x="77" y="51"/>
                  </a:cxn>
                  <a:cxn ang="0">
                    <a:pos x="47" y="81"/>
                  </a:cxn>
                  <a:cxn ang="0">
                    <a:pos x="35" y="83"/>
                  </a:cxn>
                  <a:cxn ang="0">
                    <a:pos x="20" y="91"/>
                  </a:cxn>
                  <a:cxn ang="0">
                    <a:pos x="11" y="92"/>
                  </a:cxn>
                  <a:cxn ang="0">
                    <a:pos x="5" y="100"/>
                  </a:cxn>
                  <a:cxn ang="0">
                    <a:pos x="0" y="108"/>
                  </a:cxn>
                  <a:cxn ang="0">
                    <a:pos x="1" y="148"/>
                  </a:cxn>
                  <a:cxn ang="0">
                    <a:pos x="6" y="157"/>
                  </a:cxn>
                  <a:cxn ang="0">
                    <a:pos x="31" y="131"/>
                  </a:cxn>
                  <a:cxn ang="0">
                    <a:pos x="51" y="116"/>
                  </a:cxn>
                  <a:cxn ang="0">
                    <a:pos x="79" y="88"/>
                  </a:cxn>
                  <a:cxn ang="0">
                    <a:pos x="92" y="67"/>
                  </a:cxn>
                  <a:cxn ang="0">
                    <a:pos x="102" y="50"/>
                  </a:cxn>
                  <a:cxn ang="0">
                    <a:pos x="113" y="28"/>
                  </a:cxn>
                  <a:cxn ang="0">
                    <a:pos x="117" y="8"/>
                  </a:cxn>
                  <a:cxn ang="0">
                    <a:pos x="109" y="4"/>
                  </a:cxn>
                  <a:cxn ang="0">
                    <a:pos x="84" y="11"/>
                  </a:cxn>
                  <a:cxn ang="0">
                    <a:pos x="66" y="15"/>
                  </a:cxn>
                  <a:cxn ang="0">
                    <a:pos x="51" y="18"/>
                  </a:cxn>
                  <a:cxn ang="0">
                    <a:pos x="33" y="16"/>
                  </a:cxn>
                  <a:cxn ang="0">
                    <a:pos x="27" y="10"/>
                  </a:cxn>
                  <a:cxn ang="0">
                    <a:pos x="20" y="20"/>
                  </a:cxn>
                  <a:cxn ang="0">
                    <a:pos x="27" y="30"/>
                  </a:cxn>
                </a:cxnLst>
                <a:rect l="0" t="0" r="r" b="b"/>
                <a:pathLst>
                  <a:path w="117" h="157">
                    <a:moveTo>
                      <a:pt x="27" y="30"/>
                    </a:moveTo>
                    <a:cubicBezTo>
                      <a:pt x="29" y="31"/>
                      <a:pt x="33" y="36"/>
                      <a:pt x="35" y="37"/>
                    </a:cubicBezTo>
                    <a:cubicBezTo>
                      <a:pt x="37" y="37"/>
                      <a:pt x="50" y="41"/>
                      <a:pt x="58" y="45"/>
                    </a:cubicBezTo>
                    <a:cubicBezTo>
                      <a:pt x="66" y="48"/>
                      <a:pt x="71" y="48"/>
                      <a:pt x="73" y="48"/>
                    </a:cubicBezTo>
                    <a:cubicBezTo>
                      <a:pt x="76" y="48"/>
                      <a:pt x="79" y="49"/>
                      <a:pt x="77" y="51"/>
                    </a:cubicBezTo>
                    <a:cubicBezTo>
                      <a:pt x="75" y="52"/>
                      <a:pt x="50" y="77"/>
                      <a:pt x="47" y="81"/>
                    </a:cubicBezTo>
                    <a:cubicBezTo>
                      <a:pt x="44" y="84"/>
                      <a:pt x="42" y="83"/>
                      <a:pt x="35" y="83"/>
                    </a:cubicBezTo>
                    <a:cubicBezTo>
                      <a:pt x="27" y="83"/>
                      <a:pt x="22" y="91"/>
                      <a:pt x="20" y="91"/>
                    </a:cubicBezTo>
                    <a:cubicBezTo>
                      <a:pt x="19" y="90"/>
                      <a:pt x="14" y="91"/>
                      <a:pt x="11" y="92"/>
                    </a:cubicBezTo>
                    <a:cubicBezTo>
                      <a:pt x="5" y="100"/>
                      <a:pt x="5" y="100"/>
                      <a:pt x="5" y="100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1" y="148"/>
                      <a:pt x="1" y="148"/>
                      <a:pt x="1" y="148"/>
                    </a:cubicBezTo>
                    <a:cubicBezTo>
                      <a:pt x="6" y="157"/>
                      <a:pt x="6" y="157"/>
                      <a:pt x="6" y="157"/>
                    </a:cubicBezTo>
                    <a:cubicBezTo>
                      <a:pt x="11" y="151"/>
                      <a:pt x="23" y="140"/>
                      <a:pt x="31" y="131"/>
                    </a:cubicBezTo>
                    <a:cubicBezTo>
                      <a:pt x="41" y="121"/>
                      <a:pt x="46" y="118"/>
                      <a:pt x="51" y="116"/>
                    </a:cubicBezTo>
                    <a:cubicBezTo>
                      <a:pt x="56" y="113"/>
                      <a:pt x="70" y="100"/>
                      <a:pt x="79" y="88"/>
                    </a:cubicBezTo>
                    <a:cubicBezTo>
                      <a:pt x="85" y="81"/>
                      <a:pt x="91" y="73"/>
                      <a:pt x="92" y="67"/>
                    </a:cubicBezTo>
                    <a:cubicBezTo>
                      <a:pt x="93" y="62"/>
                      <a:pt x="98" y="55"/>
                      <a:pt x="102" y="50"/>
                    </a:cubicBezTo>
                    <a:cubicBezTo>
                      <a:pt x="106" y="45"/>
                      <a:pt x="113" y="32"/>
                      <a:pt x="113" y="28"/>
                    </a:cubicBezTo>
                    <a:cubicBezTo>
                      <a:pt x="113" y="24"/>
                      <a:pt x="116" y="15"/>
                      <a:pt x="117" y="8"/>
                    </a:cubicBezTo>
                    <a:cubicBezTo>
                      <a:pt x="117" y="1"/>
                      <a:pt x="111" y="0"/>
                      <a:pt x="109" y="4"/>
                    </a:cubicBezTo>
                    <a:cubicBezTo>
                      <a:pt x="107" y="8"/>
                      <a:pt x="93" y="11"/>
                      <a:pt x="84" y="11"/>
                    </a:cubicBezTo>
                    <a:cubicBezTo>
                      <a:pt x="75" y="11"/>
                      <a:pt x="69" y="12"/>
                      <a:pt x="66" y="15"/>
                    </a:cubicBezTo>
                    <a:cubicBezTo>
                      <a:pt x="63" y="18"/>
                      <a:pt x="54" y="14"/>
                      <a:pt x="51" y="18"/>
                    </a:cubicBezTo>
                    <a:cubicBezTo>
                      <a:pt x="48" y="21"/>
                      <a:pt x="36" y="24"/>
                      <a:pt x="33" y="16"/>
                    </a:cubicBezTo>
                    <a:cubicBezTo>
                      <a:pt x="31" y="13"/>
                      <a:pt x="29" y="11"/>
                      <a:pt x="27" y="10"/>
                    </a:cubicBezTo>
                    <a:cubicBezTo>
                      <a:pt x="24" y="13"/>
                      <a:pt x="20" y="18"/>
                      <a:pt x="20" y="20"/>
                    </a:cubicBezTo>
                    <a:cubicBezTo>
                      <a:pt x="21" y="22"/>
                      <a:pt x="25" y="29"/>
                      <a:pt x="27" y="30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Freeform 14"/>
              <p:cNvSpPr/>
              <p:nvPr/>
            </p:nvSpPr>
            <p:spPr bwMode="auto">
              <a:xfrm>
                <a:off x="4078288" y="2441575"/>
                <a:ext cx="260350" cy="206375"/>
              </a:xfrm>
              <a:custGeom>
                <a:avLst/>
                <a:gdLst/>
                <a:ahLst/>
                <a:cxnLst>
                  <a:cxn ang="0">
                    <a:pos x="50" y="108"/>
                  </a:cxn>
                  <a:cxn ang="0">
                    <a:pos x="50" y="93"/>
                  </a:cxn>
                  <a:cxn ang="0">
                    <a:pos x="68" y="81"/>
                  </a:cxn>
                  <a:cxn ang="0">
                    <a:pos x="75" y="79"/>
                  </a:cxn>
                  <a:cxn ang="0">
                    <a:pos x="85" y="77"/>
                  </a:cxn>
                  <a:cxn ang="0">
                    <a:pos x="91" y="70"/>
                  </a:cxn>
                  <a:cxn ang="0">
                    <a:pos x="99" y="67"/>
                  </a:cxn>
                  <a:cxn ang="0">
                    <a:pos x="104" y="64"/>
                  </a:cxn>
                  <a:cxn ang="0">
                    <a:pos x="106" y="57"/>
                  </a:cxn>
                  <a:cxn ang="0">
                    <a:pos x="110" y="54"/>
                  </a:cxn>
                  <a:cxn ang="0">
                    <a:pos x="116" y="50"/>
                  </a:cxn>
                  <a:cxn ang="0">
                    <a:pos x="133" y="49"/>
                  </a:cxn>
                  <a:cxn ang="0">
                    <a:pos x="135" y="45"/>
                  </a:cxn>
                  <a:cxn ang="0">
                    <a:pos x="131" y="37"/>
                  </a:cxn>
                  <a:cxn ang="0">
                    <a:pos x="130" y="27"/>
                  </a:cxn>
                  <a:cxn ang="0">
                    <a:pos x="127" y="15"/>
                  </a:cxn>
                  <a:cxn ang="0">
                    <a:pos x="125" y="11"/>
                  </a:cxn>
                  <a:cxn ang="0">
                    <a:pos x="112" y="8"/>
                  </a:cxn>
                  <a:cxn ang="0">
                    <a:pos x="93" y="6"/>
                  </a:cxn>
                  <a:cxn ang="0">
                    <a:pos x="82" y="2"/>
                  </a:cxn>
                  <a:cxn ang="0">
                    <a:pos x="70" y="25"/>
                  </a:cxn>
                  <a:cxn ang="0">
                    <a:pos x="53" y="33"/>
                  </a:cxn>
                  <a:cxn ang="0">
                    <a:pos x="44" y="42"/>
                  </a:cxn>
                  <a:cxn ang="0">
                    <a:pos x="38" y="53"/>
                  </a:cxn>
                  <a:cxn ang="0">
                    <a:pos x="38" y="70"/>
                  </a:cxn>
                  <a:cxn ang="0">
                    <a:pos x="25" y="89"/>
                  </a:cxn>
                  <a:cxn ang="0">
                    <a:pos x="8" y="100"/>
                  </a:cxn>
                  <a:cxn ang="0">
                    <a:pos x="0" y="104"/>
                  </a:cxn>
                  <a:cxn ang="0">
                    <a:pos x="42" y="104"/>
                  </a:cxn>
                  <a:cxn ang="0">
                    <a:pos x="50" y="108"/>
                  </a:cxn>
                </a:cxnLst>
                <a:rect l="0" t="0" r="r" b="b"/>
                <a:pathLst>
                  <a:path w="136" h="108">
                    <a:moveTo>
                      <a:pt x="50" y="108"/>
                    </a:moveTo>
                    <a:cubicBezTo>
                      <a:pt x="50" y="101"/>
                      <a:pt x="49" y="94"/>
                      <a:pt x="50" y="93"/>
                    </a:cubicBezTo>
                    <a:cubicBezTo>
                      <a:pt x="50" y="91"/>
                      <a:pt x="65" y="83"/>
                      <a:pt x="68" y="81"/>
                    </a:cubicBezTo>
                    <a:cubicBezTo>
                      <a:pt x="70" y="80"/>
                      <a:pt x="75" y="82"/>
                      <a:pt x="75" y="79"/>
                    </a:cubicBezTo>
                    <a:cubicBezTo>
                      <a:pt x="75" y="76"/>
                      <a:pt x="81" y="77"/>
                      <a:pt x="85" y="77"/>
                    </a:cubicBezTo>
                    <a:cubicBezTo>
                      <a:pt x="89" y="76"/>
                      <a:pt x="91" y="73"/>
                      <a:pt x="91" y="70"/>
                    </a:cubicBezTo>
                    <a:cubicBezTo>
                      <a:pt x="91" y="67"/>
                      <a:pt x="96" y="67"/>
                      <a:pt x="99" y="67"/>
                    </a:cubicBezTo>
                    <a:cubicBezTo>
                      <a:pt x="103" y="67"/>
                      <a:pt x="102" y="64"/>
                      <a:pt x="104" y="64"/>
                    </a:cubicBezTo>
                    <a:cubicBezTo>
                      <a:pt x="107" y="64"/>
                      <a:pt x="105" y="60"/>
                      <a:pt x="106" y="57"/>
                    </a:cubicBezTo>
                    <a:cubicBezTo>
                      <a:pt x="106" y="53"/>
                      <a:pt x="106" y="54"/>
                      <a:pt x="110" y="54"/>
                    </a:cubicBezTo>
                    <a:cubicBezTo>
                      <a:pt x="113" y="54"/>
                      <a:pt x="116" y="52"/>
                      <a:pt x="116" y="50"/>
                    </a:cubicBezTo>
                    <a:cubicBezTo>
                      <a:pt x="116" y="48"/>
                      <a:pt x="130" y="49"/>
                      <a:pt x="133" y="49"/>
                    </a:cubicBezTo>
                    <a:cubicBezTo>
                      <a:pt x="135" y="49"/>
                      <a:pt x="136" y="46"/>
                      <a:pt x="135" y="45"/>
                    </a:cubicBezTo>
                    <a:cubicBezTo>
                      <a:pt x="135" y="43"/>
                      <a:pt x="133" y="37"/>
                      <a:pt x="131" y="37"/>
                    </a:cubicBezTo>
                    <a:cubicBezTo>
                      <a:pt x="129" y="37"/>
                      <a:pt x="130" y="31"/>
                      <a:pt x="130" y="27"/>
                    </a:cubicBezTo>
                    <a:cubicBezTo>
                      <a:pt x="130" y="22"/>
                      <a:pt x="129" y="18"/>
                      <a:pt x="127" y="15"/>
                    </a:cubicBezTo>
                    <a:cubicBezTo>
                      <a:pt x="126" y="14"/>
                      <a:pt x="126" y="13"/>
                      <a:pt x="125" y="11"/>
                    </a:cubicBezTo>
                    <a:cubicBezTo>
                      <a:pt x="121" y="11"/>
                      <a:pt x="116" y="8"/>
                      <a:pt x="112" y="8"/>
                    </a:cubicBezTo>
                    <a:cubicBezTo>
                      <a:pt x="106" y="8"/>
                      <a:pt x="97" y="11"/>
                      <a:pt x="93" y="6"/>
                    </a:cubicBezTo>
                    <a:cubicBezTo>
                      <a:pt x="88" y="2"/>
                      <a:pt x="85" y="0"/>
                      <a:pt x="82" y="2"/>
                    </a:cubicBezTo>
                    <a:cubicBezTo>
                      <a:pt x="79" y="3"/>
                      <a:pt x="73" y="20"/>
                      <a:pt x="70" y="25"/>
                    </a:cubicBezTo>
                    <a:cubicBezTo>
                      <a:pt x="67" y="29"/>
                      <a:pt x="57" y="33"/>
                      <a:pt x="53" y="33"/>
                    </a:cubicBezTo>
                    <a:cubicBezTo>
                      <a:pt x="48" y="33"/>
                      <a:pt x="48" y="40"/>
                      <a:pt x="44" y="42"/>
                    </a:cubicBezTo>
                    <a:cubicBezTo>
                      <a:pt x="41" y="45"/>
                      <a:pt x="42" y="50"/>
                      <a:pt x="38" y="53"/>
                    </a:cubicBezTo>
                    <a:cubicBezTo>
                      <a:pt x="34" y="56"/>
                      <a:pt x="36" y="67"/>
                      <a:pt x="38" y="70"/>
                    </a:cubicBezTo>
                    <a:cubicBezTo>
                      <a:pt x="40" y="74"/>
                      <a:pt x="30" y="85"/>
                      <a:pt x="25" y="89"/>
                    </a:cubicBezTo>
                    <a:cubicBezTo>
                      <a:pt x="19" y="92"/>
                      <a:pt x="17" y="98"/>
                      <a:pt x="8" y="100"/>
                    </a:cubicBezTo>
                    <a:cubicBezTo>
                      <a:pt x="5" y="100"/>
                      <a:pt x="2" y="102"/>
                      <a:pt x="0" y="104"/>
                    </a:cubicBezTo>
                    <a:cubicBezTo>
                      <a:pt x="14" y="104"/>
                      <a:pt x="35" y="104"/>
                      <a:pt x="42" y="104"/>
                    </a:cubicBezTo>
                    <a:cubicBezTo>
                      <a:pt x="50" y="104"/>
                      <a:pt x="48" y="106"/>
                      <a:pt x="50" y="108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Freeform 15"/>
              <p:cNvSpPr/>
              <p:nvPr/>
            </p:nvSpPr>
            <p:spPr bwMode="auto">
              <a:xfrm>
                <a:off x="4519613" y="2405063"/>
                <a:ext cx="93663" cy="174625"/>
              </a:xfrm>
              <a:custGeom>
                <a:avLst/>
                <a:gdLst/>
                <a:ahLst/>
                <a:cxnLst>
                  <a:cxn ang="0">
                    <a:pos x="13" y="23"/>
                  </a:cxn>
                  <a:cxn ang="0">
                    <a:pos x="10" y="35"/>
                  </a:cxn>
                  <a:cxn ang="0">
                    <a:pos x="3" y="42"/>
                  </a:cxn>
                  <a:cxn ang="0">
                    <a:pos x="7" y="54"/>
                  </a:cxn>
                  <a:cxn ang="0">
                    <a:pos x="12" y="62"/>
                  </a:cxn>
                  <a:cxn ang="0">
                    <a:pos x="21" y="68"/>
                  </a:cxn>
                  <a:cxn ang="0">
                    <a:pos x="26" y="88"/>
                  </a:cxn>
                  <a:cxn ang="0">
                    <a:pos x="27" y="91"/>
                  </a:cxn>
                  <a:cxn ang="0">
                    <a:pos x="32" y="87"/>
                  </a:cxn>
                  <a:cxn ang="0">
                    <a:pos x="34" y="78"/>
                  </a:cxn>
                  <a:cxn ang="0">
                    <a:pos x="35" y="73"/>
                  </a:cxn>
                  <a:cxn ang="0">
                    <a:pos x="43" y="65"/>
                  </a:cxn>
                  <a:cxn ang="0">
                    <a:pos x="48" y="61"/>
                  </a:cxn>
                  <a:cxn ang="0">
                    <a:pos x="49" y="55"/>
                  </a:cxn>
                  <a:cxn ang="0">
                    <a:pos x="44" y="51"/>
                  </a:cxn>
                  <a:cxn ang="0">
                    <a:pos x="40" y="47"/>
                  </a:cxn>
                  <a:cxn ang="0">
                    <a:pos x="31" y="43"/>
                  </a:cxn>
                  <a:cxn ang="0">
                    <a:pos x="40" y="35"/>
                  </a:cxn>
                  <a:cxn ang="0">
                    <a:pos x="40" y="20"/>
                  </a:cxn>
                  <a:cxn ang="0">
                    <a:pos x="42" y="10"/>
                  </a:cxn>
                  <a:cxn ang="0">
                    <a:pos x="40" y="6"/>
                  </a:cxn>
                  <a:cxn ang="0">
                    <a:pos x="35" y="4"/>
                  </a:cxn>
                  <a:cxn ang="0">
                    <a:pos x="20" y="4"/>
                  </a:cxn>
                  <a:cxn ang="0">
                    <a:pos x="13" y="5"/>
                  </a:cxn>
                  <a:cxn ang="0">
                    <a:pos x="13" y="23"/>
                  </a:cxn>
                </a:cxnLst>
                <a:rect l="0" t="0" r="r" b="b"/>
                <a:pathLst>
                  <a:path w="49" h="91">
                    <a:moveTo>
                      <a:pt x="13" y="23"/>
                    </a:moveTo>
                    <a:cubicBezTo>
                      <a:pt x="16" y="27"/>
                      <a:pt x="13" y="34"/>
                      <a:pt x="10" y="35"/>
                    </a:cubicBezTo>
                    <a:cubicBezTo>
                      <a:pt x="7" y="36"/>
                      <a:pt x="5" y="42"/>
                      <a:pt x="3" y="42"/>
                    </a:cubicBezTo>
                    <a:cubicBezTo>
                      <a:pt x="0" y="42"/>
                      <a:pt x="3" y="52"/>
                      <a:pt x="7" y="54"/>
                    </a:cubicBezTo>
                    <a:cubicBezTo>
                      <a:pt x="12" y="56"/>
                      <a:pt x="12" y="60"/>
                      <a:pt x="12" y="62"/>
                    </a:cubicBezTo>
                    <a:cubicBezTo>
                      <a:pt x="12" y="64"/>
                      <a:pt x="19" y="66"/>
                      <a:pt x="21" y="68"/>
                    </a:cubicBezTo>
                    <a:cubicBezTo>
                      <a:pt x="23" y="71"/>
                      <a:pt x="26" y="84"/>
                      <a:pt x="26" y="88"/>
                    </a:cubicBezTo>
                    <a:cubicBezTo>
                      <a:pt x="26" y="89"/>
                      <a:pt x="26" y="90"/>
                      <a:pt x="27" y="91"/>
                    </a:cubicBezTo>
                    <a:cubicBezTo>
                      <a:pt x="29" y="90"/>
                      <a:pt x="31" y="89"/>
                      <a:pt x="32" y="87"/>
                    </a:cubicBezTo>
                    <a:cubicBezTo>
                      <a:pt x="33" y="84"/>
                      <a:pt x="34" y="79"/>
                      <a:pt x="34" y="78"/>
                    </a:cubicBezTo>
                    <a:cubicBezTo>
                      <a:pt x="33" y="77"/>
                      <a:pt x="33" y="74"/>
                      <a:pt x="35" y="73"/>
                    </a:cubicBezTo>
                    <a:cubicBezTo>
                      <a:pt x="36" y="72"/>
                      <a:pt x="42" y="65"/>
                      <a:pt x="43" y="65"/>
                    </a:cubicBezTo>
                    <a:cubicBezTo>
                      <a:pt x="45" y="64"/>
                      <a:pt x="48" y="65"/>
                      <a:pt x="48" y="61"/>
                    </a:cubicBezTo>
                    <a:cubicBezTo>
                      <a:pt x="48" y="60"/>
                      <a:pt x="48" y="58"/>
                      <a:pt x="49" y="55"/>
                    </a:cubicBezTo>
                    <a:cubicBezTo>
                      <a:pt x="46" y="54"/>
                      <a:pt x="44" y="52"/>
                      <a:pt x="44" y="51"/>
                    </a:cubicBezTo>
                    <a:cubicBezTo>
                      <a:pt x="44" y="49"/>
                      <a:pt x="41" y="45"/>
                      <a:pt x="40" y="47"/>
                    </a:cubicBezTo>
                    <a:cubicBezTo>
                      <a:pt x="38" y="49"/>
                      <a:pt x="32" y="47"/>
                      <a:pt x="31" y="43"/>
                    </a:cubicBezTo>
                    <a:cubicBezTo>
                      <a:pt x="30" y="39"/>
                      <a:pt x="35" y="39"/>
                      <a:pt x="40" y="35"/>
                    </a:cubicBezTo>
                    <a:cubicBezTo>
                      <a:pt x="44" y="31"/>
                      <a:pt x="45" y="24"/>
                      <a:pt x="40" y="20"/>
                    </a:cubicBezTo>
                    <a:cubicBezTo>
                      <a:pt x="35" y="16"/>
                      <a:pt x="38" y="14"/>
                      <a:pt x="42" y="10"/>
                    </a:cubicBezTo>
                    <a:cubicBezTo>
                      <a:pt x="45" y="7"/>
                      <a:pt x="42" y="5"/>
                      <a:pt x="40" y="6"/>
                    </a:cubicBezTo>
                    <a:cubicBezTo>
                      <a:pt x="39" y="8"/>
                      <a:pt x="36" y="8"/>
                      <a:pt x="35" y="4"/>
                    </a:cubicBezTo>
                    <a:cubicBezTo>
                      <a:pt x="35" y="0"/>
                      <a:pt x="24" y="0"/>
                      <a:pt x="20" y="4"/>
                    </a:cubicBezTo>
                    <a:cubicBezTo>
                      <a:pt x="18" y="5"/>
                      <a:pt x="16" y="5"/>
                      <a:pt x="13" y="5"/>
                    </a:cubicBezTo>
                    <a:cubicBezTo>
                      <a:pt x="12" y="12"/>
                      <a:pt x="12" y="20"/>
                      <a:pt x="13" y="23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Freeform 16"/>
              <p:cNvSpPr/>
              <p:nvPr/>
            </p:nvSpPr>
            <p:spPr bwMode="auto">
              <a:xfrm>
                <a:off x="4171950" y="2411413"/>
                <a:ext cx="449263" cy="430213"/>
              </a:xfrm>
              <a:custGeom>
                <a:avLst/>
                <a:gdLst/>
                <a:ahLst/>
                <a:cxnLst>
                  <a:cxn ang="0">
                    <a:pos x="81" y="43"/>
                  </a:cxn>
                  <a:cxn ang="0">
                    <a:pos x="82" y="53"/>
                  </a:cxn>
                  <a:cxn ang="0">
                    <a:pos x="86" y="61"/>
                  </a:cxn>
                  <a:cxn ang="0">
                    <a:pos x="84" y="65"/>
                  </a:cxn>
                  <a:cxn ang="0">
                    <a:pos x="67" y="66"/>
                  </a:cxn>
                  <a:cxn ang="0">
                    <a:pos x="61" y="70"/>
                  </a:cxn>
                  <a:cxn ang="0">
                    <a:pos x="57" y="73"/>
                  </a:cxn>
                  <a:cxn ang="0">
                    <a:pos x="55" y="80"/>
                  </a:cxn>
                  <a:cxn ang="0">
                    <a:pos x="50" y="83"/>
                  </a:cxn>
                  <a:cxn ang="0">
                    <a:pos x="42" y="86"/>
                  </a:cxn>
                  <a:cxn ang="0">
                    <a:pos x="36" y="93"/>
                  </a:cxn>
                  <a:cxn ang="0">
                    <a:pos x="26" y="95"/>
                  </a:cxn>
                  <a:cxn ang="0">
                    <a:pos x="19" y="97"/>
                  </a:cxn>
                  <a:cxn ang="0">
                    <a:pos x="1" y="109"/>
                  </a:cxn>
                  <a:cxn ang="0">
                    <a:pos x="1" y="124"/>
                  </a:cxn>
                  <a:cxn ang="0">
                    <a:pos x="3" y="126"/>
                  </a:cxn>
                  <a:cxn ang="0">
                    <a:pos x="112" y="199"/>
                  </a:cxn>
                  <a:cxn ang="0">
                    <a:pos x="120" y="209"/>
                  </a:cxn>
                  <a:cxn ang="0">
                    <a:pos x="132" y="213"/>
                  </a:cxn>
                  <a:cxn ang="0">
                    <a:pos x="138" y="225"/>
                  </a:cxn>
                  <a:cxn ang="0">
                    <a:pos x="149" y="223"/>
                  </a:cxn>
                  <a:cxn ang="0">
                    <a:pos x="166" y="217"/>
                  </a:cxn>
                  <a:cxn ang="0">
                    <a:pos x="187" y="201"/>
                  </a:cxn>
                  <a:cxn ang="0">
                    <a:pos x="235" y="171"/>
                  </a:cxn>
                  <a:cxn ang="0">
                    <a:pos x="235" y="171"/>
                  </a:cxn>
                  <a:cxn ang="0">
                    <a:pos x="230" y="161"/>
                  </a:cxn>
                  <a:cxn ang="0">
                    <a:pos x="221" y="158"/>
                  </a:cxn>
                  <a:cxn ang="0">
                    <a:pos x="214" y="154"/>
                  </a:cxn>
                  <a:cxn ang="0">
                    <a:pos x="212" y="145"/>
                  </a:cxn>
                  <a:cxn ang="0">
                    <a:pos x="207" y="138"/>
                  </a:cxn>
                  <a:cxn ang="0">
                    <a:pos x="212" y="133"/>
                  </a:cxn>
                  <a:cxn ang="0">
                    <a:pos x="211" y="127"/>
                  </a:cxn>
                  <a:cxn ang="0">
                    <a:pos x="211" y="120"/>
                  </a:cxn>
                  <a:cxn ang="0">
                    <a:pos x="211" y="113"/>
                  </a:cxn>
                  <a:cxn ang="0">
                    <a:pos x="212" y="101"/>
                  </a:cxn>
                  <a:cxn ang="0">
                    <a:pos x="207" y="91"/>
                  </a:cxn>
                  <a:cxn ang="0">
                    <a:pos x="209" y="88"/>
                  </a:cxn>
                  <a:cxn ang="0">
                    <a:pos x="208" y="85"/>
                  </a:cxn>
                  <a:cxn ang="0">
                    <a:pos x="203" y="65"/>
                  </a:cxn>
                  <a:cxn ang="0">
                    <a:pos x="194" y="59"/>
                  </a:cxn>
                  <a:cxn ang="0">
                    <a:pos x="189" y="51"/>
                  </a:cxn>
                  <a:cxn ang="0">
                    <a:pos x="185" y="39"/>
                  </a:cxn>
                  <a:cxn ang="0">
                    <a:pos x="192" y="32"/>
                  </a:cxn>
                  <a:cxn ang="0">
                    <a:pos x="195" y="20"/>
                  </a:cxn>
                  <a:cxn ang="0">
                    <a:pos x="195" y="2"/>
                  </a:cxn>
                  <a:cxn ang="0">
                    <a:pos x="185" y="0"/>
                  </a:cxn>
                  <a:cxn ang="0">
                    <a:pos x="173" y="1"/>
                  </a:cxn>
                  <a:cxn ang="0">
                    <a:pos x="158" y="5"/>
                  </a:cxn>
                  <a:cxn ang="0">
                    <a:pos x="115" y="7"/>
                  </a:cxn>
                  <a:cxn ang="0">
                    <a:pos x="98" y="16"/>
                  </a:cxn>
                  <a:cxn ang="0">
                    <a:pos x="80" y="26"/>
                  </a:cxn>
                  <a:cxn ang="0">
                    <a:pos x="76" y="27"/>
                  </a:cxn>
                  <a:cxn ang="0">
                    <a:pos x="78" y="31"/>
                  </a:cxn>
                  <a:cxn ang="0">
                    <a:pos x="81" y="43"/>
                  </a:cxn>
                </a:cxnLst>
                <a:rect l="0" t="0" r="r" b="b"/>
                <a:pathLst>
                  <a:path w="235" h="225">
                    <a:moveTo>
                      <a:pt x="81" y="43"/>
                    </a:moveTo>
                    <a:cubicBezTo>
                      <a:pt x="81" y="47"/>
                      <a:pt x="80" y="53"/>
                      <a:pt x="82" y="53"/>
                    </a:cubicBezTo>
                    <a:cubicBezTo>
                      <a:pt x="84" y="53"/>
                      <a:pt x="86" y="59"/>
                      <a:pt x="86" y="61"/>
                    </a:cubicBezTo>
                    <a:cubicBezTo>
                      <a:pt x="87" y="62"/>
                      <a:pt x="86" y="65"/>
                      <a:pt x="84" y="65"/>
                    </a:cubicBezTo>
                    <a:cubicBezTo>
                      <a:pt x="81" y="65"/>
                      <a:pt x="67" y="64"/>
                      <a:pt x="67" y="66"/>
                    </a:cubicBezTo>
                    <a:cubicBezTo>
                      <a:pt x="67" y="68"/>
                      <a:pt x="64" y="70"/>
                      <a:pt x="61" y="70"/>
                    </a:cubicBezTo>
                    <a:cubicBezTo>
                      <a:pt x="57" y="70"/>
                      <a:pt x="57" y="69"/>
                      <a:pt x="57" y="73"/>
                    </a:cubicBezTo>
                    <a:cubicBezTo>
                      <a:pt x="56" y="76"/>
                      <a:pt x="58" y="80"/>
                      <a:pt x="55" y="80"/>
                    </a:cubicBezTo>
                    <a:cubicBezTo>
                      <a:pt x="53" y="80"/>
                      <a:pt x="54" y="83"/>
                      <a:pt x="50" y="83"/>
                    </a:cubicBezTo>
                    <a:cubicBezTo>
                      <a:pt x="47" y="83"/>
                      <a:pt x="42" y="83"/>
                      <a:pt x="42" y="86"/>
                    </a:cubicBezTo>
                    <a:cubicBezTo>
                      <a:pt x="42" y="89"/>
                      <a:pt x="40" y="92"/>
                      <a:pt x="36" y="93"/>
                    </a:cubicBezTo>
                    <a:cubicBezTo>
                      <a:pt x="32" y="93"/>
                      <a:pt x="26" y="92"/>
                      <a:pt x="26" y="95"/>
                    </a:cubicBezTo>
                    <a:cubicBezTo>
                      <a:pt x="26" y="98"/>
                      <a:pt x="21" y="96"/>
                      <a:pt x="19" y="97"/>
                    </a:cubicBezTo>
                    <a:cubicBezTo>
                      <a:pt x="16" y="99"/>
                      <a:pt x="1" y="107"/>
                      <a:pt x="1" y="109"/>
                    </a:cubicBezTo>
                    <a:cubicBezTo>
                      <a:pt x="0" y="110"/>
                      <a:pt x="1" y="117"/>
                      <a:pt x="1" y="124"/>
                    </a:cubicBezTo>
                    <a:cubicBezTo>
                      <a:pt x="1" y="125"/>
                      <a:pt x="2" y="126"/>
                      <a:pt x="3" y="126"/>
                    </a:cubicBezTo>
                    <a:cubicBezTo>
                      <a:pt x="9" y="129"/>
                      <a:pt x="109" y="196"/>
                      <a:pt x="112" y="199"/>
                    </a:cubicBezTo>
                    <a:cubicBezTo>
                      <a:pt x="116" y="202"/>
                      <a:pt x="120" y="209"/>
                      <a:pt x="120" y="209"/>
                    </a:cubicBezTo>
                    <a:cubicBezTo>
                      <a:pt x="120" y="209"/>
                      <a:pt x="127" y="210"/>
                      <a:pt x="132" y="213"/>
                    </a:cubicBezTo>
                    <a:cubicBezTo>
                      <a:pt x="138" y="217"/>
                      <a:pt x="138" y="225"/>
                      <a:pt x="138" y="225"/>
                    </a:cubicBezTo>
                    <a:cubicBezTo>
                      <a:pt x="138" y="225"/>
                      <a:pt x="145" y="224"/>
                      <a:pt x="149" y="223"/>
                    </a:cubicBezTo>
                    <a:cubicBezTo>
                      <a:pt x="153" y="222"/>
                      <a:pt x="166" y="217"/>
                      <a:pt x="166" y="217"/>
                    </a:cubicBezTo>
                    <a:cubicBezTo>
                      <a:pt x="187" y="201"/>
                      <a:pt x="187" y="201"/>
                      <a:pt x="187" y="201"/>
                    </a:cubicBezTo>
                    <a:cubicBezTo>
                      <a:pt x="235" y="171"/>
                      <a:pt x="235" y="171"/>
                      <a:pt x="235" y="171"/>
                    </a:cubicBezTo>
                    <a:cubicBezTo>
                      <a:pt x="235" y="171"/>
                      <a:pt x="235" y="171"/>
                      <a:pt x="235" y="171"/>
                    </a:cubicBezTo>
                    <a:cubicBezTo>
                      <a:pt x="234" y="165"/>
                      <a:pt x="232" y="161"/>
                      <a:pt x="230" y="161"/>
                    </a:cubicBezTo>
                    <a:cubicBezTo>
                      <a:pt x="227" y="161"/>
                      <a:pt x="225" y="158"/>
                      <a:pt x="221" y="158"/>
                    </a:cubicBezTo>
                    <a:cubicBezTo>
                      <a:pt x="218" y="158"/>
                      <a:pt x="214" y="157"/>
                      <a:pt x="214" y="154"/>
                    </a:cubicBezTo>
                    <a:cubicBezTo>
                      <a:pt x="213" y="151"/>
                      <a:pt x="215" y="149"/>
                      <a:pt x="212" y="145"/>
                    </a:cubicBezTo>
                    <a:cubicBezTo>
                      <a:pt x="210" y="141"/>
                      <a:pt x="207" y="140"/>
                      <a:pt x="207" y="138"/>
                    </a:cubicBezTo>
                    <a:cubicBezTo>
                      <a:pt x="207" y="136"/>
                      <a:pt x="212" y="133"/>
                      <a:pt x="212" y="133"/>
                    </a:cubicBezTo>
                    <a:cubicBezTo>
                      <a:pt x="213" y="132"/>
                      <a:pt x="211" y="129"/>
                      <a:pt x="211" y="127"/>
                    </a:cubicBezTo>
                    <a:cubicBezTo>
                      <a:pt x="211" y="126"/>
                      <a:pt x="209" y="122"/>
                      <a:pt x="211" y="120"/>
                    </a:cubicBezTo>
                    <a:cubicBezTo>
                      <a:pt x="212" y="118"/>
                      <a:pt x="213" y="116"/>
                      <a:pt x="211" y="113"/>
                    </a:cubicBezTo>
                    <a:cubicBezTo>
                      <a:pt x="210" y="109"/>
                      <a:pt x="214" y="106"/>
                      <a:pt x="212" y="101"/>
                    </a:cubicBezTo>
                    <a:cubicBezTo>
                      <a:pt x="210" y="96"/>
                      <a:pt x="206" y="92"/>
                      <a:pt x="207" y="91"/>
                    </a:cubicBezTo>
                    <a:cubicBezTo>
                      <a:pt x="207" y="90"/>
                      <a:pt x="208" y="89"/>
                      <a:pt x="209" y="88"/>
                    </a:cubicBezTo>
                    <a:cubicBezTo>
                      <a:pt x="208" y="87"/>
                      <a:pt x="208" y="86"/>
                      <a:pt x="208" y="85"/>
                    </a:cubicBezTo>
                    <a:cubicBezTo>
                      <a:pt x="208" y="81"/>
                      <a:pt x="205" y="68"/>
                      <a:pt x="203" y="65"/>
                    </a:cubicBezTo>
                    <a:cubicBezTo>
                      <a:pt x="201" y="63"/>
                      <a:pt x="194" y="61"/>
                      <a:pt x="194" y="59"/>
                    </a:cubicBezTo>
                    <a:cubicBezTo>
                      <a:pt x="194" y="57"/>
                      <a:pt x="194" y="53"/>
                      <a:pt x="189" y="51"/>
                    </a:cubicBezTo>
                    <a:cubicBezTo>
                      <a:pt x="185" y="49"/>
                      <a:pt x="182" y="39"/>
                      <a:pt x="185" y="39"/>
                    </a:cubicBezTo>
                    <a:cubicBezTo>
                      <a:pt x="187" y="39"/>
                      <a:pt x="189" y="33"/>
                      <a:pt x="192" y="32"/>
                    </a:cubicBezTo>
                    <a:cubicBezTo>
                      <a:pt x="195" y="31"/>
                      <a:pt x="198" y="24"/>
                      <a:pt x="195" y="20"/>
                    </a:cubicBezTo>
                    <a:cubicBezTo>
                      <a:pt x="194" y="17"/>
                      <a:pt x="194" y="9"/>
                      <a:pt x="195" y="2"/>
                    </a:cubicBezTo>
                    <a:cubicBezTo>
                      <a:pt x="191" y="2"/>
                      <a:pt x="186" y="1"/>
                      <a:pt x="185" y="0"/>
                    </a:cubicBezTo>
                    <a:cubicBezTo>
                      <a:pt x="183" y="0"/>
                      <a:pt x="177" y="1"/>
                      <a:pt x="173" y="1"/>
                    </a:cubicBezTo>
                    <a:cubicBezTo>
                      <a:pt x="170" y="2"/>
                      <a:pt x="161" y="7"/>
                      <a:pt x="158" y="5"/>
                    </a:cubicBezTo>
                    <a:cubicBezTo>
                      <a:pt x="155" y="2"/>
                      <a:pt x="124" y="7"/>
                      <a:pt x="115" y="7"/>
                    </a:cubicBezTo>
                    <a:cubicBezTo>
                      <a:pt x="107" y="7"/>
                      <a:pt x="103" y="16"/>
                      <a:pt x="98" y="16"/>
                    </a:cubicBezTo>
                    <a:cubicBezTo>
                      <a:pt x="93" y="16"/>
                      <a:pt x="85" y="21"/>
                      <a:pt x="80" y="26"/>
                    </a:cubicBezTo>
                    <a:cubicBezTo>
                      <a:pt x="79" y="27"/>
                      <a:pt x="78" y="27"/>
                      <a:pt x="76" y="27"/>
                    </a:cubicBezTo>
                    <a:cubicBezTo>
                      <a:pt x="77" y="29"/>
                      <a:pt x="77" y="30"/>
                      <a:pt x="78" y="31"/>
                    </a:cubicBezTo>
                    <a:cubicBezTo>
                      <a:pt x="80" y="34"/>
                      <a:pt x="81" y="38"/>
                      <a:pt x="81" y="43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Freeform 17"/>
              <p:cNvSpPr/>
              <p:nvPr/>
            </p:nvSpPr>
            <p:spPr bwMode="auto">
              <a:xfrm>
                <a:off x="4565650" y="2509838"/>
                <a:ext cx="328613" cy="315913"/>
              </a:xfrm>
              <a:custGeom>
                <a:avLst/>
                <a:gdLst/>
                <a:ahLst/>
                <a:cxnLst>
                  <a:cxn ang="0">
                    <a:pos x="19" y="10"/>
                  </a:cxn>
                  <a:cxn ang="0">
                    <a:pos x="11" y="18"/>
                  </a:cxn>
                  <a:cxn ang="0">
                    <a:pos x="10" y="23"/>
                  </a:cxn>
                  <a:cxn ang="0">
                    <a:pos x="8" y="32"/>
                  </a:cxn>
                  <a:cxn ang="0">
                    <a:pos x="1" y="39"/>
                  </a:cxn>
                  <a:cxn ang="0">
                    <a:pos x="6" y="49"/>
                  </a:cxn>
                  <a:cxn ang="0">
                    <a:pos x="5" y="61"/>
                  </a:cxn>
                  <a:cxn ang="0">
                    <a:pos x="5" y="68"/>
                  </a:cxn>
                  <a:cxn ang="0">
                    <a:pos x="5" y="75"/>
                  </a:cxn>
                  <a:cxn ang="0">
                    <a:pos x="6" y="81"/>
                  </a:cxn>
                  <a:cxn ang="0">
                    <a:pos x="1" y="86"/>
                  </a:cxn>
                  <a:cxn ang="0">
                    <a:pos x="6" y="93"/>
                  </a:cxn>
                  <a:cxn ang="0">
                    <a:pos x="8" y="102"/>
                  </a:cxn>
                  <a:cxn ang="0">
                    <a:pos x="15" y="106"/>
                  </a:cxn>
                  <a:cxn ang="0">
                    <a:pos x="24" y="109"/>
                  </a:cxn>
                  <a:cxn ang="0">
                    <a:pos x="29" y="119"/>
                  </a:cxn>
                  <a:cxn ang="0">
                    <a:pos x="46" y="122"/>
                  </a:cxn>
                  <a:cxn ang="0">
                    <a:pos x="53" y="129"/>
                  </a:cxn>
                  <a:cxn ang="0">
                    <a:pos x="72" y="119"/>
                  </a:cxn>
                  <a:cxn ang="0">
                    <a:pos x="158" y="165"/>
                  </a:cxn>
                  <a:cxn ang="0">
                    <a:pos x="158" y="159"/>
                  </a:cxn>
                  <a:cxn ang="0">
                    <a:pos x="169" y="159"/>
                  </a:cxn>
                  <a:cxn ang="0">
                    <a:pos x="169" y="48"/>
                  </a:cxn>
                  <a:cxn ang="0">
                    <a:pos x="169" y="32"/>
                  </a:cxn>
                  <a:cxn ang="0">
                    <a:pos x="170" y="18"/>
                  </a:cxn>
                  <a:cxn ang="0">
                    <a:pos x="171" y="15"/>
                  </a:cxn>
                  <a:cxn ang="0">
                    <a:pos x="171" y="15"/>
                  </a:cxn>
                  <a:cxn ang="0">
                    <a:pos x="156" y="11"/>
                  </a:cxn>
                  <a:cxn ang="0">
                    <a:pos x="138" y="2"/>
                  </a:cxn>
                  <a:cxn ang="0">
                    <a:pos x="113" y="15"/>
                  </a:cxn>
                  <a:cxn ang="0">
                    <a:pos x="115" y="29"/>
                  </a:cxn>
                  <a:cxn ang="0">
                    <a:pos x="97" y="29"/>
                  </a:cxn>
                  <a:cxn ang="0">
                    <a:pos x="77" y="22"/>
                  </a:cxn>
                  <a:cxn ang="0">
                    <a:pos x="65" y="14"/>
                  </a:cxn>
                  <a:cxn ang="0">
                    <a:pos x="58" y="7"/>
                  </a:cxn>
                  <a:cxn ang="0">
                    <a:pos x="38" y="3"/>
                  </a:cxn>
                  <a:cxn ang="0">
                    <a:pos x="25" y="0"/>
                  </a:cxn>
                  <a:cxn ang="0">
                    <a:pos x="24" y="6"/>
                  </a:cxn>
                  <a:cxn ang="0">
                    <a:pos x="19" y="10"/>
                  </a:cxn>
                </a:cxnLst>
                <a:rect l="0" t="0" r="r" b="b"/>
                <a:pathLst>
                  <a:path w="172" h="165">
                    <a:moveTo>
                      <a:pt x="19" y="10"/>
                    </a:moveTo>
                    <a:cubicBezTo>
                      <a:pt x="18" y="10"/>
                      <a:pt x="12" y="17"/>
                      <a:pt x="11" y="18"/>
                    </a:cubicBezTo>
                    <a:cubicBezTo>
                      <a:pt x="9" y="19"/>
                      <a:pt x="9" y="22"/>
                      <a:pt x="10" y="23"/>
                    </a:cubicBezTo>
                    <a:cubicBezTo>
                      <a:pt x="10" y="24"/>
                      <a:pt x="9" y="29"/>
                      <a:pt x="8" y="32"/>
                    </a:cubicBezTo>
                    <a:cubicBezTo>
                      <a:pt x="6" y="35"/>
                      <a:pt x="1" y="37"/>
                      <a:pt x="1" y="39"/>
                    </a:cubicBezTo>
                    <a:cubicBezTo>
                      <a:pt x="0" y="40"/>
                      <a:pt x="4" y="44"/>
                      <a:pt x="6" y="49"/>
                    </a:cubicBezTo>
                    <a:cubicBezTo>
                      <a:pt x="8" y="54"/>
                      <a:pt x="4" y="57"/>
                      <a:pt x="5" y="61"/>
                    </a:cubicBezTo>
                    <a:cubicBezTo>
                      <a:pt x="7" y="64"/>
                      <a:pt x="6" y="66"/>
                      <a:pt x="5" y="68"/>
                    </a:cubicBezTo>
                    <a:cubicBezTo>
                      <a:pt x="3" y="70"/>
                      <a:pt x="5" y="74"/>
                      <a:pt x="5" y="75"/>
                    </a:cubicBezTo>
                    <a:cubicBezTo>
                      <a:pt x="5" y="77"/>
                      <a:pt x="7" y="80"/>
                      <a:pt x="6" y="81"/>
                    </a:cubicBezTo>
                    <a:cubicBezTo>
                      <a:pt x="6" y="81"/>
                      <a:pt x="1" y="84"/>
                      <a:pt x="1" y="86"/>
                    </a:cubicBezTo>
                    <a:cubicBezTo>
                      <a:pt x="1" y="88"/>
                      <a:pt x="4" y="89"/>
                      <a:pt x="6" y="93"/>
                    </a:cubicBezTo>
                    <a:cubicBezTo>
                      <a:pt x="9" y="97"/>
                      <a:pt x="7" y="99"/>
                      <a:pt x="8" y="102"/>
                    </a:cubicBezTo>
                    <a:cubicBezTo>
                      <a:pt x="8" y="105"/>
                      <a:pt x="12" y="106"/>
                      <a:pt x="15" y="106"/>
                    </a:cubicBezTo>
                    <a:cubicBezTo>
                      <a:pt x="19" y="106"/>
                      <a:pt x="21" y="109"/>
                      <a:pt x="24" y="109"/>
                    </a:cubicBezTo>
                    <a:cubicBezTo>
                      <a:pt x="26" y="109"/>
                      <a:pt x="28" y="113"/>
                      <a:pt x="29" y="119"/>
                    </a:cubicBezTo>
                    <a:cubicBezTo>
                      <a:pt x="31" y="119"/>
                      <a:pt x="41" y="119"/>
                      <a:pt x="46" y="122"/>
                    </a:cubicBezTo>
                    <a:cubicBezTo>
                      <a:pt x="51" y="125"/>
                      <a:pt x="53" y="129"/>
                      <a:pt x="53" y="129"/>
                    </a:cubicBezTo>
                    <a:cubicBezTo>
                      <a:pt x="72" y="119"/>
                      <a:pt x="72" y="119"/>
                      <a:pt x="72" y="119"/>
                    </a:cubicBezTo>
                    <a:cubicBezTo>
                      <a:pt x="158" y="165"/>
                      <a:pt x="158" y="165"/>
                      <a:pt x="158" y="165"/>
                    </a:cubicBezTo>
                    <a:cubicBezTo>
                      <a:pt x="158" y="159"/>
                      <a:pt x="158" y="159"/>
                      <a:pt x="158" y="159"/>
                    </a:cubicBezTo>
                    <a:cubicBezTo>
                      <a:pt x="169" y="159"/>
                      <a:pt x="169" y="159"/>
                      <a:pt x="169" y="159"/>
                    </a:cubicBezTo>
                    <a:cubicBezTo>
                      <a:pt x="169" y="159"/>
                      <a:pt x="169" y="56"/>
                      <a:pt x="169" y="48"/>
                    </a:cubicBezTo>
                    <a:cubicBezTo>
                      <a:pt x="169" y="41"/>
                      <a:pt x="165" y="36"/>
                      <a:pt x="169" y="32"/>
                    </a:cubicBezTo>
                    <a:cubicBezTo>
                      <a:pt x="172" y="27"/>
                      <a:pt x="167" y="25"/>
                      <a:pt x="170" y="18"/>
                    </a:cubicBezTo>
                    <a:cubicBezTo>
                      <a:pt x="170" y="17"/>
                      <a:pt x="171" y="16"/>
                      <a:pt x="171" y="15"/>
                    </a:cubicBezTo>
                    <a:cubicBezTo>
                      <a:pt x="171" y="15"/>
                      <a:pt x="171" y="15"/>
                      <a:pt x="171" y="15"/>
                    </a:cubicBezTo>
                    <a:cubicBezTo>
                      <a:pt x="170" y="12"/>
                      <a:pt x="165" y="12"/>
                      <a:pt x="156" y="11"/>
                    </a:cubicBezTo>
                    <a:cubicBezTo>
                      <a:pt x="146" y="9"/>
                      <a:pt x="149" y="2"/>
                      <a:pt x="138" y="2"/>
                    </a:cubicBezTo>
                    <a:cubicBezTo>
                      <a:pt x="127" y="1"/>
                      <a:pt x="113" y="10"/>
                      <a:pt x="113" y="15"/>
                    </a:cubicBezTo>
                    <a:cubicBezTo>
                      <a:pt x="113" y="19"/>
                      <a:pt x="118" y="24"/>
                      <a:pt x="115" y="29"/>
                    </a:cubicBezTo>
                    <a:cubicBezTo>
                      <a:pt x="111" y="34"/>
                      <a:pt x="103" y="35"/>
                      <a:pt x="97" y="29"/>
                    </a:cubicBezTo>
                    <a:cubicBezTo>
                      <a:pt x="92" y="24"/>
                      <a:pt x="83" y="22"/>
                      <a:pt x="77" y="22"/>
                    </a:cubicBezTo>
                    <a:cubicBezTo>
                      <a:pt x="70" y="22"/>
                      <a:pt x="65" y="18"/>
                      <a:pt x="65" y="14"/>
                    </a:cubicBezTo>
                    <a:cubicBezTo>
                      <a:pt x="66" y="10"/>
                      <a:pt x="64" y="9"/>
                      <a:pt x="58" y="7"/>
                    </a:cubicBezTo>
                    <a:cubicBezTo>
                      <a:pt x="52" y="6"/>
                      <a:pt x="48" y="2"/>
                      <a:pt x="38" y="3"/>
                    </a:cubicBezTo>
                    <a:cubicBezTo>
                      <a:pt x="32" y="4"/>
                      <a:pt x="28" y="2"/>
                      <a:pt x="25" y="0"/>
                    </a:cubicBezTo>
                    <a:cubicBezTo>
                      <a:pt x="24" y="3"/>
                      <a:pt x="24" y="5"/>
                      <a:pt x="24" y="6"/>
                    </a:cubicBezTo>
                    <a:cubicBezTo>
                      <a:pt x="24" y="10"/>
                      <a:pt x="21" y="9"/>
                      <a:pt x="19" y="10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Freeform 18"/>
              <p:cNvSpPr/>
              <p:nvPr/>
            </p:nvSpPr>
            <p:spPr bwMode="auto">
              <a:xfrm>
                <a:off x="4002088" y="2949575"/>
                <a:ext cx="61913" cy="22225"/>
              </a:xfrm>
              <a:custGeom>
                <a:avLst/>
                <a:gdLst/>
                <a:ahLst/>
                <a:cxnLst>
                  <a:cxn ang="0">
                    <a:pos x="16" y="7"/>
                  </a:cxn>
                  <a:cxn ang="0">
                    <a:pos x="25" y="10"/>
                  </a:cxn>
                  <a:cxn ang="0">
                    <a:pos x="32" y="8"/>
                  </a:cxn>
                  <a:cxn ang="0">
                    <a:pos x="26" y="7"/>
                  </a:cxn>
                  <a:cxn ang="0">
                    <a:pos x="15" y="2"/>
                  </a:cxn>
                  <a:cxn ang="0">
                    <a:pos x="1" y="5"/>
                  </a:cxn>
                  <a:cxn ang="0">
                    <a:pos x="0" y="11"/>
                  </a:cxn>
                  <a:cxn ang="0">
                    <a:pos x="3" y="11"/>
                  </a:cxn>
                  <a:cxn ang="0">
                    <a:pos x="16" y="7"/>
                  </a:cxn>
                </a:cxnLst>
                <a:rect l="0" t="0" r="r" b="b"/>
                <a:pathLst>
                  <a:path w="32" h="11">
                    <a:moveTo>
                      <a:pt x="16" y="7"/>
                    </a:moveTo>
                    <a:cubicBezTo>
                      <a:pt x="18" y="5"/>
                      <a:pt x="22" y="9"/>
                      <a:pt x="25" y="10"/>
                    </a:cubicBezTo>
                    <a:cubicBezTo>
                      <a:pt x="29" y="10"/>
                      <a:pt x="32" y="8"/>
                      <a:pt x="32" y="8"/>
                    </a:cubicBezTo>
                    <a:cubicBezTo>
                      <a:pt x="32" y="8"/>
                      <a:pt x="32" y="7"/>
                      <a:pt x="26" y="7"/>
                    </a:cubicBezTo>
                    <a:cubicBezTo>
                      <a:pt x="21" y="7"/>
                      <a:pt x="20" y="0"/>
                      <a:pt x="15" y="2"/>
                    </a:cubicBezTo>
                    <a:cubicBezTo>
                      <a:pt x="10" y="5"/>
                      <a:pt x="7" y="5"/>
                      <a:pt x="1" y="5"/>
                    </a:cubicBezTo>
                    <a:cubicBezTo>
                      <a:pt x="1" y="6"/>
                      <a:pt x="0" y="9"/>
                      <a:pt x="0" y="11"/>
                    </a:cubicBezTo>
                    <a:cubicBezTo>
                      <a:pt x="1" y="11"/>
                      <a:pt x="2" y="11"/>
                      <a:pt x="3" y="11"/>
                    </a:cubicBezTo>
                    <a:cubicBezTo>
                      <a:pt x="6" y="11"/>
                      <a:pt x="13" y="9"/>
                      <a:pt x="16" y="7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Freeform 19"/>
              <p:cNvSpPr/>
              <p:nvPr/>
            </p:nvSpPr>
            <p:spPr bwMode="auto">
              <a:xfrm>
                <a:off x="3989388" y="2890838"/>
                <a:ext cx="125413" cy="101600"/>
              </a:xfrm>
              <a:custGeom>
                <a:avLst/>
                <a:gdLst/>
                <a:ahLst/>
                <a:cxnLst>
                  <a:cxn ang="0">
                    <a:pos x="15" y="51"/>
                  </a:cxn>
                  <a:cxn ang="0">
                    <a:pos x="21" y="48"/>
                  </a:cxn>
                  <a:cxn ang="0">
                    <a:pos x="37" y="47"/>
                  </a:cxn>
                  <a:cxn ang="0">
                    <a:pos x="40" y="48"/>
                  </a:cxn>
                  <a:cxn ang="0">
                    <a:pos x="40" y="47"/>
                  </a:cxn>
                  <a:cxn ang="0">
                    <a:pos x="48" y="50"/>
                  </a:cxn>
                  <a:cxn ang="0">
                    <a:pos x="65" y="51"/>
                  </a:cxn>
                  <a:cxn ang="0">
                    <a:pos x="66" y="50"/>
                  </a:cxn>
                  <a:cxn ang="0">
                    <a:pos x="66" y="43"/>
                  </a:cxn>
                  <a:cxn ang="0">
                    <a:pos x="60" y="36"/>
                  </a:cxn>
                  <a:cxn ang="0">
                    <a:pos x="58" y="29"/>
                  </a:cxn>
                  <a:cxn ang="0">
                    <a:pos x="56" y="26"/>
                  </a:cxn>
                  <a:cxn ang="0">
                    <a:pos x="50" y="18"/>
                  </a:cxn>
                  <a:cxn ang="0">
                    <a:pos x="42" y="8"/>
                  </a:cxn>
                  <a:cxn ang="0">
                    <a:pos x="38" y="8"/>
                  </a:cxn>
                  <a:cxn ang="0">
                    <a:pos x="32" y="2"/>
                  </a:cxn>
                  <a:cxn ang="0">
                    <a:pos x="23" y="3"/>
                  </a:cxn>
                  <a:cxn ang="0">
                    <a:pos x="13" y="3"/>
                  </a:cxn>
                  <a:cxn ang="0">
                    <a:pos x="6" y="8"/>
                  </a:cxn>
                  <a:cxn ang="0">
                    <a:pos x="6" y="8"/>
                  </a:cxn>
                  <a:cxn ang="0">
                    <a:pos x="3" y="18"/>
                  </a:cxn>
                  <a:cxn ang="0">
                    <a:pos x="7" y="34"/>
                  </a:cxn>
                  <a:cxn ang="0">
                    <a:pos x="8" y="36"/>
                  </a:cxn>
                  <a:cxn ang="0">
                    <a:pos x="22" y="33"/>
                  </a:cxn>
                  <a:cxn ang="0">
                    <a:pos x="33" y="38"/>
                  </a:cxn>
                  <a:cxn ang="0">
                    <a:pos x="39" y="39"/>
                  </a:cxn>
                  <a:cxn ang="0">
                    <a:pos x="32" y="41"/>
                  </a:cxn>
                  <a:cxn ang="0">
                    <a:pos x="23" y="38"/>
                  </a:cxn>
                  <a:cxn ang="0">
                    <a:pos x="10" y="42"/>
                  </a:cxn>
                  <a:cxn ang="0">
                    <a:pos x="7" y="42"/>
                  </a:cxn>
                  <a:cxn ang="0">
                    <a:pos x="8" y="48"/>
                  </a:cxn>
                  <a:cxn ang="0">
                    <a:pos x="9" y="49"/>
                  </a:cxn>
                  <a:cxn ang="0">
                    <a:pos x="15" y="51"/>
                  </a:cxn>
                </a:cxnLst>
                <a:rect l="0" t="0" r="r" b="b"/>
                <a:pathLst>
                  <a:path w="66" h="53">
                    <a:moveTo>
                      <a:pt x="15" y="51"/>
                    </a:moveTo>
                    <a:cubicBezTo>
                      <a:pt x="17" y="51"/>
                      <a:pt x="21" y="48"/>
                      <a:pt x="21" y="48"/>
                    </a:cubicBezTo>
                    <a:cubicBezTo>
                      <a:pt x="21" y="48"/>
                      <a:pt x="35" y="47"/>
                      <a:pt x="37" y="47"/>
                    </a:cubicBezTo>
                    <a:cubicBezTo>
                      <a:pt x="38" y="47"/>
                      <a:pt x="39" y="47"/>
                      <a:pt x="40" y="48"/>
                    </a:cubicBezTo>
                    <a:cubicBezTo>
                      <a:pt x="40" y="47"/>
                      <a:pt x="40" y="47"/>
                      <a:pt x="40" y="47"/>
                    </a:cubicBezTo>
                    <a:cubicBezTo>
                      <a:pt x="40" y="47"/>
                      <a:pt x="48" y="48"/>
                      <a:pt x="48" y="50"/>
                    </a:cubicBezTo>
                    <a:cubicBezTo>
                      <a:pt x="49" y="52"/>
                      <a:pt x="59" y="53"/>
                      <a:pt x="65" y="51"/>
                    </a:cubicBezTo>
                    <a:cubicBezTo>
                      <a:pt x="65" y="51"/>
                      <a:pt x="66" y="50"/>
                      <a:pt x="66" y="50"/>
                    </a:cubicBezTo>
                    <a:cubicBezTo>
                      <a:pt x="66" y="48"/>
                      <a:pt x="66" y="44"/>
                      <a:pt x="66" y="43"/>
                    </a:cubicBezTo>
                    <a:cubicBezTo>
                      <a:pt x="66" y="42"/>
                      <a:pt x="62" y="38"/>
                      <a:pt x="60" y="36"/>
                    </a:cubicBezTo>
                    <a:cubicBezTo>
                      <a:pt x="58" y="34"/>
                      <a:pt x="58" y="29"/>
                      <a:pt x="58" y="29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6" y="26"/>
                      <a:pt x="55" y="19"/>
                      <a:pt x="50" y="18"/>
                    </a:cubicBezTo>
                    <a:cubicBezTo>
                      <a:pt x="45" y="16"/>
                      <a:pt x="42" y="8"/>
                      <a:pt x="42" y="8"/>
                    </a:cubicBezTo>
                    <a:cubicBezTo>
                      <a:pt x="38" y="8"/>
                      <a:pt x="38" y="8"/>
                      <a:pt x="38" y="8"/>
                    </a:cubicBezTo>
                    <a:cubicBezTo>
                      <a:pt x="38" y="8"/>
                      <a:pt x="35" y="4"/>
                      <a:pt x="32" y="2"/>
                    </a:cubicBezTo>
                    <a:cubicBezTo>
                      <a:pt x="29" y="0"/>
                      <a:pt x="23" y="3"/>
                      <a:pt x="23" y="3"/>
                    </a:cubicBezTo>
                    <a:cubicBezTo>
                      <a:pt x="23" y="3"/>
                      <a:pt x="17" y="4"/>
                      <a:pt x="13" y="3"/>
                    </a:cubicBezTo>
                    <a:cubicBezTo>
                      <a:pt x="9" y="2"/>
                      <a:pt x="10" y="8"/>
                      <a:pt x="6" y="8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5" y="12"/>
                      <a:pt x="5" y="15"/>
                      <a:pt x="3" y="18"/>
                    </a:cubicBezTo>
                    <a:cubicBezTo>
                      <a:pt x="0" y="23"/>
                      <a:pt x="5" y="31"/>
                      <a:pt x="7" y="34"/>
                    </a:cubicBezTo>
                    <a:cubicBezTo>
                      <a:pt x="8" y="34"/>
                      <a:pt x="8" y="35"/>
                      <a:pt x="8" y="36"/>
                    </a:cubicBezTo>
                    <a:cubicBezTo>
                      <a:pt x="14" y="36"/>
                      <a:pt x="17" y="36"/>
                      <a:pt x="22" y="33"/>
                    </a:cubicBezTo>
                    <a:cubicBezTo>
                      <a:pt x="27" y="31"/>
                      <a:pt x="28" y="38"/>
                      <a:pt x="33" y="38"/>
                    </a:cubicBezTo>
                    <a:cubicBezTo>
                      <a:pt x="39" y="38"/>
                      <a:pt x="39" y="39"/>
                      <a:pt x="39" y="39"/>
                    </a:cubicBezTo>
                    <a:cubicBezTo>
                      <a:pt x="39" y="39"/>
                      <a:pt x="36" y="41"/>
                      <a:pt x="32" y="41"/>
                    </a:cubicBezTo>
                    <a:cubicBezTo>
                      <a:pt x="29" y="40"/>
                      <a:pt x="25" y="36"/>
                      <a:pt x="23" y="38"/>
                    </a:cubicBezTo>
                    <a:cubicBezTo>
                      <a:pt x="20" y="40"/>
                      <a:pt x="13" y="42"/>
                      <a:pt x="10" y="42"/>
                    </a:cubicBezTo>
                    <a:cubicBezTo>
                      <a:pt x="9" y="42"/>
                      <a:pt x="8" y="42"/>
                      <a:pt x="7" y="42"/>
                    </a:cubicBezTo>
                    <a:cubicBezTo>
                      <a:pt x="6" y="44"/>
                      <a:pt x="6" y="46"/>
                      <a:pt x="8" y="48"/>
                    </a:cubicBezTo>
                    <a:cubicBezTo>
                      <a:pt x="8" y="48"/>
                      <a:pt x="9" y="49"/>
                      <a:pt x="9" y="49"/>
                    </a:cubicBezTo>
                    <a:cubicBezTo>
                      <a:pt x="15" y="48"/>
                      <a:pt x="13" y="50"/>
                      <a:pt x="15" y="51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Freeform 20"/>
              <p:cNvSpPr/>
              <p:nvPr/>
            </p:nvSpPr>
            <p:spPr bwMode="auto">
              <a:xfrm>
                <a:off x="4005263" y="2981325"/>
                <a:ext cx="60325" cy="33338"/>
              </a:xfrm>
              <a:custGeom>
                <a:avLst/>
                <a:gdLst/>
                <a:ahLst/>
                <a:cxnLst>
                  <a:cxn ang="0">
                    <a:pos x="16" y="17"/>
                  </a:cxn>
                  <a:cxn ang="0">
                    <a:pos x="26" y="12"/>
                  </a:cxn>
                  <a:cxn ang="0">
                    <a:pos x="30" y="10"/>
                  </a:cxn>
                  <a:cxn ang="0">
                    <a:pos x="29" y="5"/>
                  </a:cxn>
                  <a:cxn ang="0">
                    <a:pos x="31" y="1"/>
                  </a:cxn>
                  <a:cxn ang="0">
                    <a:pos x="28" y="0"/>
                  </a:cxn>
                  <a:cxn ang="0">
                    <a:pos x="12" y="1"/>
                  </a:cxn>
                  <a:cxn ang="0">
                    <a:pos x="6" y="4"/>
                  </a:cxn>
                  <a:cxn ang="0">
                    <a:pos x="0" y="2"/>
                  </a:cxn>
                  <a:cxn ang="0">
                    <a:pos x="9" y="9"/>
                  </a:cxn>
                  <a:cxn ang="0">
                    <a:pos x="14" y="18"/>
                  </a:cxn>
                  <a:cxn ang="0">
                    <a:pos x="15" y="18"/>
                  </a:cxn>
                  <a:cxn ang="0">
                    <a:pos x="16" y="17"/>
                  </a:cxn>
                </a:cxnLst>
                <a:rect l="0" t="0" r="r" b="b"/>
                <a:pathLst>
                  <a:path w="31" h="18">
                    <a:moveTo>
                      <a:pt x="16" y="17"/>
                    </a:moveTo>
                    <a:cubicBezTo>
                      <a:pt x="19" y="16"/>
                      <a:pt x="24" y="11"/>
                      <a:pt x="26" y="12"/>
                    </a:cubicBezTo>
                    <a:cubicBezTo>
                      <a:pt x="27" y="13"/>
                      <a:pt x="30" y="11"/>
                      <a:pt x="30" y="10"/>
                    </a:cubicBezTo>
                    <a:cubicBezTo>
                      <a:pt x="30" y="9"/>
                      <a:pt x="26" y="6"/>
                      <a:pt x="29" y="5"/>
                    </a:cubicBezTo>
                    <a:cubicBezTo>
                      <a:pt x="31" y="4"/>
                      <a:pt x="31" y="2"/>
                      <a:pt x="31" y="1"/>
                    </a:cubicBezTo>
                    <a:cubicBezTo>
                      <a:pt x="30" y="0"/>
                      <a:pt x="29" y="0"/>
                      <a:pt x="28" y="0"/>
                    </a:cubicBezTo>
                    <a:cubicBezTo>
                      <a:pt x="26" y="0"/>
                      <a:pt x="12" y="1"/>
                      <a:pt x="12" y="1"/>
                    </a:cubicBezTo>
                    <a:cubicBezTo>
                      <a:pt x="12" y="1"/>
                      <a:pt x="8" y="4"/>
                      <a:pt x="6" y="4"/>
                    </a:cubicBezTo>
                    <a:cubicBezTo>
                      <a:pt x="4" y="3"/>
                      <a:pt x="6" y="1"/>
                      <a:pt x="0" y="2"/>
                    </a:cubicBezTo>
                    <a:cubicBezTo>
                      <a:pt x="3" y="6"/>
                      <a:pt x="3" y="7"/>
                      <a:pt x="9" y="9"/>
                    </a:cubicBezTo>
                    <a:cubicBezTo>
                      <a:pt x="16" y="11"/>
                      <a:pt x="9" y="14"/>
                      <a:pt x="14" y="18"/>
                    </a:cubicBezTo>
                    <a:cubicBezTo>
                      <a:pt x="14" y="18"/>
                      <a:pt x="15" y="18"/>
                      <a:pt x="15" y="18"/>
                    </a:cubicBezTo>
                    <a:cubicBezTo>
                      <a:pt x="16" y="18"/>
                      <a:pt x="16" y="17"/>
                      <a:pt x="16" y="17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Freeform 21"/>
              <p:cNvSpPr/>
              <p:nvPr/>
            </p:nvSpPr>
            <p:spPr bwMode="auto">
              <a:xfrm>
                <a:off x="4673600" y="3013075"/>
                <a:ext cx="263525" cy="185738"/>
              </a:xfrm>
              <a:custGeom>
                <a:avLst/>
                <a:gdLst/>
                <a:ahLst/>
                <a:cxnLst>
                  <a:cxn ang="0">
                    <a:pos x="128" y="55"/>
                  </a:cxn>
                  <a:cxn ang="0">
                    <a:pos x="124" y="47"/>
                  </a:cxn>
                  <a:cxn ang="0">
                    <a:pos x="117" y="41"/>
                  </a:cxn>
                  <a:cxn ang="0">
                    <a:pos x="112" y="34"/>
                  </a:cxn>
                  <a:cxn ang="0">
                    <a:pos x="103" y="30"/>
                  </a:cxn>
                  <a:cxn ang="0">
                    <a:pos x="101" y="27"/>
                  </a:cxn>
                  <a:cxn ang="0">
                    <a:pos x="97" y="26"/>
                  </a:cxn>
                  <a:cxn ang="0">
                    <a:pos x="98" y="22"/>
                  </a:cxn>
                  <a:cxn ang="0">
                    <a:pos x="97" y="12"/>
                  </a:cxn>
                  <a:cxn ang="0">
                    <a:pos x="89" y="1"/>
                  </a:cxn>
                  <a:cxn ang="0">
                    <a:pos x="87" y="1"/>
                  </a:cxn>
                  <a:cxn ang="0">
                    <a:pos x="78" y="5"/>
                  </a:cxn>
                  <a:cxn ang="0">
                    <a:pos x="76" y="10"/>
                  </a:cxn>
                  <a:cxn ang="0">
                    <a:pos x="65" y="21"/>
                  </a:cxn>
                  <a:cxn ang="0">
                    <a:pos x="49" y="25"/>
                  </a:cxn>
                  <a:cxn ang="0">
                    <a:pos x="48" y="31"/>
                  </a:cxn>
                  <a:cxn ang="0">
                    <a:pos x="38" y="36"/>
                  </a:cxn>
                  <a:cxn ang="0">
                    <a:pos x="26" y="40"/>
                  </a:cxn>
                  <a:cxn ang="0">
                    <a:pos x="18" y="40"/>
                  </a:cxn>
                  <a:cxn ang="0">
                    <a:pos x="12" y="42"/>
                  </a:cxn>
                  <a:cxn ang="0">
                    <a:pos x="11" y="41"/>
                  </a:cxn>
                  <a:cxn ang="0">
                    <a:pos x="5" y="48"/>
                  </a:cxn>
                  <a:cxn ang="0">
                    <a:pos x="0" y="59"/>
                  </a:cxn>
                  <a:cxn ang="0">
                    <a:pos x="1" y="69"/>
                  </a:cxn>
                  <a:cxn ang="0">
                    <a:pos x="5" y="78"/>
                  </a:cxn>
                  <a:cxn ang="0">
                    <a:pos x="6" y="84"/>
                  </a:cxn>
                  <a:cxn ang="0">
                    <a:pos x="9" y="88"/>
                  </a:cxn>
                  <a:cxn ang="0">
                    <a:pos x="16" y="95"/>
                  </a:cxn>
                  <a:cxn ang="0">
                    <a:pos x="18" y="97"/>
                  </a:cxn>
                  <a:cxn ang="0">
                    <a:pos x="19" y="96"/>
                  </a:cxn>
                  <a:cxn ang="0">
                    <a:pos x="21" y="88"/>
                  </a:cxn>
                  <a:cxn ang="0">
                    <a:pos x="27" y="86"/>
                  </a:cxn>
                  <a:cxn ang="0">
                    <a:pos x="32" y="85"/>
                  </a:cxn>
                  <a:cxn ang="0">
                    <a:pos x="42" y="86"/>
                  </a:cxn>
                  <a:cxn ang="0">
                    <a:pos x="42" y="79"/>
                  </a:cxn>
                  <a:cxn ang="0">
                    <a:pos x="53" y="70"/>
                  </a:cxn>
                  <a:cxn ang="0">
                    <a:pos x="63" y="76"/>
                  </a:cxn>
                  <a:cxn ang="0">
                    <a:pos x="84" y="80"/>
                  </a:cxn>
                  <a:cxn ang="0">
                    <a:pos x="88" y="72"/>
                  </a:cxn>
                  <a:cxn ang="0">
                    <a:pos x="97" y="72"/>
                  </a:cxn>
                  <a:cxn ang="0">
                    <a:pos x="108" y="69"/>
                  </a:cxn>
                  <a:cxn ang="0">
                    <a:pos x="117" y="68"/>
                  </a:cxn>
                  <a:cxn ang="0">
                    <a:pos x="130" y="69"/>
                  </a:cxn>
                  <a:cxn ang="0">
                    <a:pos x="138" y="68"/>
                  </a:cxn>
                  <a:cxn ang="0">
                    <a:pos x="136" y="61"/>
                  </a:cxn>
                  <a:cxn ang="0">
                    <a:pos x="128" y="55"/>
                  </a:cxn>
                </a:cxnLst>
                <a:rect l="0" t="0" r="r" b="b"/>
                <a:pathLst>
                  <a:path w="138" h="97">
                    <a:moveTo>
                      <a:pt x="128" y="55"/>
                    </a:moveTo>
                    <a:cubicBezTo>
                      <a:pt x="128" y="53"/>
                      <a:pt x="128" y="51"/>
                      <a:pt x="124" y="47"/>
                    </a:cubicBezTo>
                    <a:cubicBezTo>
                      <a:pt x="120" y="44"/>
                      <a:pt x="117" y="43"/>
                      <a:pt x="117" y="41"/>
                    </a:cubicBezTo>
                    <a:cubicBezTo>
                      <a:pt x="117" y="39"/>
                      <a:pt x="115" y="38"/>
                      <a:pt x="112" y="34"/>
                    </a:cubicBezTo>
                    <a:cubicBezTo>
                      <a:pt x="108" y="30"/>
                      <a:pt x="103" y="30"/>
                      <a:pt x="103" y="30"/>
                    </a:cubicBezTo>
                    <a:cubicBezTo>
                      <a:pt x="101" y="27"/>
                      <a:pt x="101" y="27"/>
                      <a:pt x="101" y="27"/>
                    </a:cubicBezTo>
                    <a:cubicBezTo>
                      <a:pt x="97" y="26"/>
                      <a:pt x="97" y="26"/>
                      <a:pt x="97" y="26"/>
                    </a:cubicBezTo>
                    <a:cubicBezTo>
                      <a:pt x="97" y="26"/>
                      <a:pt x="94" y="24"/>
                      <a:pt x="98" y="22"/>
                    </a:cubicBezTo>
                    <a:cubicBezTo>
                      <a:pt x="102" y="20"/>
                      <a:pt x="98" y="14"/>
                      <a:pt x="97" y="12"/>
                    </a:cubicBezTo>
                    <a:cubicBezTo>
                      <a:pt x="97" y="10"/>
                      <a:pt x="91" y="3"/>
                      <a:pt x="89" y="1"/>
                    </a:cubicBezTo>
                    <a:cubicBezTo>
                      <a:pt x="89" y="1"/>
                      <a:pt x="88" y="1"/>
                      <a:pt x="87" y="1"/>
                    </a:cubicBezTo>
                    <a:cubicBezTo>
                      <a:pt x="85" y="0"/>
                      <a:pt x="80" y="2"/>
                      <a:pt x="78" y="5"/>
                    </a:cubicBezTo>
                    <a:cubicBezTo>
                      <a:pt x="76" y="7"/>
                      <a:pt x="77" y="8"/>
                      <a:pt x="76" y="10"/>
                    </a:cubicBezTo>
                    <a:cubicBezTo>
                      <a:pt x="74" y="12"/>
                      <a:pt x="68" y="17"/>
                      <a:pt x="65" y="21"/>
                    </a:cubicBezTo>
                    <a:cubicBezTo>
                      <a:pt x="61" y="26"/>
                      <a:pt x="52" y="23"/>
                      <a:pt x="49" y="25"/>
                    </a:cubicBezTo>
                    <a:cubicBezTo>
                      <a:pt x="46" y="26"/>
                      <a:pt x="50" y="29"/>
                      <a:pt x="48" y="31"/>
                    </a:cubicBezTo>
                    <a:cubicBezTo>
                      <a:pt x="46" y="32"/>
                      <a:pt x="40" y="35"/>
                      <a:pt x="38" y="36"/>
                    </a:cubicBezTo>
                    <a:cubicBezTo>
                      <a:pt x="36" y="37"/>
                      <a:pt x="28" y="37"/>
                      <a:pt x="26" y="40"/>
                    </a:cubicBezTo>
                    <a:cubicBezTo>
                      <a:pt x="23" y="43"/>
                      <a:pt x="21" y="36"/>
                      <a:pt x="18" y="40"/>
                    </a:cubicBezTo>
                    <a:cubicBezTo>
                      <a:pt x="16" y="43"/>
                      <a:pt x="13" y="43"/>
                      <a:pt x="12" y="42"/>
                    </a:cubicBezTo>
                    <a:cubicBezTo>
                      <a:pt x="12" y="42"/>
                      <a:pt x="11" y="42"/>
                      <a:pt x="11" y="41"/>
                    </a:cubicBezTo>
                    <a:cubicBezTo>
                      <a:pt x="9" y="43"/>
                      <a:pt x="6" y="45"/>
                      <a:pt x="5" y="48"/>
                    </a:cubicBezTo>
                    <a:cubicBezTo>
                      <a:pt x="4" y="53"/>
                      <a:pt x="0" y="57"/>
                      <a:pt x="0" y="59"/>
                    </a:cubicBezTo>
                    <a:cubicBezTo>
                      <a:pt x="0" y="62"/>
                      <a:pt x="1" y="65"/>
                      <a:pt x="1" y="69"/>
                    </a:cubicBezTo>
                    <a:cubicBezTo>
                      <a:pt x="1" y="73"/>
                      <a:pt x="2" y="75"/>
                      <a:pt x="5" y="78"/>
                    </a:cubicBezTo>
                    <a:cubicBezTo>
                      <a:pt x="7" y="81"/>
                      <a:pt x="6" y="84"/>
                      <a:pt x="6" y="84"/>
                    </a:cubicBezTo>
                    <a:cubicBezTo>
                      <a:pt x="6" y="84"/>
                      <a:pt x="7" y="86"/>
                      <a:pt x="9" y="88"/>
                    </a:cubicBezTo>
                    <a:cubicBezTo>
                      <a:pt x="11" y="90"/>
                      <a:pt x="16" y="94"/>
                      <a:pt x="16" y="95"/>
                    </a:cubicBezTo>
                    <a:cubicBezTo>
                      <a:pt x="16" y="96"/>
                      <a:pt x="17" y="97"/>
                      <a:pt x="18" y="97"/>
                    </a:cubicBezTo>
                    <a:cubicBezTo>
                      <a:pt x="18" y="97"/>
                      <a:pt x="18" y="96"/>
                      <a:pt x="19" y="96"/>
                    </a:cubicBezTo>
                    <a:cubicBezTo>
                      <a:pt x="22" y="93"/>
                      <a:pt x="21" y="88"/>
                      <a:pt x="21" y="88"/>
                    </a:cubicBezTo>
                    <a:cubicBezTo>
                      <a:pt x="27" y="86"/>
                      <a:pt x="27" y="86"/>
                      <a:pt x="27" y="86"/>
                    </a:cubicBezTo>
                    <a:cubicBezTo>
                      <a:pt x="32" y="85"/>
                      <a:pt x="32" y="85"/>
                      <a:pt x="32" y="85"/>
                    </a:cubicBezTo>
                    <a:cubicBezTo>
                      <a:pt x="42" y="86"/>
                      <a:pt x="42" y="86"/>
                      <a:pt x="42" y="86"/>
                    </a:cubicBezTo>
                    <a:cubicBezTo>
                      <a:pt x="42" y="79"/>
                      <a:pt x="42" y="79"/>
                      <a:pt x="42" y="79"/>
                    </a:cubicBezTo>
                    <a:cubicBezTo>
                      <a:pt x="42" y="79"/>
                      <a:pt x="49" y="70"/>
                      <a:pt x="53" y="70"/>
                    </a:cubicBezTo>
                    <a:cubicBezTo>
                      <a:pt x="58" y="70"/>
                      <a:pt x="63" y="76"/>
                      <a:pt x="63" y="76"/>
                    </a:cubicBezTo>
                    <a:cubicBezTo>
                      <a:pt x="84" y="80"/>
                      <a:pt x="84" y="80"/>
                      <a:pt x="84" y="80"/>
                    </a:cubicBezTo>
                    <a:cubicBezTo>
                      <a:pt x="84" y="80"/>
                      <a:pt x="85" y="74"/>
                      <a:pt x="88" y="72"/>
                    </a:cubicBezTo>
                    <a:cubicBezTo>
                      <a:pt x="90" y="71"/>
                      <a:pt x="94" y="74"/>
                      <a:pt x="97" y="72"/>
                    </a:cubicBezTo>
                    <a:cubicBezTo>
                      <a:pt x="99" y="71"/>
                      <a:pt x="104" y="69"/>
                      <a:pt x="108" y="69"/>
                    </a:cubicBezTo>
                    <a:cubicBezTo>
                      <a:pt x="113" y="69"/>
                      <a:pt x="115" y="72"/>
                      <a:pt x="117" y="68"/>
                    </a:cubicBezTo>
                    <a:cubicBezTo>
                      <a:pt x="120" y="63"/>
                      <a:pt x="130" y="69"/>
                      <a:pt x="130" y="69"/>
                    </a:cubicBezTo>
                    <a:cubicBezTo>
                      <a:pt x="138" y="68"/>
                      <a:pt x="138" y="68"/>
                      <a:pt x="138" y="68"/>
                    </a:cubicBezTo>
                    <a:cubicBezTo>
                      <a:pt x="136" y="61"/>
                      <a:pt x="136" y="61"/>
                      <a:pt x="136" y="61"/>
                    </a:cubicBezTo>
                    <a:cubicBezTo>
                      <a:pt x="136" y="61"/>
                      <a:pt x="128" y="57"/>
                      <a:pt x="128" y="55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Freeform 22"/>
              <p:cNvSpPr/>
              <p:nvPr/>
            </p:nvSpPr>
            <p:spPr bwMode="auto">
              <a:xfrm>
                <a:off x="4421188" y="2951163"/>
                <a:ext cx="255588" cy="212725"/>
              </a:xfrm>
              <a:custGeom>
                <a:avLst/>
                <a:gdLst/>
                <a:ahLst/>
                <a:cxnLst>
                  <a:cxn ang="0">
                    <a:pos x="83" y="81"/>
                  </a:cxn>
                  <a:cxn ang="0">
                    <a:pos x="89" y="80"/>
                  </a:cxn>
                  <a:cxn ang="0">
                    <a:pos x="97" y="86"/>
                  </a:cxn>
                  <a:cxn ang="0">
                    <a:pos x="102" y="81"/>
                  </a:cxn>
                  <a:cxn ang="0">
                    <a:pos x="110" y="63"/>
                  </a:cxn>
                  <a:cxn ang="0">
                    <a:pos x="116" y="57"/>
                  </a:cxn>
                  <a:cxn ang="0">
                    <a:pos x="117" y="51"/>
                  </a:cxn>
                  <a:cxn ang="0">
                    <a:pos x="120" y="43"/>
                  </a:cxn>
                  <a:cxn ang="0">
                    <a:pos x="126" y="31"/>
                  </a:cxn>
                  <a:cxn ang="0">
                    <a:pos x="133" y="27"/>
                  </a:cxn>
                  <a:cxn ang="0">
                    <a:pos x="132" y="20"/>
                  </a:cxn>
                  <a:cxn ang="0">
                    <a:pos x="128" y="16"/>
                  </a:cxn>
                  <a:cxn ang="0">
                    <a:pos x="128" y="9"/>
                  </a:cxn>
                  <a:cxn ang="0">
                    <a:pos x="124" y="5"/>
                  </a:cxn>
                  <a:cxn ang="0">
                    <a:pos x="120" y="3"/>
                  </a:cxn>
                  <a:cxn ang="0">
                    <a:pos x="112" y="10"/>
                  </a:cxn>
                  <a:cxn ang="0">
                    <a:pos x="103" y="8"/>
                  </a:cxn>
                  <a:cxn ang="0">
                    <a:pos x="88" y="7"/>
                  </a:cxn>
                  <a:cxn ang="0">
                    <a:pos x="80" y="13"/>
                  </a:cxn>
                  <a:cxn ang="0">
                    <a:pos x="69" y="13"/>
                  </a:cxn>
                  <a:cxn ang="0">
                    <a:pos x="60" y="8"/>
                  </a:cxn>
                  <a:cxn ang="0">
                    <a:pos x="51" y="11"/>
                  </a:cxn>
                  <a:cxn ang="0">
                    <a:pos x="45" y="5"/>
                  </a:cxn>
                  <a:cxn ang="0">
                    <a:pos x="36" y="2"/>
                  </a:cxn>
                  <a:cxn ang="0">
                    <a:pos x="29" y="4"/>
                  </a:cxn>
                  <a:cxn ang="0">
                    <a:pos x="19" y="4"/>
                  </a:cxn>
                  <a:cxn ang="0">
                    <a:pos x="16" y="13"/>
                  </a:cxn>
                  <a:cxn ang="0">
                    <a:pos x="11" y="21"/>
                  </a:cxn>
                  <a:cxn ang="0">
                    <a:pos x="10" y="23"/>
                  </a:cxn>
                  <a:cxn ang="0">
                    <a:pos x="11" y="31"/>
                  </a:cxn>
                  <a:cxn ang="0">
                    <a:pos x="10" y="47"/>
                  </a:cxn>
                  <a:cxn ang="0">
                    <a:pos x="6" y="54"/>
                  </a:cxn>
                  <a:cxn ang="0">
                    <a:pos x="1" y="62"/>
                  </a:cxn>
                  <a:cxn ang="0">
                    <a:pos x="1" y="75"/>
                  </a:cxn>
                  <a:cxn ang="0">
                    <a:pos x="5" y="84"/>
                  </a:cxn>
                  <a:cxn ang="0">
                    <a:pos x="5" y="84"/>
                  </a:cxn>
                  <a:cxn ang="0">
                    <a:pos x="22" y="88"/>
                  </a:cxn>
                  <a:cxn ang="0">
                    <a:pos x="32" y="100"/>
                  </a:cxn>
                  <a:cxn ang="0">
                    <a:pos x="38" y="110"/>
                  </a:cxn>
                  <a:cxn ang="0">
                    <a:pos x="50" y="107"/>
                  </a:cxn>
                  <a:cxn ang="0">
                    <a:pos x="65" y="105"/>
                  </a:cxn>
                  <a:cxn ang="0">
                    <a:pos x="66" y="105"/>
                  </a:cxn>
                  <a:cxn ang="0">
                    <a:pos x="70" y="93"/>
                  </a:cxn>
                  <a:cxn ang="0">
                    <a:pos x="83" y="81"/>
                  </a:cxn>
                </a:cxnLst>
                <a:rect l="0" t="0" r="r" b="b"/>
                <a:pathLst>
                  <a:path w="134" h="111">
                    <a:moveTo>
                      <a:pt x="83" y="81"/>
                    </a:moveTo>
                    <a:cubicBezTo>
                      <a:pt x="84" y="81"/>
                      <a:pt x="87" y="82"/>
                      <a:pt x="89" y="80"/>
                    </a:cubicBezTo>
                    <a:cubicBezTo>
                      <a:pt x="92" y="78"/>
                      <a:pt x="97" y="82"/>
                      <a:pt x="97" y="86"/>
                    </a:cubicBezTo>
                    <a:cubicBezTo>
                      <a:pt x="98" y="89"/>
                      <a:pt x="100" y="84"/>
                      <a:pt x="102" y="81"/>
                    </a:cubicBezTo>
                    <a:cubicBezTo>
                      <a:pt x="104" y="77"/>
                      <a:pt x="110" y="66"/>
                      <a:pt x="110" y="63"/>
                    </a:cubicBezTo>
                    <a:cubicBezTo>
                      <a:pt x="110" y="61"/>
                      <a:pt x="116" y="58"/>
                      <a:pt x="116" y="57"/>
                    </a:cubicBezTo>
                    <a:cubicBezTo>
                      <a:pt x="116" y="55"/>
                      <a:pt x="115" y="51"/>
                      <a:pt x="117" y="51"/>
                    </a:cubicBezTo>
                    <a:cubicBezTo>
                      <a:pt x="119" y="50"/>
                      <a:pt x="120" y="45"/>
                      <a:pt x="120" y="43"/>
                    </a:cubicBezTo>
                    <a:cubicBezTo>
                      <a:pt x="119" y="42"/>
                      <a:pt x="125" y="32"/>
                      <a:pt x="126" y="31"/>
                    </a:cubicBezTo>
                    <a:cubicBezTo>
                      <a:pt x="127" y="30"/>
                      <a:pt x="133" y="30"/>
                      <a:pt x="133" y="27"/>
                    </a:cubicBezTo>
                    <a:cubicBezTo>
                      <a:pt x="133" y="24"/>
                      <a:pt x="134" y="21"/>
                      <a:pt x="132" y="20"/>
                    </a:cubicBezTo>
                    <a:cubicBezTo>
                      <a:pt x="130" y="20"/>
                      <a:pt x="128" y="17"/>
                      <a:pt x="128" y="16"/>
                    </a:cubicBezTo>
                    <a:cubicBezTo>
                      <a:pt x="128" y="15"/>
                      <a:pt x="128" y="12"/>
                      <a:pt x="128" y="9"/>
                    </a:cubicBezTo>
                    <a:cubicBezTo>
                      <a:pt x="126" y="9"/>
                      <a:pt x="126" y="6"/>
                      <a:pt x="124" y="5"/>
                    </a:cubicBezTo>
                    <a:cubicBezTo>
                      <a:pt x="122" y="3"/>
                      <a:pt x="122" y="2"/>
                      <a:pt x="120" y="3"/>
                    </a:cubicBezTo>
                    <a:cubicBezTo>
                      <a:pt x="118" y="3"/>
                      <a:pt x="115" y="9"/>
                      <a:pt x="112" y="10"/>
                    </a:cubicBezTo>
                    <a:cubicBezTo>
                      <a:pt x="109" y="11"/>
                      <a:pt x="105" y="9"/>
                      <a:pt x="103" y="8"/>
                    </a:cubicBezTo>
                    <a:cubicBezTo>
                      <a:pt x="101" y="7"/>
                      <a:pt x="91" y="8"/>
                      <a:pt x="88" y="7"/>
                    </a:cubicBezTo>
                    <a:cubicBezTo>
                      <a:pt x="85" y="7"/>
                      <a:pt x="82" y="11"/>
                      <a:pt x="80" y="13"/>
                    </a:cubicBezTo>
                    <a:cubicBezTo>
                      <a:pt x="78" y="14"/>
                      <a:pt x="71" y="13"/>
                      <a:pt x="69" y="13"/>
                    </a:cubicBezTo>
                    <a:cubicBezTo>
                      <a:pt x="67" y="12"/>
                      <a:pt x="62" y="8"/>
                      <a:pt x="60" y="8"/>
                    </a:cubicBezTo>
                    <a:cubicBezTo>
                      <a:pt x="58" y="8"/>
                      <a:pt x="54" y="9"/>
                      <a:pt x="51" y="11"/>
                    </a:cubicBezTo>
                    <a:cubicBezTo>
                      <a:pt x="48" y="13"/>
                      <a:pt x="47" y="7"/>
                      <a:pt x="45" y="5"/>
                    </a:cubicBezTo>
                    <a:cubicBezTo>
                      <a:pt x="43" y="2"/>
                      <a:pt x="38" y="4"/>
                      <a:pt x="36" y="2"/>
                    </a:cubicBezTo>
                    <a:cubicBezTo>
                      <a:pt x="33" y="0"/>
                      <a:pt x="31" y="5"/>
                      <a:pt x="29" y="4"/>
                    </a:cubicBezTo>
                    <a:cubicBezTo>
                      <a:pt x="27" y="4"/>
                      <a:pt x="21" y="3"/>
                      <a:pt x="19" y="4"/>
                    </a:cubicBezTo>
                    <a:cubicBezTo>
                      <a:pt x="17" y="6"/>
                      <a:pt x="17" y="12"/>
                      <a:pt x="16" y="13"/>
                    </a:cubicBezTo>
                    <a:cubicBezTo>
                      <a:pt x="15" y="14"/>
                      <a:pt x="11" y="19"/>
                      <a:pt x="11" y="21"/>
                    </a:cubicBezTo>
                    <a:cubicBezTo>
                      <a:pt x="11" y="22"/>
                      <a:pt x="11" y="23"/>
                      <a:pt x="10" y="23"/>
                    </a:cubicBezTo>
                    <a:cubicBezTo>
                      <a:pt x="10" y="26"/>
                      <a:pt x="11" y="30"/>
                      <a:pt x="11" y="31"/>
                    </a:cubicBezTo>
                    <a:cubicBezTo>
                      <a:pt x="11" y="33"/>
                      <a:pt x="12" y="45"/>
                      <a:pt x="10" y="47"/>
                    </a:cubicBezTo>
                    <a:cubicBezTo>
                      <a:pt x="7" y="50"/>
                      <a:pt x="6" y="54"/>
                      <a:pt x="6" y="54"/>
                    </a:cubicBezTo>
                    <a:cubicBezTo>
                      <a:pt x="6" y="54"/>
                      <a:pt x="2" y="56"/>
                      <a:pt x="1" y="62"/>
                    </a:cubicBezTo>
                    <a:cubicBezTo>
                      <a:pt x="0" y="67"/>
                      <a:pt x="1" y="71"/>
                      <a:pt x="1" y="75"/>
                    </a:cubicBezTo>
                    <a:cubicBezTo>
                      <a:pt x="1" y="78"/>
                      <a:pt x="3" y="80"/>
                      <a:pt x="5" y="84"/>
                    </a:cubicBezTo>
                    <a:cubicBezTo>
                      <a:pt x="5" y="84"/>
                      <a:pt x="5" y="84"/>
                      <a:pt x="5" y="84"/>
                    </a:cubicBezTo>
                    <a:cubicBezTo>
                      <a:pt x="7" y="87"/>
                      <a:pt x="16" y="87"/>
                      <a:pt x="22" y="88"/>
                    </a:cubicBezTo>
                    <a:cubicBezTo>
                      <a:pt x="27" y="90"/>
                      <a:pt x="32" y="97"/>
                      <a:pt x="32" y="100"/>
                    </a:cubicBezTo>
                    <a:cubicBezTo>
                      <a:pt x="32" y="103"/>
                      <a:pt x="36" y="108"/>
                      <a:pt x="38" y="110"/>
                    </a:cubicBezTo>
                    <a:cubicBezTo>
                      <a:pt x="41" y="111"/>
                      <a:pt x="47" y="107"/>
                      <a:pt x="50" y="107"/>
                    </a:cubicBezTo>
                    <a:cubicBezTo>
                      <a:pt x="53" y="107"/>
                      <a:pt x="63" y="107"/>
                      <a:pt x="65" y="105"/>
                    </a:cubicBezTo>
                    <a:cubicBezTo>
                      <a:pt x="65" y="105"/>
                      <a:pt x="66" y="105"/>
                      <a:pt x="66" y="105"/>
                    </a:cubicBezTo>
                    <a:cubicBezTo>
                      <a:pt x="69" y="99"/>
                      <a:pt x="70" y="93"/>
                      <a:pt x="70" y="93"/>
                    </a:cubicBezTo>
                    <a:cubicBezTo>
                      <a:pt x="70" y="93"/>
                      <a:pt x="81" y="81"/>
                      <a:pt x="83" y="81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Freeform 23"/>
              <p:cNvSpPr/>
              <p:nvPr/>
            </p:nvSpPr>
            <p:spPr bwMode="auto">
              <a:xfrm>
                <a:off x="4378325" y="2984500"/>
                <a:ext cx="65088" cy="133350"/>
              </a:xfrm>
              <a:custGeom>
                <a:avLst/>
                <a:gdLst/>
                <a:ahLst/>
                <a:cxnLst>
                  <a:cxn ang="0">
                    <a:pos x="23" y="45"/>
                  </a:cxn>
                  <a:cxn ang="0">
                    <a:pos x="28" y="37"/>
                  </a:cxn>
                  <a:cxn ang="0">
                    <a:pos x="32" y="30"/>
                  </a:cxn>
                  <a:cxn ang="0">
                    <a:pos x="33" y="14"/>
                  </a:cxn>
                  <a:cxn ang="0">
                    <a:pos x="32" y="6"/>
                  </a:cxn>
                  <a:cxn ang="0">
                    <a:pos x="28" y="6"/>
                  </a:cxn>
                  <a:cxn ang="0">
                    <a:pos x="25" y="1"/>
                  </a:cxn>
                  <a:cxn ang="0">
                    <a:pos x="21" y="6"/>
                  </a:cxn>
                  <a:cxn ang="0">
                    <a:pos x="18" y="11"/>
                  </a:cxn>
                  <a:cxn ang="0">
                    <a:pos x="8" y="13"/>
                  </a:cxn>
                  <a:cxn ang="0">
                    <a:pos x="2" y="17"/>
                  </a:cxn>
                  <a:cxn ang="0">
                    <a:pos x="0" y="17"/>
                  </a:cxn>
                  <a:cxn ang="0">
                    <a:pos x="6" y="28"/>
                  </a:cxn>
                  <a:cxn ang="0">
                    <a:pos x="9" y="36"/>
                  </a:cxn>
                  <a:cxn ang="0">
                    <a:pos x="10" y="49"/>
                  </a:cxn>
                  <a:cxn ang="0">
                    <a:pos x="11" y="70"/>
                  </a:cxn>
                  <a:cxn ang="0">
                    <a:pos x="19" y="69"/>
                  </a:cxn>
                  <a:cxn ang="0">
                    <a:pos x="27" y="67"/>
                  </a:cxn>
                  <a:cxn ang="0">
                    <a:pos x="23" y="58"/>
                  </a:cxn>
                  <a:cxn ang="0">
                    <a:pos x="23" y="45"/>
                  </a:cxn>
                </a:cxnLst>
                <a:rect l="0" t="0" r="r" b="b"/>
                <a:pathLst>
                  <a:path w="34" h="70">
                    <a:moveTo>
                      <a:pt x="23" y="45"/>
                    </a:moveTo>
                    <a:cubicBezTo>
                      <a:pt x="24" y="39"/>
                      <a:pt x="28" y="37"/>
                      <a:pt x="28" y="37"/>
                    </a:cubicBezTo>
                    <a:cubicBezTo>
                      <a:pt x="28" y="37"/>
                      <a:pt x="29" y="33"/>
                      <a:pt x="32" y="30"/>
                    </a:cubicBezTo>
                    <a:cubicBezTo>
                      <a:pt x="34" y="28"/>
                      <a:pt x="33" y="16"/>
                      <a:pt x="33" y="14"/>
                    </a:cubicBezTo>
                    <a:cubicBezTo>
                      <a:pt x="33" y="13"/>
                      <a:pt x="32" y="9"/>
                      <a:pt x="32" y="6"/>
                    </a:cubicBezTo>
                    <a:cubicBezTo>
                      <a:pt x="31" y="7"/>
                      <a:pt x="30" y="7"/>
                      <a:pt x="28" y="6"/>
                    </a:cubicBezTo>
                    <a:cubicBezTo>
                      <a:pt x="25" y="5"/>
                      <a:pt x="28" y="2"/>
                      <a:pt x="25" y="1"/>
                    </a:cubicBezTo>
                    <a:cubicBezTo>
                      <a:pt x="21" y="0"/>
                      <a:pt x="20" y="4"/>
                      <a:pt x="21" y="6"/>
                    </a:cubicBezTo>
                    <a:cubicBezTo>
                      <a:pt x="21" y="9"/>
                      <a:pt x="19" y="9"/>
                      <a:pt x="18" y="11"/>
                    </a:cubicBezTo>
                    <a:cubicBezTo>
                      <a:pt x="16" y="12"/>
                      <a:pt x="10" y="13"/>
                      <a:pt x="8" y="13"/>
                    </a:cubicBezTo>
                    <a:cubicBezTo>
                      <a:pt x="6" y="13"/>
                      <a:pt x="4" y="16"/>
                      <a:pt x="2" y="17"/>
                    </a:cubicBezTo>
                    <a:cubicBezTo>
                      <a:pt x="2" y="17"/>
                      <a:pt x="1" y="17"/>
                      <a:pt x="0" y="17"/>
                    </a:cubicBezTo>
                    <a:cubicBezTo>
                      <a:pt x="1" y="26"/>
                      <a:pt x="2" y="25"/>
                      <a:pt x="6" y="28"/>
                    </a:cubicBezTo>
                    <a:cubicBezTo>
                      <a:pt x="11" y="30"/>
                      <a:pt x="7" y="34"/>
                      <a:pt x="9" y="36"/>
                    </a:cubicBezTo>
                    <a:cubicBezTo>
                      <a:pt x="11" y="38"/>
                      <a:pt x="10" y="43"/>
                      <a:pt x="10" y="49"/>
                    </a:cubicBezTo>
                    <a:cubicBezTo>
                      <a:pt x="11" y="53"/>
                      <a:pt x="11" y="63"/>
                      <a:pt x="11" y="70"/>
                    </a:cubicBezTo>
                    <a:cubicBezTo>
                      <a:pt x="14" y="70"/>
                      <a:pt x="17" y="69"/>
                      <a:pt x="19" y="69"/>
                    </a:cubicBezTo>
                    <a:cubicBezTo>
                      <a:pt x="22" y="69"/>
                      <a:pt x="25" y="65"/>
                      <a:pt x="27" y="67"/>
                    </a:cubicBezTo>
                    <a:cubicBezTo>
                      <a:pt x="25" y="63"/>
                      <a:pt x="23" y="61"/>
                      <a:pt x="23" y="58"/>
                    </a:cubicBezTo>
                    <a:cubicBezTo>
                      <a:pt x="23" y="54"/>
                      <a:pt x="22" y="50"/>
                      <a:pt x="23" y="45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Freeform 24"/>
              <p:cNvSpPr/>
              <p:nvPr/>
            </p:nvSpPr>
            <p:spPr bwMode="auto">
              <a:xfrm>
                <a:off x="4359275" y="3013075"/>
                <a:ext cx="41275" cy="112713"/>
              </a:xfrm>
              <a:custGeom>
                <a:avLst/>
                <a:gdLst/>
                <a:ahLst/>
                <a:cxnLst>
                  <a:cxn ang="0">
                    <a:pos x="19" y="21"/>
                  </a:cxn>
                  <a:cxn ang="0">
                    <a:pos x="16" y="13"/>
                  </a:cxn>
                  <a:cxn ang="0">
                    <a:pos x="10" y="2"/>
                  </a:cxn>
                  <a:cxn ang="0">
                    <a:pos x="2" y="1"/>
                  </a:cxn>
                  <a:cxn ang="0">
                    <a:pos x="0" y="1"/>
                  </a:cxn>
                  <a:cxn ang="0">
                    <a:pos x="3" y="8"/>
                  </a:cxn>
                  <a:cxn ang="0">
                    <a:pos x="5" y="15"/>
                  </a:cxn>
                  <a:cxn ang="0">
                    <a:pos x="6" y="31"/>
                  </a:cxn>
                  <a:cxn ang="0">
                    <a:pos x="9" y="46"/>
                  </a:cxn>
                  <a:cxn ang="0">
                    <a:pos x="13" y="59"/>
                  </a:cxn>
                  <a:cxn ang="0">
                    <a:pos x="15" y="58"/>
                  </a:cxn>
                  <a:cxn ang="0">
                    <a:pos x="21" y="55"/>
                  </a:cxn>
                  <a:cxn ang="0">
                    <a:pos x="20" y="34"/>
                  </a:cxn>
                  <a:cxn ang="0">
                    <a:pos x="19" y="21"/>
                  </a:cxn>
                </a:cxnLst>
                <a:rect l="0" t="0" r="r" b="b"/>
                <a:pathLst>
                  <a:path w="21" h="59">
                    <a:moveTo>
                      <a:pt x="19" y="21"/>
                    </a:moveTo>
                    <a:cubicBezTo>
                      <a:pt x="17" y="19"/>
                      <a:pt x="21" y="15"/>
                      <a:pt x="16" y="13"/>
                    </a:cubicBezTo>
                    <a:cubicBezTo>
                      <a:pt x="12" y="10"/>
                      <a:pt x="11" y="11"/>
                      <a:pt x="10" y="2"/>
                    </a:cubicBezTo>
                    <a:cubicBezTo>
                      <a:pt x="8" y="2"/>
                      <a:pt x="4" y="1"/>
                      <a:pt x="2" y="1"/>
                    </a:cubicBezTo>
                    <a:cubicBezTo>
                      <a:pt x="1" y="0"/>
                      <a:pt x="1" y="1"/>
                      <a:pt x="0" y="1"/>
                    </a:cubicBezTo>
                    <a:cubicBezTo>
                      <a:pt x="1" y="4"/>
                      <a:pt x="2" y="7"/>
                      <a:pt x="3" y="8"/>
                    </a:cubicBezTo>
                    <a:cubicBezTo>
                      <a:pt x="4" y="9"/>
                      <a:pt x="6" y="11"/>
                      <a:pt x="5" y="15"/>
                    </a:cubicBezTo>
                    <a:cubicBezTo>
                      <a:pt x="5" y="19"/>
                      <a:pt x="4" y="27"/>
                      <a:pt x="6" y="31"/>
                    </a:cubicBezTo>
                    <a:cubicBezTo>
                      <a:pt x="7" y="34"/>
                      <a:pt x="9" y="40"/>
                      <a:pt x="9" y="46"/>
                    </a:cubicBezTo>
                    <a:cubicBezTo>
                      <a:pt x="9" y="50"/>
                      <a:pt x="11" y="55"/>
                      <a:pt x="13" y="59"/>
                    </a:cubicBezTo>
                    <a:cubicBezTo>
                      <a:pt x="14" y="59"/>
                      <a:pt x="14" y="58"/>
                      <a:pt x="15" y="58"/>
                    </a:cubicBezTo>
                    <a:cubicBezTo>
                      <a:pt x="17" y="56"/>
                      <a:pt x="19" y="55"/>
                      <a:pt x="21" y="55"/>
                    </a:cubicBezTo>
                    <a:cubicBezTo>
                      <a:pt x="21" y="48"/>
                      <a:pt x="21" y="38"/>
                      <a:pt x="20" y="34"/>
                    </a:cubicBezTo>
                    <a:cubicBezTo>
                      <a:pt x="20" y="28"/>
                      <a:pt x="21" y="23"/>
                      <a:pt x="19" y="21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Freeform 25"/>
              <p:cNvSpPr/>
              <p:nvPr/>
            </p:nvSpPr>
            <p:spPr bwMode="auto">
              <a:xfrm>
                <a:off x="4546600" y="2968625"/>
                <a:ext cx="160338" cy="249238"/>
              </a:xfrm>
              <a:custGeom>
                <a:avLst/>
                <a:gdLst/>
                <a:ahLst/>
                <a:cxnLst>
                  <a:cxn ang="0">
                    <a:pos x="35" y="124"/>
                  </a:cxn>
                  <a:cxn ang="0">
                    <a:pos x="65" y="125"/>
                  </a:cxn>
                  <a:cxn ang="0">
                    <a:pos x="81" y="130"/>
                  </a:cxn>
                  <a:cxn ang="0">
                    <a:pos x="84" y="120"/>
                  </a:cxn>
                  <a:cxn ang="0">
                    <a:pos x="82" y="118"/>
                  </a:cxn>
                  <a:cxn ang="0">
                    <a:pos x="75" y="111"/>
                  </a:cxn>
                  <a:cxn ang="0">
                    <a:pos x="72" y="107"/>
                  </a:cxn>
                  <a:cxn ang="0">
                    <a:pos x="71" y="101"/>
                  </a:cxn>
                  <a:cxn ang="0">
                    <a:pos x="67" y="92"/>
                  </a:cxn>
                  <a:cxn ang="0">
                    <a:pos x="66" y="82"/>
                  </a:cxn>
                  <a:cxn ang="0">
                    <a:pos x="71" y="71"/>
                  </a:cxn>
                  <a:cxn ang="0">
                    <a:pos x="77" y="64"/>
                  </a:cxn>
                  <a:cxn ang="0">
                    <a:pos x="74" y="56"/>
                  </a:cxn>
                  <a:cxn ang="0">
                    <a:pos x="64" y="46"/>
                  </a:cxn>
                  <a:cxn ang="0">
                    <a:pos x="62" y="38"/>
                  </a:cxn>
                  <a:cxn ang="0">
                    <a:pos x="71" y="37"/>
                  </a:cxn>
                  <a:cxn ang="0">
                    <a:pos x="76" y="35"/>
                  </a:cxn>
                  <a:cxn ang="0">
                    <a:pos x="71" y="21"/>
                  </a:cxn>
                  <a:cxn ang="0">
                    <a:pos x="70" y="11"/>
                  </a:cxn>
                  <a:cxn ang="0">
                    <a:pos x="63" y="1"/>
                  </a:cxn>
                  <a:cxn ang="0">
                    <a:pos x="62" y="0"/>
                  </a:cxn>
                  <a:cxn ang="0">
                    <a:pos x="62" y="7"/>
                  </a:cxn>
                  <a:cxn ang="0">
                    <a:pos x="66" y="11"/>
                  </a:cxn>
                  <a:cxn ang="0">
                    <a:pos x="67" y="18"/>
                  </a:cxn>
                  <a:cxn ang="0">
                    <a:pos x="60" y="22"/>
                  </a:cxn>
                  <a:cxn ang="0">
                    <a:pos x="54" y="34"/>
                  </a:cxn>
                  <a:cxn ang="0">
                    <a:pos x="51" y="42"/>
                  </a:cxn>
                  <a:cxn ang="0">
                    <a:pos x="50" y="48"/>
                  </a:cxn>
                  <a:cxn ang="0">
                    <a:pos x="44" y="54"/>
                  </a:cxn>
                  <a:cxn ang="0">
                    <a:pos x="36" y="72"/>
                  </a:cxn>
                  <a:cxn ang="0">
                    <a:pos x="31" y="77"/>
                  </a:cxn>
                  <a:cxn ang="0">
                    <a:pos x="23" y="71"/>
                  </a:cxn>
                  <a:cxn ang="0">
                    <a:pos x="17" y="72"/>
                  </a:cxn>
                  <a:cxn ang="0">
                    <a:pos x="4" y="84"/>
                  </a:cxn>
                  <a:cxn ang="0">
                    <a:pos x="0" y="96"/>
                  </a:cxn>
                  <a:cxn ang="0">
                    <a:pos x="5" y="103"/>
                  </a:cxn>
                  <a:cxn ang="0">
                    <a:pos x="14" y="104"/>
                  </a:cxn>
                  <a:cxn ang="0">
                    <a:pos x="17" y="115"/>
                  </a:cxn>
                  <a:cxn ang="0">
                    <a:pos x="15" y="125"/>
                  </a:cxn>
                  <a:cxn ang="0">
                    <a:pos x="31" y="125"/>
                  </a:cxn>
                  <a:cxn ang="0">
                    <a:pos x="35" y="124"/>
                  </a:cxn>
                </a:cxnLst>
                <a:rect l="0" t="0" r="r" b="b"/>
                <a:pathLst>
                  <a:path w="84" h="130">
                    <a:moveTo>
                      <a:pt x="35" y="124"/>
                    </a:moveTo>
                    <a:cubicBezTo>
                      <a:pt x="35" y="124"/>
                      <a:pt x="62" y="125"/>
                      <a:pt x="65" y="125"/>
                    </a:cubicBezTo>
                    <a:cubicBezTo>
                      <a:pt x="69" y="124"/>
                      <a:pt x="81" y="130"/>
                      <a:pt x="81" y="130"/>
                    </a:cubicBezTo>
                    <a:cubicBezTo>
                      <a:pt x="81" y="130"/>
                      <a:pt x="82" y="124"/>
                      <a:pt x="84" y="120"/>
                    </a:cubicBezTo>
                    <a:cubicBezTo>
                      <a:pt x="83" y="120"/>
                      <a:pt x="82" y="119"/>
                      <a:pt x="82" y="118"/>
                    </a:cubicBezTo>
                    <a:cubicBezTo>
                      <a:pt x="82" y="117"/>
                      <a:pt x="77" y="113"/>
                      <a:pt x="75" y="111"/>
                    </a:cubicBezTo>
                    <a:cubicBezTo>
                      <a:pt x="73" y="109"/>
                      <a:pt x="72" y="107"/>
                      <a:pt x="72" y="107"/>
                    </a:cubicBezTo>
                    <a:cubicBezTo>
                      <a:pt x="72" y="107"/>
                      <a:pt x="73" y="104"/>
                      <a:pt x="71" y="101"/>
                    </a:cubicBezTo>
                    <a:cubicBezTo>
                      <a:pt x="68" y="98"/>
                      <a:pt x="67" y="96"/>
                      <a:pt x="67" y="92"/>
                    </a:cubicBezTo>
                    <a:cubicBezTo>
                      <a:pt x="67" y="88"/>
                      <a:pt x="66" y="85"/>
                      <a:pt x="66" y="82"/>
                    </a:cubicBezTo>
                    <a:cubicBezTo>
                      <a:pt x="66" y="80"/>
                      <a:pt x="70" y="76"/>
                      <a:pt x="71" y="71"/>
                    </a:cubicBezTo>
                    <a:cubicBezTo>
                      <a:pt x="72" y="68"/>
                      <a:pt x="75" y="66"/>
                      <a:pt x="77" y="64"/>
                    </a:cubicBezTo>
                    <a:cubicBezTo>
                      <a:pt x="76" y="62"/>
                      <a:pt x="75" y="59"/>
                      <a:pt x="74" y="56"/>
                    </a:cubicBezTo>
                    <a:cubicBezTo>
                      <a:pt x="72" y="52"/>
                      <a:pt x="69" y="50"/>
                      <a:pt x="64" y="46"/>
                    </a:cubicBezTo>
                    <a:cubicBezTo>
                      <a:pt x="60" y="42"/>
                      <a:pt x="62" y="40"/>
                      <a:pt x="62" y="38"/>
                    </a:cubicBezTo>
                    <a:cubicBezTo>
                      <a:pt x="62" y="37"/>
                      <a:pt x="67" y="37"/>
                      <a:pt x="71" y="37"/>
                    </a:cubicBezTo>
                    <a:cubicBezTo>
                      <a:pt x="75" y="37"/>
                      <a:pt x="78" y="36"/>
                      <a:pt x="76" y="35"/>
                    </a:cubicBezTo>
                    <a:cubicBezTo>
                      <a:pt x="74" y="34"/>
                      <a:pt x="71" y="27"/>
                      <a:pt x="71" y="21"/>
                    </a:cubicBezTo>
                    <a:cubicBezTo>
                      <a:pt x="72" y="16"/>
                      <a:pt x="70" y="14"/>
                      <a:pt x="70" y="11"/>
                    </a:cubicBezTo>
                    <a:cubicBezTo>
                      <a:pt x="70" y="8"/>
                      <a:pt x="66" y="1"/>
                      <a:pt x="63" y="1"/>
                    </a:cubicBezTo>
                    <a:cubicBezTo>
                      <a:pt x="63" y="1"/>
                      <a:pt x="63" y="0"/>
                      <a:pt x="62" y="0"/>
                    </a:cubicBezTo>
                    <a:cubicBezTo>
                      <a:pt x="62" y="3"/>
                      <a:pt x="62" y="6"/>
                      <a:pt x="62" y="7"/>
                    </a:cubicBezTo>
                    <a:cubicBezTo>
                      <a:pt x="62" y="8"/>
                      <a:pt x="64" y="11"/>
                      <a:pt x="66" y="11"/>
                    </a:cubicBezTo>
                    <a:cubicBezTo>
                      <a:pt x="68" y="12"/>
                      <a:pt x="67" y="15"/>
                      <a:pt x="67" y="18"/>
                    </a:cubicBezTo>
                    <a:cubicBezTo>
                      <a:pt x="67" y="21"/>
                      <a:pt x="61" y="21"/>
                      <a:pt x="60" y="22"/>
                    </a:cubicBezTo>
                    <a:cubicBezTo>
                      <a:pt x="59" y="23"/>
                      <a:pt x="53" y="33"/>
                      <a:pt x="54" y="34"/>
                    </a:cubicBezTo>
                    <a:cubicBezTo>
                      <a:pt x="54" y="36"/>
                      <a:pt x="53" y="41"/>
                      <a:pt x="51" y="42"/>
                    </a:cubicBezTo>
                    <a:cubicBezTo>
                      <a:pt x="49" y="42"/>
                      <a:pt x="50" y="46"/>
                      <a:pt x="50" y="48"/>
                    </a:cubicBezTo>
                    <a:cubicBezTo>
                      <a:pt x="50" y="49"/>
                      <a:pt x="44" y="52"/>
                      <a:pt x="44" y="54"/>
                    </a:cubicBezTo>
                    <a:cubicBezTo>
                      <a:pt x="44" y="57"/>
                      <a:pt x="38" y="68"/>
                      <a:pt x="36" y="72"/>
                    </a:cubicBezTo>
                    <a:cubicBezTo>
                      <a:pt x="34" y="75"/>
                      <a:pt x="32" y="80"/>
                      <a:pt x="31" y="77"/>
                    </a:cubicBezTo>
                    <a:cubicBezTo>
                      <a:pt x="31" y="73"/>
                      <a:pt x="26" y="69"/>
                      <a:pt x="23" y="71"/>
                    </a:cubicBezTo>
                    <a:cubicBezTo>
                      <a:pt x="21" y="73"/>
                      <a:pt x="18" y="72"/>
                      <a:pt x="17" y="72"/>
                    </a:cubicBezTo>
                    <a:cubicBezTo>
                      <a:pt x="15" y="72"/>
                      <a:pt x="4" y="84"/>
                      <a:pt x="4" y="84"/>
                    </a:cubicBezTo>
                    <a:cubicBezTo>
                      <a:pt x="4" y="84"/>
                      <a:pt x="3" y="90"/>
                      <a:pt x="0" y="96"/>
                    </a:cubicBezTo>
                    <a:cubicBezTo>
                      <a:pt x="2" y="97"/>
                      <a:pt x="4" y="100"/>
                      <a:pt x="5" y="103"/>
                    </a:cubicBezTo>
                    <a:cubicBezTo>
                      <a:pt x="8" y="106"/>
                      <a:pt x="12" y="103"/>
                      <a:pt x="14" y="104"/>
                    </a:cubicBezTo>
                    <a:cubicBezTo>
                      <a:pt x="16" y="105"/>
                      <a:pt x="18" y="113"/>
                      <a:pt x="17" y="115"/>
                    </a:cubicBezTo>
                    <a:cubicBezTo>
                      <a:pt x="16" y="117"/>
                      <a:pt x="14" y="123"/>
                      <a:pt x="15" y="125"/>
                    </a:cubicBezTo>
                    <a:cubicBezTo>
                      <a:pt x="31" y="125"/>
                      <a:pt x="31" y="125"/>
                      <a:pt x="31" y="125"/>
                    </a:cubicBezTo>
                    <a:lnTo>
                      <a:pt x="35" y="124"/>
                    </a:ln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Freeform 26"/>
              <p:cNvSpPr/>
              <p:nvPr/>
            </p:nvSpPr>
            <p:spPr bwMode="auto">
              <a:xfrm>
                <a:off x="4176713" y="3022600"/>
                <a:ext cx="131763" cy="134938"/>
              </a:xfrm>
              <a:custGeom>
                <a:avLst/>
                <a:gdLst/>
                <a:ahLst/>
                <a:cxnLst>
                  <a:cxn ang="0">
                    <a:pos x="66" y="60"/>
                  </a:cxn>
                  <a:cxn ang="0">
                    <a:pos x="61" y="47"/>
                  </a:cxn>
                  <a:cxn ang="0">
                    <a:pos x="65" y="36"/>
                  </a:cxn>
                  <a:cxn ang="0">
                    <a:pos x="69" y="29"/>
                  </a:cxn>
                  <a:cxn ang="0">
                    <a:pos x="65" y="11"/>
                  </a:cxn>
                  <a:cxn ang="0">
                    <a:pos x="63" y="10"/>
                  </a:cxn>
                  <a:cxn ang="0">
                    <a:pos x="50" y="12"/>
                  </a:cxn>
                  <a:cxn ang="0">
                    <a:pos x="40" y="7"/>
                  </a:cxn>
                  <a:cxn ang="0">
                    <a:pos x="31" y="4"/>
                  </a:cxn>
                  <a:cxn ang="0">
                    <a:pos x="27" y="3"/>
                  </a:cxn>
                  <a:cxn ang="0">
                    <a:pos x="22" y="4"/>
                  </a:cxn>
                  <a:cxn ang="0">
                    <a:pos x="15" y="7"/>
                  </a:cxn>
                  <a:cxn ang="0">
                    <a:pos x="10" y="5"/>
                  </a:cxn>
                  <a:cxn ang="0">
                    <a:pos x="6" y="6"/>
                  </a:cxn>
                  <a:cxn ang="0">
                    <a:pos x="6" y="15"/>
                  </a:cxn>
                  <a:cxn ang="0">
                    <a:pos x="8" y="20"/>
                  </a:cxn>
                  <a:cxn ang="0">
                    <a:pos x="10" y="27"/>
                  </a:cxn>
                  <a:cxn ang="0">
                    <a:pos x="5" y="28"/>
                  </a:cxn>
                  <a:cxn ang="0">
                    <a:pos x="6" y="35"/>
                  </a:cxn>
                  <a:cxn ang="0">
                    <a:pos x="2" y="41"/>
                  </a:cxn>
                  <a:cxn ang="0">
                    <a:pos x="1" y="49"/>
                  </a:cxn>
                  <a:cxn ang="0">
                    <a:pos x="5" y="52"/>
                  </a:cxn>
                  <a:cxn ang="0">
                    <a:pos x="14" y="61"/>
                  </a:cxn>
                  <a:cxn ang="0">
                    <a:pos x="10" y="71"/>
                  </a:cxn>
                  <a:cxn ang="0">
                    <a:pos x="44" y="64"/>
                  </a:cxn>
                  <a:cxn ang="0">
                    <a:pos x="65" y="65"/>
                  </a:cxn>
                  <a:cxn ang="0">
                    <a:pos x="66" y="60"/>
                  </a:cxn>
                </a:cxnLst>
                <a:rect l="0" t="0" r="r" b="b"/>
                <a:pathLst>
                  <a:path w="69" h="71">
                    <a:moveTo>
                      <a:pt x="66" y="60"/>
                    </a:moveTo>
                    <a:cubicBezTo>
                      <a:pt x="64" y="58"/>
                      <a:pt x="61" y="49"/>
                      <a:pt x="61" y="47"/>
                    </a:cubicBezTo>
                    <a:cubicBezTo>
                      <a:pt x="61" y="45"/>
                      <a:pt x="65" y="39"/>
                      <a:pt x="65" y="36"/>
                    </a:cubicBezTo>
                    <a:cubicBezTo>
                      <a:pt x="65" y="33"/>
                      <a:pt x="69" y="31"/>
                      <a:pt x="69" y="29"/>
                    </a:cubicBezTo>
                    <a:cubicBezTo>
                      <a:pt x="69" y="27"/>
                      <a:pt x="68" y="17"/>
                      <a:pt x="65" y="11"/>
                    </a:cubicBezTo>
                    <a:cubicBezTo>
                      <a:pt x="65" y="11"/>
                      <a:pt x="64" y="11"/>
                      <a:pt x="63" y="10"/>
                    </a:cubicBezTo>
                    <a:cubicBezTo>
                      <a:pt x="61" y="8"/>
                      <a:pt x="53" y="9"/>
                      <a:pt x="50" y="12"/>
                    </a:cubicBezTo>
                    <a:cubicBezTo>
                      <a:pt x="47" y="15"/>
                      <a:pt x="41" y="9"/>
                      <a:pt x="40" y="7"/>
                    </a:cubicBezTo>
                    <a:cubicBezTo>
                      <a:pt x="39" y="6"/>
                      <a:pt x="35" y="2"/>
                      <a:pt x="31" y="4"/>
                    </a:cubicBezTo>
                    <a:cubicBezTo>
                      <a:pt x="28" y="7"/>
                      <a:pt x="27" y="6"/>
                      <a:pt x="27" y="3"/>
                    </a:cubicBezTo>
                    <a:cubicBezTo>
                      <a:pt x="28" y="0"/>
                      <a:pt x="22" y="1"/>
                      <a:pt x="22" y="4"/>
                    </a:cubicBezTo>
                    <a:cubicBezTo>
                      <a:pt x="21" y="6"/>
                      <a:pt x="17" y="9"/>
                      <a:pt x="15" y="7"/>
                    </a:cubicBezTo>
                    <a:cubicBezTo>
                      <a:pt x="14" y="5"/>
                      <a:pt x="11" y="2"/>
                      <a:pt x="10" y="5"/>
                    </a:cubicBezTo>
                    <a:cubicBezTo>
                      <a:pt x="9" y="7"/>
                      <a:pt x="7" y="7"/>
                      <a:pt x="6" y="6"/>
                    </a:cubicBezTo>
                    <a:cubicBezTo>
                      <a:pt x="5" y="9"/>
                      <a:pt x="4" y="14"/>
                      <a:pt x="6" y="15"/>
                    </a:cubicBezTo>
                    <a:cubicBezTo>
                      <a:pt x="8" y="16"/>
                      <a:pt x="8" y="19"/>
                      <a:pt x="8" y="20"/>
                    </a:cubicBezTo>
                    <a:cubicBezTo>
                      <a:pt x="7" y="22"/>
                      <a:pt x="12" y="25"/>
                      <a:pt x="10" y="27"/>
                    </a:cubicBezTo>
                    <a:cubicBezTo>
                      <a:pt x="8" y="29"/>
                      <a:pt x="6" y="25"/>
                      <a:pt x="5" y="28"/>
                    </a:cubicBezTo>
                    <a:cubicBezTo>
                      <a:pt x="3" y="30"/>
                      <a:pt x="7" y="33"/>
                      <a:pt x="6" y="35"/>
                    </a:cubicBezTo>
                    <a:cubicBezTo>
                      <a:pt x="4" y="37"/>
                      <a:pt x="2" y="37"/>
                      <a:pt x="2" y="41"/>
                    </a:cubicBezTo>
                    <a:cubicBezTo>
                      <a:pt x="3" y="45"/>
                      <a:pt x="3" y="48"/>
                      <a:pt x="1" y="49"/>
                    </a:cubicBezTo>
                    <a:cubicBezTo>
                      <a:pt x="0" y="50"/>
                      <a:pt x="1" y="50"/>
                      <a:pt x="5" y="52"/>
                    </a:cubicBezTo>
                    <a:cubicBezTo>
                      <a:pt x="8" y="55"/>
                      <a:pt x="14" y="57"/>
                      <a:pt x="14" y="61"/>
                    </a:cubicBezTo>
                    <a:cubicBezTo>
                      <a:pt x="13" y="64"/>
                      <a:pt x="12" y="65"/>
                      <a:pt x="10" y="71"/>
                    </a:cubicBezTo>
                    <a:cubicBezTo>
                      <a:pt x="17" y="71"/>
                      <a:pt x="29" y="66"/>
                      <a:pt x="44" y="64"/>
                    </a:cubicBezTo>
                    <a:cubicBezTo>
                      <a:pt x="52" y="62"/>
                      <a:pt x="60" y="64"/>
                      <a:pt x="65" y="65"/>
                    </a:cubicBezTo>
                    <a:cubicBezTo>
                      <a:pt x="66" y="63"/>
                      <a:pt x="66" y="61"/>
                      <a:pt x="66" y="60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Freeform 27"/>
              <p:cNvSpPr/>
              <p:nvPr/>
            </p:nvSpPr>
            <p:spPr bwMode="auto">
              <a:xfrm>
                <a:off x="4292600" y="3014663"/>
                <a:ext cx="92075" cy="139700"/>
              </a:xfrm>
              <a:custGeom>
                <a:avLst/>
                <a:gdLst/>
                <a:ahLst/>
                <a:cxnLst>
                  <a:cxn ang="0">
                    <a:pos x="41" y="30"/>
                  </a:cxn>
                  <a:cxn ang="0">
                    <a:pos x="40" y="14"/>
                  </a:cxn>
                  <a:cxn ang="0">
                    <a:pos x="38" y="7"/>
                  </a:cxn>
                  <a:cxn ang="0">
                    <a:pos x="35" y="0"/>
                  </a:cxn>
                  <a:cxn ang="0">
                    <a:pos x="32" y="3"/>
                  </a:cxn>
                  <a:cxn ang="0">
                    <a:pos x="4" y="2"/>
                  </a:cxn>
                  <a:cxn ang="0">
                    <a:pos x="6" y="13"/>
                  </a:cxn>
                  <a:cxn ang="0">
                    <a:pos x="4" y="15"/>
                  </a:cxn>
                  <a:cxn ang="0">
                    <a:pos x="8" y="33"/>
                  </a:cxn>
                  <a:cxn ang="0">
                    <a:pos x="4" y="40"/>
                  </a:cxn>
                  <a:cxn ang="0">
                    <a:pos x="0" y="51"/>
                  </a:cxn>
                  <a:cxn ang="0">
                    <a:pos x="5" y="64"/>
                  </a:cxn>
                  <a:cxn ang="0">
                    <a:pos x="4" y="69"/>
                  </a:cxn>
                  <a:cxn ang="0">
                    <a:pos x="13" y="72"/>
                  </a:cxn>
                  <a:cxn ang="0">
                    <a:pos x="35" y="64"/>
                  </a:cxn>
                  <a:cxn ang="0">
                    <a:pos x="48" y="58"/>
                  </a:cxn>
                  <a:cxn ang="0">
                    <a:pos x="44" y="45"/>
                  </a:cxn>
                  <a:cxn ang="0">
                    <a:pos x="41" y="30"/>
                  </a:cxn>
                </a:cxnLst>
                <a:rect l="0" t="0" r="r" b="b"/>
                <a:pathLst>
                  <a:path w="48" h="73">
                    <a:moveTo>
                      <a:pt x="41" y="30"/>
                    </a:moveTo>
                    <a:cubicBezTo>
                      <a:pt x="39" y="26"/>
                      <a:pt x="40" y="18"/>
                      <a:pt x="40" y="14"/>
                    </a:cubicBezTo>
                    <a:cubicBezTo>
                      <a:pt x="41" y="10"/>
                      <a:pt x="39" y="8"/>
                      <a:pt x="38" y="7"/>
                    </a:cubicBezTo>
                    <a:cubicBezTo>
                      <a:pt x="37" y="6"/>
                      <a:pt x="36" y="3"/>
                      <a:pt x="35" y="0"/>
                    </a:cubicBezTo>
                    <a:cubicBezTo>
                      <a:pt x="33" y="1"/>
                      <a:pt x="33" y="4"/>
                      <a:pt x="32" y="3"/>
                    </a:cubicBezTo>
                    <a:cubicBezTo>
                      <a:pt x="31" y="1"/>
                      <a:pt x="5" y="0"/>
                      <a:pt x="4" y="2"/>
                    </a:cubicBezTo>
                    <a:cubicBezTo>
                      <a:pt x="3" y="4"/>
                      <a:pt x="6" y="11"/>
                      <a:pt x="6" y="13"/>
                    </a:cubicBezTo>
                    <a:cubicBezTo>
                      <a:pt x="6" y="14"/>
                      <a:pt x="5" y="15"/>
                      <a:pt x="4" y="15"/>
                    </a:cubicBezTo>
                    <a:cubicBezTo>
                      <a:pt x="7" y="21"/>
                      <a:pt x="8" y="31"/>
                      <a:pt x="8" y="33"/>
                    </a:cubicBezTo>
                    <a:cubicBezTo>
                      <a:pt x="8" y="35"/>
                      <a:pt x="4" y="37"/>
                      <a:pt x="4" y="40"/>
                    </a:cubicBezTo>
                    <a:cubicBezTo>
                      <a:pt x="4" y="43"/>
                      <a:pt x="0" y="49"/>
                      <a:pt x="0" y="51"/>
                    </a:cubicBezTo>
                    <a:cubicBezTo>
                      <a:pt x="0" y="53"/>
                      <a:pt x="3" y="62"/>
                      <a:pt x="5" y="64"/>
                    </a:cubicBezTo>
                    <a:cubicBezTo>
                      <a:pt x="5" y="65"/>
                      <a:pt x="5" y="67"/>
                      <a:pt x="4" y="69"/>
                    </a:cubicBezTo>
                    <a:cubicBezTo>
                      <a:pt x="9" y="71"/>
                      <a:pt x="12" y="72"/>
                      <a:pt x="13" y="72"/>
                    </a:cubicBezTo>
                    <a:cubicBezTo>
                      <a:pt x="15" y="73"/>
                      <a:pt x="29" y="66"/>
                      <a:pt x="35" y="64"/>
                    </a:cubicBezTo>
                    <a:cubicBezTo>
                      <a:pt x="39" y="61"/>
                      <a:pt x="44" y="60"/>
                      <a:pt x="48" y="58"/>
                    </a:cubicBezTo>
                    <a:cubicBezTo>
                      <a:pt x="46" y="54"/>
                      <a:pt x="44" y="49"/>
                      <a:pt x="44" y="45"/>
                    </a:cubicBezTo>
                    <a:cubicBezTo>
                      <a:pt x="44" y="39"/>
                      <a:pt x="42" y="33"/>
                      <a:pt x="41" y="30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Freeform 28"/>
              <p:cNvSpPr/>
              <p:nvPr/>
            </p:nvSpPr>
            <p:spPr bwMode="auto">
              <a:xfrm>
                <a:off x="4033838" y="2981325"/>
                <a:ext cx="165100" cy="122238"/>
              </a:xfrm>
              <a:custGeom>
                <a:avLst/>
                <a:gdLst/>
                <a:ahLst/>
                <a:cxnLst>
                  <a:cxn ang="0">
                    <a:pos x="29" y="34"/>
                  </a:cxn>
                  <a:cxn ang="0">
                    <a:pos x="34" y="33"/>
                  </a:cxn>
                  <a:cxn ang="0">
                    <a:pos x="42" y="31"/>
                  </a:cxn>
                  <a:cxn ang="0">
                    <a:pos x="51" y="42"/>
                  </a:cxn>
                  <a:cxn ang="0">
                    <a:pos x="53" y="49"/>
                  </a:cxn>
                  <a:cxn ang="0">
                    <a:pos x="53" y="50"/>
                  </a:cxn>
                  <a:cxn ang="0">
                    <a:pos x="61" y="48"/>
                  </a:cxn>
                  <a:cxn ang="0">
                    <a:pos x="65" y="58"/>
                  </a:cxn>
                  <a:cxn ang="0">
                    <a:pos x="70" y="62"/>
                  </a:cxn>
                  <a:cxn ang="0">
                    <a:pos x="74" y="58"/>
                  </a:cxn>
                  <a:cxn ang="0">
                    <a:pos x="77" y="60"/>
                  </a:cxn>
                  <a:cxn ang="0">
                    <a:pos x="80" y="57"/>
                  </a:cxn>
                  <a:cxn ang="0">
                    <a:pos x="79" y="50"/>
                  </a:cxn>
                  <a:cxn ang="0">
                    <a:pos x="84" y="49"/>
                  </a:cxn>
                  <a:cxn ang="0">
                    <a:pos x="82" y="42"/>
                  </a:cxn>
                  <a:cxn ang="0">
                    <a:pos x="80" y="37"/>
                  </a:cxn>
                  <a:cxn ang="0">
                    <a:pos x="80" y="28"/>
                  </a:cxn>
                  <a:cxn ang="0">
                    <a:pos x="78" y="26"/>
                  </a:cxn>
                  <a:cxn ang="0">
                    <a:pos x="76" y="20"/>
                  </a:cxn>
                  <a:cxn ang="0">
                    <a:pos x="76" y="16"/>
                  </a:cxn>
                  <a:cxn ang="0">
                    <a:pos x="72" y="11"/>
                  </a:cxn>
                  <a:cxn ang="0">
                    <a:pos x="67" y="2"/>
                  </a:cxn>
                  <a:cxn ang="0">
                    <a:pos x="59" y="8"/>
                  </a:cxn>
                  <a:cxn ang="0">
                    <a:pos x="52" y="7"/>
                  </a:cxn>
                  <a:cxn ang="0">
                    <a:pos x="45" y="8"/>
                  </a:cxn>
                  <a:cxn ang="0">
                    <a:pos x="42" y="5"/>
                  </a:cxn>
                  <a:cxn ang="0">
                    <a:pos x="42" y="3"/>
                  </a:cxn>
                  <a:cxn ang="0">
                    <a:pos x="41" y="4"/>
                  </a:cxn>
                  <a:cxn ang="0">
                    <a:pos x="24" y="3"/>
                  </a:cxn>
                  <a:cxn ang="0">
                    <a:pos x="16" y="0"/>
                  </a:cxn>
                  <a:cxn ang="0">
                    <a:pos x="14" y="5"/>
                  </a:cxn>
                  <a:cxn ang="0">
                    <a:pos x="15" y="10"/>
                  </a:cxn>
                  <a:cxn ang="0">
                    <a:pos x="11" y="12"/>
                  </a:cxn>
                  <a:cxn ang="0">
                    <a:pos x="1" y="17"/>
                  </a:cxn>
                  <a:cxn ang="0">
                    <a:pos x="0" y="18"/>
                  </a:cxn>
                  <a:cxn ang="0">
                    <a:pos x="8" y="28"/>
                  </a:cxn>
                  <a:cxn ang="0">
                    <a:pos x="21" y="42"/>
                  </a:cxn>
                  <a:cxn ang="0">
                    <a:pos x="29" y="34"/>
                  </a:cxn>
                </a:cxnLst>
                <a:rect l="0" t="0" r="r" b="b"/>
                <a:pathLst>
                  <a:path w="86" h="64">
                    <a:moveTo>
                      <a:pt x="29" y="34"/>
                    </a:moveTo>
                    <a:cubicBezTo>
                      <a:pt x="29" y="31"/>
                      <a:pt x="31" y="32"/>
                      <a:pt x="34" y="33"/>
                    </a:cubicBezTo>
                    <a:cubicBezTo>
                      <a:pt x="37" y="33"/>
                      <a:pt x="40" y="31"/>
                      <a:pt x="42" y="31"/>
                    </a:cubicBezTo>
                    <a:cubicBezTo>
                      <a:pt x="45" y="31"/>
                      <a:pt x="51" y="40"/>
                      <a:pt x="51" y="42"/>
                    </a:cubicBezTo>
                    <a:cubicBezTo>
                      <a:pt x="51" y="45"/>
                      <a:pt x="52" y="47"/>
                      <a:pt x="53" y="49"/>
                    </a:cubicBezTo>
                    <a:cubicBezTo>
                      <a:pt x="53" y="49"/>
                      <a:pt x="53" y="49"/>
                      <a:pt x="53" y="50"/>
                    </a:cubicBezTo>
                    <a:cubicBezTo>
                      <a:pt x="57" y="49"/>
                      <a:pt x="61" y="48"/>
                      <a:pt x="61" y="48"/>
                    </a:cubicBezTo>
                    <a:cubicBezTo>
                      <a:pt x="63" y="48"/>
                      <a:pt x="65" y="54"/>
                      <a:pt x="65" y="58"/>
                    </a:cubicBezTo>
                    <a:cubicBezTo>
                      <a:pt x="64" y="61"/>
                      <a:pt x="68" y="64"/>
                      <a:pt x="70" y="62"/>
                    </a:cubicBezTo>
                    <a:cubicBezTo>
                      <a:pt x="72" y="59"/>
                      <a:pt x="74" y="56"/>
                      <a:pt x="74" y="58"/>
                    </a:cubicBezTo>
                    <a:cubicBezTo>
                      <a:pt x="75" y="59"/>
                      <a:pt x="75" y="59"/>
                      <a:pt x="77" y="60"/>
                    </a:cubicBezTo>
                    <a:cubicBezTo>
                      <a:pt x="77" y="58"/>
                      <a:pt x="79" y="58"/>
                      <a:pt x="80" y="57"/>
                    </a:cubicBezTo>
                    <a:cubicBezTo>
                      <a:pt x="81" y="55"/>
                      <a:pt x="77" y="52"/>
                      <a:pt x="79" y="50"/>
                    </a:cubicBezTo>
                    <a:cubicBezTo>
                      <a:pt x="80" y="47"/>
                      <a:pt x="82" y="51"/>
                      <a:pt x="84" y="49"/>
                    </a:cubicBezTo>
                    <a:cubicBezTo>
                      <a:pt x="86" y="47"/>
                      <a:pt x="81" y="44"/>
                      <a:pt x="82" y="42"/>
                    </a:cubicBezTo>
                    <a:cubicBezTo>
                      <a:pt x="82" y="41"/>
                      <a:pt x="82" y="38"/>
                      <a:pt x="80" y="37"/>
                    </a:cubicBezTo>
                    <a:cubicBezTo>
                      <a:pt x="78" y="36"/>
                      <a:pt x="79" y="31"/>
                      <a:pt x="80" y="28"/>
                    </a:cubicBezTo>
                    <a:cubicBezTo>
                      <a:pt x="79" y="27"/>
                      <a:pt x="79" y="27"/>
                      <a:pt x="78" y="26"/>
                    </a:cubicBezTo>
                    <a:cubicBezTo>
                      <a:pt x="77" y="24"/>
                      <a:pt x="78" y="20"/>
                      <a:pt x="76" y="20"/>
                    </a:cubicBezTo>
                    <a:cubicBezTo>
                      <a:pt x="73" y="20"/>
                      <a:pt x="74" y="17"/>
                      <a:pt x="76" y="16"/>
                    </a:cubicBezTo>
                    <a:cubicBezTo>
                      <a:pt x="78" y="15"/>
                      <a:pt x="72" y="13"/>
                      <a:pt x="72" y="11"/>
                    </a:cubicBezTo>
                    <a:cubicBezTo>
                      <a:pt x="72" y="8"/>
                      <a:pt x="69" y="3"/>
                      <a:pt x="67" y="2"/>
                    </a:cubicBezTo>
                    <a:cubicBezTo>
                      <a:pt x="66" y="2"/>
                      <a:pt x="61" y="8"/>
                      <a:pt x="59" y="8"/>
                    </a:cubicBezTo>
                    <a:cubicBezTo>
                      <a:pt x="57" y="8"/>
                      <a:pt x="53" y="4"/>
                      <a:pt x="52" y="7"/>
                    </a:cubicBezTo>
                    <a:cubicBezTo>
                      <a:pt x="50" y="11"/>
                      <a:pt x="47" y="6"/>
                      <a:pt x="45" y="8"/>
                    </a:cubicBezTo>
                    <a:cubicBezTo>
                      <a:pt x="43" y="11"/>
                      <a:pt x="42" y="5"/>
                      <a:pt x="42" y="5"/>
                    </a:cubicBezTo>
                    <a:cubicBezTo>
                      <a:pt x="42" y="5"/>
                      <a:pt x="42" y="4"/>
                      <a:pt x="42" y="3"/>
                    </a:cubicBezTo>
                    <a:cubicBezTo>
                      <a:pt x="42" y="3"/>
                      <a:pt x="41" y="4"/>
                      <a:pt x="41" y="4"/>
                    </a:cubicBezTo>
                    <a:cubicBezTo>
                      <a:pt x="35" y="6"/>
                      <a:pt x="25" y="5"/>
                      <a:pt x="24" y="3"/>
                    </a:cubicBezTo>
                    <a:cubicBezTo>
                      <a:pt x="24" y="1"/>
                      <a:pt x="16" y="0"/>
                      <a:pt x="16" y="0"/>
                    </a:cubicBezTo>
                    <a:cubicBezTo>
                      <a:pt x="16" y="0"/>
                      <a:pt x="17" y="4"/>
                      <a:pt x="14" y="5"/>
                    </a:cubicBezTo>
                    <a:cubicBezTo>
                      <a:pt x="11" y="6"/>
                      <a:pt x="15" y="9"/>
                      <a:pt x="15" y="10"/>
                    </a:cubicBezTo>
                    <a:cubicBezTo>
                      <a:pt x="15" y="11"/>
                      <a:pt x="12" y="13"/>
                      <a:pt x="11" y="12"/>
                    </a:cubicBezTo>
                    <a:cubicBezTo>
                      <a:pt x="9" y="11"/>
                      <a:pt x="4" y="16"/>
                      <a:pt x="1" y="17"/>
                    </a:cubicBezTo>
                    <a:cubicBezTo>
                      <a:pt x="1" y="17"/>
                      <a:pt x="1" y="18"/>
                      <a:pt x="0" y="18"/>
                    </a:cubicBezTo>
                    <a:cubicBezTo>
                      <a:pt x="4" y="22"/>
                      <a:pt x="4" y="25"/>
                      <a:pt x="8" y="28"/>
                    </a:cubicBezTo>
                    <a:cubicBezTo>
                      <a:pt x="12" y="31"/>
                      <a:pt x="18" y="36"/>
                      <a:pt x="21" y="42"/>
                    </a:cubicBezTo>
                    <a:cubicBezTo>
                      <a:pt x="24" y="39"/>
                      <a:pt x="28" y="36"/>
                      <a:pt x="29" y="34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Freeform 29"/>
              <p:cNvSpPr/>
              <p:nvPr/>
            </p:nvSpPr>
            <p:spPr bwMode="auto">
              <a:xfrm>
                <a:off x="4113213" y="3071813"/>
                <a:ext cx="88900" cy="85725"/>
              </a:xfrm>
              <a:custGeom>
                <a:avLst/>
                <a:gdLst/>
                <a:ahLst/>
                <a:cxnLst>
                  <a:cxn ang="0">
                    <a:pos x="38" y="26"/>
                  </a:cxn>
                  <a:cxn ang="0">
                    <a:pos x="34" y="23"/>
                  </a:cxn>
                  <a:cxn ang="0">
                    <a:pos x="35" y="15"/>
                  </a:cxn>
                  <a:cxn ang="0">
                    <a:pos x="36" y="12"/>
                  </a:cxn>
                  <a:cxn ang="0">
                    <a:pos x="33" y="10"/>
                  </a:cxn>
                  <a:cxn ang="0">
                    <a:pos x="29" y="14"/>
                  </a:cxn>
                  <a:cxn ang="0">
                    <a:pos x="24" y="10"/>
                  </a:cxn>
                  <a:cxn ang="0">
                    <a:pos x="20" y="0"/>
                  </a:cxn>
                  <a:cxn ang="0">
                    <a:pos x="12" y="2"/>
                  </a:cxn>
                  <a:cxn ang="0">
                    <a:pos x="11" y="7"/>
                  </a:cxn>
                  <a:cxn ang="0">
                    <a:pos x="2" y="15"/>
                  </a:cxn>
                  <a:cxn ang="0">
                    <a:pos x="0" y="19"/>
                  </a:cxn>
                  <a:cxn ang="0">
                    <a:pos x="14" y="28"/>
                  </a:cxn>
                  <a:cxn ang="0">
                    <a:pos x="41" y="45"/>
                  </a:cxn>
                  <a:cxn ang="0">
                    <a:pos x="43" y="45"/>
                  </a:cxn>
                  <a:cxn ang="0">
                    <a:pos x="47" y="35"/>
                  </a:cxn>
                  <a:cxn ang="0">
                    <a:pos x="38" y="26"/>
                  </a:cxn>
                </a:cxnLst>
                <a:rect l="0" t="0" r="r" b="b"/>
                <a:pathLst>
                  <a:path w="47" h="45">
                    <a:moveTo>
                      <a:pt x="38" y="26"/>
                    </a:moveTo>
                    <a:cubicBezTo>
                      <a:pt x="34" y="24"/>
                      <a:pt x="33" y="24"/>
                      <a:pt x="34" y="23"/>
                    </a:cubicBezTo>
                    <a:cubicBezTo>
                      <a:pt x="36" y="22"/>
                      <a:pt x="36" y="19"/>
                      <a:pt x="35" y="15"/>
                    </a:cubicBezTo>
                    <a:cubicBezTo>
                      <a:pt x="35" y="13"/>
                      <a:pt x="35" y="13"/>
                      <a:pt x="36" y="12"/>
                    </a:cubicBezTo>
                    <a:cubicBezTo>
                      <a:pt x="34" y="11"/>
                      <a:pt x="34" y="11"/>
                      <a:pt x="33" y="10"/>
                    </a:cubicBezTo>
                    <a:cubicBezTo>
                      <a:pt x="33" y="8"/>
                      <a:pt x="31" y="11"/>
                      <a:pt x="29" y="14"/>
                    </a:cubicBezTo>
                    <a:cubicBezTo>
                      <a:pt x="27" y="16"/>
                      <a:pt x="23" y="13"/>
                      <a:pt x="24" y="10"/>
                    </a:cubicBezTo>
                    <a:cubicBezTo>
                      <a:pt x="24" y="6"/>
                      <a:pt x="22" y="0"/>
                      <a:pt x="20" y="0"/>
                    </a:cubicBezTo>
                    <a:cubicBezTo>
                      <a:pt x="20" y="0"/>
                      <a:pt x="16" y="1"/>
                      <a:pt x="12" y="2"/>
                    </a:cubicBezTo>
                    <a:cubicBezTo>
                      <a:pt x="13" y="3"/>
                      <a:pt x="12" y="5"/>
                      <a:pt x="11" y="7"/>
                    </a:cubicBezTo>
                    <a:cubicBezTo>
                      <a:pt x="11" y="10"/>
                      <a:pt x="5" y="13"/>
                      <a:pt x="2" y="15"/>
                    </a:cubicBezTo>
                    <a:cubicBezTo>
                      <a:pt x="1" y="15"/>
                      <a:pt x="0" y="17"/>
                      <a:pt x="0" y="19"/>
                    </a:cubicBezTo>
                    <a:cubicBezTo>
                      <a:pt x="4" y="22"/>
                      <a:pt x="10" y="25"/>
                      <a:pt x="14" y="28"/>
                    </a:cubicBezTo>
                    <a:cubicBezTo>
                      <a:pt x="22" y="35"/>
                      <a:pt x="35" y="43"/>
                      <a:pt x="41" y="45"/>
                    </a:cubicBezTo>
                    <a:cubicBezTo>
                      <a:pt x="41" y="45"/>
                      <a:pt x="42" y="45"/>
                      <a:pt x="43" y="45"/>
                    </a:cubicBezTo>
                    <a:cubicBezTo>
                      <a:pt x="45" y="39"/>
                      <a:pt x="46" y="38"/>
                      <a:pt x="47" y="35"/>
                    </a:cubicBezTo>
                    <a:cubicBezTo>
                      <a:pt x="47" y="31"/>
                      <a:pt x="41" y="29"/>
                      <a:pt x="38" y="26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Freeform 30"/>
              <p:cNvSpPr/>
              <p:nvPr/>
            </p:nvSpPr>
            <p:spPr bwMode="auto">
              <a:xfrm>
                <a:off x="4075113" y="3040063"/>
                <a:ext cx="63500" cy="68263"/>
              </a:xfrm>
              <a:custGeom>
                <a:avLst/>
                <a:gdLst/>
                <a:ahLst/>
                <a:cxnLst>
                  <a:cxn ang="0">
                    <a:pos x="31" y="24"/>
                  </a:cxn>
                  <a:cxn ang="0">
                    <a:pos x="32" y="18"/>
                  </a:cxn>
                  <a:cxn ang="0">
                    <a:pos x="30" y="11"/>
                  </a:cxn>
                  <a:cxn ang="0">
                    <a:pos x="21" y="0"/>
                  </a:cxn>
                  <a:cxn ang="0">
                    <a:pos x="13" y="2"/>
                  </a:cxn>
                  <a:cxn ang="0">
                    <a:pos x="8" y="3"/>
                  </a:cxn>
                  <a:cxn ang="0">
                    <a:pos x="0" y="11"/>
                  </a:cxn>
                  <a:cxn ang="0">
                    <a:pos x="2" y="15"/>
                  </a:cxn>
                  <a:cxn ang="0">
                    <a:pos x="11" y="30"/>
                  </a:cxn>
                  <a:cxn ang="0">
                    <a:pos x="20" y="36"/>
                  </a:cxn>
                  <a:cxn ang="0">
                    <a:pos x="22" y="32"/>
                  </a:cxn>
                  <a:cxn ang="0">
                    <a:pos x="31" y="24"/>
                  </a:cxn>
                </a:cxnLst>
                <a:rect l="0" t="0" r="r" b="b"/>
                <a:pathLst>
                  <a:path w="33" h="36">
                    <a:moveTo>
                      <a:pt x="31" y="24"/>
                    </a:moveTo>
                    <a:cubicBezTo>
                      <a:pt x="32" y="22"/>
                      <a:pt x="33" y="20"/>
                      <a:pt x="32" y="18"/>
                    </a:cubicBezTo>
                    <a:cubicBezTo>
                      <a:pt x="31" y="16"/>
                      <a:pt x="30" y="14"/>
                      <a:pt x="30" y="11"/>
                    </a:cubicBezTo>
                    <a:cubicBezTo>
                      <a:pt x="30" y="9"/>
                      <a:pt x="24" y="0"/>
                      <a:pt x="21" y="0"/>
                    </a:cubicBezTo>
                    <a:cubicBezTo>
                      <a:pt x="19" y="0"/>
                      <a:pt x="16" y="2"/>
                      <a:pt x="13" y="2"/>
                    </a:cubicBezTo>
                    <a:cubicBezTo>
                      <a:pt x="10" y="1"/>
                      <a:pt x="8" y="0"/>
                      <a:pt x="8" y="3"/>
                    </a:cubicBezTo>
                    <a:cubicBezTo>
                      <a:pt x="7" y="5"/>
                      <a:pt x="3" y="8"/>
                      <a:pt x="0" y="11"/>
                    </a:cubicBezTo>
                    <a:cubicBezTo>
                      <a:pt x="1" y="12"/>
                      <a:pt x="1" y="14"/>
                      <a:pt x="2" y="15"/>
                    </a:cubicBezTo>
                    <a:cubicBezTo>
                      <a:pt x="4" y="25"/>
                      <a:pt x="7" y="26"/>
                      <a:pt x="11" y="30"/>
                    </a:cubicBezTo>
                    <a:cubicBezTo>
                      <a:pt x="12" y="31"/>
                      <a:pt x="16" y="33"/>
                      <a:pt x="20" y="36"/>
                    </a:cubicBezTo>
                    <a:cubicBezTo>
                      <a:pt x="20" y="34"/>
                      <a:pt x="21" y="32"/>
                      <a:pt x="22" y="32"/>
                    </a:cubicBezTo>
                    <a:cubicBezTo>
                      <a:pt x="25" y="30"/>
                      <a:pt x="31" y="27"/>
                      <a:pt x="31" y="24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Freeform 31"/>
              <p:cNvSpPr/>
              <p:nvPr/>
            </p:nvSpPr>
            <p:spPr bwMode="auto">
              <a:xfrm>
                <a:off x="3994150" y="2640013"/>
                <a:ext cx="179388" cy="147638"/>
              </a:xfrm>
              <a:custGeom>
                <a:avLst/>
                <a:gdLst/>
                <a:ahLst/>
                <a:cxnLst>
                  <a:cxn ang="0">
                    <a:pos x="44" y="59"/>
                  </a:cxn>
                  <a:cxn ang="0">
                    <a:pos x="56" y="51"/>
                  </a:cxn>
                  <a:cxn ang="0">
                    <a:pos x="56" y="20"/>
                  </a:cxn>
                  <a:cxn ang="0">
                    <a:pos x="94" y="20"/>
                  </a:cxn>
                  <a:cxn ang="0">
                    <a:pos x="94" y="4"/>
                  </a:cxn>
                  <a:cxn ang="0">
                    <a:pos x="86" y="0"/>
                  </a:cxn>
                  <a:cxn ang="0">
                    <a:pos x="44" y="0"/>
                  </a:cxn>
                  <a:cxn ang="0">
                    <a:pos x="38" y="10"/>
                  </a:cxn>
                  <a:cxn ang="0">
                    <a:pos x="23" y="31"/>
                  </a:cxn>
                  <a:cxn ang="0">
                    <a:pos x="3" y="66"/>
                  </a:cxn>
                  <a:cxn ang="0">
                    <a:pos x="0" y="77"/>
                  </a:cxn>
                  <a:cxn ang="0">
                    <a:pos x="44" y="77"/>
                  </a:cxn>
                  <a:cxn ang="0">
                    <a:pos x="44" y="59"/>
                  </a:cxn>
                </a:cxnLst>
                <a:rect l="0" t="0" r="r" b="b"/>
                <a:pathLst>
                  <a:path w="94" h="77">
                    <a:moveTo>
                      <a:pt x="44" y="59"/>
                    </a:moveTo>
                    <a:cubicBezTo>
                      <a:pt x="44" y="56"/>
                      <a:pt x="56" y="53"/>
                      <a:pt x="56" y="51"/>
                    </a:cubicBezTo>
                    <a:cubicBezTo>
                      <a:pt x="56" y="48"/>
                      <a:pt x="56" y="20"/>
                      <a:pt x="56" y="20"/>
                    </a:cubicBezTo>
                    <a:cubicBezTo>
                      <a:pt x="56" y="20"/>
                      <a:pt x="93" y="21"/>
                      <a:pt x="94" y="20"/>
                    </a:cubicBezTo>
                    <a:cubicBezTo>
                      <a:pt x="94" y="20"/>
                      <a:pt x="94" y="12"/>
                      <a:pt x="94" y="4"/>
                    </a:cubicBezTo>
                    <a:cubicBezTo>
                      <a:pt x="92" y="2"/>
                      <a:pt x="94" y="0"/>
                      <a:pt x="86" y="0"/>
                    </a:cubicBezTo>
                    <a:cubicBezTo>
                      <a:pt x="79" y="0"/>
                      <a:pt x="58" y="0"/>
                      <a:pt x="44" y="0"/>
                    </a:cubicBezTo>
                    <a:cubicBezTo>
                      <a:pt x="41" y="3"/>
                      <a:pt x="39" y="7"/>
                      <a:pt x="38" y="10"/>
                    </a:cubicBezTo>
                    <a:cubicBezTo>
                      <a:pt x="36" y="16"/>
                      <a:pt x="23" y="23"/>
                      <a:pt x="23" y="31"/>
                    </a:cubicBezTo>
                    <a:cubicBezTo>
                      <a:pt x="22" y="38"/>
                      <a:pt x="11" y="50"/>
                      <a:pt x="3" y="66"/>
                    </a:cubicBezTo>
                    <a:cubicBezTo>
                      <a:pt x="1" y="70"/>
                      <a:pt x="0" y="74"/>
                      <a:pt x="0" y="77"/>
                    </a:cubicBezTo>
                    <a:cubicBezTo>
                      <a:pt x="44" y="77"/>
                      <a:pt x="44" y="77"/>
                      <a:pt x="44" y="77"/>
                    </a:cubicBezTo>
                    <a:cubicBezTo>
                      <a:pt x="44" y="77"/>
                      <a:pt x="44" y="62"/>
                      <a:pt x="44" y="59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Freeform 32"/>
              <p:cNvSpPr/>
              <p:nvPr/>
            </p:nvSpPr>
            <p:spPr bwMode="auto">
              <a:xfrm>
                <a:off x="3992563" y="2647950"/>
                <a:ext cx="261938" cy="287338"/>
              </a:xfrm>
              <a:custGeom>
                <a:avLst/>
                <a:gdLst/>
                <a:ahLst/>
                <a:cxnLst>
                  <a:cxn ang="0">
                    <a:pos x="11" y="130"/>
                  </a:cxn>
                  <a:cxn ang="0">
                    <a:pos x="21" y="130"/>
                  </a:cxn>
                  <a:cxn ang="0">
                    <a:pos x="30" y="129"/>
                  </a:cxn>
                  <a:cxn ang="0">
                    <a:pos x="36" y="135"/>
                  </a:cxn>
                  <a:cxn ang="0">
                    <a:pos x="40" y="135"/>
                  </a:cxn>
                  <a:cxn ang="0">
                    <a:pos x="48" y="145"/>
                  </a:cxn>
                  <a:cxn ang="0">
                    <a:pos x="53" y="150"/>
                  </a:cxn>
                  <a:cxn ang="0">
                    <a:pos x="59" y="147"/>
                  </a:cxn>
                  <a:cxn ang="0">
                    <a:pos x="66" y="144"/>
                  </a:cxn>
                  <a:cxn ang="0">
                    <a:pos x="72" y="143"/>
                  </a:cxn>
                  <a:cxn ang="0">
                    <a:pos x="80" y="144"/>
                  </a:cxn>
                  <a:cxn ang="0">
                    <a:pos x="87" y="141"/>
                  </a:cxn>
                  <a:cxn ang="0">
                    <a:pos x="131" y="141"/>
                  </a:cxn>
                  <a:cxn ang="0">
                    <a:pos x="132" y="131"/>
                  </a:cxn>
                  <a:cxn ang="0">
                    <a:pos x="129" y="128"/>
                  </a:cxn>
                  <a:cxn ang="0">
                    <a:pos x="118" y="28"/>
                  </a:cxn>
                  <a:cxn ang="0">
                    <a:pos x="137" y="28"/>
                  </a:cxn>
                  <a:cxn ang="0">
                    <a:pos x="97" y="2"/>
                  </a:cxn>
                  <a:cxn ang="0">
                    <a:pos x="95" y="0"/>
                  </a:cxn>
                  <a:cxn ang="0">
                    <a:pos x="95" y="16"/>
                  </a:cxn>
                  <a:cxn ang="0">
                    <a:pos x="57" y="16"/>
                  </a:cxn>
                  <a:cxn ang="0">
                    <a:pos x="57" y="47"/>
                  </a:cxn>
                  <a:cxn ang="0">
                    <a:pos x="45" y="55"/>
                  </a:cxn>
                  <a:cxn ang="0">
                    <a:pos x="45" y="73"/>
                  </a:cxn>
                  <a:cxn ang="0">
                    <a:pos x="1" y="73"/>
                  </a:cxn>
                  <a:cxn ang="0">
                    <a:pos x="7" y="85"/>
                  </a:cxn>
                  <a:cxn ang="0">
                    <a:pos x="9" y="104"/>
                  </a:cxn>
                  <a:cxn ang="0">
                    <a:pos x="6" y="126"/>
                  </a:cxn>
                  <a:cxn ang="0">
                    <a:pos x="4" y="135"/>
                  </a:cxn>
                  <a:cxn ang="0">
                    <a:pos x="4" y="135"/>
                  </a:cxn>
                  <a:cxn ang="0">
                    <a:pos x="11" y="130"/>
                  </a:cxn>
                </a:cxnLst>
                <a:rect l="0" t="0" r="r" b="b"/>
                <a:pathLst>
                  <a:path w="137" h="150">
                    <a:moveTo>
                      <a:pt x="11" y="130"/>
                    </a:moveTo>
                    <a:cubicBezTo>
                      <a:pt x="15" y="131"/>
                      <a:pt x="21" y="130"/>
                      <a:pt x="21" y="130"/>
                    </a:cubicBezTo>
                    <a:cubicBezTo>
                      <a:pt x="21" y="130"/>
                      <a:pt x="27" y="127"/>
                      <a:pt x="30" y="129"/>
                    </a:cubicBezTo>
                    <a:cubicBezTo>
                      <a:pt x="33" y="131"/>
                      <a:pt x="36" y="135"/>
                      <a:pt x="36" y="135"/>
                    </a:cubicBezTo>
                    <a:cubicBezTo>
                      <a:pt x="40" y="135"/>
                      <a:pt x="40" y="135"/>
                      <a:pt x="40" y="135"/>
                    </a:cubicBezTo>
                    <a:cubicBezTo>
                      <a:pt x="40" y="135"/>
                      <a:pt x="43" y="143"/>
                      <a:pt x="48" y="145"/>
                    </a:cubicBezTo>
                    <a:cubicBezTo>
                      <a:pt x="51" y="146"/>
                      <a:pt x="52" y="148"/>
                      <a:pt x="53" y="150"/>
                    </a:cubicBezTo>
                    <a:cubicBezTo>
                      <a:pt x="57" y="150"/>
                      <a:pt x="59" y="149"/>
                      <a:pt x="59" y="147"/>
                    </a:cubicBezTo>
                    <a:cubicBezTo>
                      <a:pt x="59" y="144"/>
                      <a:pt x="61" y="139"/>
                      <a:pt x="66" y="144"/>
                    </a:cubicBezTo>
                    <a:cubicBezTo>
                      <a:pt x="71" y="149"/>
                      <a:pt x="71" y="145"/>
                      <a:pt x="72" y="143"/>
                    </a:cubicBezTo>
                    <a:cubicBezTo>
                      <a:pt x="73" y="141"/>
                      <a:pt x="76" y="144"/>
                      <a:pt x="80" y="144"/>
                    </a:cubicBezTo>
                    <a:cubicBezTo>
                      <a:pt x="83" y="144"/>
                      <a:pt x="87" y="141"/>
                      <a:pt x="87" y="141"/>
                    </a:cubicBezTo>
                    <a:cubicBezTo>
                      <a:pt x="87" y="141"/>
                      <a:pt x="129" y="142"/>
                      <a:pt x="131" y="141"/>
                    </a:cubicBezTo>
                    <a:cubicBezTo>
                      <a:pt x="133" y="140"/>
                      <a:pt x="132" y="131"/>
                      <a:pt x="132" y="131"/>
                    </a:cubicBezTo>
                    <a:cubicBezTo>
                      <a:pt x="129" y="128"/>
                      <a:pt x="129" y="128"/>
                      <a:pt x="129" y="128"/>
                    </a:cubicBezTo>
                    <a:cubicBezTo>
                      <a:pt x="118" y="28"/>
                      <a:pt x="118" y="28"/>
                      <a:pt x="118" y="28"/>
                    </a:cubicBezTo>
                    <a:cubicBezTo>
                      <a:pt x="137" y="28"/>
                      <a:pt x="137" y="28"/>
                      <a:pt x="137" y="28"/>
                    </a:cubicBezTo>
                    <a:cubicBezTo>
                      <a:pt x="117" y="15"/>
                      <a:pt x="99" y="3"/>
                      <a:pt x="97" y="2"/>
                    </a:cubicBezTo>
                    <a:cubicBezTo>
                      <a:pt x="96" y="2"/>
                      <a:pt x="95" y="1"/>
                      <a:pt x="95" y="0"/>
                    </a:cubicBezTo>
                    <a:cubicBezTo>
                      <a:pt x="95" y="8"/>
                      <a:pt x="95" y="16"/>
                      <a:pt x="95" y="16"/>
                    </a:cubicBezTo>
                    <a:cubicBezTo>
                      <a:pt x="94" y="17"/>
                      <a:pt x="57" y="16"/>
                      <a:pt x="57" y="16"/>
                    </a:cubicBezTo>
                    <a:cubicBezTo>
                      <a:pt x="57" y="16"/>
                      <a:pt x="57" y="44"/>
                      <a:pt x="57" y="47"/>
                    </a:cubicBezTo>
                    <a:cubicBezTo>
                      <a:pt x="57" y="49"/>
                      <a:pt x="45" y="52"/>
                      <a:pt x="45" y="55"/>
                    </a:cubicBezTo>
                    <a:cubicBezTo>
                      <a:pt x="45" y="58"/>
                      <a:pt x="45" y="73"/>
                      <a:pt x="45" y="73"/>
                    </a:cubicBezTo>
                    <a:cubicBezTo>
                      <a:pt x="1" y="73"/>
                      <a:pt x="1" y="73"/>
                      <a:pt x="1" y="73"/>
                    </a:cubicBezTo>
                    <a:cubicBezTo>
                      <a:pt x="0" y="80"/>
                      <a:pt x="4" y="82"/>
                      <a:pt x="7" y="85"/>
                    </a:cubicBezTo>
                    <a:cubicBezTo>
                      <a:pt x="10" y="89"/>
                      <a:pt x="4" y="96"/>
                      <a:pt x="9" y="104"/>
                    </a:cubicBezTo>
                    <a:cubicBezTo>
                      <a:pt x="15" y="111"/>
                      <a:pt x="8" y="122"/>
                      <a:pt x="6" y="126"/>
                    </a:cubicBezTo>
                    <a:cubicBezTo>
                      <a:pt x="4" y="128"/>
                      <a:pt x="4" y="132"/>
                      <a:pt x="4" y="135"/>
                    </a:cubicBezTo>
                    <a:cubicBezTo>
                      <a:pt x="4" y="135"/>
                      <a:pt x="4" y="135"/>
                      <a:pt x="4" y="135"/>
                    </a:cubicBezTo>
                    <a:cubicBezTo>
                      <a:pt x="8" y="135"/>
                      <a:pt x="7" y="129"/>
                      <a:pt x="11" y="130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Freeform 33"/>
              <p:cNvSpPr/>
              <p:nvPr/>
            </p:nvSpPr>
            <p:spPr bwMode="auto">
              <a:xfrm>
                <a:off x="4094163" y="2701925"/>
                <a:ext cx="360363" cy="338138"/>
              </a:xfrm>
              <a:custGeom>
                <a:avLst/>
                <a:gdLst/>
                <a:ahLst/>
                <a:cxnLst>
                  <a:cxn ang="0">
                    <a:pos x="179" y="73"/>
                  </a:cxn>
                  <a:cxn ang="0">
                    <a:pos x="173" y="61"/>
                  </a:cxn>
                  <a:cxn ang="0">
                    <a:pos x="161" y="57"/>
                  </a:cxn>
                  <a:cxn ang="0">
                    <a:pos x="153" y="47"/>
                  </a:cxn>
                  <a:cxn ang="0">
                    <a:pos x="84" y="0"/>
                  </a:cxn>
                  <a:cxn ang="0">
                    <a:pos x="65" y="0"/>
                  </a:cxn>
                  <a:cxn ang="0">
                    <a:pos x="76" y="100"/>
                  </a:cxn>
                  <a:cxn ang="0">
                    <a:pos x="79" y="103"/>
                  </a:cxn>
                  <a:cxn ang="0">
                    <a:pos x="78" y="113"/>
                  </a:cxn>
                  <a:cxn ang="0">
                    <a:pos x="34" y="113"/>
                  </a:cxn>
                  <a:cxn ang="0">
                    <a:pos x="27" y="116"/>
                  </a:cxn>
                  <a:cxn ang="0">
                    <a:pos x="19" y="115"/>
                  </a:cxn>
                  <a:cxn ang="0">
                    <a:pos x="13" y="116"/>
                  </a:cxn>
                  <a:cxn ang="0">
                    <a:pos x="6" y="119"/>
                  </a:cxn>
                  <a:cxn ang="0">
                    <a:pos x="0" y="122"/>
                  </a:cxn>
                  <a:cxn ang="0">
                    <a:pos x="1" y="125"/>
                  </a:cxn>
                  <a:cxn ang="0">
                    <a:pos x="3" y="128"/>
                  </a:cxn>
                  <a:cxn ang="0">
                    <a:pos x="5" y="135"/>
                  </a:cxn>
                  <a:cxn ang="0">
                    <a:pos x="11" y="142"/>
                  </a:cxn>
                  <a:cxn ang="0">
                    <a:pos x="11" y="151"/>
                  </a:cxn>
                  <a:cxn ang="0">
                    <a:pos x="14" y="154"/>
                  </a:cxn>
                  <a:cxn ang="0">
                    <a:pos x="21" y="153"/>
                  </a:cxn>
                  <a:cxn ang="0">
                    <a:pos x="28" y="154"/>
                  </a:cxn>
                  <a:cxn ang="0">
                    <a:pos x="36" y="148"/>
                  </a:cxn>
                  <a:cxn ang="0">
                    <a:pos x="41" y="157"/>
                  </a:cxn>
                  <a:cxn ang="0">
                    <a:pos x="45" y="162"/>
                  </a:cxn>
                  <a:cxn ang="0">
                    <a:pos x="45" y="166"/>
                  </a:cxn>
                  <a:cxn ang="0">
                    <a:pos x="47" y="172"/>
                  </a:cxn>
                  <a:cxn ang="0">
                    <a:pos x="53" y="173"/>
                  </a:cxn>
                  <a:cxn ang="0">
                    <a:pos x="58" y="175"/>
                  </a:cxn>
                  <a:cxn ang="0">
                    <a:pos x="65" y="172"/>
                  </a:cxn>
                  <a:cxn ang="0">
                    <a:pos x="70" y="171"/>
                  </a:cxn>
                  <a:cxn ang="0">
                    <a:pos x="74" y="172"/>
                  </a:cxn>
                  <a:cxn ang="0">
                    <a:pos x="78" y="172"/>
                  </a:cxn>
                  <a:cxn ang="0">
                    <a:pos x="81" y="163"/>
                  </a:cxn>
                  <a:cxn ang="0">
                    <a:pos x="80" y="156"/>
                  </a:cxn>
                  <a:cxn ang="0">
                    <a:pos x="89" y="152"/>
                  </a:cxn>
                  <a:cxn ang="0">
                    <a:pos x="93" y="145"/>
                  </a:cxn>
                  <a:cxn ang="0">
                    <a:pos x="96" y="136"/>
                  </a:cxn>
                  <a:cxn ang="0">
                    <a:pos x="103" y="137"/>
                  </a:cxn>
                  <a:cxn ang="0">
                    <a:pos x="108" y="131"/>
                  </a:cxn>
                  <a:cxn ang="0">
                    <a:pos x="114" y="129"/>
                  </a:cxn>
                  <a:cxn ang="0">
                    <a:pos x="118" y="126"/>
                  </a:cxn>
                  <a:cxn ang="0">
                    <a:pos x="128" y="122"/>
                  </a:cxn>
                  <a:cxn ang="0">
                    <a:pos x="136" y="119"/>
                  </a:cxn>
                  <a:cxn ang="0">
                    <a:pos x="150" y="119"/>
                  </a:cxn>
                  <a:cxn ang="0">
                    <a:pos x="159" y="116"/>
                  </a:cxn>
                  <a:cxn ang="0">
                    <a:pos x="177" y="115"/>
                  </a:cxn>
                  <a:cxn ang="0">
                    <a:pos x="184" y="110"/>
                  </a:cxn>
                  <a:cxn ang="0">
                    <a:pos x="188" y="101"/>
                  </a:cxn>
                  <a:cxn ang="0">
                    <a:pos x="188" y="71"/>
                  </a:cxn>
                  <a:cxn ang="0">
                    <a:pos x="179" y="73"/>
                  </a:cxn>
                </a:cxnLst>
                <a:rect l="0" t="0" r="r" b="b"/>
                <a:pathLst>
                  <a:path w="189" h="177">
                    <a:moveTo>
                      <a:pt x="179" y="73"/>
                    </a:moveTo>
                    <a:cubicBezTo>
                      <a:pt x="179" y="73"/>
                      <a:pt x="179" y="65"/>
                      <a:pt x="173" y="61"/>
                    </a:cubicBezTo>
                    <a:cubicBezTo>
                      <a:pt x="168" y="58"/>
                      <a:pt x="161" y="57"/>
                      <a:pt x="161" y="57"/>
                    </a:cubicBezTo>
                    <a:cubicBezTo>
                      <a:pt x="161" y="57"/>
                      <a:pt x="157" y="50"/>
                      <a:pt x="153" y="47"/>
                    </a:cubicBezTo>
                    <a:cubicBezTo>
                      <a:pt x="152" y="45"/>
                      <a:pt x="114" y="20"/>
                      <a:pt x="84" y="0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76" y="100"/>
                      <a:pt x="76" y="100"/>
                      <a:pt x="76" y="100"/>
                    </a:cubicBezTo>
                    <a:cubicBezTo>
                      <a:pt x="79" y="103"/>
                      <a:pt x="79" y="103"/>
                      <a:pt x="79" y="103"/>
                    </a:cubicBezTo>
                    <a:cubicBezTo>
                      <a:pt x="79" y="103"/>
                      <a:pt x="80" y="112"/>
                      <a:pt x="78" y="113"/>
                    </a:cubicBezTo>
                    <a:cubicBezTo>
                      <a:pt x="76" y="114"/>
                      <a:pt x="34" y="113"/>
                      <a:pt x="34" y="113"/>
                    </a:cubicBezTo>
                    <a:cubicBezTo>
                      <a:pt x="34" y="113"/>
                      <a:pt x="30" y="116"/>
                      <a:pt x="27" y="116"/>
                    </a:cubicBezTo>
                    <a:cubicBezTo>
                      <a:pt x="23" y="116"/>
                      <a:pt x="20" y="113"/>
                      <a:pt x="19" y="115"/>
                    </a:cubicBezTo>
                    <a:cubicBezTo>
                      <a:pt x="18" y="117"/>
                      <a:pt x="18" y="121"/>
                      <a:pt x="13" y="116"/>
                    </a:cubicBezTo>
                    <a:cubicBezTo>
                      <a:pt x="8" y="111"/>
                      <a:pt x="6" y="116"/>
                      <a:pt x="6" y="119"/>
                    </a:cubicBezTo>
                    <a:cubicBezTo>
                      <a:pt x="6" y="121"/>
                      <a:pt x="4" y="122"/>
                      <a:pt x="0" y="122"/>
                    </a:cubicBezTo>
                    <a:cubicBezTo>
                      <a:pt x="1" y="124"/>
                      <a:pt x="1" y="125"/>
                      <a:pt x="1" y="125"/>
                    </a:cubicBezTo>
                    <a:cubicBezTo>
                      <a:pt x="3" y="128"/>
                      <a:pt x="3" y="128"/>
                      <a:pt x="3" y="128"/>
                    </a:cubicBezTo>
                    <a:cubicBezTo>
                      <a:pt x="3" y="128"/>
                      <a:pt x="3" y="133"/>
                      <a:pt x="5" y="135"/>
                    </a:cubicBezTo>
                    <a:cubicBezTo>
                      <a:pt x="7" y="137"/>
                      <a:pt x="11" y="141"/>
                      <a:pt x="11" y="142"/>
                    </a:cubicBezTo>
                    <a:cubicBezTo>
                      <a:pt x="11" y="144"/>
                      <a:pt x="11" y="151"/>
                      <a:pt x="11" y="151"/>
                    </a:cubicBezTo>
                    <a:cubicBezTo>
                      <a:pt x="11" y="151"/>
                      <a:pt x="12" y="157"/>
                      <a:pt x="14" y="154"/>
                    </a:cubicBezTo>
                    <a:cubicBezTo>
                      <a:pt x="16" y="152"/>
                      <a:pt x="19" y="157"/>
                      <a:pt x="21" y="153"/>
                    </a:cubicBezTo>
                    <a:cubicBezTo>
                      <a:pt x="22" y="150"/>
                      <a:pt x="26" y="154"/>
                      <a:pt x="28" y="154"/>
                    </a:cubicBezTo>
                    <a:cubicBezTo>
                      <a:pt x="30" y="154"/>
                      <a:pt x="35" y="148"/>
                      <a:pt x="36" y="148"/>
                    </a:cubicBezTo>
                    <a:cubicBezTo>
                      <a:pt x="38" y="149"/>
                      <a:pt x="41" y="154"/>
                      <a:pt x="41" y="157"/>
                    </a:cubicBezTo>
                    <a:cubicBezTo>
                      <a:pt x="41" y="159"/>
                      <a:pt x="47" y="161"/>
                      <a:pt x="45" y="162"/>
                    </a:cubicBezTo>
                    <a:cubicBezTo>
                      <a:pt x="43" y="163"/>
                      <a:pt x="42" y="166"/>
                      <a:pt x="45" y="166"/>
                    </a:cubicBezTo>
                    <a:cubicBezTo>
                      <a:pt x="47" y="166"/>
                      <a:pt x="46" y="170"/>
                      <a:pt x="47" y="172"/>
                    </a:cubicBezTo>
                    <a:cubicBezTo>
                      <a:pt x="49" y="174"/>
                      <a:pt x="51" y="176"/>
                      <a:pt x="53" y="173"/>
                    </a:cubicBezTo>
                    <a:cubicBezTo>
                      <a:pt x="54" y="170"/>
                      <a:pt x="57" y="173"/>
                      <a:pt x="58" y="175"/>
                    </a:cubicBezTo>
                    <a:cubicBezTo>
                      <a:pt x="60" y="177"/>
                      <a:pt x="64" y="174"/>
                      <a:pt x="65" y="172"/>
                    </a:cubicBezTo>
                    <a:cubicBezTo>
                      <a:pt x="65" y="169"/>
                      <a:pt x="71" y="168"/>
                      <a:pt x="70" y="171"/>
                    </a:cubicBezTo>
                    <a:cubicBezTo>
                      <a:pt x="70" y="174"/>
                      <a:pt x="71" y="175"/>
                      <a:pt x="74" y="172"/>
                    </a:cubicBezTo>
                    <a:cubicBezTo>
                      <a:pt x="75" y="171"/>
                      <a:pt x="76" y="171"/>
                      <a:pt x="78" y="172"/>
                    </a:cubicBezTo>
                    <a:cubicBezTo>
                      <a:pt x="79" y="168"/>
                      <a:pt x="80" y="164"/>
                      <a:pt x="81" y="163"/>
                    </a:cubicBezTo>
                    <a:cubicBezTo>
                      <a:pt x="82" y="161"/>
                      <a:pt x="78" y="156"/>
                      <a:pt x="80" y="156"/>
                    </a:cubicBezTo>
                    <a:cubicBezTo>
                      <a:pt x="82" y="155"/>
                      <a:pt x="87" y="156"/>
                      <a:pt x="89" y="152"/>
                    </a:cubicBezTo>
                    <a:cubicBezTo>
                      <a:pt x="91" y="147"/>
                      <a:pt x="93" y="145"/>
                      <a:pt x="93" y="145"/>
                    </a:cubicBezTo>
                    <a:cubicBezTo>
                      <a:pt x="93" y="145"/>
                      <a:pt x="93" y="135"/>
                      <a:pt x="96" y="136"/>
                    </a:cubicBezTo>
                    <a:cubicBezTo>
                      <a:pt x="99" y="138"/>
                      <a:pt x="103" y="141"/>
                      <a:pt x="103" y="137"/>
                    </a:cubicBezTo>
                    <a:cubicBezTo>
                      <a:pt x="104" y="133"/>
                      <a:pt x="107" y="135"/>
                      <a:pt x="108" y="131"/>
                    </a:cubicBezTo>
                    <a:cubicBezTo>
                      <a:pt x="109" y="128"/>
                      <a:pt x="111" y="128"/>
                      <a:pt x="114" y="129"/>
                    </a:cubicBezTo>
                    <a:cubicBezTo>
                      <a:pt x="116" y="129"/>
                      <a:pt x="118" y="128"/>
                      <a:pt x="118" y="126"/>
                    </a:cubicBezTo>
                    <a:cubicBezTo>
                      <a:pt x="118" y="124"/>
                      <a:pt x="123" y="125"/>
                      <a:pt x="128" y="122"/>
                    </a:cubicBezTo>
                    <a:cubicBezTo>
                      <a:pt x="132" y="119"/>
                      <a:pt x="134" y="117"/>
                      <a:pt x="136" y="119"/>
                    </a:cubicBezTo>
                    <a:cubicBezTo>
                      <a:pt x="138" y="120"/>
                      <a:pt x="149" y="120"/>
                      <a:pt x="150" y="119"/>
                    </a:cubicBezTo>
                    <a:cubicBezTo>
                      <a:pt x="152" y="119"/>
                      <a:pt x="155" y="116"/>
                      <a:pt x="159" y="116"/>
                    </a:cubicBezTo>
                    <a:cubicBezTo>
                      <a:pt x="163" y="117"/>
                      <a:pt x="173" y="115"/>
                      <a:pt x="177" y="115"/>
                    </a:cubicBezTo>
                    <a:cubicBezTo>
                      <a:pt x="181" y="115"/>
                      <a:pt x="183" y="111"/>
                      <a:pt x="184" y="110"/>
                    </a:cubicBezTo>
                    <a:cubicBezTo>
                      <a:pt x="185" y="108"/>
                      <a:pt x="186" y="102"/>
                      <a:pt x="188" y="101"/>
                    </a:cubicBezTo>
                    <a:cubicBezTo>
                      <a:pt x="189" y="100"/>
                      <a:pt x="189" y="79"/>
                      <a:pt x="188" y="71"/>
                    </a:cubicBezTo>
                    <a:cubicBezTo>
                      <a:pt x="184" y="72"/>
                      <a:pt x="179" y="73"/>
                      <a:pt x="179" y="73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Freeform 34"/>
              <p:cNvSpPr/>
              <p:nvPr/>
            </p:nvSpPr>
            <p:spPr bwMode="auto">
              <a:xfrm>
                <a:off x="4243388" y="2925763"/>
                <a:ext cx="176213" cy="125413"/>
              </a:xfrm>
              <a:custGeom>
                <a:avLst/>
                <a:gdLst/>
                <a:ahLst/>
                <a:cxnLst>
                  <a:cxn ang="0">
                    <a:pos x="92" y="37"/>
                  </a:cxn>
                  <a:cxn ang="0">
                    <a:pos x="87" y="35"/>
                  </a:cxn>
                  <a:cxn ang="0">
                    <a:pos x="86" y="29"/>
                  </a:cxn>
                  <a:cxn ang="0">
                    <a:pos x="81" y="30"/>
                  </a:cxn>
                  <a:cxn ang="0">
                    <a:pos x="76" y="26"/>
                  </a:cxn>
                  <a:cxn ang="0">
                    <a:pos x="74" y="21"/>
                  </a:cxn>
                  <a:cxn ang="0">
                    <a:pos x="69" y="15"/>
                  </a:cxn>
                  <a:cxn ang="0">
                    <a:pos x="65" y="9"/>
                  </a:cxn>
                  <a:cxn ang="0">
                    <a:pos x="65" y="3"/>
                  </a:cxn>
                  <a:cxn ang="0">
                    <a:pos x="58" y="2"/>
                  </a:cxn>
                  <a:cxn ang="0">
                    <a:pos x="50" y="5"/>
                  </a:cxn>
                  <a:cxn ang="0">
                    <a:pos x="40" y="9"/>
                  </a:cxn>
                  <a:cxn ang="0">
                    <a:pos x="36" y="12"/>
                  </a:cxn>
                  <a:cxn ang="0">
                    <a:pos x="30" y="14"/>
                  </a:cxn>
                  <a:cxn ang="0">
                    <a:pos x="25" y="20"/>
                  </a:cxn>
                  <a:cxn ang="0">
                    <a:pos x="18" y="19"/>
                  </a:cxn>
                  <a:cxn ang="0">
                    <a:pos x="15" y="28"/>
                  </a:cxn>
                  <a:cxn ang="0">
                    <a:pos x="11" y="35"/>
                  </a:cxn>
                  <a:cxn ang="0">
                    <a:pos x="2" y="39"/>
                  </a:cxn>
                  <a:cxn ang="0">
                    <a:pos x="3" y="46"/>
                  </a:cxn>
                  <a:cxn ang="0">
                    <a:pos x="0" y="55"/>
                  </a:cxn>
                  <a:cxn ang="0">
                    <a:pos x="5" y="58"/>
                  </a:cxn>
                  <a:cxn ang="0">
                    <a:pos x="15" y="63"/>
                  </a:cxn>
                  <a:cxn ang="0">
                    <a:pos x="28" y="61"/>
                  </a:cxn>
                  <a:cxn ang="0">
                    <a:pos x="32" y="60"/>
                  </a:cxn>
                  <a:cxn ang="0">
                    <a:pos x="30" y="49"/>
                  </a:cxn>
                  <a:cxn ang="0">
                    <a:pos x="58" y="50"/>
                  </a:cxn>
                  <a:cxn ang="0">
                    <a:pos x="63" y="47"/>
                  </a:cxn>
                  <a:cxn ang="0">
                    <a:pos x="73" y="48"/>
                  </a:cxn>
                  <a:cxn ang="0">
                    <a:pos x="79" y="44"/>
                  </a:cxn>
                  <a:cxn ang="0">
                    <a:pos x="89" y="42"/>
                  </a:cxn>
                  <a:cxn ang="0">
                    <a:pos x="92" y="37"/>
                  </a:cxn>
                  <a:cxn ang="0">
                    <a:pos x="92" y="37"/>
                  </a:cxn>
                </a:cxnLst>
                <a:rect l="0" t="0" r="r" b="b"/>
                <a:pathLst>
                  <a:path w="92" h="66">
                    <a:moveTo>
                      <a:pt x="92" y="37"/>
                    </a:moveTo>
                    <a:cubicBezTo>
                      <a:pt x="90" y="35"/>
                      <a:pt x="88" y="35"/>
                      <a:pt x="87" y="35"/>
                    </a:cubicBezTo>
                    <a:cubicBezTo>
                      <a:pt x="86" y="35"/>
                      <a:pt x="87" y="30"/>
                      <a:pt x="86" y="29"/>
                    </a:cubicBezTo>
                    <a:cubicBezTo>
                      <a:pt x="86" y="28"/>
                      <a:pt x="83" y="30"/>
                      <a:pt x="81" y="30"/>
                    </a:cubicBezTo>
                    <a:cubicBezTo>
                      <a:pt x="79" y="29"/>
                      <a:pt x="78" y="26"/>
                      <a:pt x="76" y="26"/>
                    </a:cubicBezTo>
                    <a:cubicBezTo>
                      <a:pt x="74" y="26"/>
                      <a:pt x="74" y="24"/>
                      <a:pt x="74" y="21"/>
                    </a:cubicBezTo>
                    <a:cubicBezTo>
                      <a:pt x="74" y="19"/>
                      <a:pt x="71" y="17"/>
                      <a:pt x="69" y="15"/>
                    </a:cubicBezTo>
                    <a:cubicBezTo>
                      <a:pt x="67" y="14"/>
                      <a:pt x="66" y="10"/>
                      <a:pt x="65" y="9"/>
                    </a:cubicBezTo>
                    <a:cubicBezTo>
                      <a:pt x="64" y="8"/>
                      <a:pt x="65" y="5"/>
                      <a:pt x="65" y="3"/>
                    </a:cubicBezTo>
                    <a:cubicBezTo>
                      <a:pt x="62" y="3"/>
                      <a:pt x="59" y="2"/>
                      <a:pt x="58" y="2"/>
                    </a:cubicBezTo>
                    <a:cubicBezTo>
                      <a:pt x="56" y="0"/>
                      <a:pt x="54" y="2"/>
                      <a:pt x="50" y="5"/>
                    </a:cubicBezTo>
                    <a:cubicBezTo>
                      <a:pt x="45" y="8"/>
                      <a:pt x="40" y="7"/>
                      <a:pt x="40" y="9"/>
                    </a:cubicBezTo>
                    <a:cubicBezTo>
                      <a:pt x="40" y="11"/>
                      <a:pt x="38" y="12"/>
                      <a:pt x="36" y="12"/>
                    </a:cubicBezTo>
                    <a:cubicBezTo>
                      <a:pt x="33" y="11"/>
                      <a:pt x="31" y="11"/>
                      <a:pt x="30" y="14"/>
                    </a:cubicBezTo>
                    <a:cubicBezTo>
                      <a:pt x="29" y="18"/>
                      <a:pt x="26" y="16"/>
                      <a:pt x="25" y="20"/>
                    </a:cubicBezTo>
                    <a:cubicBezTo>
                      <a:pt x="25" y="24"/>
                      <a:pt x="21" y="21"/>
                      <a:pt x="18" y="19"/>
                    </a:cubicBezTo>
                    <a:cubicBezTo>
                      <a:pt x="15" y="18"/>
                      <a:pt x="15" y="28"/>
                      <a:pt x="15" y="28"/>
                    </a:cubicBezTo>
                    <a:cubicBezTo>
                      <a:pt x="15" y="28"/>
                      <a:pt x="13" y="30"/>
                      <a:pt x="11" y="35"/>
                    </a:cubicBezTo>
                    <a:cubicBezTo>
                      <a:pt x="9" y="39"/>
                      <a:pt x="4" y="38"/>
                      <a:pt x="2" y="39"/>
                    </a:cubicBezTo>
                    <a:cubicBezTo>
                      <a:pt x="0" y="39"/>
                      <a:pt x="4" y="44"/>
                      <a:pt x="3" y="46"/>
                    </a:cubicBezTo>
                    <a:cubicBezTo>
                      <a:pt x="2" y="47"/>
                      <a:pt x="1" y="51"/>
                      <a:pt x="0" y="55"/>
                    </a:cubicBezTo>
                    <a:cubicBezTo>
                      <a:pt x="2" y="55"/>
                      <a:pt x="4" y="57"/>
                      <a:pt x="5" y="58"/>
                    </a:cubicBezTo>
                    <a:cubicBezTo>
                      <a:pt x="6" y="60"/>
                      <a:pt x="12" y="66"/>
                      <a:pt x="15" y="63"/>
                    </a:cubicBezTo>
                    <a:cubicBezTo>
                      <a:pt x="18" y="60"/>
                      <a:pt x="26" y="59"/>
                      <a:pt x="28" y="61"/>
                    </a:cubicBezTo>
                    <a:cubicBezTo>
                      <a:pt x="30" y="63"/>
                      <a:pt x="32" y="62"/>
                      <a:pt x="32" y="60"/>
                    </a:cubicBezTo>
                    <a:cubicBezTo>
                      <a:pt x="32" y="58"/>
                      <a:pt x="29" y="51"/>
                      <a:pt x="30" y="49"/>
                    </a:cubicBezTo>
                    <a:cubicBezTo>
                      <a:pt x="31" y="47"/>
                      <a:pt x="57" y="48"/>
                      <a:pt x="58" y="50"/>
                    </a:cubicBezTo>
                    <a:cubicBezTo>
                      <a:pt x="59" y="51"/>
                      <a:pt x="59" y="46"/>
                      <a:pt x="63" y="47"/>
                    </a:cubicBezTo>
                    <a:cubicBezTo>
                      <a:pt x="66" y="47"/>
                      <a:pt x="71" y="49"/>
                      <a:pt x="73" y="48"/>
                    </a:cubicBezTo>
                    <a:cubicBezTo>
                      <a:pt x="75" y="47"/>
                      <a:pt x="77" y="44"/>
                      <a:pt x="79" y="44"/>
                    </a:cubicBezTo>
                    <a:cubicBezTo>
                      <a:pt x="81" y="44"/>
                      <a:pt x="87" y="43"/>
                      <a:pt x="89" y="42"/>
                    </a:cubicBezTo>
                    <a:cubicBezTo>
                      <a:pt x="90" y="40"/>
                      <a:pt x="92" y="40"/>
                      <a:pt x="92" y="37"/>
                    </a:cubicBezTo>
                    <a:cubicBezTo>
                      <a:pt x="92" y="37"/>
                      <a:pt x="92" y="37"/>
                      <a:pt x="92" y="37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Freeform 35"/>
              <p:cNvSpPr/>
              <p:nvPr/>
            </p:nvSpPr>
            <p:spPr bwMode="auto">
              <a:xfrm>
                <a:off x="4365625" y="2738438"/>
                <a:ext cx="336550" cy="261938"/>
              </a:xfrm>
              <a:custGeom>
                <a:avLst/>
                <a:gdLst/>
                <a:ahLst/>
                <a:cxnLst>
                  <a:cxn ang="0">
                    <a:pos x="168" y="20"/>
                  </a:cxn>
                  <a:cxn ang="0">
                    <a:pos x="167" y="5"/>
                  </a:cxn>
                  <a:cxn ang="0">
                    <a:pos x="158" y="10"/>
                  </a:cxn>
                  <a:cxn ang="0">
                    <a:pos x="151" y="3"/>
                  </a:cxn>
                  <a:cxn ang="0">
                    <a:pos x="134" y="0"/>
                  </a:cxn>
                  <a:cxn ang="0">
                    <a:pos x="86" y="30"/>
                  </a:cxn>
                  <a:cxn ang="0">
                    <a:pos x="65" y="46"/>
                  </a:cxn>
                  <a:cxn ang="0">
                    <a:pos x="48" y="52"/>
                  </a:cxn>
                  <a:cxn ang="0">
                    <a:pos x="46" y="52"/>
                  </a:cxn>
                  <a:cxn ang="0">
                    <a:pos x="46" y="82"/>
                  </a:cxn>
                  <a:cxn ang="0">
                    <a:pos x="42" y="91"/>
                  </a:cxn>
                  <a:cxn ang="0">
                    <a:pos x="35" y="96"/>
                  </a:cxn>
                  <a:cxn ang="0">
                    <a:pos x="17" y="97"/>
                  </a:cxn>
                  <a:cxn ang="0">
                    <a:pos x="8" y="100"/>
                  </a:cxn>
                  <a:cxn ang="0">
                    <a:pos x="1" y="101"/>
                  </a:cxn>
                  <a:cxn ang="0">
                    <a:pos x="1" y="107"/>
                  </a:cxn>
                  <a:cxn ang="0">
                    <a:pos x="5" y="113"/>
                  </a:cxn>
                  <a:cxn ang="0">
                    <a:pos x="10" y="119"/>
                  </a:cxn>
                  <a:cxn ang="0">
                    <a:pos x="12" y="124"/>
                  </a:cxn>
                  <a:cxn ang="0">
                    <a:pos x="17" y="128"/>
                  </a:cxn>
                  <a:cxn ang="0">
                    <a:pos x="22" y="127"/>
                  </a:cxn>
                  <a:cxn ang="0">
                    <a:pos x="23" y="133"/>
                  </a:cxn>
                  <a:cxn ang="0">
                    <a:pos x="28" y="135"/>
                  </a:cxn>
                  <a:cxn ang="0">
                    <a:pos x="32" y="130"/>
                  </a:cxn>
                  <a:cxn ang="0">
                    <a:pos x="35" y="135"/>
                  </a:cxn>
                  <a:cxn ang="0">
                    <a:pos x="40" y="133"/>
                  </a:cxn>
                  <a:cxn ang="0">
                    <a:pos x="45" y="125"/>
                  </a:cxn>
                  <a:cxn ang="0">
                    <a:pos x="48" y="116"/>
                  </a:cxn>
                  <a:cxn ang="0">
                    <a:pos x="58" y="116"/>
                  </a:cxn>
                  <a:cxn ang="0">
                    <a:pos x="65" y="114"/>
                  </a:cxn>
                  <a:cxn ang="0">
                    <a:pos x="74" y="117"/>
                  </a:cxn>
                  <a:cxn ang="0">
                    <a:pos x="80" y="123"/>
                  </a:cxn>
                  <a:cxn ang="0">
                    <a:pos x="89" y="120"/>
                  </a:cxn>
                  <a:cxn ang="0">
                    <a:pos x="98" y="125"/>
                  </a:cxn>
                  <a:cxn ang="0">
                    <a:pos x="109" y="125"/>
                  </a:cxn>
                  <a:cxn ang="0">
                    <a:pos x="117" y="119"/>
                  </a:cxn>
                  <a:cxn ang="0">
                    <a:pos x="132" y="120"/>
                  </a:cxn>
                  <a:cxn ang="0">
                    <a:pos x="141" y="122"/>
                  </a:cxn>
                  <a:cxn ang="0">
                    <a:pos x="149" y="115"/>
                  </a:cxn>
                  <a:cxn ang="0">
                    <a:pos x="151" y="114"/>
                  </a:cxn>
                  <a:cxn ang="0">
                    <a:pos x="151" y="111"/>
                  </a:cxn>
                  <a:cxn ang="0">
                    <a:pos x="153" y="101"/>
                  </a:cxn>
                  <a:cxn ang="0">
                    <a:pos x="171" y="79"/>
                  </a:cxn>
                  <a:cxn ang="0">
                    <a:pos x="172" y="51"/>
                  </a:cxn>
                  <a:cxn ang="0">
                    <a:pos x="174" y="39"/>
                  </a:cxn>
                  <a:cxn ang="0">
                    <a:pos x="172" y="30"/>
                  </a:cxn>
                  <a:cxn ang="0">
                    <a:pos x="168" y="20"/>
                  </a:cxn>
                </a:cxnLst>
                <a:rect l="0" t="0" r="r" b="b"/>
                <a:pathLst>
                  <a:path w="176" h="137">
                    <a:moveTo>
                      <a:pt x="168" y="20"/>
                    </a:moveTo>
                    <a:cubicBezTo>
                      <a:pt x="168" y="18"/>
                      <a:pt x="167" y="11"/>
                      <a:pt x="167" y="5"/>
                    </a:cubicBezTo>
                    <a:cubicBezTo>
                      <a:pt x="158" y="10"/>
                      <a:pt x="158" y="10"/>
                      <a:pt x="158" y="10"/>
                    </a:cubicBezTo>
                    <a:cubicBezTo>
                      <a:pt x="158" y="10"/>
                      <a:pt x="156" y="6"/>
                      <a:pt x="151" y="3"/>
                    </a:cubicBezTo>
                    <a:cubicBezTo>
                      <a:pt x="146" y="0"/>
                      <a:pt x="134" y="0"/>
                      <a:pt x="134" y="0"/>
                    </a:cubicBezTo>
                    <a:cubicBezTo>
                      <a:pt x="86" y="30"/>
                      <a:pt x="86" y="30"/>
                      <a:pt x="86" y="30"/>
                    </a:cubicBezTo>
                    <a:cubicBezTo>
                      <a:pt x="65" y="46"/>
                      <a:pt x="65" y="46"/>
                      <a:pt x="65" y="46"/>
                    </a:cubicBezTo>
                    <a:cubicBezTo>
                      <a:pt x="65" y="46"/>
                      <a:pt x="52" y="51"/>
                      <a:pt x="48" y="52"/>
                    </a:cubicBezTo>
                    <a:cubicBezTo>
                      <a:pt x="47" y="52"/>
                      <a:pt x="47" y="52"/>
                      <a:pt x="46" y="52"/>
                    </a:cubicBezTo>
                    <a:cubicBezTo>
                      <a:pt x="47" y="60"/>
                      <a:pt x="47" y="81"/>
                      <a:pt x="46" y="82"/>
                    </a:cubicBezTo>
                    <a:cubicBezTo>
                      <a:pt x="44" y="83"/>
                      <a:pt x="43" y="89"/>
                      <a:pt x="42" y="91"/>
                    </a:cubicBezTo>
                    <a:cubicBezTo>
                      <a:pt x="41" y="92"/>
                      <a:pt x="39" y="96"/>
                      <a:pt x="35" y="96"/>
                    </a:cubicBezTo>
                    <a:cubicBezTo>
                      <a:pt x="31" y="96"/>
                      <a:pt x="21" y="98"/>
                      <a:pt x="17" y="97"/>
                    </a:cubicBezTo>
                    <a:cubicBezTo>
                      <a:pt x="13" y="97"/>
                      <a:pt x="10" y="100"/>
                      <a:pt x="8" y="100"/>
                    </a:cubicBezTo>
                    <a:cubicBezTo>
                      <a:pt x="8" y="101"/>
                      <a:pt x="4" y="101"/>
                      <a:pt x="1" y="101"/>
                    </a:cubicBezTo>
                    <a:cubicBezTo>
                      <a:pt x="1" y="103"/>
                      <a:pt x="0" y="106"/>
                      <a:pt x="1" y="107"/>
                    </a:cubicBezTo>
                    <a:cubicBezTo>
                      <a:pt x="2" y="108"/>
                      <a:pt x="3" y="112"/>
                      <a:pt x="5" y="113"/>
                    </a:cubicBezTo>
                    <a:cubicBezTo>
                      <a:pt x="7" y="115"/>
                      <a:pt x="10" y="117"/>
                      <a:pt x="10" y="119"/>
                    </a:cubicBezTo>
                    <a:cubicBezTo>
                      <a:pt x="10" y="122"/>
                      <a:pt x="10" y="124"/>
                      <a:pt x="12" y="124"/>
                    </a:cubicBezTo>
                    <a:cubicBezTo>
                      <a:pt x="14" y="124"/>
                      <a:pt x="15" y="127"/>
                      <a:pt x="17" y="128"/>
                    </a:cubicBezTo>
                    <a:cubicBezTo>
                      <a:pt x="19" y="128"/>
                      <a:pt x="22" y="126"/>
                      <a:pt x="22" y="127"/>
                    </a:cubicBezTo>
                    <a:cubicBezTo>
                      <a:pt x="23" y="128"/>
                      <a:pt x="22" y="133"/>
                      <a:pt x="23" y="133"/>
                    </a:cubicBezTo>
                    <a:cubicBezTo>
                      <a:pt x="24" y="133"/>
                      <a:pt x="26" y="133"/>
                      <a:pt x="28" y="135"/>
                    </a:cubicBezTo>
                    <a:cubicBezTo>
                      <a:pt x="27" y="132"/>
                      <a:pt x="28" y="129"/>
                      <a:pt x="32" y="130"/>
                    </a:cubicBezTo>
                    <a:cubicBezTo>
                      <a:pt x="35" y="131"/>
                      <a:pt x="32" y="134"/>
                      <a:pt x="35" y="135"/>
                    </a:cubicBezTo>
                    <a:cubicBezTo>
                      <a:pt x="38" y="137"/>
                      <a:pt x="40" y="136"/>
                      <a:pt x="40" y="133"/>
                    </a:cubicBezTo>
                    <a:cubicBezTo>
                      <a:pt x="40" y="131"/>
                      <a:pt x="44" y="126"/>
                      <a:pt x="45" y="125"/>
                    </a:cubicBezTo>
                    <a:cubicBezTo>
                      <a:pt x="46" y="124"/>
                      <a:pt x="46" y="118"/>
                      <a:pt x="48" y="116"/>
                    </a:cubicBezTo>
                    <a:cubicBezTo>
                      <a:pt x="50" y="115"/>
                      <a:pt x="56" y="116"/>
                      <a:pt x="58" y="116"/>
                    </a:cubicBezTo>
                    <a:cubicBezTo>
                      <a:pt x="60" y="117"/>
                      <a:pt x="62" y="112"/>
                      <a:pt x="65" y="114"/>
                    </a:cubicBezTo>
                    <a:cubicBezTo>
                      <a:pt x="67" y="116"/>
                      <a:pt x="72" y="114"/>
                      <a:pt x="74" y="117"/>
                    </a:cubicBezTo>
                    <a:cubicBezTo>
                      <a:pt x="76" y="119"/>
                      <a:pt x="77" y="125"/>
                      <a:pt x="80" y="123"/>
                    </a:cubicBezTo>
                    <a:cubicBezTo>
                      <a:pt x="83" y="121"/>
                      <a:pt x="87" y="120"/>
                      <a:pt x="89" y="120"/>
                    </a:cubicBezTo>
                    <a:cubicBezTo>
                      <a:pt x="91" y="120"/>
                      <a:pt x="96" y="124"/>
                      <a:pt x="98" y="125"/>
                    </a:cubicBezTo>
                    <a:cubicBezTo>
                      <a:pt x="100" y="125"/>
                      <a:pt x="107" y="126"/>
                      <a:pt x="109" y="125"/>
                    </a:cubicBezTo>
                    <a:cubicBezTo>
                      <a:pt x="111" y="123"/>
                      <a:pt x="114" y="119"/>
                      <a:pt x="117" y="119"/>
                    </a:cubicBezTo>
                    <a:cubicBezTo>
                      <a:pt x="120" y="120"/>
                      <a:pt x="130" y="119"/>
                      <a:pt x="132" y="120"/>
                    </a:cubicBezTo>
                    <a:cubicBezTo>
                      <a:pt x="134" y="121"/>
                      <a:pt x="138" y="123"/>
                      <a:pt x="141" y="122"/>
                    </a:cubicBezTo>
                    <a:cubicBezTo>
                      <a:pt x="144" y="121"/>
                      <a:pt x="147" y="115"/>
                      <a:pt x="149" y="115"/>
                    </a:cubicBezTo>
                    <a:cubicBezTo>
                      <a:pt x="150" y="114"/>
                      <a:pt x="150" y="114"/>
                      <a:pt x="151" y="114"/>
                    </a:cubicBezTo>
                    <a:cubicBezTo>
                      <a:pt x="151" y="113"/>
                      <a:pt x="151" y="112"/>
                      <a:pt x="151" y="111"/>
                    </a:cubicBezTo>
                    <a:cubicBezTo>
                      <a:pt x="151" y="105"/>
                      <a:pt x="152" y="107"/>
                      <a:pt x="153" y="101"/>
                    </a:cubicBezTo>
                    <a:cubicBezTo>
                      <a:pt x="154" y="95"/>
                      <a:pt x="170" y="80"/>
                      <a:pt x="171" y="79"/>
                    </a:cubicBezTo>
                    <a:cubicBezTo>
                      <a:pt x="172" y="78"/>
                      <a:pt x="172" y="54"/>
                      <a:pt x="172" y="51"/>
                    </a:cubicBezTo>
                    <a:cubicBezTo>
                      <a:pt x="172" y="47"/>
                      <a:pt x="173" y="43"/>
                      <a:pt x="174" y="39"/>
                    </a:cubicBezTo>
                    <a:cubicBezTo>
                      <a:pt x="176" y="34"/>
                      <a:pt x="172" y="34"/>
                      <a:pt x="172" y="30"/>
                    </a:cubicBezTo>
                    <a:cubicBezTo>
                      <a:pt x="173" y="26"/>
                      <a:pt x="168" y="22"/>
                      <a:pt x="168" y="20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Freeform 36"/>
              <p:cNvSpPr/>
              <p:nvPr/>
            </p:nvSpPr>
            <p:spPr bwMode="auto">
              <a:xfrm>
                <a:off x="4654550" y="2738438"/>
                <a:ext cx="215900" cy="357188"/>
              </a:xfrm>
              <a:custGeom>
                <a:avLst/>
                <a:gdLst/>
                <a:ahLst/>
                <a:cxnLst>
                  <a:cxn ang="0">
                    <a:pos x="112" y="46"/>
                  </a:cxn>
                  <a:cxn ang="0">
                    <a:pos x="26" y="0"/>
                  </a:cxn>
                  <a:cxn ang="0">
                    <a:pos x="16" y="5"/>
                  </a:cxn>
                  <a:cxn ang="0">
                    <a:pos x="17" y="20"/>
                  </a:cxn>
                  <a:cxn ang="0">
                    <a:pos x="21" y="30"/>
                  </a:cxn>
                  <a:cxn ang="0">
                    <a:pos x="23" y="39"/>
                  </a:cxn>
                  <a:cxn ang="0">
                    <a:pos x="21" y="51"/>
                  </a:cxn>
                  <a:cxn ang="0">
                    <a:pos x="20" y="79"/>
                  </a:cxn>
                  <a:cxn ang="0">
                    <a:pos x="2" y="101"/>
                  </a:cxn>
                  <a:cxn ang="0">
                    <a:pos x="0" y="111"/>
                  </a:cxn>
                  <a:cxn ang="0">
                    <a:pos x="0" y="114"/>
                  </a:cxn>
                  <a:cxn ang="0">
                    <a:pos x="2" y="117"/>
                  </a:cxn>
                  <a:cxn ang="0">
                    <a:pos x="7" y="122"/>
                  </a:cxn>
                  <a:cxn ang="0">
                    <a:pos x="14" y="132"/>
                  </a:cxn>
                  <a:cxn ang="0">
                    <a:pos x="15" y="142"/>
                  </a:cxn>
                  <a:cxn ang="0">
                    <a:pos x="20" y="156"/>
                  </a:cxn>
                  <a:cxn ang="0">
                    <a:pos x="15" y="158"/>
                  </a:cxn>
                  <a:cxn ang="0">
                    <a:pos x="6" y="159"/>
                  </a:cxn>
                  <a:cxn ang="0">
                    <a:pos x="8" y="167"/>
                  </a:cxn>
                  <a:cxn ang="0">
                    <a:pos x="18" y="177"/>
                  </a:cxn>
                  <a:cxn ang="0">
                    <a:pos x="22" y="186"/>
                  </a:cxn>
                  <a:cxn ang="0">
                    <a:pos x="28" y="184"/>
                  </a:cxn>
                  <a:cxn ang="0">
                    <a:pos x="36" y="184"/>
                  </a:cxn>
                  <a:cxn ang="0">
                    <a:pos x="48" y="180"/>
                  </a:cxn>
                  <a:cxn ang="0">
                    <a:pos x="58" y="175"/>
                  </a:cxn>
                  <a:cxn ang="0">
                    <a:pos x="59" y="169"/>
                  </a:cxn>
                  <a:cxn ang="0">
                    <a:pos x="75" y="165"/>
                  </a:cxn>
                  <a:cxn ang="0">
                    <a:pos x="86" y="154"/>
                  </a:cxn>
                  <a:cxn ang="0">
                    <a:pos x="88" y="149"/>
                  </a:cxn>
                  <a:cxn ang="0">
                    <a:pos x="97" y="145"/>
                  </a:cxn>
                  <a:cxn ang="0">
                    <a:pos x="99" y="145"/>
                  </a:cxn>
                  <a:cxn ang="0">
                    <a:pos x="99" y="145"/>
                  </a:cxn>
                  <a:cxn ang="0">
                    <a:pos x="100" y="140"/>
                  </a:cxn>
                  <a:cxn ang="0">
                    <a:pos x="95" y="133"/>
                  </a:cxn>
                  <a:cxn ang="0">
                    <a:pos x="93" y="125"/>
                  </a:cxn>
                  <a:cxn ang="0">
                    <a:pos x="91" y="118"/>
                  </a:cxn>
                  <a:cxn ang="0">
                    <a:pos x="92" y="110"/>
                  </a:cxn>
                  <a:cxn ang="0">
                    <a:pos x="97" y="102"/>
                  </a:cxn>
                  <a:cxn ang="0">
                    <a:pos x="101" y="95"/>
                  </a:cxn>
                  <a:cxn ang="0">
                    <a:pos x="111" y="89"/>
                  </a:cxn>
                  <a:cxn ang="0">
                    <a:pos x="112" y="77"/>
                  </a:cxn>
                  <a:cxn ang="0">
                    <a:pos x="112" y="46"/>
                  </a:cxn>
                </a:cxnLst>
                <a:rect l="0" t="0" r="r" b="b"/>
                <a:pathLst>
                  <a:path w="113" h="187">
                    <a:moveTo>
                      <a:pt x="112" y="46"/>
                    </a:moveTo>
                    <a:cubicBezTo>
                      <a:pt x="26" y="0"/>
                      <a:pt x="26" y="0"/>
                      <a:pt x="26" y="0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11"/>
                      <a:pt x="17" y="18"/>
                      <a:pt x="17" y="20"/>
                    </a:cubicBezTo>
                    <a:cubicBezTo>
                      <a:pt x="17" y="22"/>
                      <a:pt x="22" y="26"/>
                      <a:pt x="21" y="30"/>
                    </a:cubicBezTo>
                    <a:cubicBezTo>
                      <a:pt x="21" y="34"/>
                      <a:pt x="25" y="34"/>
                      <a:pt x="23" y="39"/>
                    </a:cubicBezTo>
                    <a:cubicBezTo>
                      <a:pt x="22" y="43"/>
                      <a:pt x="21" y="47"/>
                      <a:pt x="21" y="51"/>
                    </a:cubicBezTo>
                    <a:cubicBezTo>
                      <a:pt x="21" y="54"/>
                      <a:pt x="21" y="78"/>
                      <a:pt x="20" y="79"/>
                    </a:cubicBezTo>
                    <a:cubicBezTo>
                      <a:pt x="19" y="80"/>
                      <a:pt x="3" y="95"/>
                      <a:pt x="2" y="101"/>
                    </a:cubicBezTo>
                    <a:cubicBezTo>
                      <a:pt x="1" y="107"/>
                      <a:pt x="0" y="105"/>
                      <a:pt x="0" y="111"/>
                    </a:cubicBezTo>
                    <a:cubicBezTo>
                      <a:pt x="0" y="112"/>
                      <a:pt x="0" y="113"/>
                      <a:pt x="0" y="114"/>
                    </a:cubicBezTo>
                    <a:cubicBezTo>
                      <a:pt x="0" y="115"/>
                      <a:pt x="1" y="116"/>
                      <a:pt x="2" y="117"/>
                    </a:cubicBezTo>
                    <a:cubicBezTo>
                      <a:pt x="4" y="119"/>
                      <a:pt x="4" y="122"/>
                      <a:pt x="7" y="122"/>
                    </a:cubicBezTo>
                    <a:cubicBezTo>
                      <a:pt x="10" y="122"/>
                      <a:pt x="14" y="129"/>
                      <a:pt x="14" y="132"/>
                    </a:cubicBezTo>
                    <a:cubicBezTo>
                      <a:pt x="14" y="135"/>
                      <a:pt x="16" y="137"/>
                      <a:pt x="15" y="142"/>
                    </a:cubicBezTo>
                    <a:cubicBezTo>
                      <a:pt x="15" y="148"/>
                      <a:pt x="18" y="155"/>
                      <a:pt x="20" y="156"/>
                    </a:cubicBezTo>
                    <a:cubicBezTo>
                      <a:pt x="22" y="157"/>
                      <a:pt x="19" y="158"/>
                      <a:pt x="15" y="158"/>
                    </a:cubicBezTo>
                    <a:cubicBezTo>
                      <a:pt x="11" y="158"/>
                      <a:pt x="6" y="158"/>
                      <a:pt x="6" y="159"/>
                    </a:cubicBezTo>
                    <a:cubicBezTo>
                      <a:pt x="6" y="161"/>
                      <a:pt x="4" y="163"/>
                      <a:pt x="8" y="167"/>
                    </a:cubicBezTo>
                    <a:cubicBezTo>
                      <a:pt x="13" y="171"/>
                      <a:pt x="16" y="173"/>
                      <a:pt x="18" y="177"/>
                    </a:cubicBezTo>
                    <a:cubicBezTo>
                      <a:pt x="19" y="181"/>
                      <a:pt x="21" y="185"/>
                      <a:pt x="22" y="186"/>
                    </a:cubicBezTo>
                    <a:cubicBezTo>
                      <a:pt x="23" y="187"/>
                      <a:pt x="26" y="187"/>
                      <a:pt x="28" y="184"/>
                    </a:cubicBezTo>
                    <a:cubicBezTo>
                      <a:pt x="31" y="180"/>
                      <a:pt x="33" y="187"/>
                      <a:pt x="36" y="184"/>
                    </a:cubicBezTo>
                    <a:cubicBezTo>
                      <a:pt x="38" y="181"/>
                      <a:pt x="46" y="181"/>
                      <a:pt x="48" y="180"/>
                    </a:cubicBezTo>
                    <a:cubicBezTo>
                      <a:pt x="50" y="179"/>
                      <a:pt x="56" y="176"/>
                      <a:pt x="58" y="175"/>
                    </a:cubicBezTo>
                    <a:cubicBezTo>
                      <a:pt x="60" y="173"/>
                      <a:pt x="56" y="170"/>
                      <a:pt x="59" y="169"/>
                    </a:cubicBezTo>
                    <a:cubicBezTo>
                      <a:pt x="62" y="167"/>
                      <a:pt x="71" y="170"/>
                      <a:pt x="75" y="165"/>
                    </a:cubicBezTo>
                    <a:cubicBezTo>
                      <a:pt x="78" y="161"/>
                      <a:pt x="84" y="156"/>
                      <a:pt x="86" y="154"/>
                    </a:cubicBezTo>
                    <a:cubicBezTo>
                      <a:pt x="87" y="152"/>
                      <a:pt x="86" y="151"/>
                      <a:pt x="88" y="149"/>
                    </a:cubicBezTo>
                    <a:cubicBezTo>
                      <a:pt x="90" y="146"/>
                      <a:pt x="95" y="144"/>
                      <a:pt x="97" y="145"/>
                    </a:cubicBezTo>
                    <a:cubicBezTo>
                      <a:pt x="98" y="145"/>
                      <a:pt x="99" y="145"/>
                      <a:pt x="99" y="145"/>
                    </a:cubicBezTo>
                    <a:cubicBezTo>
                      <a:pt x="99" y="145"/>
                      <a:pt x="99" y="145"/>
                      <a:pt x="99" y="145"/>
                    </a:cubicBezTo>
                    <a:cubicBezTo>
                      <a:pt x="100" y="140"/>
                      <a:pt x="100" y="140"/>
                      <a:pt x="100" y="140"/>
                    </a:cubicBezTo>
                    <a:cubicBezTo>
                      <a:pt x="100" y="140"/>
                      <a:pt x="95" y="137"/>
                      <a:pt x="95" y="133"/>
                    </a:cubicBezTo>
                    <a:cubicBezTo>
                      <a:pt x="95" y="129"/>
                      <a:pt x="96" y="125"/>
                      <a:pt x="93" y="125"/>
                    </a:cubicBezTo>
                    <a:cubicBezTo>
                      <a:pt x="89" y="125"/>
                      <a:pt x="89" y="121"/>
                      <a:pt x="91" y="118"/>
                    </a:cubicBezTo>
                    <a:cubicBezTo>
                      <a:pt x="94" y="116"/>
                      <a:pt x="87" y="110"/>
                      <a:pt x="92" y="110"/>
                    </a:cubicBezTo>
                    <a:cubicBezTo>
                      <a:pt x="97" y="110"/>
                      <a:pt x="93" y="102"/>
                      <a:pt x="97" y="102"/>
                    </a:cubicBezTo>
                    <a:cubicBezTo>
                      <a:pt x="100" y="101"/>
                      <a:pt x="101" y="98"/>
                      <a:pt x="101" y="95"/>
                    </a:cubicBezTo>
                    <a:cubicBezTo>
                      <a:pt x="101" y="91"/>
                      <a:pt x="109" y="89"/>
                      <a:pt x="111" y="89"/>
                    </a:cubicBezTo>
                    <a:cubicBezTo>
                      <a:pt x="113" y="88"/>
                      <a:pt x="112" y="77"/>
                      <a:pt x="112" y="77"/>
                    </a:cubicBezTo>
                    <a:lnTo>
                      <a:pt x="112" y="46"/>
                    </a:ln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Freeform 37"/>
              <p:cNvSpPr/>
              <p:nvPr/>
            </p:nvSpPr>
            <p:spPr bwMode="auto">
              <a:xfrm>
                <a:off x="4881563" y="2540000"/>
                <a:ext cx="236538" cy="234950"/>
              </a:xfrm>
              <a:custGeom>
                <a:avLst/>
                <a:gdLst/>
                <a:ahLst/>
                <a:cxnLst>
                  <a:cxn ang="0">
                    <a:pos x="115" y="27"/>
                  </a:cxn>
                  <a:cxn ang="0">
                    <a:pos x="107" y="7"/>
                  </a:cxn>
                  <a:cxn ang="0">
                    <a:pos x="106" y="9"/>
                  </a:cxn>
                  <a:cxn ang="0">
                    <a:pos x="94" y="8"/>
                  </a:cxn>
                  <a:cxn ang="0">
                    <a:pos x="80" y="5"/>
                  </a:cxn>
                  <a:cxn ang="0">
                    <a:pos x="56" y="9"/>
                  </a:cxn>
                  <a:cxn ang="0">
                    <a:pos x="44" y="10"/>
                  </a:cxn>
                  <a:cxn ang="0">
                    <a:pos x="23" y="4"/>
                  </a:cxn>
                  <a:cxn ang="0">
                    <a:pos x="6" y="0"/>
                  </a:cxn>
                  <a:cxn ang="0">
                    <a:pos x="5" y="3"/>
                  </a:cxn>
                  <a:cxn ang="0">
                    <a:pos x="4" y="17"/>
                  </a:cxn>
                  <a:cxn ang="0">
                    <a:pos x="4" y="33"/>
                  </a:cxn>
                  <a:cxn ang="0">
                    <a:pos x="4" y="120"/>
                  </a:cxn>
                  <a:cxn ang="0">
                    <a:pos x="72" y="120"/>
                  </a:cxn>
                  <a:cxn ang="0">
                    <a:pos x="76" y="118"/>
                  </a:cxn>
                  <a:cxn ang="0">
                    <a:pos x="82" y="120"/>
                  </a:cxn>
                  <a:cxn ang="0">
                    <a:pos x="96" y="120"/>
                  </a:cxn>
                  <a:cxn ang="0">
                    <a:pos x="102" y="123"/>
                  </a:cxn>
                  <a:cxn ang="0">
                    <a:pos x="109" y="118"/>
                  </a:cxn>
                  <a:cxn ang="0">
                    <a:pos x="116" y="110"/>
                  </a:cxn>
                  <a:cxn ang="0">
                    <a:pos x="122" y="106"/>
                  </a:cxn>
                  <a:cxn ang="0">
                    <a:pos x="123" y="105"/>
                  </a:cxn>
                  <a:cxn ang="0">
                    <a:pos x="123" y="101"/>
                  </a:cxn>
                  <a:cxn ang="0">
                    <a:pos x="118" y="88"/>
                  </a:cxn>
                  <a:cxn ang="0">
                    <a:pos x="106" y="65"/>
                  </a:cxn>
                  <a:cxn ang="0">
                    <a:pos x="100" y="54"/>
                  </a:cxn>
                  <a:cxn ang="0">
                    <a:pos x="93" y="41"/>
                  </a:cxn>
                  <a:cxn ang="0">
                    <a:pos x="87" y="20"/>
                  </a:cxn>
                  <a:cxn ang="0">
                    <a:pos x="95" y="35"/>
                  </a:cxn>
                  <a:cxn ang="0">
                    <a:pos x="106" y="50"/>
                  </a:cxn>
                  <a:cxn ang="0">
                    <a:pos x="113" y="34"/>
                  </a:cxn>
                  <a:cxn ang="0">
                    <a:pos x="113" y="34"/>
                  </a:cxn>
                  <a:cxn ang="0">
                    <a:pos x="114" y="31"/>
                  </a:cxn>
                  <a:cxn ang="0">
                    <a:pos x="115" y="27"/>
                  </a:cxn>
                </a:cxnLst>
                <a:rect l="0" t="0" r="r" b="b"/>
                <a:pathLst>
                  <a:path w="124" h="123">
                    <a:moveTo>
                      <a:pt x="115" y="27"/>
                    </a:moveTo>
                    <a:cubicBezTo>
                      <a:pt x="107" y="7"/>
                      <a:pt x="107" y="7"/>
                      <a:pt x="107" y="7"/>
                    </a:cubicBezTo>
                    <a:cubicBezTo>
                      <a:pt x="107" y="8"/>
                      <a:pt x="106" y="8"/>
                      <a:pt x="106" y="9"/>
                    </a:cubicBezTo>
                    <a:cubicBezTo>
                      <a:pt x="105" y="10"/>
                      <a:pt x="99" y="7"/>
                      <a:pt x="94" y="8"/>
                    </a:cubicBezTo>
                    <a:cubicBezTo>
                      <a:pt x="89" y="9"/>
                      <a:pt x="85" y="7"/>
                      <a:pt x="80" y="5"/>
                    </a:cubicBezTo>
                    <a:cubicBezTo>
                      <a:pt x="75" y="2"/>
                      <a:pt x="59" y="6"/>
                      <a:pt x="56" y="9"/>
                    </a:cubicBezTo>
                    <a:cubicBezTo>
                      <a:pt x="54" y="12"/>
                      <a:pt x="49" y="12"/>
                      <a:pt x="44" y="10"/>
                    </a:cubicBezTo>
                    <a:cubicBezTo>
                      <a:pt x="39" y="8"/>
                      <a:pt x="32" y="5"/>
                      <a:pt x="23" y="4"/>
                    </a:cubicBezTo>
                    <a:cubicBezTo>
                      <a:pt x="14" y="3"/>
                      <a:pt x="8" y="2"/>
                      <a:pt x="6" y="0"/>
                    </a:cubicBezTo>
                    <a:cubicBezTo>
                      <a:pt x="6" y="1"/>
                      <a:pt x="5" y="2"/>
                      <a:pt x="5" y="3"/>
                    </a:cubicBezTo>
                    <a:cubicBezTo>
                      <a:pt x="2" y="10"/>
                      <a:pt x="7" y="12"/>
                      <a:pt x="4" y="17"/>
                    </a:cubicBezTo>
                    <a:cubicBezTo>
                      <a:pt x="0" y="21"/>
                      <a:pt x="4" y="26"/>
                      <a:pt x="4" y="33"/>
                    </a:cubicBezTo>
                    <a:cubicBezTo>
                      <a:pt x="4" y="39"/>
                      <a:pt x="4" y="89"/>
                      <a:pt x="4" y="120"/>
                    </a:cubicBezTo>
                    <a:cubicBezTo>
                      <a:pt x="72" y="120"/>
                      <a:pt x="72" y="120"/>
                      <a:pt x="72" y="120"/>
                    </a:cubicBezTo>
                    <a:cubicBezTo>
                      <a:pt x="72" y="120"/>
                      <a:pt x="74" y="119"/>
                      <a:pt x="76" y="118"/>
                    </a:cubicBezTo>
                    <a:cubicBezTo>
                      <a:pt x="78" y="116"/>
                      <a:pt x="82" y="120"/>
                      <a:pt x="82" y="120"/>
                    </a:cubicBezTo>
                    <a:cubicBezTo>
                      <a:pt x="96" y="120"/>
                      <a:pt x="96" y="120"/>
                      <a:pt x="96" y="120"/>
                    </a:cubicBezTo>
                    <a:cubicBezTo>
                      <a:pt x="96" y="120"/>
                      <a:pt x="99" y="123"/>
                      <a:pt x="102" y="123"/>
                    </a:cubicBezTo>
                    <a:cubicBezTo>
                      <a:pt x="106" y="123"/>
                      <a:pt x="104" y="118"/>
                      <a:pt x="109" y="118"/>
                    </a:cubicBezTo>
                    <a:cubicBezTo>
                      <a:pt x="114" y="118"/>
                      <a:pt x="113" y="110"/>
                      <a:pt x="116" y="110"/>
                    </a:cubicBezTo>
                    <a:cubicBezTo>
                      <a:pt x="120" y="110"/>
                      <a:pt x="119" y="110"/>
                      <a:pt x="122" y="106"/>
                    </a:cubicBezTo>
                    <a:cubicBezTo>
                      <a:pt x="122" y="105"/>
                      <a:pt x="123" y="105"/>
                      <a:pt x="123" y="105"/>
                    </a:cubicBezTo>
                    <a:cubicBezTo>
                      <a:pt x="122" y="104"/>
                      <a:pt x="122" y="102"/>
                      <a:pt x="123" y="101"/>
                    </a:cubicBezTo>
                    <a:cubicBezTo>
                      <a:pt x="124" y="95"/>
                      <a:pt x="120" y="96"/>
                      <a:pt x="118" y="88"/>
                    </a:cubicBezTo>
                    <a:cubicBezTo>
                      <a:pt x="115" y="81"/>
                      <a:pt x="106" y="69"/>
                      <a:pt x="106" y="65"/>
                    </a:cubicBezTo>
                    <a:cubicBezTo>
                      <a:pt x="105" y="61"/>
                      <a:pt x="100" y="58"/>
                      <a:pt x="100" y="54"/>
                    </a:cubicBezTo>
                    <a:cubicBezTo>
                      <a:pt x="100" y="49"/>
                      <a:pt x="98" y="48"/>
                      <a:pt x="93" y="41"/>
                    </a:cubicBezTo>
                    <a:cubicBezTo>
                      <a:pt x="87" y="34"/>
                      <a:pt x="86" y="21"/>
                      <a:pt x="87" y="20"/>
                    </a:cubicBezTo>
                    <a:cubicBezTo>
                      <a:pt x="89" y="20"/>
                      <a:pt x="93" y="31"/>
                      <a:pt x="95" y="35"/>
                    </a:cubicBezTo>
                    <a:cubicBezTo>
                      <a:pt x="97" y="39"/>
                      <a:pt x="102" y="50"/>
                      <a:pt x="106" y="50"/>
                    </a:cubicBezTo>
                    <a:cubicBezTo>
                      <a:pt x="110" y="50"/>
                      <a:pt x="112" y="33"/>
                      <a:pt x="113" y="34"/>
                    </a:cubicBezTo>
                    <a:cubicBezTo>
                      <a:pt x="113" y="34"/>
                      <a:pt x="113" y="34"/>
                      <a:pt x="113" y="34"/>
                    </a:cubicBezTo>
                    <a:cubicBezTo>
                      <a:pt x="114" y="31"/>
                      <a:pt x="114" y="31"/>
                      <a:pt x="114" y="31"/>
                    </a:cubicBezTo>
                    <a:lnTo>
                      <a:pt x="115" y="27"/>
                    </a:ln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Freeform 38"/>
              <p:cNvSpPr/>
              <p:nvPr/>
            </p:nvSpPr>
            <p:spPr bwMode="auto">
              <a:xfrm>
                <a:off x="4551363" y="3206750"/>
                <a:ext cx="122238" cy="134938"/>
              </a:xfrm>
              <a:custGeom>
                <a:avLst/>
                <a:gdLst/>
                <a:ahLst/>
                <a:cxnLst>
                  <a:cxn ang="0">
                    <a:pos x="32" y="67"/>
                  </a:cxn>
                  <a:cxn ang="0">
                    <a:pos x="34" y="58"/>
                  </a:cxn>
                  <a:cxn ang="0">
                    <a:pos x="41" y="53"/>
                  </a:cxn>
                  <a:cxn ang="0">
                    <a:pos x="45" y="47"/>
                  </a:cxn>
                  <a:cxn ang="0">
                    <a:pos x="52" y="54"/>
                  </a:cxn>
                  <a:cxn ang="0">
                    <a:pos x="60" y="56"/>
                  </a:cxn>
                  <a:cxn ang="0">
                    <a:pos x="64" y="42"/>
                  </a:cxn>
                  <a:cxn ang="0">
                    <a:pos x="61" y="30"/>
                  </a:cxn>
                  <a:cxn ang="0">
                    <a:pos x="59" y="21"/>
                  </a:cxn>
                  <a:cxn ang="0">
                    <a:pos x="60" y="12"/>
                  </a:cxn>
                  <a:cxn ang="0">
                    <a:pos x="49" y="12"/>
                  </a:cxn>
                  <a:cxn ang="0">
                    <a:pos x="50" y="1"/>
                  </a:cxn>
                  <a:cxn ang="0">
                    <a:pos x="33" y="0"/>
                  </a:cxn>
                  <a:cxn ang="0">
                    <a:pos x="31" y="1"/>
                  </a:cxn>
                  <a:cxn ang="0">
                    <a:pos x="31" y="15"/>
                  </a:cxn>
                  <a:cxn ang="0">
                    <a:pos x="15" y="16"/>
                  </a:cxn>
                  <a:cxn ang="0">
                    <a:pos x="10" y="16"/>
                  </a:cxn>
                  <a:cxn ang="0">
                    <a:pos x="8" y="19"/>
                  </a:cxn>
                  <a:cxn ang="0">
                    <a:pos x="13" y="25"/>
                  </a:cxn>
                  <a:cxn ang="0">
                    <a:pos x="7" y="29"/>
                  </a:cxn>
                  <a:cxn ang="0">
                    <a:pos x="2" y="36"/>
                  </a:cxn>
                  <a:cxn ang="0">
                    <a:pos x="8" y="46"/>
                  </a:cxn>
                  <a:cxn ang="0">
                    <a:pos x="16" y="57"/>
                  </a:cxn>
                  <a:cxn ang="0">
                    <a:pos x="27" y="71"/>
                  </a:cxn>
                  <a:cxn ang="0">
                    <a:pos x="32" y="67"/>
                  </a:cxn>
                </a:cxnLst>
                <a:rect l="0" t="0" r="r" b="b"/>
                <a:pathLst>
                  <a:path w="64" h="71">
                    <a:moveTo>
                      <a:pt x="32" y="67"/>
                    </a:moveTo>
                    <a:cubicBezTo>
                      <a:pt x="38" y="67"/>
                      <a:pt x="36" y="64"/>
                      <a:pt x="34" y="58"/>
                    </a:cubicBezTo>
                    <a:cubicBezTo>
                      <a:pt x="32" y="53"/>
                      <a:pt x="37" y="53"/>
                      <a:pt x="41" y="53"/>
                    </a:cubicBezTo>
                    <a:cubicBezTo>
                      <a:pt x="44" y="53"/>
                      <a:pt x="43" y="47"/>
                      <a:pt x="45" y="47"/>
                    </a:cubicBezTo>
                    <a:cubicBezTo>
                      <a:pt x="48" y="47"/>
                      <a:pt x="49" y="55"/>
                      <a:pt x="52" y="54"/>
                    </a:cubicBezTo>
                    <a:cubicBezTo>
                      <a:pt x="55" y="53"/>
                      <a:pt x="57" y="56"/>
                      <a:pt x="60" y="56"/>
                    </a:cubicBezTo>
                    <a:cubicBezTo>
                      <a:pt x="64" y="55"/>
                      <a:pt x="64" y="48"/>
                      <a:pt x="64" y="42"/>
                    </a:cubicBezTo>
                    <a:cubicBezTo>
                      <a:pt x="64" y="37"/>
                      <a:pt x="64" y="33"/>
                      <a:pt x="61" y="30"/>
                    </a:cubicBezTo>
                    <a:cubicBezTo>
                      <a:pt x="57" y="28"/>
                      <a:pt x="55" y="23"/>
                      <a:pt x="59" y="21"/>
                    </a:cubicBezTo>
                    <a:cubicBezTo>
                      <a:pt x="63" y="19"/>
                      <a:pt x="64" y="15"/>
                      <a:pt x="60" y="12"/>
                    </a:cubicBezTo>
                    <a:cubicBezTo>
                      <a:pt x="57" y="10"/>
                      <a:pt x="49" y="15"/>
                      <a:pt x="49" y="12"/>
                    </a:cubicBezTo>
                    <a:cubicBezTo>
                      <a:pt x="49" y="11"/>
                      <a:pt x="50" y="5"/>
                      <a:pt x="50" y="1"/>
                    </a:cubicBezTo>
                    <a:cubicBezTo>
                      <a:pt x="42" y="0"/>
                      <a:pt x="33" y="0"/>
                      <a:pt x="33" y="0"/>
                    </a:cubicBezTo>
                    <a:cubicBezTo>
                      <a:pt x="31" y="1"/>
                      <a:pt x="31" y="1"/>
                      <a:pt x="31" y="1"/>
                    </a:cubicBezTo>
                    <a:cubicBezTo>
                      <a:pt x="32" y="9"/>
                      <a:pt x="31" y="15"/>
                      <a:pt x="31" y="15"/>
                    </a:cubicBezTo>
                    <a:cubicBezTo>
                      <a:pt x="31" y="15"/>
                      <a:pt x="18" y="16"/>
                      <a:pt x="15" y="16"/>
                    </a:cubicBezTo>
                    <a:cubicBezTo>
                      <a:pt x="15" y="16"/>
                      <a:pt x="13" y="16"/>
                      <a:pt x="10" y="16"/>
                    </a:cubicBezTo>
                    <a:cubicBezTo>
                      <a:pt x="10" y="17"/>
                      <a:pt x="9" y="18"/>
                      <a:pt x="8" y="19"/>
                    </a:cubicBezTo>
                    <a:cubicBezTo>
                      <a:pt x="7" y="20"/>
                      <a:pt x="12" y="22"/>
                      <a:pt x="13" y="25"/>
                    </a:cubicBezTo>
                    <a:cubicBezTo>
                      <a:pt x="14" y="27"/>
                      <a:pt x="6" y="26"/>
                      <a:pt x="7" y="29"/>
                    </a:cubicBezTo>
                    <a:cubicBezTo>
                      <a:pt x="7" y="32"/>
                      <a:pt x="4" y="35"/>
                      <a:pt x="2" y="36"/>
                    </a:cubicBezTo>
                    <a:cubicBezTo>
                      <a:pt x="0" y="38"/>
                      <a:pt x="7" y="44"/>
                      <a:pt x="8" y="46"/>
                    </a:cubicBezTo>
                    <a:cubicBezTo>
                      <a:pt x="8" y="49"/>
                      <a:pt x="9" y="51"/>
                      <a:pt x="16" y="57"/>
                    </a:cubicBezTo>
                    <a:cubicBezTo>
                      <a:pt x="22" y="63"/>
                      <a:pt x="19" y="64"/>
                      <a:pt x="27" y="71"/>
                    </a:cubicBezTo>
                    <a:cubicBezTo>
                      <a:pt x="28" y="69"/>
                      <a:pt x="30" y="67"/>
                      <a:pt x="32" y="67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Freeform 39"/>
              <p:cNvSpPr/>
              <p:nvPr/>
            </p:nvSpPr>
            <p:spPr bwMode="auto">
              <a:xfrm>
                <a:off x="4564063" y="3208338"/>
                <a:ext cx="47625" cy="28575"/>
              </a:xfrm>
              <a:custGeom>
                <a:avLst/>
                <a:gdLst/>
                <a:ahLst/>
                <a:cxnLst>
                  <a:cxn ang="0">
                    <a:pos x="24" y="14"/>
                  </a:cxn>
                  <a:cxn ang="0">
                    <a:pos x="24" y="0"/>
                  </a:cxn>
                  <a:cxn ang="0">
                    <a:pos x="22" y="0"/>
                  </a:cxn>
                  <a:cxn ang="0">
                    <a:pos x="6" y="0"/>
                  </a:cxn>
                  <a:cxn ang="0">
                    <a:pos x="6" y="1"/>
                  </a:cxn>
                  <a:cxn ang="0">
                    <a:pos x="3" y="8"/>
                  </a:cxn>
                  <a:cxn ang="0">
                    <a:pos x="3" y="13"/>
                  </a:cxn>
                  <a:cxn ang="0">
                    <a:pos x="3" y="15"/>
                  </a:cxn>
                  <a:cxn ang="0">
                    <a:pos x="8" y="15"/>
                  </a:cxn>
                  <a:cxn ang="0">
                    <a:pos x="24" y="14"/>
                  </a:cxn>
                </a:cxnLst>
                <a:rect l="0" t="0" r="r" b="b"/>
                <a:pathLst>
                  <a:path w="25" h="15">
                    <a:moveTo>
                      <a:pt x="24" y="14"/>
                    </a:moveTo>
                    <a:cubicBezTo>
                      <a:pt x="24" y="14"/>
                      <a:pt x="25" y="8"/>
                      <a:pt x="24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1"/>
                      <a:pt x="6" y="1"/>
                    </a:cubicBezTo>
                    <a:cubicBezTo>
                      <a:pt x="8" y="3"/>
                      <a:pt x="7" y="7"/>
                      <a:pt x="3" y="8"/>
                    </a:cubicBezTo>
                    <a:cubicBezTo>
                      <a:pt x="0" y="9"/>
                      <a:pt x="0" y="12"/>
                      <a:pt x="3" y="13"/>
                    </a:cubicBezTo>
                    <a:cubicBezTo>
                      <a:pt x="5" y="13"/>
                      <a:pt x="4" y="14"/>
                      <a:pt x="3" y="15"/>
                    </a:cubicBezTo>
                    <a:cubicBezTo>
                      <a:pt x="6" y="15"/>
                      <a:pt x="8" y="15"/>
                      <a:pt x="8" y="15"/>
                    </a:cubicBezTo>
                    <a:cubicBezTo>
                      <a:pt x="11" y="15"/>
                      <a:pt x="24" y="14"/>
                      <a:pt x="24" y="14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Freeform 40"/>
              <p:cNvSpPr/>
              <p:nvPr/>
            </p:nvSpPr>
            <p:spPr bwMode="auto">
              <a:xfrm>
                <a:off x="4602163" y="3175000"/>
                <a:ext cx="153988" cy="188913"/>
              </a:xfrm>
              <a:custGeom>
                <a:avLst/>
                <a:gdLst/>
                <a:ahLst/>
                <a:cxnLst>
                  <a:cxn ang="0">
                    <a:pos x="21" y="94"/>
                  </a:cxn>
                  <a:cxn ang="0">
                    <a:pos x="29" y="95"/>
                  </a:cxn>
                  <a:cxn ang="0">
                    <a:pos x="38" y="95"/>
                  </a:cxn>
                  <a:cxn ang="0">
                    <a:pos x="43" y="95"/>
                  </a:cxn>
                  <a:cxn ang="0">
                    <a:pos x="50" y="88"/>
                  </a:cxn>
                  <a:cxn ang="0">
                    <a:pos x="54" y="80"/>
                  </a:cxn>
                  <a:cxn ang="0">
                    <a:pos x="55" y="61"/>
                  </a:cxn>
                  <a:cxn ang="0">
                    <a:pos x="64" y="49"/>
                  </a:cxn>
                  <a:cxn ang="0">
                    <a:pos x="73" y="25"/>
                  </a:cxn>
                  <a:cxn ang="0">
                    <a:pos x="77" y="13"/>
                  </a:cxn>
                  <a:cxn ang="0">
                    <a:pos x="79" y="1"/>
                  </a:cxn>
                  <a:cxn ang="0">
                    <a:pos x="79" y="1"/>
                  </a:cxn>
                  <a:cxn ang="0">
                    <a:pos x="69" y="0"/>
                  </a:cxn>
                  <a:cxn ang="0">
                    <a:pos x="64" y="1"/>
                  </a:cxn>
                  <a:cxn ang="0">
                    <a:pos x="58" y="3"/>
                  </a:cxn>
                  <a:cxn ang="0">
                    <a:pos x="56" y="11"/>
                  </a:cxn>
                  <a:cxn ang="0">
                    <a:pos x="52" y="22"/>
                  </a:cxn>
                  <a:cxn ang="0">
                    <a:pos x="36" y="17"/>
                  </a:cxn>
                  <a:cxn ang="0">
                    <a:pos x="23" y="17"/>
                  </a:cxn>
                  <a:cxn ang="0">
                    <a:pos x="22" y="28"/>
                  </a:cxn>
                  <a:cxn ang="0">
                    <a:pos x="33" y="28"/>
                  </a:cxn>
                  <a:cxn ang="0">
                    <a:pos x="32" y="37"/>
                  </a:cxn>
                  <a:cxn ang="0">
                    <a:pos x="34" y="46"/>
                  </a:cxn>
                  <a:cxn ang="0">
                    <a:pos x="37" y="58"/>
                  </a:cxn>
                  <a:cxn ang="0">
                    <a:pos x="33" y="72"/>
                  </a:cxn>
                  <a:cxn ang="0">
                    <a:pos x="25" y="70"/>
                  </a:cxn>
                  <a:cxn ang="0">
                    <a:pos x="18" y="63"/>
                  </a:cxn>
                  <a:cxn ang="0">
                    <a:pos x="14" y="69"/>
                  </a:cxn>
                  <a:cxn ang="0">
                    <a:pos x="7" y="74"/>
                  </a:cxn>
                  <a:cxn ang="0">
                    <a:pos x="5" y="83"/>
                  </a:cxn>
                  <a:cxn ang="0">
                    <a:pos x="0" y="87"/>
                  </a:cxn>
                  <a:cxn ang="0">
                    <a:pos x="1" y="88"/>
                  </a:cxn>
                  <a:cxn ang="0">
                    <a:pos x="11" y="99"/>
                  </a:cxn>
                  <a:cxn ang="0">
                    <a:pos x="21" y="94"/>
                  </a:cxn>
                </a:cxnLst>
                <a:rect l="0" t="0" r="r" b="b"/>
                <a:pathLst>
                  <a:path w="80" h="99">
                    <a:moveTo>
                      <a:pt x="21" y="94"/>
                    </a:moveTo>
                    <a:cubicBezTo>
                      <a:pt x="23" y="95"/>
                      <a:pt x="25" y="98"/>
                      <a:pt x="29" y="95"/>
                    </a:cubicBezTo>
                    <a:cubicBezTo>
                      <a:pt x="33" y="91"/>
                      <a:pt x="38" y="92"/>
                      <a:pt x="38" y="95"/>
                    </a:cubicBezTo>
                    <a:cubicBezTo>
                      <a:pt x="38" y="99"/>
                      <a:pt x="39" y="98"/>
                      <a:pt x="43" y="95"/>
                    </a:cubicBezTo>
                    <a:cubicBezTo>
                      <a:pt x="46" y="91"/>
                      <a:pt x="50" y="95"/>
                      <a:pt x="50" y="88"/>
                    </a:cubicBezTo>
                    <a:cubicBezTo>
                      <a:pt x="50" y="81"/>
                      <a:pt x="54" y="88"/>
                      <a:pt x="54" y="80"/>
                    </a:cubicBezTo>
                    <a:cubicBezTo>
                      <a:pt x="54" y="72"/>
                      <a:pt x="55" y="65"/>
                      <a:pt x="55" y="61"/>
                    </a:cubicBezTo>
                    <a:cubicBezTo>
                      <a:pt x="55" y="58"/>
                      <a:pt x="64" y="54"/>
                      <a:pt x="64" y="49"/>
                    </a:cubicBezTo>
                    <a:cubicBezTo>
                      <a:pt x="64" y="43"/>
                      <a:pt x="73" y="32"/>
                      <a:pt x="73" y="25"/>
                    </a:cubicBezTo>
                    <a:cubicBezTo>
                      <a:pt x="73" y="18"/>
                      <a:pt x="75" y="16"/>
                      <a:pt x="77" y="13"/>
                    </a:cubicBezTo>
                    <a:cubicBezTo>
                      <a:pt x="78" y="11"/>
                      <a:pt x="80" y="6"/>
                      <a:pt x="79" y="1"/>
                    </a:cubicBezTo>
                    <a:cubicBezTo>
                      <a:pt x="79" y="1"/>
                      <a:pt x="79" y="1"/>
                      <a:pt x="79" y="1"/>
                    </a:cubicBezTo>
                    <a:cubicBezTo>
                      <a:pt x="69" y="0"/>
                      <a:pt x="69" y="0"/>
                      <a:pt x="69" y="0"/>
                    </a:cubicBezTo>
                    <a:cubicBezTo>
                      <a:pt x="64" y="1"/>
                      <a:pt x="64" y="1"/>
                      <a:pt x="64" y="1"/>
                    </a:cubicBezTo>
                    <a:cubicBezTo>
                      <a:pt x="58" y="3"/>
                      <a:pt x="58" y="3"/>
                      <a:pt x="58" y="3"/>
                    </a:cubicBezTo>
                    <a:cubicBezTo>
                      <a:pt x="58" y="3"/>
                      <a:pt x="59" y="8"/>
                      <a:pt x="56" y="11"/>
                    </a:cubicBezTo>
                    <a:cubicBezTo>
                      <a:pt x="53" y="15"/>
                      <a:pt x="52" y="22"/>
                      <a:pt x="52" y="22"/>
                    </a:cubicBezTo>
                    <a:cubicBezTo>
                      <a:pt x="52" y="22"/>
                      <a:pt x="40" y="16"/>
                      <a:pt x="36" y="17"/>
                    </a:cubicBezTo>
                    <a:cubicBezTo>
                      <a:pt x="35" y="17"/>
                      <a:pt x="29" y="17"/>
                      <a:pt x="23" y="17"/>
                    </a:cubicBezTo>
                    <a:cubicBezTo>
                      <a:pt x="23" y="21"/>
                      <a:pt x="22" y="27"/>
                      <a:pt x="22" y="28"/>
                    </a:cubicBezTo>
                    <a:cubicBezTo>
                      <a:pt x="22" y="31"/>
                      <a:pt x="30" y="26"/>
                      <a:pt x="33" y="28"/>
                    </a:cubicBezTo>
                    <a:cubicBezTo>
                      <a:pt x="37" y="31"/>
                      <a:pt x="36" y="35"/>
                      <a:pt x="32" y="37"/>
                    </a:cubicBezTo>
                    <a:cubicBezTo>
                      <a:pt x="28" y="39"/>
                      <a:pt x="30" y="44"/>
                      <a:pt x="34" y="46"/>
                    </a:cubicBezTo>
                    <a:cubicBezTo>
                      <a:pt x="37" y="49"/>
                      <a:pt x="37" y="53"/>
                      <a:pt x="37" y="58"/>
                    </a:cubicBezTo>
                    <a:cubicBezTo>
                      <a:pt x="37" y="64"/>
                      <a:pt x="37" y="71"/>
                      <a:pt x="33" y="72"/>
                    </a:cubicBezTo>
                    <a:cubicBezTo>
                      <a:pt x="30" y="72"/>
                      <a:pt x="28" y="69"/>
                      <a:pt x="25" y="70"/>
                    </a:cubicBezTo>
                    <a:cubicBezTo>
                      <a:pt x="22" y="71"/>
                      <a:pt x="21" y="63"/>
                      <a:pt x="18" y="63"/>
                    </a:cubicBezTo>
                    <a:cubicBezTo>
                      <a:pt x="16" y="63"/>
                      <a:pt x="17" y="69"/>
                      <a:pt x="14" y="69"/>
                    </a:cubicBezTo>
                    <a:cubicBezTo>
                      <a:pt x="10" y="69"/>
                      <a:pt x="5" y="69"/>
                      <a:pt x="7" y="74"/>
                    </a:cubicBezTo>
                    <a:cubicBezTo>
                      <a:pt x="9" y="80"/>
                      <a:pt x="11" y="83"/>
                      <a:pt x="5" y="83"/>
                    </a:cubicBezTo>
                    <a:cubicBezTo>
                      <a:pt x="3" y="83"/>
                      <a:pt x="1" y="85"/>
                      <a:pt x="0" y="87"/>
                    </a:cubicBezTo>
                    <a:cubicBezTo>
                      <a:pt x="0" y="87"/>
                      <a:pt x="1" y="87"/>
                      <a:pt x="1" y="88"/>
                    </a:cubicBezTo>
                    <a:cubicBezTo>
                      <a:pt x="6" y="91"/>
                      <a:pt x="9" y="95"/>
                      <a:pt x="11" y="99"/>
                    </a:cubicBezTo>
                    <a:cubicBezTo>
                      <a:pt x="15" y="96"/>
                      <a:pt x="20" y="93"/>
                      <a:pt x="21" y="94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Freeform 41"/>
              <p:cNvSpPr/>
              <p:nvPr/>
            </p:nvSpPr>
            <p:spPr bwMode="auto">
              <a:xfrm>
                <a:off x="4819650" y="2740025"/>
                <a:ext cx="358775" cy="441325"/>
              </a:xfrm>
              <a:custGeom>
                <a:avLst/>
                <a:gdLst/>
                <a:ahLst/>
                <a:cxnLst>
                  <a:cxn ang="0">
                    <a:pos x="141" y="13"/>
                  </a:cxn>
                  <a:cxn ang="0">
                    <a:pos x="128" y="15"/>
                  </a:cxn>
                  <a:cxn ang="0">
                    <a:pos x="108" y="13"/>
                  </a:cxn>
                  <a:cxn ang="0">
                    <a:pos x="36" y="15"/>
                  </a:cxn>
                  <a:cxn ang="0">
                    <a:pos x="25" y="39"/>
                  </a:cxn>
                  <a:cxn ang="0">
                    <a:pos x="24" y="88"/>
                  </a:cxn>
                  <a:cxn ang="0">
                    <a:pos x="10" y="101"/>
                  </a:cxn>
                  <a:cxn ang="0">
                    <a:pos x="4" y="117"/>
                  </a:cxn>
                  <a:cxn ang="0">
                    <a:pos x="8" y="132"/>
                  </a:cxn>
                  <a:cxn ang="0">
                    <a:pos x="12" y="144"/>
                  </a:cxn>
                  <a:cxn ang="0">
                    <a:pos x="21" y="165"/>
                  </a:cxn>
                  <a:cxn ang="0">
                    <a:pos x="24" y="170"/>
                  </a:cxn>
                  <a:cxn ang="0">
                    <a:pos x="35" y="177"/>
                  </a:cxn>
                  <a:cxn ang="0">
                    <a:pos x="47" y="190"/>
                  </a:cxn>
                  <a:cxn ang="0">
                    <a:pos x="59" y="204"/>
                  </a:cxn>
                  <a:cxn ang="0">
                    <a:pos x="64" y="213"/>
                  </a:cxn>
                  <a:cxn ang="0">
                    <a:pos x="76" y="219"/>
                  </a:cxn>
                  <a:cxn ang="0">
                    <a:pos x="88" y="218"/>
                  </a:cxn>
                  <a:cxn ang="0">
                    <a:pos x="109" y="227"/>
                  </a:cxn>
                  <a:cxn ang="0">
                    <a:pos x="124" y="226"/>
                  </a:cxn>
                  <a:cxn ang="0">
                    <a:pos x="135" y="222"/>
                  </a:cxn>
                  <a:cxn ang="0">
                    <a:pos x="146" y="214"/>
                  </a:cxn>
                  <a:cxn ang="0">
                    <a:pos x="155" y="217"/>
                  </a:cxn>
                  <a:cxn ang="0">
                    <a:pos x="145" y="198"/>
                  </a:cxn>
                  <a:cxn ang="0">
                    <a:pos x="125" y="180"/>
                  </a:cxn>
                  <a:cxn ang="0">
                    <a:pos x="136" y="172"/>
                  </a:cxn>
                  <a:cxn ang="0">
                    <a:pos x="141" y="149"/>
                  </a:cxn>
                  <a:cxn ang="0">
                    <a:pos x="149" y="133"/>
                  </a:cxn>
                  <a:cxn ang="0">
                    <a:pos x="161" y="119"/>
                  </a:cxn>
                  <a:cxn ang="0">
                    <a:pos x="166" y="90"/>
                  </a:cxn>
                  <a:cxn ang="0">
                    <a:pos x="176" y="73"/>
                  </a:cxn>
                  <a:cxn ang="0">
                    <a:pos x="180" y="57"/>
                  </a:cxn>
                  <a:cxn ang="0">
                    <a:pos x="171" y="20"/>
                  </a:cxn>
                  <a:cxn ang="0">
                    <a:pos x="155" y="0"/>
                  </a:cxn>
                  <a:cxn ang="0">
                    <a:pos x="148" y="5"/>
                  </a:cxn>
                </a:cxnLst>
                <a:rect l="0" t="0" r="r" b="b"/>
                <a:pathLst>
                  <a:path w="187" h="231">
                    <a:moveTo>
                      <a:pt x="148" y="5"/>
                    </a:moveTo>
                    <a:cubicBezTo>
                      <a:pt x="145" y="5"/>
                      <a:pt x="146" y="13"/>
                      <a:pt x="141" y="13"/>
                    </a:cubicBezTo>
                    <a:cubicBezTo>
                      <a:pt x="136" y="13"/>
                      <a:pt x="138" y="18"/>
                      <a:pt x="134" y="18"/>
                    </a:cubicBezTo>
                    <a:cubicBezTo>
                      <a:pt x="131" y="18"/>
                      <a:pt x="128" y="15"/>
                      <a:pt x="128" y="15"/>
                    </a:cubicBezTo>
                    <a:cubicBezTo>
                      <a:pt x="114" y="15"/>
                      <a:pt x="114" y="15"/>
                      <a:pt x="114" y="15"/>
                    </a:cubicBezTo>
                    <a:cubicBezTo>
                      <a:pt x="114" y="15"/>
                      <a:pt x="110" y="11"/>
                      <a:pt x="108" y="13"/>
                    </a:cubicBezTo>
                    <a:cubicBezTo>
                      <a:pt x="106" y="14"/>
                      <a:pt x="104" y="15"/>
                      <a:pt x="104" y="15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29"/>
                      <a:pt x="36" y="39"/>
                      <a:pt x="36" y="39"/>
                    </a:cubicBezTo>
                    <a:cubicBezTo>
                      <a:pt x="25" y="39"/>
                      <a:pt x="25" y="39"/>
                      <a:pt x="25" y="39"/>
                    </a:cubicBezTo>
                    <a:cubicBezTo>
                      <a:pt x="25" y="76"/>
                      <a:pt x="25" y="76"/>
                      <a:pt x="25" y="76"/>
                    </a:cubicBezTo>
                    <a:cubicBezTo>
                      <a:pt x="25" y="76"/>
                      <a:pt x="26" y="87"/>
                      <a:pt x="24" y="88"/>
                    </a:cubicBezTo>
                    <a:cubicBezTo>
                      <a:pt x="22" y="88"/>
                      <a:pt x="14" y="90"/>
                      <a:pt x="14" y="94"/>
                    </a:cubicBezTo>
                    <a:cubicBezTo>
                      <a:pt x="14" y="97"/>
                      <a:pt x="13" y="100"/>
                      <a:pt x="10" y="101"/>
                    </a:cubicBezTo>
                    <a:cubicBezTo>
                      <a:pt x="6" y="101"/>
                      <a:pt x="10" y="109"/>
                      <a:pt x="5" y="109"/>
                    </a:cubicBezTo>
                    <a:cubicBezTo>
                      <a:pt x="0" y="109"/>
                      <a:pt x="7" y="115"/>
                      <a:pt x="4" y="117"/>
                    </a:cubicBezTo>
                    <a:cubicBezTo>
                      <a:pt x="2" y="120"/>
                      <a:pt x="2" y="124"/>
                      <a:pt x="6" y="124"/>
                    </a:cubicBezTo>
                    <a:cubicBezTo>
                      <a:pt x="9" y="124"/>
                      <a:pt x="8" y="128"/>
                      <a:pt x="8" y="132"/>
                    </a:cubicBezTo>
                    <a:cubicBezTo>
                      <a:pt x="8" y="136"/>
                      <a:pt x="13" y="139"/>
                      <a:pt x="13" y="139"/>
                    </a:cubicBezTo>
                    <a:cubicBezTo>
                      <a:pt x="12" y="144"/>
                      <a:pt x="12" y="144"/>
                      <a:pt x="12" y="144"/>
                    </a:cubicBezTo>
                    <a:cubicBezTo>
                      <a:pt x="12" y="144"/>
                      <a:pt x="20" y="153"/>
                      <a:pt x="20" y="155"/>
                    </a:cubicBezTo>
                    <a:cubicBezTo>
                      <a:pt x="21" y="157"/>
                      <a:pt x="25" y="163"/>
                      <a:pt x="21" y="165"/>
                    </a:cubicBezTo>
                    <a:cubicBezTo>
                      <a:pt x="17" y="167"/>
                      <a:pt x="20" y="169"/>
                      <a:pt x="20" y="169"/>
                    </a:cubicBezTo>
                    <a:cubicBezTo>
                      <a:pt x="24" y="170"/>
                      <a:pt x="24" y="170"/>
                      <a:pt x="24" y="170"/>
                    </a:cubicBezTo>
                    <a:cubicBezTo>
                      <a:pt x="26" y="173"/>
                      <a:pt x="26" y="173"/>
                      <a:pt x="26" y="173"/>
                    </a:cubicBezTo>
                    <a:cubicBezTo>
                      <a:pt x="26" y="173"/>
                      <a:pt x="31" y="173"/>
                      <a:pt x="35" y="177"/>
                    </a:cubicBezTo>
                    <a:cubicBezTo>
                      <a:pt x="38" y="181"/>
                      <a:pt x="40" y="182"/>
                      <a:pt x="40" y="184"/>
                    </a:cubicBezTo>
                    <a:cubicBezTo>
                      <a:pt x="40" y="186"/>
                      <a:pt x="43" y="187"/>
                      <a:pt x="47" y="190"/>
                    </a:cubicBezTo>
                    <a:cubicBezTo>
                      <a:pt x="51" y="194"/>
                      <a:pt x="51" y="196"/>
                      <a:pt x="51" y="198"/>
                    </a:cubicBezTo>
                    <a:cubicBezTo>
                      <a:pt x="51" y="200"/>
                      <a:pt x="59" y="204"/>
                      <a:pt x="59" y="204"/>
                    </a:cubicBezTo>
                    <a:cubicBezTo>
                      <a:pt x="61" y="210"/>
                      <a:pt x="61" y="210"/>
                      <a:pt x="61" y="210"/>
                    </a:cubicBezTo>
                    <a:cubicBezTo>
                      <a:pt x="62" y="211"/>
                      <a:pt x="63" y="212"/>
                      <a:pt x="64" y="213"/>
                    </a:cubicBezTo>
                    <a:cubicBezTo>
                      <a:pt x="65" y="217"/>
                      <a:pt x="69" y="219"/>
                      <a:pt x="69" y="219"/>
                    </a:cubicBezTo>
                    <a:cubicBezTo>
                      <a:pt x="69" y="219"/>
                      <a:pt x="73" y="221"/>
                      <a:pt x="76" y="219"/>
                    </a:cubicBezTo>
                    <a:cubicBezTo>
                      <a:pt x="79" y="216"/>
                      <a:pt x="82" y="219"/>
                      <a:pt x="82" y="219"/>
                    </a:cubicBezTo>
                    <a:cubicBezTo>
                      <a:pt x="82" y="219"/>
                      <a:pt x="86" y="217"/>
                      <a:pt x="88" y="218"/>
                    </a:cubicBezTo>
                    <a:cubicBezTo>
                      <a:pt x="89" y="219"/>
                      <a:pt x="95" y="224"/>
                      <a:pt x="101" y="229"/>
                    </a:cubicBezTo>
                    <a:cubicBezTo>
                      <a:pt x="102" y="229"/>
                      <a:pt x="107" y="227"/>
                      <a:pt x="109" y="227"/>
                    </a:cubicBezTo>
                    <a:cubicBezTo>
                      <a:pt x="112" y="226"/>
                      <a:pt x="115" y="231"/>
                      <a:pt x="116" y="229"/>
                    </a:cubicBezTo>
                    <a:cubicBezTo>
                      <a:pt x="117" y="228"/>
                      <a:pt x="122" y="225"/>
                      <a:pt x="124" y="226"/>
                    </a:cubicBezTo>
                    <a:cubicBezTo>
                      <a:pt x="126" y="227"/>
                      <a:pt x="131" y="228"/>
                      <a:pt x="131" y="226"/>
                    </a:cubicBezTo>
                    <a:cubicBezTo>
                      <a:pt x="132" y="225"/>
                      <a:pt x="134" y="223"/>
                      <a:pt x="135" y="222"/>
                    </a:cubicBezTo>
                    <a:cubicBezTo>
                      <a:pt x="136" y="222"/>
                      <a:pt x="136" y="221"/>
                      <a:pt x="137" y="220"/>
                    </a:cubicBezTo>
                    <a:cubicBezTo>
                      <a:pt x="137" y="218"/>
                      <a:pt x="143" y="215"/>
                      <a:pt x="146" y="214"/>
                    </a:cubicBezTo>
                    <a:cubicBezTo>
                      <a:pt x="148" y="214"/>
                      <a:pt x="151" y="214"/>
                      <a:pt x="152" y="215"/>
                    </a:cubicBezTo>
                    <a:cubicBezTo>
                      <a:pt x="153" y="216"/>
                      <a:pt x="154" y="216"/>
                      <a:pt x="155" y="217"/>
                    </a:cubicBezTo>
                    <a:cubicBezTo>
                      <a:pt x="156" y="210"/>
                      <a:pt x="157" y="207"/>
                      <a:pt x="155" y="207"/>
                    </a:cubicBezTo>
                    <a:cubicBezTo>
                      <a:pt x="153" y="207"/>
                      <a:pt x="147" y="204"/>
                      <a:pt x="145" y="198"/>
                    </a:cubicBezTo>
                    <a:cubicBezTo>
                      <a:pt x="143" y="193"/>
                      <a:pt x="137" y="189"/>
                      <a:pt x="135" y="186"/>
                    </a:cubicBezTo>
                    <a:cubicBezTo>
                      <a:pt x="134" y="182"/>
                      <a:pt x="126" y="183"/>
                      <a:pt x="125" y="180"/>
                    </a:cubicBezTo>
                    <a:cubicBezTo>
                      <a:pt x="123" y="178"/>
                      <a:pt x="127" y="178"/>
                      <a:pt x="127" y="174"/>
                    </a:cubicBezTo>
                    <a:cubicBezTo>
                      <a:pt x="127" y="171"/>
                      <a:pt x="135" y="173"/>
                      <a:pt x="136" y="172"/>
                    </a:cubicBezTo>
                    <a:cubicBezTo>
                      <a:pt x="137" y="171"/>
                      <a:pt x="137" y="164"/>
                      <a:pt x="137" y="159"/>
                    </a:cubicBezTo>
                    <a:cubicBezTo>
                      <a:pt x="137" y="155"/>
                      <a:pt x="143" y="151"/>
                      <a:pt x="141" y="149"/>
                    </a:cubicBezTo>
                    <a:cubicBezTo>
                      <a:pt x="139" y="147"/>
                      <a:pt x="143" y="146"/>
                      <a:pt x="146" y="144"/>
                    </a:cubicBezTo>
                    <a:cubicBezTo>
                      <a:pt x="148" y="142"/>
                      <a:pt x="146" y="136"/>
                      <a:pt x="149" y="133"/>
                    </a:cubicBezTo>
                    <a:cubicBezTo>
                      <a:pt x="152" y="130"/>
                      <a:pt x="154" y="125"/>
                      <a:pt x="156" y="125"/>
                    </a:cubicBezTo>
                    <a:cubicBezTo>
                      <a:pt x="158" y="125"/>
                      <a:pt x="161" y="122"/>
                      <a:pt x="161" y="119"/>
                    </a:cubicBezTo>
                    <a:cubicBezTo>
                      <a:pt x="161" y="116"/>
                      <a:pt x="166" y="111"/>
                      <a:pt x="165" y="106"/>
                    </a:cubicBezTo>
                    <a:cubicBezTo>
                      <a:pt x="164" y="101"/>
                      <a:pt x="162" y="95"/>
                      <a:pt x="166" y="90"/>
                    </a:cubicBezTo>
                    <a:cubicBezTo>
                      <a:pt x="169" y="86"/>
                      <a:pt x="171" y="83"/>
                      <a:pt x="170" y="79"/>
                    </a:cubicBezTo>
                    <a:cubicBezTo>
                      <a:pt x="169" y="76"/>
                      <a:pt x="174" y="75"/>
                      <a:pt x="176" y="73"/>
                    </a:cubicBezTo>
                    <a:cubicBezTo>
                      <a:pt x="178" y="72"/>
                      <a:pt x="183" y="69"/>
                      <a:pt x="187" y="63"/>
                    </a:cubicBezTo>
                    <a:cubicBezTo>
                      <a:pt x="184" y="60"/>
                      <a:pt x="182" y="57"/>
                      <a:pt x="180" y="57"/>
                    </a:cubicBezTo>
                    <a:cubicBezTo>
                      <a:pt x="176" y="55"/>
                      <a:pt x="173" y="48"/>
                      <a:pt x="173" y="39"/>
                    </a:cubicBezTo>
                    <a:cubicBezTo>
                      <a:pt x="173" y="30"/>
                      <a:pt x="171" y="23"/>
                      <a:pt x="171" y="20"/>
                    </a:cubicBezTo>
                    <a:cubicBezTo>
                      <a:pt x="171" y="17"/>
                      <a:pt x="166" y="11"/>
                      <a:pt x="161" y="9"/>
                    </a:cubicBezTo>
                    <a:cubicBezTo>
                      <a:pt x="157" y="7"/>
                      <a:pt x="155" y="4"/>
                      <a:pt x="155" y="0"/>
                    </a:cubicBezTo>
                    <a:cubicBezTo>
                      <a:pt x="155" y="0"/>
                      <a:pt x="154" y="0"/>
                      <a:pt x="154" y="1"/>
                    </a:cubicBezTo>
                    <a:cubicBezTo>
                      <a:pt x="151" y="5"/>
                      <a:pt x="152" y="5"/>
                      <a:pt x="148" y="5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" name="Freeform 42"/>
              <p:cNvSpPr/>
              <p:nvPr/>
            </p:nvSpPr>
            <p:spPr bwMode="auto">
              <a:xfrm>
                <a:off x="5245100" y="2978150"/>
                <a:ext cx="41275" cy="41275"/>
              </a:xfrm>
              <a:custGeom>
                <a:avLst/>
                <a:gdLst/>
                <a:ahLst/>
                <a:cxnLst>
                  <a:cxn ang="0">
                    <a:pos x="8" y="3"/>
                  </a:cxn>
                  <a:cxn ang="0">
                    <a:pos x="3" y="10"/>
                  </a:cxn>
                  <a:cxn ang="0">
                    <a:pos x="2" y="20"/>
                  </a:cxn>
                  <a:cxn ang="0">
                    <a:pos x="9" y="19"/>
                  </a:cxn>
                  <a:cxn ang="0">
                    <a:pos x="14" y="21"/>
                  </a:cxn>
                  <a:cxn ang="0">
                    <a:pos x="19" y="16"/>
                  </a:cxn>
                  <a:cxn ang="0">
                    <a:pos x="13" y="13"/>
                  </a:cxn>
                  <a:cxn ang="0">
                    <a:pos x="19" y="8"/>
                  </a:cxn>
                  <a:cxn ang="0">
                    <a:pos x="18" y="1"/>
                  </a:cxn>
                  <a:cxn ang="0">
                    <a:pos x="17" y="0"/>
                  </a:cxn>
                  <a:cxn ang="0">
                    <a:pos x="14" y="2"/>
                  </a:cxn>
                  <a:cxn ang="0">
                    <a:pos x="8" y="3"/>
                  </a:cxn>
                </a:cxnLst>
                <a:rect l="0" t="0" r="r" b="b"/>
                <a:pathLst>
                  <a:path w="22" h="21">
                    <a:moveTo>
                      <a:pt x="8" y="3"/>
                    </a:moveTo>
                    <a:cubicBezTo>
                      <a:pt x="8" y="4"/>
                      <a:pt x="5" y="8"/>
                      <a:pt x="3" y="10"/>
                    </a:cubicBezTo>
                    <a:cubicBezTo>
                      <a:pt x="0" y="13"/>
                      <a:pt x="2" y="18"/>
                      <a:pt x="2" y="20"/>
                    </a:cubicBezTo>
                    <a:cubicBezTo>
                      <a:pt x="3" y="21"/>
                      <a:pt x="7" y="21"/>
                      <a:pt x="9" y="19"/>
                    </a:cubicBezTo>
                    <a:cubicBezTo>
                      <a:pt x="10" y="18"/>
                      <a:pt x="12" y="19"/>
                      <a:pt x="14" y="21"/>
                    </a:cubicBezTo>
                    <a:cubicBezTo>
                      <a:pt x="15" y="19"/>
                      <a:pt x="17" y="17"/>
                      <a:pt x="19" y="16"/>
                    </a:cubicBezTo>
                    <a:cubicBezTo>
                      <a:pt x="16" y="14"/>
                      <a:pt x="13" y="14"/>
                      <a:pt x="13" y="13"/>
                    </a:cubicBezTo>
                    <a:cubicBezTo>
                      <a:pt x="12" y="12"/>
                      <a:pt x="16" y="9"/>
                      <a:pt x="19" y="8"/>
                    </a:cubicBezTo>
                    <a:cubicBezTo>
                      <a:pt x="22" y="7"/>
                      <a:pt x="21" y="4"/>
                      <a:pt x="18" y="1"/>
                    </a:cubicBezTo>
                    <a:cubicBezTo>
                      <a:pt x="18" y="1"/>
                      <a:pt x="17" y="0"/>
                      <a:pt x="17" y="0"/>
                    </a:cubicBezTo>
                    <a:cubicBezTo>
                      <a:pt x="15" y="1"/>
                      <a:pt x="14" y="2"/>
                      <a:pt x="14" y="2"/>
                    </a:cubicBezTo>
                    <a:cubicBezTo>
                      <a:pt x="13" y="3"/>
                      <a:pt x="11" y="3"/>
                      <a:pt x="8" y="3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" name="Freeform 43"/>
              <p:cNvSpPr/>
              <p:nvPr/>
            </p:nvSpPr>
            <p:spPr bwMode="auto">
              <a:xfrm>
                <a:off x="5130800" y="2860675"/>
                <a:ext cx="146050" cy="123825"/>
              </a:xfrm>
              <a:custGeom>
                <a:avLst/>
                <a:gdLst/>
                <a:ahLst/>
                <a:cxnLst>
                  <a:cxn ang="0">
                    <a:pos x="14" y="10"/>
                  </a:cxn>
                  <a:cxn ang="0">
                    <a:pos x="8" y="16"/>
                  </a:cxn>
                  <a:cxn ang="0">
                    <a:pos x="4" y="27"/>
                  </a:cxn>
                  <a:cxn ang="0">
                    <a:pos x="3" y="43"/>
                  </a:cxn>
                  <a:cxn ang="0">
                    <a:pos x="13" y="43"/>
                  </a:cxn>
                  <a:cxn ang="0">
                    <a:pos x="16" y="40"/>
                  </a:cxn>
                  <a:cxn ang="0">
                    <a:pos x="21" y="38"/>
                  </a:cxn>
                  <a:cxn ang="0">
                    <a:pos x="28" y="41"/>
                  </a:cxn>
                  <a:cxn ang="0">
                    <a:pos x="33" y="41"/>
                  </a:cxn>
                  <a:cxn ang="0">
                    <a:pos x="45" y="41"/>
                  </a:cxn>
                  <a:cxn ang="0">
                    <a:pos x="68" y="64"/>
                  </a:cxn>
                  <a:cxn ang="0">
                    <a:pos x="68" y="65"/>
                  </a:cxn>
                  <a:cxn ang="0">
                    <a:pos x="74" y="64"/>
                  </a:cxn>
                  <a:cxn ang="0">
                    <a:pos x="77" y="62"/>
                  </a:cxn>
                  <a:cxn ang="0">
                    <a:pos x="65" y="49"/>
                  </a:cxn>
                  <a:cxn ang="0">
                    <a:pos x="47" y="36"/>
                  </a:cxn>
                  <a:cxn ang="0">
                    <a:pos x="40" y="29"/>
                  </a:cxn>
                  <a:cxn ang="0">
                    <a:pos x="31" y="13"/>
                  </a:cxn>
                  <a:cxn ang="0">
                    <a:pos x="25" y="0"/>
                  </a:cxn>
                  <a:cxn ang="0">
                    <a:pos x="14" y="10"/>
                  </a:cxn>
                </a:cxnLst>
                <a:rect l="0" t="0" r="r" b="b"/>
                <a:pathLst>
                  <a:path w="77" h="65">
                    <a:moveTo>
                      <a:pt x="14" y="10"/>
                    </a:moveTo>
                    <a:cubicBezTo>
                      <a:pt x="12" y="12"/>
                      <a:pt x="7" y="13"/>
                      <a:pt x="8" y="16"/>
                    </a:cubicBezTo>
                    <a:cubicBezTo>
                      <a:pt x="9" y="20"/>
                      <a:pt x="7" y="23"/>
                      <a:pt x="4" y="27"/>
                    </a:cubicBezTo>
                    <a:cubicBezTo>
                      <a:pt x="0" y="32"/>
                      <a:pt x="2" y="38"/>
                      <a:pt x="3" y="43"/>
                    </a:cubicBezTo>
                    <a:cubicBezTo>
                      <a:pt x="7" y="42"/>
                      <a:pt x="12" y="42"/>
                      <a:pt x="13" y="43"/>
                    </a:cubicBezTo>
                    <a:cubicBezTo>
                      <a:pt x="14" y="45"/>
                      <a:pt x="15" y="43"/>
                      <a:pt x="16" y="40"/>
                    </a:cubicBezTo>
                    <a:cubicBezTo>
                      <a:pt x="17" y="36"/>
                      <a:pt x="19" y="36"/>
                      <a:pt x="21" y="38"/>
                    </a:cubicBezTo>
                    <a:cubicBezTo>
                      <a:pt x="23" y="40"/>
                      <a:pt x="25" y="43"/>
                      <a:pt x="28" y="41"/>
                    </a:cubicBezTo>
                    <a:cubicBezTo>
                      <a:pt x="32" y="39"/>
                      <a:pt x="32" y="40"/>
                      <a:pt x="33" y="41"/>
                    </a:cubicBezTo>
                    <a:cubicBezTo>
                      <a:pt x="35" y="42"/>
                      <a:pt x="42" y="41"/>
                      <a:pt x="45" y="41"/>
                    </a:cubicBezTo>
                    <a:cubicBezTo>
                      <a:pt x="47" y="41"/>
                      <a:pt x="68" y="64"/>
                      <a:pt x="68" y="64"/>
                    </a:cubicBezTo>
                    <a:cubicBezTo>
                      <a:pt x="68" y="64"/>
                      <a:pt x="68" y="64"/>
                      <a:pt x="68" y="65"/>
                    </a:cubicBezTo>
                    <a:cubicBezTo>
                      <a:pt x="71" y="65"/>
                      <a:pt x="73" y="65"/>
                      <a:pt x="74" y="64"/>
                    </a:cubicBezTo>
                    <a:cubicBezTo>
                      <a:pt x="74" y="64"/>
                      <a:pt x="75" y="63"/>
                      <a:pt x="77" y="62"/>
                    </a:cubicBezTo>
                    <a:cubicBezTo>
                      <a:pt x="74" y="59"/>
                      <a:pt x="70" y="55"/>
                      <a:pt x="65" y="49"/>
                    </a:cubicBezTo>
                    <a:cubicBezTo>
                      <a:pt x="58" y="41"/>
                      <a:pt x="51" y="36"/>
                      <a:pt x="47" y="36"/>
                    </a:cubicBezTo>
                    <a:cubicBezTo>
                      <a:pt x="43" y="36"/>
                      <a:pt x="42" y="29"/>
                      <a:pt x="40" y="29"/>
                    </a:cubicBezTo>
                    <a:cubicBezTo>
                      <a:pt x="37" y="29"/>
                      <a:pt x="32" y="19"/>
                      <a:pt x="31" y="13"/>
                    </a:cubicBezTo>
                    <a:cubicBezTo>
                      <a:pt x="31" y="9"/>
                      <a:pt x="28" y="4"/>
                      <a:pt x="25" y="0"/>
                    </a:cubicBezTo>
                    <a:cubicBezTo>
                      <a:pt x="21" y="6"/>
                      <a:pt x="16" y="9"/>
                      <a:pt x="14" y="10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3" name="Freeform 44"/>
              <p:cNvSpPr/>
              <p:nvPr/>
            </p:nvSpPr>
            <p:spPr bwMode="auto">
              <a:xfrm>
                <a:off x="5056188" y="2928938"/>
                <a:ext cx="323850" cy="252413"/>
              </a:xfrm>
              <a:custGeom>
                <a:avLst/>
                <a:gdLst/>
                <a:ahLst/>
                <a:cxnLst>
                  <a:cxn ang="0">
                    <a:pos x="12" y="87"/>
                  </a:cxn>
                  <a:cxn ang="0">
                    <a:pos x="22" y="99"/>
                  </a:cxn>
                  <a:cxn ang="0">
                    <a:pos x="32" y="108"/>
                  </a:cxn>
                  <a:cxn ang="0">
                    <a:pos x="32" y="118"/>
                  </a:cxn>
                  <a:cxn ang="0">
                    <a:pos x="36" y="119"/>
                  </a:cxn>
                  <a:cxn ang="0">
                    <a:pos x="47" y="122"/>
                  </a:cxn>
                  <a:cxn ang="0">
                    <a:pos x="60" y="129"/>
                  </a:cxn>
                  <a:cxn ang="0">
                    <a:pos x="73" y="131"/>
                  </a:cxn>
                  <a:cxn ang="0">
                    <a:pos x="81" y="125"/>
                  </a:cxn>
                  <a:cxn ang="0">
                    <a:pos x="91" y="123"/>
                  </a:cxn>
                  <a:cxn ang="0">
                    <a:pos x="96" y="126"/>
                  </a:cxn>
                  <a:cxn ang="0">
                    <a:pos x="102" y="124"/>
                  </a:cxn>
                  <a:cxn ang="0">
                    <a:pos x="111" y="123"/>
                  </a:cxn>
                  <a:cxn ang="0">
                    <a:pos x="126" y="115"/>
                  </a:cxn>
                  <a:cxn ang="0">
                    <a:pos x="138" y="113"/>
                  </a:cxn>
                  <a:cxn ang="0">
                    <a:pos x="168" y="83"/>
                  </a:cxn>
                  <a:cxn ang="0">
                    <a:pos x="164" y="80"/>
                  </a:cxn>
                  <a:cxn ang="0">
                    <a:pos x="149" y="77"/>
                  </a:cxn>
                  <a:cxn ang="0">
                    <a:pos x="126" y="69"/>
                  </a:cxn>
                  <a:cxn ang="0">
                    <a:pos x="118" y="62"/>
                  </a:cxn>
                  <a:cxn ang="0">
                    <a:pos x="111" y="52"/>
                  </a:cxn>
                  <a:cxn ang="0">
                    <a:pos x="113" y="47"/>
                  </a:cxn>
                  <a:cxn ang="0">
                    <a:pos x="108" y="45"/>
                  </a:cxn>
                  <a:cxn ang="0">
                    <a:pos x="101" y="46"/>
                  </a:cxn>
                  <a:cxn ang="0">
                    <a:pos x="102" y="36"/>
                  </a:cxn>
                  <a:cxn ang="0">
                    <a:pos x="107" y="28"/>
                  </a:cxn>
                  <a:cxn ang="0">
                    <a:pos x="84" y="5"/>
                  </a:cxn>
                  <a:cxn ang="0">
                    <a:pos x="72" y="5"/>
                  </a:cxn>
                  <a:cxn ang="0">
                    <a:pos x="67" y="5"/>
                  </a:cxn>
                  <a:cxn ang="0">
                    <a:pos x="60" y="2"/>
                  </a:cxn>
                  <a:cxn ang="0">
                    <a:pos x="55" y="4"/>
                  </a:cxn>
                  <a:cxn ang="0">
                    <a:pos x="52" y="7"/>
                  </a:cxn>
                  <a:cxn ang="0">
                    <a:pos x="42" y="7"/>
                  </a:cxn>
                  <a:cxn ang="0">
                    <a:pos x="42" y="7"/>
                  </a:cxn>
                  <a:cxn ang="0">
                    <a:pos x="38" y="20"/>
                  </a:cxn>
                  <a:cxn ang="0">
                    <a:pos x="33" y="26"/>
                  </a:cxn>
                  <a:cxn ang="0">
                    <a:pos x="26" y="34"/>
                  </a:cxn>
                  <a:cxn ang="0">
                    <a:pos x="23" y="45"/>
                  </a:cxn>
                  <a:cxn ang="0">
                    <a:pos x="18" y="50"/>
                  </a:cxn>
                  <a:cxn ang="0">
                    <a:pos x="14" y="60"/>
                  </a:cxn>
                  <a:cxn ang="0">
                    <a:pos x="13" y="73"/>
                  </a:cxn>
                  <a:cxn ang="0">
                    <a:pos x="4" y="75"/>
                  </a:cxn>
                  <a:cxn ang="0">
                    <a:pos x="2" y="81"/>
                  </a:cxn>
                  <a:cxn ang="0">
                    <a:pos x="12" y="87"/>
                  </a:cxn>
                </a:cxnLst>
                <a:rect l="0" t="0" r="r" b="b"/>
                <a:pathLst>
                  <a:path w="170" h="132">
                    <a:moveTo>
                      <a:pt x="12" y="87"/>
                    </a:moveTo>
                    <a:cubicBezTo>
                      <a:pt x="14" y="90"/>
                      <a:pt x="20" y="94"/>
                      <a:pt x="22" y="99"/>
                    </a:cubicBezTo>
                    <a:cubicBezTo>
                      <a:pt x="24" y="105"/>
                      <a:pt x="30" y="108"/>
                      <a:pt x="32" y="108"/>
                    </a:cubicBezTo>
                    <a:cubicBezTo>
                      <a:pt x="34" y="108"/>
                      <a:pt x="33" y="111"/>
                      <a:pt x="32" y="118"/>
                    </a:cubicBezTo>
                    <a:cubicBezTo>
                      <a:pt x="33" y="118"/>
                      <a:pt x="35" y="119"/>
                      <a:pt x="36" y="119"/>
                    </a:cubicBezTo>
                    <a:cubicBezTo>
                      <a:pt x="38" y="120"/>
                      <a:pt x="45" y="119"/>
                      <a:pt x="47" y="122"/>
                    </a:cubicBezTo>
                    <a:cubicBezTo>
                      <a:pt x="50" y="124"/>
                      <a:pt x="58" y="129"/>
                      <a:pt x="60" y="129"/>
                    </a:cubicBezTo>
                    <a:cubicBezTo>
                      <a:pt x="63" y="129"/>
                      <a:pt x="72" y="130"/>
                      <a:pt x="73" y="131"/>
                    </a:cubicBezTo>
                    <a:cubicBezTo>
                      <a:pt x="75" y="132"/>
                      <a:pt x="77" y="128"/>
                      <a:pt x="81" y="125"/>
                    </a:cubicBezTo>
                    <a:cubicBezTo>
                      <a:pt x="85" y="123"/>
                      <a:pt x="90" y="122"/>
                      <a:pt x="91" y="123"/>
                    </a:cubicBezTo>
                    <a:cubicBezTo>
                      <a:pt x="91" y="125"/>
                      <a:pt x="94" y="127"/>
                      <a:pt x="96" y="126"/>
                    </a:cubicBezTo>
                    <a:cubicBezTo>
                      <a:pt x="97" y="125"/>
                      <a:pt x="99" y="125"/>
                      <a:pt x="102" y="124"/>
                    </a:cubicBezTo>
                    <a:cubicBezTo>
                      <a:pt x="105" y="123"/>
                      <a:pt x="110" y="122"/>
                      <a:pt x="111" y="123"/>
                    </a:cubicBezTo>
                    <a:cubicBezTo>
                      <a:pt x="113" y="123"/>
                      <a:pt x="118" y="115"/>
                      <a:pt x="126" y="115"/>
                    </a:cubicBezTo>
                    <a:cubicBezTo>
                      <a:pt x="133" y="115"/>
                      <a:pt x="135" y="116"/>
                      <a:pt x="138" y="113"/>
                    </a:cubicBezTo>
                    <a:cubicBezTo>
                      <a:pt x="141" y="109"/>
                      <a:pt x="166" y="84"/>
                      <a:pt x="168" y="83"/>
                    </a:cubicBezTo>
                    <a:cubicBezTo>
                      <a:pt x="170" y="81"/>
                      <a:pt x="167" y="80"/>
                      <a:pt x="164" y="80"/>
                    </a:cubicBezTo>
                    <a:cubicBezTo>
                      <a:pt x="162" y="80"/>
                      <a:pt x="157" y="80"/>
                      <a:pt x="149" y="77"/>
                    </a:cubicBezTo>
                    <a:cubicBezTo>
                      <a:pt x="141" y="73"/>
                      <a:pt x="128" y="69"/>
                      <a:pt x="126" y="69"/>
                    </a:cubicBezTo>
                    <a:cubicBezTo>
                      <a:pt x="124" y="68"/>
                      <a:pt x="120" y="63"/>
                      <a:pt x="118" y="62"/>
                    </a:cubicBezTo>
                    <a:cubicBezTo>
                      <a:pt x="116" y="61"/>
                      <a:pt x="112" y="54"/>
                      <a:pt x="111" y="52"/>
                    </a:cubicBezTo>
                    <a:cubicBezTo>
                      <a:pt x="111" y="51"/>
                      <a:pt x="112" y="49"/>
                      <a:pt x="113" y="47"/>
                    </a:cubicBezTo>
                    <a:cubicBezTo>
                      <a:pt x="111" y="45"/>
                      <a:pt x="109" y="44"/>
                      <a:pt x="108" y="45"/>
                    </a:cubicBezTo>
                    <a:cubicBezTo>
                      <a:pt x="106" y="47"/>
                      <a:pt x="102" y="47"/>
                      <a:pt x="101" y="46"/>
                    </a:cubicBezTo>
                    <a:cubicBezTo>
                      <a:pt x="101" y="44"/>
                      <a:pt x="99" y="39"/>
                      <a:pt x="102" y="36"/>
                    </a:cubicBezTo>
                    <a:cubicBezTo>
                      <a:pt x="104" y="34"/>
                      <a:pt x="107" y="28"/>
                      <a:pt x="107" y="28"/>
                    </a:cubicBezTo>
                    <a:cubicBezTo>
                      <a:pt x="107" y="28"/>
                      <a:pt x="86" y="5"/>
                      <a:pt x="84" y="5"/>
                    </a:cubicBezTo>
                    <a:cubicBezTo>
                      <a:pt x="81" y="5"/>
                      <a:pt x="74" y="6"/>
                      <a:pt x="72" y="5"/>
                    </a:cubicBezTo>
                    <a:cubicBezTo>
                      <a:pt x="71" y="4"/>
                      <a:pt x="71" y="3"/>
                      <a:pt x="67" y="5"/>
                    </a:cubicBezTo>
                    <a:cubicBezTo>
                      <a:pt x="64" y="7"/>
                      <a:pt x="62" y="4"/>
                      <a:pt x="60" y="2"/>
                    </a:cubicBezTo>
                    <a:cubicBezTo>
                      <a:pt x="58" y="0"/>
                      <a:pt x="56" y="0"/>
                      <a:pt x="55" y="4"/>
                    </a:cubicBezTo>
                    <a:cubicBezTo>
                      <a:pt x="54" y="7"/>
                      <a:pt x="53" y="9"/>
                      <a:pt x="52" y="7"/>
                    </a:cubicBezTo>
                    <a:cubicBezTo>
                      <a:pt x="51" y="6"/>
                      <a:pt x="46" y="6"/>
                      <a:pt x="42" y="7"/>
                    </a:cubicBezTo>
                    <a:cubicBezTo>
                      <a:pt x="42" y="7"/>
                      <a:pt x="42" y="7"/>
                      <a:pt x="42" y="7"/>
                    </a:cubicBezTo>
                    <a:cubicBezTo>
                      <a:pt x="43" y="12"/>
                      <a:pt x="38" y="17"/>
                      <a:pt x="38" y="20"/>
                    </a:cubicBezTo>
                    <a:cubicBezTo>
                      <a:pt x="38" y="23"/>
                      <a:pt x="35" y="26"/>
                      <a:pt x="33" y="26"/>
                    </a:cubicBezTo>
                    <a:cubicBezTo>
                      <a:pt x="31" y="26"/>
                      <a:pt x="29" y="31"/>
                      <a:pt x="26" y="34"/>
                    </a:cubicBezTo>
                    <a:cubicBezTo>
                      <a:pt x="23" y="37"/>
                      <a:pt x="25" y="43"/>
                      <a:pt x="23" y="45"/>
                    </a:cubicBezTo>
                    <a:cubicBezTo>
                      <a:pt x="20" y="47"/>
                      <a:pt x="16" y="48"/>
                      <a:pt x="18" y="50"/>
                    </a:cubicBezTo>
                    <a:cubicBezTo>
                      <a:pt x="20" y="52"/>
                      <a:pt x="14" y="56"/>
                      <a:pt x="14" y="60"/>
                    </a:cubicBezTo>
                    <a:cubicBezTo>
                      <a:pt x="14" y="65"/>
                      <a:pt x="14" y="72"/>
                      <a:pt x="13" y="73"/>
                    </a:cubicBezTo>
                    <a:cubicBezTo>
                      <a:pt x="12" y="74"/>
                      <a:pt x="4" y="72"/>
                      <a:pt x="4" y="75"/>
                    </a:cubicBezTo>
                    <a:cubicBezTo>
                      <a:pt x="4" y="79"/>
                      <a:pt x="0" y="79"/>
                      <a:pt x="2" y="81"/>
                    </a:cubicBezTo>
                    <a:cubicBezTo>
                      <a:pt x="3" y="84"/>
                      <a:pt x="11" y="83"/>
                      <a:pt x="12" y="87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4" name="Freeform 45"/>
              <p:cNvSpPr/>
              <p:nvPr/>
            </p:nvSpPr>
            <p:spPr bwMode="auto">
              <a:xfrm>
                <a:off x="5106988" y="2468563"/>
                <a:ext cx="33338" cy="39688"/>
              </a:xfrm>
              <a:custGeom>
                <a:avLst/>
                <a:gdLst/>
                <a:ahLst/>
                <a:cxnLst>
                  <a:cxn ang="0">
                    <a:pos x="14" y="9"/>
                  </a:cxn>
                  <a:cxn ang="0">
                    <a:pos x="8" y="0"/>
                  </a:cxn>
                  <a:cxn ang="0">
                    <a:pos x="8" y="2"/>
                  </a:cxn>
                  <a:cxn ang="0">
                    <a:pos x="0" y="18"/>
                  </a:cxn>
                  <a:cxn ang="0">
                    <a:pos x="5" y="21"/>
                  </a:cxn>
                  <a:cxn ang="0">
                    <a:pos x="14" y="9"/>
                  </a:cxn>
                </a:cxnLst>
                <a:rect l="0" t="0" r="r" b="b"/>
                <a:pathLst>
                  <a:path w="17" h="21">
                    <a:moveTo>
                      <a:pt x="14" y="9"/>
                    </a:moveTo>
                    <a:cubicBezTo>
                      <a:pt x="16" y="7"/>
                      <a:pt x="17" y="0"/>
                      <a:pt x="8" y="0"/>
                    </a:cubicBezTo>
                    <a:cubicBezTo>
                      <a:pt x="8" y="1"/>
                      <a:pt x="8" y="1"/>
                      <a:pt x="8" y="2"/>
                    </a:cubicBezTo>
                    <a:cubicBezTo>
                      <a:pt x="8" y="5"/>
                      <a:pt x="3" y="12"/>
                      <a:pt x="0" y="18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8" y="16"/>
                      <a:pt x="12" y="10"/>
                      <a:pt x="14" y="9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5" name="Freeform 46"/>
              <p:cNvSpPr/>
              <p:nvPr/>
            </p:nvSpPr>
            <p:spPr bwMode="auto">
              <a:xfrm>
                <a:off x="5116513" y="2406650"/>
                <a:ext cx="149225" cy="119063"/>
              </a:xfrm>
              <a:custGeom>
                <a:avLst/>
                <a:gdLst/>
                <a:ahLst/>
                <a:cxnLst>
                  <a:cxn ang="0">
                    <a:pos x="9" y="41"/>
                  </a:cxn>
                  <a:cxn ang="0">
                    <a:pos x="0" y="53"/>
                  </a:cxn>
                  <a:cxn ang="0">
                    <a:pos x="1" y="53"/>
                  </a:cxn>
                  <a:cxn ang="0">
                    <a:pos x="2" y="57"/>
                  </a:cxn>
                  <a:cxn ang="0">
                    <a:pos x="12" y="62"/>
                  </a:cxn>
                  <a:cxn ang="0">
                    <a:pos x="23" y="56"/>
                  </a:cxn>
                  <a:cxn ang="0">
                    <a:pos x="61" y="37"/>
                  </a:cxn>
                  <a:cxn ang="0">
                    <a:pos x="64" y="30"/>
                  </a:cxn>
                  <a:cxn ang="0">
                    <a:pos x="65" y="21"/>
                  </a:cxn>
                  <a:cxn ang="0">
                    <a:pos x="64" y="12"/>
                  </a:cxn>
                  <a:cxn ang="0">
                    <a:pos x="71" y="7"/>
                  </a:cxn>
                  <a:cxn ang="0">
                    <a:pos x="78" y="2"/>
                  </a:cxn>
                  <a:cxn ang="0">
                    <a:pos x="73" y="0"/>
                  </a:cxn>
                  <a:cxn ang="0">
                    <a:pos x="61" y="2"/>
                  </a:cxn>
                  <a:cxn ang="0">
                    <a:pos x="46" y="7"/>
                  </a:cxn>
                  <a:cxn ang="0">
                    <a:pos x="33" y="6"/>
                  </a:cxn>
                  <a:cxn ang="0">
                    <a:pos x="26" y="8"/>
                  </a:cxn>
                  <a:cxn ang="0">
                    <a:pos x="16" y="8"/>
                  </a:cxn>
                  <a:cxn ang="0">
                    <a:pos x="11" y="10"/>
                  </a:cxn>
                  <a:cxn ang="0">
                    <a:pos x="4" y="18"/>
                  </a:cxn>
                  <a:cxn ang="0">
                    <a:pos x="4" y="24"/>
                  </a:cxn>
                  <a:cxn ang="0">
                    <a:pos x="3" y="32"/>
                  </a:cxn>
                  <a:cxn ang="0">
                    <a:pos x="9" y="41"/>
                  </a:cxn>
                </a:cxnLst>
                <a:rect l="0" t="0" r="r" b="b"/>
                <a:pathLst>
                  <a:path w="78" h="62">
                    <a:moveTo>
                      <a:pt x="9" y="41"/>
                    </a:moveTo>
                    <a:cubicBezTo>
                      <a:pt x="7" y="42"/>
                      <a:pt x="3" y="48"/>
                      <a:pt x="0" y="53"/>
                    </a:cubicBezTo>
                    <a:cubicBezTo>
                      <a:pt x="1" y="53"/>
                      <a:pt x="1" y="53"/>
                      <a:pt x="1" y="53"/>
                    </a:cubicBezTo>
                    <a:cubicBezTo>
                      <a:pt x="2" y="57"/>
                      <a:pt x="2" y="57"/>
                      <a:pt x="2" y="57"/>
                    </a:cubicBezTo>
                    <a:cubicBezTo>
                      <a:pt x="12" y="62"/>
                      <a:pt x="12" y="62"/>
                      <a:pt x="12" y="62"/>
                    </a:cubicBezTo>
                    <a:cubicBezTo>
                      <a:pt x="12" y="62"/>
                      <a:pt x="20" y="57"/>
                      <a:pt x="23" y="56"/>
                    </a:cubicBezTo>
                    <a:cubicBezTo>
                      <a:pt x="26" y="56"/>
                      <a:pt x="61" y="37"/>
                      <a:pt x="61" y="37"/>
                    </a:cubicBezTo>
                    <a:cubicBezTo>
                      <a:pt x="61" y="37"/>
                      <a:pt x="65" y="32"/>
                      <a:pt x="64" y="30"/>
                    </a:cubicBezTo>
                    <a:cubicBezTo>
                      <a:pt x="64" y="28"/>
                      <a:pt x="63" y="24"/>
                      <a:pt x="65" y="21"/>
                    </a:cubicBezTo>
                    <a:cubicBezTo>
                      <a:pt x="67" y="19"/>
                      <a:pt x="63" y="16"/>
                      <a:pt x="64" y="12"/>
                    </a:cubicBezTo>
                    <a:cubicBezTo>
                      <a:pt x="65" y="8"/>
                      <a:pt x="71" y="7"/>
                      <a:pt x="71" y="7"/>
                    </a:cubicBezTo>
                    <a:cubicBezTo>
                      <a:pt x="78" y="2"/>
                      <a:pt x="78" y="2"/>
                      <a:pt x="78" y="2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73" y="0"/>
                      <a:pt x="68" y="3"/>
                      <a:pt x="61" y="2"/>
                    </a:cubicBezTo>
                    <a:cubicBezTo>
                      <a:pt x="54" y="2"/>
                      <a:pt x="53" y="7"/>
                      <a:pt x="46" y="7"/>
                    </a:cubicBezTo>
                    <a:cubicBezTo>
                      <a:pt x="39" y="7"/>
                      <a:pt x="35" y="8"/>
                      <a:pt x="33" y="6"/>
                    </a:cubicBezTo>
                    <a:cubicBezTo>
                      <a:pt x="31" y="4"/>
                      <a:pt x="31" y="5"/>
                      <a:pt x="26" y="8"/>
                    </a:cubicBezTo>
                    <a:cubicBezTo>
                      <a:pt x="21" y="10"/>
                      <a:pt x="18" y="9"/>
                      <a:pt x="16" y="8"/>
                    </a:cubicBezTo>
                    <a:cubicBezTo>
                      <a:pt x="13" y="6"/>
                      <a:pt x="12" y="8"/>
                      <a:pt x="11" y="10"/>
                    </a:cubicBezTo>
                    <a:cubicBezTo>
                      <a:pt x="11" y="12"/>
                      <a:pt x="11" y="17"/>
                      <a:pt x="4" y="18"/>
                    </a:cubicBezTo>
                    <a:cubicBezTo>
                      <a:pt x="4" y="20"/>
                      <a:pt x="3" y="22"/>
                      <a:pt x="4" y="24"/>
                    </a:cubicBezTo>
                    <a:cubicBezTo>
                      <a:pt x="6" y="26"/>
                      <a:pt x="4" y="28"/>
                      <a:pt x="3" y="32"/>
                    </a:cubicBezTo>
                    <a:cubicBezTo>
                      <a:pt x="12" y="32"/>
                      <a:pt x="11" y="39"/>
                      <a:pt x="9" y="41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Freeform 47"/>
              <p:cNvSpPr/>
              <p:nvPr/>
            </p:nvSpPr>
            <p:spPr bwMode="auto">
              <a:xfrm>
                <a:off x="7058025" y="2382838"/>
                <a:ext cx="80963" cy="101600"/>
              </a:xfrm>
              <a:custGeom>
                <a:avLst/>
                <a:gdLst/>
                <a:ahLst/>
                <a:cxnLst>
                  <a:cxn ang="0">
                    <a:pos x="10" y="4"/>
                  </a:cxn>
                  <a:cxn ang="0">
                    <a:pos x="4" y="9"/>
                  </a:cxn>
                  <a:cxn ang="0">
                    <a:pos x="7" y="15"/>
                  </a:cxn>
                  <a:cxn ang="0">
                    <a:pos x="7" y="20"/>
                  </a:cxn>
                  <a:cxn ang="0">
                    <a:pos x="6" y="30"/>
                  </a:cxn>
                  <a:cxn ang="0">
                    <a:pos x="3" y="44"/>
                  </a:cxn>
                  <a:cxn ang="0">
                    <a:pos x="4" y="51"/>
                  </a:cxn>
                  <a:cxn ang="0">
                    <a:pos x="26" y="44"/>
                  </a:cxn>
                  <a:cxn ang="0">
                    <a:pos x="37" y="40"/>
                  </a:cxn>
                  <a:cxn ang="0">
                    <a:pos x="41" y="35"/>
                  </a:cxn>
                  <a:cxn ang="0">
                    <a:pos x="38" y="19"/>
                  </a:cxn>
                  <a:cxn ang="0">
                    <a:pos x="27" y="0"/>
                  </a:cxn>
                  <a:cxn ang="0">
                    <a:pos x="21" y="2"/>
                  </a:cxn>
                  <a:cxn ang="0">
                    <a:pos x="10" y="4"/>
                  </a:cxn>
                </a:cxnLst>
                <a:rect l="0" t="0" r="r" b="b"/>
                <a:pathLst>
                  <a:path w="43" h="53">
                    <a:moveTo>
                      <a:pt x="10" y="4"/>
                    </a:moveTo>
                    <a:cubicBezTo>
                      <a:pt x="9" y="5"/>
                      <a:pt x="6" y="7"/>
                      <a:pt x="4" y="9"/>
                    </a:cubicBezTo>
                    <a:cubicBezTo>
                      <a:pt x="5" y="11"/>
                      <a:pt x="5" y="15"/>
                      <a:pt x="7" y="15"/>
                    </a:cubicBezTo>
                    <a:cubicBezTo>
                      <a:pt x="11" y="15"/>
                      <a:pt x="11" y="21"/>
                      <a:pt x="7" y="20"/>
                    </a:cubicBezTo>
                    <a:cubicBezTo>
                      <a:pt x="3" y="19"/>
                      <a:pt x="3" y="25"/>
                      <a:pt x="6" y="30"/>
                    </a:cubicBezTo>
                    <a:cubicBezTo>
                      <a:pt x="10" y="35"/>
                      <a:pt x="0" y="41"/>
                      <a:pt x="3" y="44"/>
                    </a:cubicBezTo>
                    <a:cubicBezTo>
                      <a:pt x="5" y="47"/>
                      <a:pt x="3" y="50"/>
                      <a:pt x="4" y="51"/>
                    </a:cubicBezTo>
                    <a:cubicBezTo>
                      <a:pt x="5" y="53"/>
                      <a:pt x="20" y="51"/>
                      <a:pt x="26" y="44"/>
                    </a:cubicBezTo>
                    <a:cubicBezTo>
                      <a:pt x="32" y="38"/>
                      <a:pt x="34" y="39"/>
                      <a:pt x="37" y="40"/>
                    </a:cubicBezTo>
                    <a:cubicBezTo>
                      <a:pt x="40" y="41"/>
                      <a:pt x="43" y="37"/>
                      <a:pt x="41" y="35"/>
                    </a:cubicBezTo>
                    <a:cubicBezTo>
                      <a:pt x="40" y="32"/>
                      <a:pt x="38" y="26"/>
                      <a:pt x="38" y="19"/>
                    </a:cubicBezTo>
                    <a:cubicBezTo>
                      <a:pt x="39" y="14"/>
                      <a:pt x="33" y="6"/>
                      <a:pt x="27" y="0"/>
                    </a:cubicBezTo>
                    <a:cubicBezTo>
                      <a:pt x="25" y="1"/>
                      <a:pt x="23" y="2"/>
                      <a:pt x="21" y="2"/>
                    </a:cubicBezTo>
                    <a:cubicBezTo>
                      <a:pt x="17" y="2"/>
                      <a:pt x="12" y="2"/>
                      <a:pt x="10" y="4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" name="Freeform 48"/>
              <p:cNvSpPr/>
              <p:nvPr/>
            </p:nvSpPr>
            <p:spPr bwMode="auto">
              <a:xfrm>
                <a:off x="6246813" y="2668588"/>
                <a:ext cx="95250" cy="128588"/>
              </a:xfrm>
              <a:custGeom>
                <a:avLst/>
                <a:gdLst/>
                <a:ahLst/>
                <a:cxnLst>
                  <a:cxn ang="0">
                    <a:pos x="50" y="56"/>
                  </a:cxn>
                  <a:cxn ang="0">
                    <a:pos x="46" y="34"/>
                  </a:cxn>
                  <a:cxn ang="0">
                    <a:pos x="37" y="43"/>
                  </a:cxn>
                  <a:cxn ang="0">
                    <a:pos x="38" y="31"/>
                  </a:cxn>
                  <a:cxn ang="0">
                    <a:pos x="47" y="19"/>
                  </a:cxn>
                  <a:cxn ang="0">
                    <a:pos x="39" y="17"/>
                  </a:cxn>
                  <a:cxn ang="0">
                    <a:pos x="26" y="17"/>
                  </a:cxn>
                  <a:cxn ang="0">
                    <a:pos x="21" y="12"/>
                  </a:cxn>
                  <a:cxn ang="0">
                    <a:pos x="13" y="6"/>
                  </a:cxn>
                  <a:cxn ang="0">
                    <a:pos x="4" y="6"/>
                  </a:cxn>
                  <a:cxn ang="0">
                    <a:pos x="11" y="15"/>
                  </a:cxn>
                  <a:cxn ang="0">
                    <a:pos x="5" y="20"/>
                  </a:cxn>
                  <a:cxn ang="0">
                    <a:pos x="8" y="37"/>
                  </a:cxn>
                  <a:cxn ang="0">
                    <a:pos x="12" y="57"/>
                  </a:cxn>
                  <a:cxn ang="0">
                    <a:pos x="19" y="55"/>
                  </a:cxn>
                  <a:cxn ang="0">
                    <a:pos x="28" y="51"/>
                  </a:cxn>
                  <a:cxn ang="0">
                    <a:pos x="35" y="46"/>
                  </a:cxn>
                  <a:cxn ang="0">
                    <a:pos x="41" y="61"/>
                  </a:cxn>
                  <a:cxn ang="0">
                    <a:pos x="43" y="67"/>
                  </a:cxn>
                  <a:cxn ang="0">
                    <a:pos x="47" y="63"/>
                  </a:cxn>
                  <a:cxn ang="0">
                    <a:pos x="50" y="56"/>
                  </a:cxn>
                </a:cxnLst>
                <a:rect l="0" t="0" r="r" b="b"/>
                <a:pathLst>
                  <a:path w="50" h="67">
                    <a:moveTo>
                      <a:pt x="50" y="56"/>
                    </a:moveTo>
                    <a:cubicBezTo>
                      <a:pt x="48" y="45"/>
                      <a:pt x="47" y="34"/>
                      <a:pt x="46" y="34"/>
                    </a:cubicBezTo>
                    <a:cubicBezTo>
                      <a:pt x="43" y="34"/>
                      <a:pt x="41" y="44"/>
                      <a:pt x="37" y="43"/>
                    </a:cubicBezTo>
                    <a:cubicBezTo>
                      <a:pt x="34" y="42"/>
                      <a:pt x="34" y="31"/>
                      <a:pt x="38" y="31"/>
                    </a:cubicBezTo>
                    <a:cubicBezTo>
                      <a:pt x="42" y="31"/>
                      <a:pt x="47" y="22"/>
                      <a:pt x="47" y="19"/>
                    </a:cubicBezTo>
                    <a:cubicBezTo>
                      <a:pt x="47" y="17"/>
                      <a:pt x="43" y="17"/>
                      <a:pt x="39" y="17"/>
                    </a:cubicBezTo>
                    <a:cubicBezTo>
                      <a:pt x="35" y="17"/>
                      <a:pt x="26" y="17"/>
                      <a:pt x="26" y="17"/>
                    </a:cubicBezTo>
                    <a:cubicBezTo>
                      <a:pt x="26" y="17"/>
                      <a:pt x="21" y="15"/>
                      <a:pt x="21" y="12"/>
                    </a:cubicBezTo>
                    <a:cubicBezTo>
                      <a:pt x="21" y="8"/>
                      <a:pt x="18" y="6"/>
                      <a:pt x="13" y="6"/>
                    </a:cubicBezTo>
                    <a:cubicBezTo>
                      <a:pt x="8" y="6"/>
                      <a:pt x="8" y="0"/>
                      <a:pt x="4" y="6"/>
                    </a:cubicBezTo>
                    <a:cubicBezTo>
                      <a:pt x="0" y="11"/>
                      <a:pt x="12" y="11"/>
                      <a:pt x="11" y="15"/>
                    </a:cubicBezTo>
                    <a:cubicBezTo>
                      <a:pt x="10" y="19"/>
                      <a:pt x="6" y="17"/>
                      <a:pt x="5" y="20"/>
                    </a:cubicBezTo>
                    <a:cubicBezTo>
                      <a:pt x="4" y="23"/>
                      <a:pt x="6" y="32"/>
                      <a:pt x="8" y="37"/>
                    </a:cubicBezTo>
                    <a:cubicBezTo>
                      <a:pt x="9" y="40"/>
                      <a:pt x="12" y="50"/>
                      <a:pt x="12" y="57"/>
                    </a:cubicBezTo>
                    <a:cubicBezTo>
                      <a:pt x="15" y="57"/>
                      <a:pt x="16" y="55"/>
                      <a:pt x="19" y="55"/>
                    </a:cubicBezTo>
                    <a:cubicBezTo>
                      <a:pt x="23" y="55"/>
                      <a:pt x="28" y="55"/>
                      <a:pt x="28" y="51"/>
                    </a:cubicBezTo>
                    <a:cubicBezTo>
                      <a:pt x="29" y="47"/>
                      <a:pt x="33" y="44"/>
                      <a:pt x="35" y="46"/>
                    </a:cubicBezTo>
                    <a:cubicBezTo>
                      <a:pt x="37" y="47"/>
                      <a:pt x="41" y="56"/>
                      <a:pt x="41" y="61"/>
                    </a:cubicBezTo>
                    <a:cubicBezTo>
                      <a:pt x="41" y="62"/>
                      <a:pt x="42" y="64"/>
                      <a:pt x="43" y="67"/>
                    </a:cubicBezTo>
                    <a:cubicBezTo>
                      <a:pt x="45" y="65"/>
                      <a:pt x="47" y="63"/>
                      <a:pt x="47" y="63"/>
                    </a:cubicBezTo>
                    <a:cubicBezTo>
                      <a:pt x="47" y="63"/>
                      <a:pt x="48" y="58"/>
                      <a:pt x="50" y="56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" name="Freeform 49"/>
              <p:cNvSpPr/>
              <p:nvPr/>
            </p:nvSpPr>
            <p:spPr bwMode="auto">
              <a:xfrm>
                <a:off x="5832475" y="2452688"/>
                <a:ext cx="601663" cy="635000"/>
              </a:xfrm>
              <a:custGeom>
                <a:avLst/>
                <a:gdLst/>
                <a:ahLst/>
                <a:cxnLst>
                  <a:cxn ang="0">
                    <a:pos x="222" y="133"/>
                  </a:cxn>
                  <a:cxn ang="0">
                    <a:pos x="221" y="119"/>
                  </a:cxn>
                  <a:cxn ang="0">
                    <a:pos x="238" y="125"/>
                  </a:cxn>
                  <a:cxn ang="0">
                    <a:pos x="256" y="130"/>
                  </a:cxn>
                  <a:cxn ang="0">
                    <a:pos x="255" y="144"/>
                  </a:cxn>
                  <a:cxn ang="0">
                    <a:pos x="263" y="147"/>
                  </a:cxn>
                  <a:cxn ang="0">
                    <a:pos x="269" y="168"/>
                  </a:cxn>
                  <a:cxn ang="0">
                    <a:pos x="274" y="145"/>
                  </a:cxn>
                  <a:cxn ang="0">
                    <a:pos x="287" y="131"/>
                  </a:cxn>
                  <a:cxn ang="0">
                    <a:pos x="298" y="109"/>
                  </a:cxn>
                  <a:cxn ang="0">
                    <a:pos x="312" y="105"/>
                  </a:cxn>
                  <a:cxn ang="0">
                    <a:pos x="314" y="92"/>
                  </a:cxn>
                  <a:cxn ang="0">
                    <a:pos x="303" y="81"/>
                  </a:cxn>
                  <a:cxn ang="0">
                    <a:pos x="283" y="82"/>
                  </a:cxn>
                  <a:cxn ang="0">
                    <a:pos x="269" y="93"/>
                  </a:cxn>
                  <a:cxn ang="0">
                    <a:pos x="258" y="100"/>
                  </a:cxn>
                  <a:cxn ang="0">
                    <a:pos x="248" y="111"/>
                  </a:cxn>
                  <a:cxn ang="0">
                    <a:pos x="230" y="108"/>
                  </a:cxn>
                  <a:cxn ang="0">
                    <a:pos x="223" y="95"/>
                  </a:cxn>
                  <a:cxn ang="0">
                    <a:pos x="218" y="112"/>
                  </a:cxn>
                  <a:cxn ang="0">
                    <a:pos x="184" y="108"/>
                  </a:cxn>
                  <a:cxn ang="0">
                    <a:pos x="167" y="103"/>
                  </a:cxn>
                  <a:cxn ang="0">
                    <a:pos x="149" y="93"/>
                  </a:cxn>
                  <a:cxn ang="0">
                    <a:pos x="134" y="85"/>
                  </a:cxn>
                  <a:cxn ang="0">
                    <a:pos x="141" y="69"/>
                  </a:cxn>
                  <a:cxn ang="0">
                    <a:pos x="130" y="58"/>
                  </a:cxn>
                  <a:cxn ang="0">
                    <a:pos x="116" y="43"/>
                  </a:cxn>
                  <a:cxn ang="0">
                    <a:pos x="126" y="34"/>
                  </a:cxn>
                  <a:cxn ang="0">
                    <a:pos x="119" y="13"/>
                  </a:cxn>
                  <a:cxn ang="0">
                    <a:pos x="108" y="0"/>
                  </a:cxn>
                  <a:cxn ang="0">
                    <a:pos x="99" y="9"/>
                  </a:cxn>
                  <a:cxn ang="0">
                    <a:pos x="71" y="10"/>
                  </a:cxn>
                  <a:cxn ang="0">
                    <a:pos x="67" y="27"/>
                  </a:cxn>
                  <a:cxn ang="0">
                    <a:pos x="79" y="43"/>
                  </a:cxn>
                  <a:cxn ang="0">
                    <a:pos x="71" y="60"/>
                  </a:cxn>
                  <a:cxn ang="0">
                    <a:pos x="59" y="71"/>
                  </a:cxn>
                  <a:cxn ang="0">
                    <a:pos x="45" y="89"/>
                  </a:cxn>
                  <a:cxn ang="0">
                    <a:pos x="31" y="98"/>
                  </a:cxn>
                  <a:cxn ang="0">
                    <a:pos x="15" y="108"/>
                  </a:cxn>
                  <a:cxn ang="0">
                    <a:pos x="27" y="127"/>
                  </a:cxn>
                  <a:cxn ang="0">
                    <a:pos x="22" y="140"/>
                  </a:cxn>
                  <a:cxn ang="0">
                    <a:pos x="1" y="147"/>
                  </a:cxn>
                  <a:cxn ang="0">
                    <a:pos x="11" y="158"/>
                  </a:cxn>
                  <a:cxn ang="0">
                    <a:pos x="8" y="164"/>
                  </a:cxn>
                  <a:cxn ang="0">
                    <a:pos x="43" y="172"/>
                  </a:cxn>
                  <a:cxn ang="0">
                    <a:pos x="50" y="177"/>
                  </a:cxn>
                  <a:cxn ang="0">
                    <a:pos x="52" y="207"/>
                  </a:cxn>
                  <a:cxn ang="0">
                    <a:pos x="68" y="257"/>
                  </a:cxn>
                  <a:cxn ang="0">
                    <a:pos x="89" y="310"/>
                  </a:cxn>
                  <a:cxn ang="0">
                    <a:pos x="111" y="323"/>
                  </a:cxn>
                  <a:cxn ang="0">
                    <a:pos x="126" y="305"/>
                  </a:cxn>
                  <a:cxn ang="0">
                    <a:pos x="132" y="283"/>
                  </a:cxn>
                  <a:cxn ang="0">
                    <a:pos x="134" y="250"/>
                  </a:cxn>
                  <a:cxn ang="0">
                    <a:pos x="150" y="233"/>
                  </a:cxn>
                  <a:cxn ang="0">
                    <a:pos x="185" y="201"/>
                  </a:cxn>
                  <a:cxn ang="0">
                    <a:pos x="206" y="178"/>
                  </a:cxn>
                  <a:cxn ang="0">
                    <a:pos x="229" y="170"/>
                  </a:cxn>
                </a:cxnLst>
                <a:rect l="0" t="0" r="r" b="b"/>
                <a:pathLst>
                  <a:path w="315" h="332">
                    <a:moveTo>
                      <a:pt x="225" y="150"/>
                    </a:moveTo>
                    <a:cubicBezTo>
                      <a:pt x="223" y="145"/>
                      <a:pt x="221" y="136"/>
                      <a:pt x="222" y="133"/>
                    </a:cubicBezTo>
                    <a:cubicBezTo>
                      <a:pt x="223" y="130"/>
                      <a:pt x="227" y="132"/>
                      <a:pt x="228" y="128"/>
                    </a:cubicBezTo>
                    <a:cubicBezTo>
                      <a:pt x="229" y="124"/>
                      <a:pt x="217" y="124"/>
                      <a:pt x="221" y="119"/>
                    </a:cubicBezTo>
                    <a:cubicBezTo>
                      <a:pt x="225" y="113"/>
                      <a:pt x="225" y="119"/>
                      <a:pt x="230" y="119"/>
                    </a:cubicBezTo>
                    <a:cubicBezTo>
                      <a:pt x="235" y="119"/>
                      <a:pt x="238" y="121"/>
                      <a:pt x="238" y="125"/>
                    </a:cubicBezTo>
                    <a:cubicBezTo>
                      <a:pt x="238" y="128"/>
                      <a:pt x="243" y="130"/>
                      <a:pt x="243" y="130"/>
                    </a:cubicBezTo>
                    <a:cubicBezTo>
                      <a:pt x="243" y="130"/>
                      <a:pt x="252" y="130"/>
                      <a:pt x="256" y="130"/>
                    </a:cubicBezTo>
                    <a:cubicBezTo>
                      <a:pt x="260" y="130"/>
                      <a:pt x="264" y="130"/>
                      <a:pt x="264" y="132"/>
                    </a:cubicBezTo>
                    <a:cubicBezTo>
                      <a:pt x="264" y="135"/>
                      <a:pt x="259" y="144"/>
                      <a:pt x="255" y="144"/>
                    </a:cubicBezTo>
                    <a:cubicBezTo>
                      <a:pt x="251" y="144"/>
                      <a:pt x="251" y="155"/>
                      <a:pt x="254" y="156"/>
                    </a:cubicBezTo>
                    <a:cubicBezTo>
                      <a:pt x="258" y="157"/>
                      <a:pt x="260" y="147"/>
                      <a:pt x="263" y="147"/>
                    </a:cubicBezTo>
                    <a:cubicBezTo>
                      <a:pt x="264" y="147"/>
                      <a:pt x="265" y="158"/>
                      <a:pt x="267" y="169"/>
                    </a:cubicBezTo>
                    <a:cubicBezTo>
                      <a:pt x="268" y="168"/>
                      <a:pt x="268" y="168"/>
                      <a:pt x="269" y="168"/>
                    </a:cubicBezTo>
                    <a:cubicBezTo>
                      <a:pt x="271" y="168"/>
                      <a:pt x="270" y="158"/>
                      <a:pt x="272" y="156"/>
                    </a:cubicBezTo>
                    <a:cubicBezTo>
                      <a:pt x="274" y="153"/>
                      <a:pt x="273" y="145"/>
                      <a:pt x="274" y="145"/>
                    </a:cubicBezTo>
                    <a:cubicBezTo>
                      <a:pt x="275" y="145"/>
                      <a:pt x="283" y="147"/>
                      <a:pt x="283" y="145"/>
                    </a:cubicBezTo>
                    <a:cubicBezTo>
                      <a:pt x="283" y="143"/>
                      <a:pt x="288" y="135"/>
                      <a:pt x="287" y="131"/>
                    </a:cubicBezTo>
                    <a:cubicBezTo>
                      <a:pt x="286" y="127"/>
                      <a:pt x="290" y="122"/>
                      <a:pt x="290" y="117"/>
                    </a:cubicBezTo>
                    <a:cubicBezTo>
                      <a:pt x="290" y="113"/>
                      <a:pt x="295" y="111"/>
                      <a:pt x="298" y="109"/>
                    </a:cubicBezTo>
                    <a:cubicBezTo>
                      <a:pt x="301" y="106"/>
                      <a:pt x="306" y="102"/>
                      <a:pt x="307" y="105"/>
                    </a:cubicBezTo>
                    <a:cubicBezTo>
                      <a:pt x="308" y="107"/>
                      <a:pt x="315" y="109"/>
                      <a:pt x="312" y="105"/>
                    </a:cubicBezTo>
                    <a:cubicBezTo>
                      <a:pt x="309" y="101"/>
                      <a:pt x="309" y="98"/>
                      <a:pt x="311" y="97"/>
                    </a:cubicBezTo>
                    <a:cubicBezTo>
                      <a:pt x="313" y="96"/>
                      <a:pt x="314" y="92"/>
                      <a:pt x="314" y="92"/>
                    </a:cubicBezTo>
                    <a:cubicBezTo>
                      <a:pt x="314" y="92"/>
                      <a:pt x="308" y="91"/>
                      <a:pt x="307" y="88"/>
                    </a:cubicBezTo>
                    <a:cubicBezTo>
                      <a:pt x="306" y="85"/>
                      <a:pt x="303" y="83"/>
                      <a:pt x="303" y="81"/>
                    </a:cubicBezTo>
                    <a:cubicBezTo>
                      <a:pt x="303" y="78"/>
                      <a:pt x="299" y="79"/>
                      <a:pt x="297" y="81"/>
                    </a:cubicBezTo>
                    <a:cubicBezTo>
                      <a:pt x="294" y="84"/>
                      <a:pt x="289" y="79"/>
                      <a:pt x="283" y="82"/>
                    </a:cubicBezTo>
                    <a:cubicBezTo>
                      <a:pt x="278" y="85"/>
                      <a:pt x="276" y="89"/>
                      <a:pt x="274" y="88"/>
                    </a:cubicBezTo>
                    <a:cubicBezTo>
                      <a:pt x="271" y="88"/>
                      <a:pt x="271" y="90"/>
                      <a:pt x="269" y="93"/>
                    </a:cubicBezTo>
                    <a:cubicBezTo>
                      <a:pt x="267" y="95"/>
                      <a:pt x="265" y="97"/>
                      <a:pt x="264" y="97"/>
                    </a:cubicBezTo>
                    <a:cubicBezTo>
                      <a:pt x="262" y="97"/>
                      <a:pt x="258" y="100"/>
                      <a:pt x="258" y="100"/>
                    </a:cubicBezTo>
                    <a:cubicBezTo>
                      <a:pt x="258" y="100"/>
                      <a:pt x="261" y="106"/>
                      <a:pt x="259" y="109"/>
                    </a:cubicBezTo>
                    <a:cubicBezTo>
                      <a:pt x="258" y="113"/>
                      <a:pt x="253" y="109"/>
                      <a:pt x="248" y="111"/>
                    </a:cubicBezTo>
                    <a:cubicBezTo>
                      <a:pt x="243" y="112"/>
                      <a:pt x="241" y="109"/>
                      <a:pt x="238" y="110"/>
                    </a:cubicBezTo>
                    <a:cubicBezTo>
                      <a:pt x="234" y="111"/>
                      <a:pt x="232" y="108"/>
                      <a:pt x="230" y="108"/>
                    </a:cubicBezTo>
                    <a:cubicBezTo>
                      <a:pt x="228" y="109"/>
                      <a:pt x="226" y="104"/>
                      <a:pt x="226" y="101"/>
                    </a:cubicBezTo>
                    <a:cubicBezTo>
                      <a:pt x="227" y="97"/>
                      <a:pt x="225" y="92"/>
                      <a:pt x="223" y="95"/>
                    </a:cubicBezTo>
                    <a:cubicBezTo>
                      <a:pt x="221" y="97"/>
                      <a:pt x="218" y="96"/>
                      <a:pt x="218" y="100"/>
                    </a:cubicBezTo>
                    <a:cubicBezTo>
                      <a:pt x="218" y="104"/>
                      <a:pt x="221" y="109"/>
                      <a:pt x="218" y="112"/>
                    </a:cubicBezTo>
                    <a:cubicBezTo>
                      <a:pt x="215" y="114"/>
                      <a:pt x="201" y="116"/>
                      <a:pt x="198" y="113"/>
                    </a:cubicBezTo>
                    <a:cubicBezTo>
                      <a:pt x="196" y="111"/>
                      <a:pt x="184" y="110"/>
                      <a:pt x="184" y="108"/>
                    </a:cubicBezTo>
                    <a:cubicBezTo>
                      <a:pt x="183" y="105"/>
                      <a:pt x="180" y="101"/>
                      <a:pt x="177" y="101"/>
                    </a:cubicBezTo>
                    <a:cubicBezTo>
                      <a:pt x="175" y="101"/>
                      <a:pt x="169" y="105"/>
                      <a:pt x="167" y="103"/>
                    </a:cubicBezTo>
                    <a:cubicBezTo>
                      <a:pt x="165" y="102"/>
                      <a:pt x="161" y="98"/>
                      <a:pt x="157" y="98"/>
                    </a:cubicBezTo>
                    <a:cubicBezTo>
                      <a:pt x="154" y="97"/>
                      <a:pt x="149" y="95"/>
                      <a:pt x="149" y="93"/>
                    </a:cubicBezTo>
                    <a:cubicBezTo>
                      <a:pt x="149" y="92"/>
                      <a:pt x="141" y="91"/>
                      <a:pt x="140" y="89"/>
                    </a:cubicBezTo>
                    <a:cubicBezTo>
                      <a:pt x="139" y="87"/>
                      <a:pt x="134" y="87"/>
                      <a:pt x="134" y="85"/>
                    </a:cubicBezTo>
                    <a:cubicBezTo>
                      <a:pt x="134" y="82"/>
                      <a:pt x="136" y="79"/>
                      <a:pt x="136" y="76"/>
                    </a:cubicBezTo>
                    <a:cubicBezTo>
                      <a:pt x="136" y="73"/>
                      <a:pt x="141" y="71"/>
                      <a:pt x="141" y="69"/>
                    </a:cubicBezTo>
                    <a:cubicBezTo>
                      <a:pt x="141" y="67"/>
                      <a:pt x="137" y="64"/>
                      <a:pt x="137" y="64"/>
                    </a:cubicBezTo>
                    <a:cubicBezTo>
                      <a:pt x="137" y="64"/>
                      <a:pt x="133" y="58"/>
                      <a:pt x="130" y="58"/>
                    </a:cubicBezTo>
                    <a:cubicBezTo>
                      <a:pt x="126" y="58"/>
                      <a:pt x="124" y="52"/>
                      <a:pt x="120" y="52"/>
                    </a:cubicBezTo>
                    <a:cubicBezTo>
                      <a:pt x="117" y="51"/>
                      <a:pt x="118" y="45"/>
                      <a:pt x="116" y="43"/>
                    </a:cubicBezTo>
                    <a:cubicBezTo>
                      <a:pt x="115" y="40"/>
                      <a:pt x="116" y="35"/>
                      <a:pt x="119" y="38"/>
                    </a:cubicBezTo>
                    <a:cubicBezTo>
                      <a:pt x="122" y="40"/>
                      <a:pt x="128" y="38"/>
                      <a:pt x="126" y="34"/>
                    </a:cubicBezTo>
                    <a:cubicBezTo>
                      <a:pt x="124" y="30"/>
                      <a:pt x="120" y="26"/>
                      <a:pt x="120" y="24"/>
                    </a:cubicBezTo>
                    <a:cubicBezTo>
                      <a:pt x="120" y="22"/>
                      <a:pt x="122" y="15"/>
                      <a:pt x="119" y="13"/>
                    </a:cubicBezTo>
                    <a:cubicBezTo>
                      <a:pt x="116" y="12"/>
                      <a:pt x="113" y="9"/>
                      <a:pt x="112" y="6"/>
                    </a:cubicBezTo>
                    <a:cubicBezTo>
                      <a:pt x="112" y="3"/>
                      <a:pt x="108" y="0"/>
                      <a:pt x="108" y="0"/>
                    </a:cubicBezTo>
                    <a:cubicBezTo>
                      <a:pt x="104" y="1"/>
                      <a:pt x="104" y="1"/>
                      <a:pt x="104" y="1"/>
                    </a:cubicBezTo>
                    <a:cubicBezTo>
                      <a:pt x="104" y="1"/>
                      <a:pt x="101" y="8"/>
                      <a:pt x="99" y="9"/>
                    </a:cubicBezTo>
                    <a:cubicBezTo>
                      <a:pt x="97" y="10"/>
                      <a:pt x="91" y="11"/>
                      <a:pt x="88" y="13"/>
                    </a:cubicBezTo>
                    <a:cubicBezTo>
                      <a:pt x="85" y="16"/>
                      <a:pt x="76" y="10"/>
                      <a:pt x="71" y="10"/>
                    </a:cubicBezTo>
                    <a:cubicBezTo>
                      <a:pt x="66" y="10"/>
                      <a:pt x="63" y="15"/>
                      <a:pt x="65" y="16"/>
                    </a:cubicBezTo>
                    <a:cubicBezTo>
                      <a:pt x="68" y="18"/>
                      <a:pt x="67" y="27"/>
                      <a:pt x="67" y="27"/>
                    </a:cubicBezTo>
                    <a:cubicBezTo>
                      <a:pt x="67" y="27"/>
                      <a:pt x="70" y="39"/>
                      <a:pt x="74" y="38"/>
                    </a:cubicBezTo>
                    <a:cubicBezTo>
                      <a:pt x="78" y="37"/>
                      <a:pt x="83" y="42"/>
                      <a:pt x="79" y="43"/>
                    </a:cubicBezTo>
                    <a:cubicBezTo>
                      <a:pt x="76" y="44"/>
                      <a:pt x="74" y="48"/>
                      <a:pt x="73" y="51"/>
                    </a:cubicBezTo>
                    <a:cubicBezTo>
                      <a:pt x="73" y="55"/>
                      <a:pt x="74" y="59"/>
                      <a:pt x="71" y="60"/>
                    </a:cubicBezTo>
                    <a:cubicBezTo>
                      <a:pt x="68" y="60"/>
                      <a:pt x="66" y="61"/>
                      <a:pt x="66" y="66"/>
                    </a:cubicBezTo>
                    <a:cubicBezTo>
                      <a:pt x="66" y="71"/>
                      <a:pt x="60" y="69"/>
                      <a:pt x="59" y="71"/>
                    </a:cubicBezTo>
                    <a:cubicBezTo>
                      <a:pt x="58" y="73"/>
                      <a:pt x="56" y="82"/>
                      <a:pt x="55" y="83"/>
                    </a:cubicBezTo>
                    <a:cubicBezTo>
                      <a:pt x="53" y="85"/>
                      <a:pt x="46" y="85"/>
                      <a:pt x="45" y="89"/>
                    </a:cubicBezTo>
                    <a:cubicBezTo>
                      <a:pt x="45" y="93"/>
                      <a:pt x="41" y="98"/>
                      <a:pt x="39" y="97"/>
                    </a:cubicBezTo>
                    <a:cubicBezTo>
                      <a:pt x="37" y="97"/>
                      <a:pt x="33" y="95"/>
                      <a:pt x="31" y="98"/>
                    </a:cubicBezTo>
                    <a:cubicBezTo>
                      <a:pt x="30" y="101"/>
                      <a:pt x="24" y="96"/>
                      <a:pt x="23" y="97"/>
                    </a:cubicBezTo>
                    <a:cubicBezTo>
                      <a:pt x="22" y="98"/>
                      <a:pt x="15" y="104"/>
                      <a:pt x="15" y="108"/>
                    </a:cubicBezTo>
                    <a:cubicBezTo>
                      <a:pt x="15" y="111"/>
                      <a:pt x="22" y="111"/>
                      <a:pt x="22" y="116"/>
                    </a:cubicBezTo>
                    <a:cubicBezTo>
                      <a:pt x="21" y="120"/>
                      <a:pt x="24" y="125"/>
                      <a:pt x="27" y="127"/>
                    </a:cubicBezTo>
                    <a:cubicBezTo>
                      <a:pt x="29" y="130"/>
                      <a:pt x="32" y="135"/>
                      <a:pt x="31" y="138"/>
                    </a:cubicBezTo>
                    <a:cubicBezTo>
                      <a:pt x="29" y="140"/>
                      <a:pt x="26" y="141"/>
                      <a:pt x="22" y="140"/>
                    </a:cubicBezTo>
                    <a:cubicBezTo>
                      <a:pt x="18" y="139"/>
                      <a:pt x="19" y="142"/>
                      <a:pt x="11" y="140"/>
                    </a:cubicBezTo>
                    <a:cubicBezTo>
                      <a:pt x="4" y="139"/>
                      <a:pt x="4" y="144"/>
                      <a:pt x="1" y="147"/>
                    </a:cubicBezTo>
                    <a:cubicBezTo>
                      <a:pt x="1" y="148"/>
                      <a:pt x="1" y="148"/>
                      <a:pt x="0" y="148"/>
                    </a:cubicBezTo>
                    <a:cubicBezTo>
                      <a:pt x="4" y="151"/>
                      <a:pt x="5" y="156"/>
                      <a:pt x="11" y="158"/>
                    </a:cubicBezTo>
                    <a:cubicBezTo>
                      <a:pt x="17" y="160"/>
                      <a:pt x="23" y="154"/>
                      <a:pt x="23" y="158"/>
                    </a:cubicBezTo>
                    <a:cubicBezTo>
                      <a:pt x="23" y="163"/>
                      <a:pt x="8" y="162"/>
                      <a:pt x="8" y="164"/>
                    </a:cubicBezTo>
                    <a:cubicBezTo>
                      <a:pt x="7" y="165"/>
                      <a:pt x="23" y="185"/>
                      <a:pt x="32" y="183"/>
                    </a:cubicBezTo>
                    <a:cubicBezTo>
                      <a:pt x="40" y="182"/>
                      <a:pt x="46" y="173"/>
                      <a:pt x="43" y="172"/>
                    </a:cubicBezTo>
                    <a:cubicBezTo>
                      <a:pt x="41" y="170"/>
                      <a:pt x="45" y="165"/>
                      <a:pt x="47" y="166"/>
                    </a:cubicBezTo>
                    <a:cubicBezTo>
                      <a:pt x="49" y="167"/>
                      <a:pt x="47" y="175"/>
                      <a:pt x="50" y="177"/>
                    </a:cubicBezTo>
                    <a:cubicBezTo>
                      <a:pt x="52" y="179"/>
                      <a:pt x="51" y="183"/>
                      <a:pt x="50" y="188"/>
                    </a:cubicBezTo>
                    <a:cubicBezTo>
                      <a:pt x="48" y="192"/>
                      <a:pt x="51" y="202"/>
                      <a:pt x="52" y="207"/>
                    </a:cubicBezTo>
                    <a:cubicBezTo>
                      <a:pt x="52" y="212"/>
                      <a:pt x="56" y="219"/>
                      <a:pt x="57" y="227"/>
                    </a:cubicBezTo>
                    <a:cubicBezTo>
                      <a:pt x="58" y="235"/>
                      <a:pt x="63" y="249"/>
                      <a:pt x="68" y="257"/>
                    </a:cubicBezTo>
                    <a:cubicBezTo>
                      <a:pt x="72" y="266"/>
                      <a:pt x="76" y="282"/>
                      <a:pt x="79" y="286"/>
                    </a:cubicBezTo>
                    <a:cubicBezTo>
                      <a:pt x="82" y="290"/>
                      <a:pt x="89" y="303"/>
                      <a:pt x="89" y="310"/>
                    </a:cubicBezTo>
                    <a:cubicBezTo>
                      <a:pt x="89" y="318"/>
                      <a:pt x="97" y="328"/>
                      <a:pt x="100" y="330"/>
                    </a:cubicBezTo>
                    <a:cubicBezTo>
                      <a:pt x="103" y="332"/>
                      <a:pt x="109" y="328"/>
                      <a:pt x="111" y="323"/>
                    </a:cubicBezTo>
                    <a:cubicBezTo>
                      <a:pt x="112" y="318"/>
                      <a:pt x="121" y="317"/>
                      <a:pt x="121" y="313"/>
                    </a:cubicBezTo>
                    <a:cubicBezTo>
                      <a:pt x="122" y="309"/>
                      <a:pt x="123" y="305"/>
                      <a:pt x="126" y="305"/>
                    </a:cubicBezTo>
                    <a:cubicBezTo>
                      <a:pt x="129" y="304"/>
                      <a:pt x="129" y="301"/>
                      <a:pt x="129" y="297"/>
                    </a:cubicBezTo>
                    <a:cubicBezTo>
                      <a:pt x="129" y="293"/>
                      <a:pt x="129" y="286"/>
                      <a:pt x="132" y="283"/>
                    </a:cubicBezTo>
                    <a:cubicBezTo>
                      <a:pt x="135" y="279"/>
                      <a:pt x="135" y="268"/>
                      <a:pt x="134" y="264"/>
                    </a:cubicBezTo>
                    <a:cubicBezTo>
                      <a:pt x="132" y="260"/>
                      <a:pt x="133" y="254"/>
                      <a:pt x="134" y="250"/>
                    </a:cubicBezTo>
                    <a:cubicBezTo>
                      <a:pt x="136" y="246"/>
                      <a:pt x="135" y="241"/>
                      <a:pt x="139" y="241"/>
                    </a:cubicBezTo>
                    <a:cubicBezTo>
                      <a:pt x="142" y="240"/>
                      <a:pt x="146" y="238"/>
                      <a:pt x="150" y="233"/>
                    </a:cubicBezTo>
                    <a:cubicBezTo>
                      <a:pt x="153" y="229"/>
                      <a:pt x="163" y="222"/>
                      <a:pt x="167" y="219"/>
                    </a:cubicBezTo>
                    <a:cubicBezTo>
                      <a:pt x="171" y="216"/>
                      <a:pt x="182" y="207"/>
                      <a:pt x="185" y="201"/>
                    </a:cubicBezTo>
                    <a:cubicBezTo>
                      <a:pt x="188" y="196"/>
                      <a:pt x="198" y="194"/>
                      <a:pt x="202" y="189"/>
                    </a:cubicBezTo>
                    <a:cubicBezTo>
                      <a:pt x="207" y="185"/>
                      <a:pt x="205" y="182"/>
                      <a:pt x="206" y="178"/>
                    </a:cubicBezTo>
                    <a:cubicBezTo>
                      <a:pt x="207" y="173"/>
                      <a:pt x="221" y="171"/>
                      <a:pt x="226" y="171"/>
                    </a:cubicBezTo>
                    <a:cubicBezTo>
                      <a:pt x="227" y="171"/>
                      <a:pt x="228" y="171"/>
                      <a:pt x="229" y="170"/>
                    </a:cubicBezTo>
                    <a:cubicBezTo>
                      <a:pt x="229" y="163"/>
                      <a:pt x="226" y="153"/>
                      <a:pt x="225" y="150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" name="Freeform 50"/>
              <p:cNvSpPr/>
              <p:nvPr/>
            </p:nvSpPr>
            <p:spPr bwMode="auto">
              <a:xfrm>
                <a:off x="6246813" y="2011363"/>
                <a:ext cx="677863" cy="293688"/>
              </a:xfrm>
              <a:custGeom>
                <a:avLst/>
                <a:gdLst/>
                <a:ahLst/>
                <a:cxnLst>
                  <a:cxn ang="0">
                    <a:pos x="329" y="65"/>
                  </a:cxn>
                  <a:cxn ang="0">
                    <a:pos x="306" y="63"/>
                  </a:cxn>
                  <a:cxn ang="0">
                    <a:pos x="308" y="52"/>
                  </a:cxn>
                  <a:cxn ang="0">
                    <a:pos x="309" y="33"/>
                  </a:cxn>
                  <a:cxn ang="0">
                    <a:pos x="286" y="30"/>
                  </a:cxn>
                  <a:cxn ang="0">
                    <a:pos x="268" y="40"/>
                  </a:cxn>
                  <a:cxn ang="0">
                    <a:pos x="238" y="43"/>
                  </a:cxn>
                  <a:cxn ang="0">
                    <a:pos x="218" y="34"/>
                  </a:cxn>
                  <a:cxn ang="0">
                    <a:pos x="200" y="28"/>
                  </a:cxn>
                  <a:cxn ang="0">
                    <a:pos x="179" y="27"/>
                  </a:cxn>
                  <a:cxn ang="0">
                    <a:pos x="161" y="28"/>
                  </a:cxn>
                  <a:cxn ang="0">
                    <a:pos x="153" y="13"/>
                  </a:cxn>
                  <a:cxn ang="0">
                    <a:pos x="133" y="6"/>
                  </a:cxn>
                  <a:cxn ang="0">
                    <a:pos x="118" y="1"/>
                  </a:cxn>
                  <a:cxn ang="0">
                    <a:pos x="108" y="9"/>
                  </a:cxn>
                  <a:cxn ang="0">
                    <a:pos x="107" y="24"/>
                  </a:cxn>
                  <a:cxn ang="0">
                    <a:pos x="98" y="35"/>
                  </a:cxn>
                  <a:cxn ang="0">
                    <a:pos x="81" y="33"/>
                  </a:cxn>
                  <a:cxn ang="0">
                    <a:pos x="68" y="23"/>
                  </a:cxn>
                  <a:cxn ang="0">
                    <a:pos x="44" y="22"/>
                  </a:cxn>
                  <a:cxn ang="0">
                    <a:pos x="29" y="30"/>
                  </a:cxn>
                  <a:cxn ang="0">
                    <a:pos x="10" y="40"/>
                  </a:cxn>
                  <a:cxn ang="0">
                    <a:pos x="0" y="44"/>
                  </a:cxn>
                  <a:cxn ang="0">
                    <a:pos x="9" y="55"/>
                  </a:cxn>
                  <a:cxn ang="0">
                    <a:pos x="29" y="69"/>
                  </a:cxn>
                  <a:cxn ang="0">
                    <a:pos x="34" y="88"/>
                  </a:cxn>
                  <a:cxn ang="0">
                    <a:pos x="57" y="104"/>
                  </a:cxn>
                  <a:cxn ang="0">
                    <a:pos x="72" y="114"/>
                  </a:cxn>
                  <a:cxn ang="0">
                    <a:pos x="88" y="135"/>
                  </a:cxn>
                  <a:cxn ang="0">
                    <a:pos x="129" y="137"/>
                  </a:cxn>
                  <a:cxn ang="0">
                    <a:pos x="162" y="145"/>
                  </a:cxn>
                  <a:cxn ang="0">
                    <a:pos x="182" y="152"/>
                  </a:cxn>
                  <a:cxn ang="0">
                    <a:pos x="227" y="141"/>
                  </a:cxn>
                  <a:cxn ang="0">
                    <a:pos x="261" y="121"/>
                  </a:cxn>
                  <a:cxn ang="0">
                    <a:pos x="269" y="105"/>
                  </a:cxn>
                  <a:cxn ang="0">
                    <a:pos x="304" y="99"/>
                  </a:cxn>
                  <a:cxn ang="0">
                    <a:pos x="328" y="84"/>
                  </a:cxn>
                  <a:cxn ang="0">
                    <a:pos x="354" y="79"/>
                  </a:cxn>
                </a:cxnLst>
                <a:rect l="0" t="0" r="r" b="b"/>
                <a:pathLst>
                  <a:path w="355" h="153">
                    <a:moveTo>
                      <a:pt x="340" y="64"/>
                    </a:moveTo>
                    <a:cubicBezTo>
                      <a:pt x="336" y="60"/>
                      <a:pt x="330" y="62"/>
                      <a:pt x="329" y="65"/>
                    </a:cubicBezTo>
                    <a:cubicBezTo>
                      <a:pt x="327" y="69"/>
                      <a:pt x="324" y="64"/>
                      <a:pt x="318" y="64"/>
                    </a:cubicBezTo>
                    <a:cubicBezTo>
                      <a:pt x="311" y="64"/>
                      <a:pt x="311" y="68"/>
                      <a:pt x="306" y="63"/>
                    </a:cubicBezTo>
                    <a:cubicBezTo>
                      <a:pt x="302" y="59"/>
                      <a:pt x="308" y="57"/>
                      <a:pt x="308" y="57"/>
                    </a:cubicBezTo>
                    <a:cubicBezTo>
                      <a:pt x="308" y="52"/>
                      <a:pt x="308" y="52"/>
                      <a:pt x="308" y="52"/>
                    </a:cubicBezTo>
                    <a:cubicBezTo>
                      <a:pt x="318" y="34"/>
                      <a:pt x="318" y="34"/>
                      <a:pt x="318" y="34"/>
                    </a:cubicBezTo>
                    <a:cubicBezTo>
                      <a:pt x="315" y="33"/>
                      <a:pt x="311" y="32"/>
                      <a:pt x="309" y="33"/>
                    </a:cubicBezTo>
                    <a:cubicBezTo>
                      <a:pt x="307" y="34"/>
                      <a:pt x="300" y="33"/>
                      <a:pt x="300" y="31"/>
                    </a:cubicBezTo>
                    <a:cubicBezTo>
                      <a:pt x="299" y="29"/>
                      <a:pt x="288" y="28"/>
                      <a:pt x="286" y="30"/>
                    </a:cubicBezTo>
                    <a:cubicBezTo>
                      <a:pt x="283" y="32"/>
                      <a:pt x="277" y="34"/>
                      <a:pt x="277" y="36"/>
                    </a:cubicBezTo>
                    <a:cubicBezTo>
                      <a:pt x="276" y="39"/>
                      <a:pt x="270" y="38"/>
                      <a:pt x="268" y="40"/>
                    </a:cubicBezTo>
                    <a:cubicBezTo>
                      <a:pt x="265" y="41"/>
                      <a:pt x="253" y="42"/>
                      <a:pt x="253" y="43"/>
                    </a:cubicBezTo>
                    <a:cubicBezTo>
                      <a:pt x="253" y="45"/>
                      <a:pt x="240" y="45"/>
                      <a:pt x="238" y="43"/>
                    </a:cubicBezTo>
                    <a:cubicBezTo>
                      <a:pt x="236" y="42"/>
                      <a:pt x="225" y="43"/>
                      <a:pt x="224" y="41"/>
                    </a:cubicBezTo>
                    <a:cubicBezTo>
                      <a:pt x="222" y="38"/>
                      <a:pt x="218" y="37"/>
                      <a:pt x="218" y="34"/>
                    </a:cubicBezTo>
                    <a:cubicBezTo>
                      <a:pt x="218" y="32"/>
                      <a:pt x="209" y="32"/>
                      <a:pt x="208" y="30"/>
                    </a:cubicBezTo>
                    <a:cubicBezTo>
                      <a:pt x="207" y="28"/>
                      <a:pt x="201" y="27"/>
                      <a:pt x="200" y="28"/>
                    </a:cubicBezTo>
                    <a:cubicBezTo>
                      <a:pt x="199" y="28"/>
                      <a:pt x="191" y="26"/>
                      <a:pt x="189" y="25"/>
                    </a:cubicBezTo>
                    <a:cubicBezTo>
                      <a:pt x="187" y="25"/>
                      <a:pt x="181" y="27"/>
                      <a:pt x="179" y="27"/>
                    </a:cubicBezTo>
                    <a:cubicBezTo>
                      <a:pt x="177" y="27"/>
                      <a:pt x="173" y="30"/>
                      <a:pt x="171" y="31"/>
                    </a:cubicBezTo>
                    <a:cubicBezTo>
                      <a:pt x="169" y="31"/>
                      <a:pt x="162" y="27"/>
                      <a:pt x="161" y="28"/>
                    </a:cubicBezTo>
                    <a:cubicBezTo>
                      <a:pt x="160" y="29"/>
                      <a:pt x="156" y="24"/>
                      <a:pt x="154" y="22"/>
                    </a:cubicBezTo>
                    <a:cubicBezTo>
                      <a:pt x="152" y="20"/>
                      <a:pt x="154" y="15"/>
                      <a:pt x="153" y="13"/>
                    </a:cubicBezTo>
                    <a:cubicBezTo>
                      <a:pt x="151" y="11"/>
                      <a:pt x="144" y="11"/>
                      <a:pt x="142" y="9"/>
                    </a:cubicBezTo>
                    <a:cubicBezTo>
                      <a:pt x="139" y="8"/>
                      <a:pt x="136" y="6"/>
                      <a:pt x="133" y="6"/>
                    </a:cubicBezTo>
                    <a:cubicBezTo>
                      <a:pt x="131" y="6"/>
                      <a:pt x="127" y="5"/>
                      <a:pt x="126" y="4"/>
                    </a:cubicBezTo>
                    <a:cubicBezTo>
                      <a:pt x="125" y="3"/>
                      <a:pt x="120" y="2"/>
                      <a:pt x="118" y="1"/>
                    </a:cubicBezTo>
                    <a:cubicBezTo>
                      <a:pt x="116" y="0"/>
                      <a:pt x="115" y="3"/>
                      <a:pt x="114" y="5"/>
                    </a:cubicBezTo>
                    <a:cubicBezTo>
                      <a:pt x="113" y="6"/>
                      <a:pt x="109" y="6"/>
                      <a:pt x="108" y="9"/>
                    </a:cubicBezTo>
                    <a:cubicBezTo>
                      <a:pt x="107" y="11"/>
                      <a:pt x="103" y="12"/>
                      <a:pt x="103" y="14"/>
                    </a:cubicBezTo>
                    <a:cubicBezTo>
                      <a:pt x="104" y="17"/>
                      <a:pt x="106" y="22"/>
                      <a:pt x="107" y="24"/>
                    </a:cubicBezTo>
                    <a:cubicBezTo>
                      <a:pt x="109" y="25"/>
                      <a:pt x="108" y="29"/>
                      <a:pt x="107" y="30"/>
                    </a:cubicBezTo>
                    <a:cubicBezTo>
                      <a:pt x="106" y="32"/>
                      <a:pt x="99" y="33"/>
                      <a:pt x="98" y="35"/>
                    </a:cubicBezTo>
                    <a:cubicBezTo>
                      <a:pt x="96" y="37"/>
                      <a:pt x="93" y="35"/>
                      <a:pt x="90" y="33"/>
                    </a:cubicBezTo>
                    <a:cubicBezTo>
                      <a:pt x="86" y="31"/>
                      <a:pt x="82" y="32"/>
                      <a:pt x="81" y="33"/>
                    </a:cubicBezTo>
                    <a:cubicBezTo>
                      <a:pt x="79" y="35"/>
                      <a:pt x="73" y="30"/>
                      <a:pt x="71" y="30"/>
                    </a:cubicBezTo>
                    <a:cubicBezTo>
                      <a:pt x="70" y="29"/>
                      <a:pt x="69" y="23"/>
                      <a:pt x="68" y="23"/>
                    </a:cubicBezTo>
                    <a:cubicBezTo>
                      <a:pt x="66" y="24"/>
                      <a:pt x="54" y="21"/>
                      <a:pt x="52" y="21"/>
                    </a:cubicBezTo>
                    <a:cubicBezTo>
                      <a:pt x="50" y="20"/>
                      <a:pt x="45" y="20"/>
                      <a:pt x="44" y="22"/>
                    </a:cubicBezTo>
                    <a:cubicBezTo>
                      <a:pt x="43" y="24"/>
                      <a:pt x="37" y="23"/>
                      <a:pt x="36" y="25"/>
                    </a:cubicBezTo>
                    <a:cubicBezTo>
                      <a:pt x="35" y="27"/>
                      <a:pt x="31" y="28"/>
                      <a:pt x="29" y="30"/>
                    </a:cubicBezTo>
                    <a:cubicBezTo>
                      <a:pt x="27" y="32"/>
                      <a:pt x="22" y="32"/>
                      <a:pt x="20" y="35"/>
                    </a:cubicBezTo>
                    <a:cubicBezTo>
                      <a:pt x="19" y="38"/>
                      <a:pt x="12" y="40"/>
                      <a:pt x="10" y="40"/>
                    </a:cubicBezTo>
                    <a:cubicBezTo>
                      <a:pt x="8" y="40"/>
                      <a:pt x="3" y="41"/>
                      <a:pt x="2" y="43"/>
                    </a:cubicBezTo>
                    <a:cubicBezTo>
                      <a:pt x="2" y="44"/>
                      <a:pt x="1" y="44"/>
                      <a:pt x="0" y="44"/>
                    </a:cubicBezTo>
                    <a:cubicBezTo>
                      <a:pt x="0" y="44"/>
                      <a:pt x="1" y="44"/>
                      <a:pt x="1" y="45"/>
                    </a:cubicBezTo>
                    <a:cubicBezTo>
                      <a:pt x="2" y="52"/>
                      <a:pt x="5" y="52"/>
                      <a:pt x="9" y="55"/>
                    </a:cubicBezTo>
                    <a:cubicBezTo>
                      <a:pt x="12" y="58"/>
                      <a:pt x="15" y="61"/>
                      <a:pt x="19" y="61"/>
                    </a:cubicBezTo>
                    <a:cubicBezTo>
                      <a:pt x="23" y="61"/>
                      <a:pt x="28" y="65"/>
                      <a:pt x="29" y="69"/>
                    </a:cubicBezTo>
                    <a:cubicBezTo>
                      <a:pt x="29" y="72"/>
                      <a:pt x="33" y="76"/>
                      <a:pt x="35" y="77"/>
                    </a:cubicBezTo>
                    <a:cubicBezTo>
                      <a:pt x="37" y="79"/>
                      <a:pt x="34" y="84"/>
                      <a:pt x="34" y="88"/>
                    </a:cubicBezTo>
                    <a:cubicBezTo>
                      <a:pt x="34" y="93"/>
                      <a:pt x="29" y="94"/>
                      <a:pt x="31" y="98"/>
                    </a:cubicBezTo>
                    <a:cubicBezTo>
                      <a:pt x="34" y="102"/>
                      <a:pt x="52" y="104"/>
                      <a:pt x="57" y="104"/>
                    </a:cubicBezTo>
                    <a:cubicBezTo>
                      <a:pt x="62" y="104"/>
                      <a:pt x="64" y="109"/>
                      <a:pt x="65" y="109"/>
                    </a:cubicBezTo>
                    <a:cubicBezTo>
                      <a:pt x="68" y="110"/>
                      <a:pt x="69" y="113"/>
                      <a:pt x="72" y="114"/>
                    </a:cubicBezTo>
                    <a:cubicBezTo>
                      <a:pt x="76" y="115"/>
                      <a:pt x="80" y="117"/>
                      <a:pt x="81" y="124"/>
                    </a:cubicBezTo>
                    <a:cubicBezTo>
                      <a:pt x="83" y="130"/>
                      <a:pt x="87" y="132"/>
                      <a:pt x="88" y="135"/>
                    </a:cubicBezTo>
                    <a:cubicBezTo>
                      <a:pt x="88" y="138"/>
                      <a:pt x="96" y="136"/>
                      <a:pt x="102" y="137"/>
                    </a:cubicBezTo>
                    <a:cubicBezTo>
                      <a:pt x="108" y="137"/>
                      <a:pt x="125" y="137"/>
                      <a:pt x="129" y="137"/>
                    </a:cubicBezTo>
                    <a:cubicBezTo>
                      <a:pt x="133" y="138"/>
                      <a:pt x="144" y="137"/>
                      <a:pt x="149" y="142"/>
                    </a:cubicBezTo>
                    <a:cubicBezTo>
                      <a:pt x="155" y="146"/>
                      <a:pt x="158" y="142"/>
                      <a:pt x="162" y="145"/>
                    </a:cubicBezTo>
                    <a:cubicBezTo>
                      <a:pt x="165" y="147"/>
                      <a:pt x="168" y="148"/>
                      <a:pt x="173" y="148"/>
                    </a:cubicBezTo>
                    <a:cubicBezTo>
                      <a:pt x="179" y="147"/>
                      <a:pt x="179" y="151"/>
                      <a:pt x="182" y="152"/>
                    </a:cubicBezTo>
                    <a:cubicBezTo>
                      <a:pt x="186" y="153"/>
                      <a:pt x="192" y="146"/>
                      <a:pt x="202" y="142"/>
                    </a:cubicBezTo>
                    <a:cubicBezTo>
                      <a:pt x="211" y="137"/>
                      <a:pt x="222" y="140"/>
                      <a:pt x="227" y="141"/>
                    </a:cubicBezTo>
                    <a:cubicBezTo>
                      <a:pt x="232" y="142"/>
                      <a:pt x="242" y="139"/>
                      <a:pt x="247" y="132"/>
                    </a:cubicBezTo>
                    <a:cubicBezTo>
                      <a:pt x="253" y="126"/>
                      <a:pt x="261" y="127"/>
                      <a:pt x="261" y="121"/>
                    </a:cubicBezTo>
                    <a:cubicBezTo>
                      <a:pt x="262" y="116"/>
                      <a:pt x="255" y="113"/>
                      <a:pt x="258" y="108"/>
                    </a:cubicBezTo>
                    <a:cubicBezTo>
                      <a:pt x="261" y="103"/>
                      <a:pt x="266" y="104"/>
                      <a:pt x="269" y="105"/>
                    </a:cubicBezTo>
                    <a:cubicBezTo>
                      <a:pt x="272" y="107"/>
                      <a:pt x="280" y="109"/>
                      <a:pt x="287" y="104"/>
                    </a:cubicBezTo>
                    <a:cubicBezTo>
                      <a:pt x="295" y="99"/>
                      <a:pt x="298" y="100"/>
                      <a:pt x="304" y="99"/>
                    </a:cubicBezTo>
                    <a:cubicBezTo>
                      <a:pt x="311" y="98"/>
                      <a:pt x="310" y="94"/>
                      <a:pt x="314" y="89"/>
                    </a:cubicBezTo>
                    <a:cubicBezTo>
                      <a:pt x="319" y="85"/>
                      <a:pt x="324" y="84"/>
                      <a:pt x="328" y="84"/>
                    </a:cubicBezTo>
                    <a:cubicBezTo>
                      <a:pt x="332" y="84"/>
                      <a:pt x="338" y="79"/>
                      <a:pt x="343" y="81"/>
                    </a:cubicBezTo>
                    <a:cubicBezTo>
                      <a:pt x="347" y="82"/>
                      <a:pt x="354" y="83"/>
                      <a:pt x="354" y="79"/>
                    </a:cubicBezTo>
                    <a:cubicBezTo>
                      <a:pt x="355" y="76"/>
                      <a:pt x="343" y="68"/>
                      <a:pt x="340" y="64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0" name="Freeform 51"/>
              <p:cNvSpPr/>
              <p:nvPr/>
            </p:nvSpPr>
            <p:spPr bwMode="auto">
              <a:xfrm>
                <a:off x="5105400" y="2522538"/>
                <a:ext cx="11113" cy="30163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9"/>
                  </a:cxn>
                  <a:cxn ang="0">
                    <a:pos x="4" y="16"/>
                  </a:cxn>
                  <a:cxn ang="0">
                    <a:pos x="5" y="3"/>
                  </a:cxn>
                  <a:cxn ang="0">
                    <a:pos x="6" y="0"/>
                  </a:cxn>
                  <a:cxn ang="0">
                    <a:pos x="2" y="0"/>
                  </a:cxn>
                </a:cxnLst>
                <a:rect l="0" t="0" r="r" b="b"/>
                <a:pathLst>
                  <a:path w="6" h="16">
                    <a:moveTo>
                      <a:pt x="2" y="0"/>
                    </a:moveTo>
                    <a:cubicBezTo>
                      <a:pt x="1" y="1"/>
                      <a:pt x="0" y="8"/>
                      <a:pt x="0" y="9"/>
                    </a:cubicBezTo>
                    <a:cubicBezTo>
                      <a:pt x="0" y="9"/>
                      <a:pt x="1" y="13"/>
                      <a:pt x="4" y="16"/>
                    </a:cubicBezTo>
                    <a:cubicBezTo>
                      <a:pt x="5" y="11"/>
                      <a:pt x="5" y="4"/>
                      <a:pt x="5" y="3"/>
                    </a:cubicBezTo>
                    <a:cubicBezTo>
                      <a:pt x="5" y="2"/>
                      <a:pt x="6" y="1"/>
                      <a:pt x="6" y="0"/>
                    </a:cubicBezTo>
                    <a:cubicBezTo>
                      <a:pt x="4" y="0"/>
                      <a:pt x="3" y="0"/>
                      <a:pt x="2" y="0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1" name="Freeform 52"/>
              <p:cNvSpPr/>
              <p:nvPr/>
            </p:nvSpPr>
            <p:spPr bwMode="auto">
              <a:xfrm>
                <a:off x="5086350" y="2503488"/>
                <a:ext cx="31750" cy="90488"/>
              </a:xfrm>
              <a:custGeom>
                <a:avLst/>
                <a:gdLst/>
                <a:ahLst/>
                <a:cxnLst>
                  <a:cxn ang="0">
                    <a:pos x="8" y="47"/>
                  </a:cxn>
                  <a:cxn ang="0">
                    <a:pos x="9" y="48"/>
                  </a:cxn>
                  <a:cxn ang="0">
                    <a:pos x="13" y="31"/>
                  </a:cxn>
                  <a:cxn ang="0">
                    <a:pos x="14" y="26"/>
                  </a:cxn>
                  <a:cxn ang="0">
                    <a:pos x="10" y="19"/>
                  </a:cxn>
                  <a:cxn ang="0">
                    <a:pos x="12" y="10"/>
                  </a:cxn>
                  <a:cxn ang="0">
                    <a:pos x="16" y="10"/>
                  </a:cxn>
                  <a:cxn ang="0">
                    <a:pos x="17" y="3"/>
                  </a:cxn>
                  <a:cxn ang="0">
                    <a:pos x="11" y="0"/>
                  </a:cxn>
                  <a:cxn ang="0">
                    <a:pos x="9" y="6"/>
                  </a:cxn>
                  <a:cxn ang="0">
                    <a:pos x="0" y="26"/>
                  </a:cxn>
                  <a:cxn ang="0">
                    <a:pos x="8" y="46"/>
                  </a:cxn>
                  <a:cxn ang="0">
                    <a:pos x="8" y="47"/>
                  </a:cxn>
                </a:cxnLst>
                <a:rect l="0" t="0" r="r" b="b"/>
                <a:pathLst>
                  <a:path w="17" h="48">
                    <a:moveTo>
                      <a:pt x="8" y="47"/>
                    </a:moveTo>
                    <a:cubicBezTo>
                      <a:pt x="8" y="47"/>
                      <a:pt x="9" y="47"/>
                      <a:pt x="9" y="48"/>
                    </a:cubicBezTo>
                    <a:cubicBezTo>
                      <a:pt x="10" y="41"/>
                      <a:pt x="11" y="33"/>
                      <a:pt x="13" y="31"/>
                    </a:cubicBezTo>
                    <a:cubicBezTo>
                      <a:pt x="13" y="30"/>
                      <a:pt x="14" y="28"/>
                      <a:pt x="14" y="26"/>
                    </a:cubicBezTo>
                    <a:cubicBezTo>
                      <a:pt x="11" y="23"/>
                      <a:pt x="10" y="19"/>
                      <a:pt x="10" y="19"/>
                    </a:cubicBezTo>
                    <a:cubicBezTo>
                      <a:pt x="10" y="18"/>
                      <a:pt x="11" y="11"/>
                      <a:pt x="12" y="10"/>
                    </a:cubicBezTo>
                    <a:cubicBezTo>
                      <a:pt x="13" y="10"/>
                      <a:pt x="14" y="10"/>
                      <a:pt x="16" y="10"/>
                    </a:cubicBezTo>
                    <a:cubicBezTo>
                      <a:pt x="16" y="8"/>
                      <a:pt x="16" y="5"/>
                      <a:pt x="17" y="3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0" y="2"/>
                      <a:pt x="9" y="4"/>
                      <a:pt x="9" y="6"/>
                    </a:cubicBezTo>
                    <a:cubicBezTo>
                      <a:pt x="8" y="12"/>
                      <a:pt x="3" y="22"/>
                      <a:pt x="0" y="26"/>
                    </a:cubicBezTo>
                    <a:cubicBezTo>
                      <a:pt x="8" y="46"/>
                      <a:pt x="8" y="46"/>
                      <a:pt x="8" y="46"/>
                    </a:cubicBezTo>
                    <a:lnTo>
                      <a:pt x="8" y="47"/>
                    </a:ln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2" name="Freeform 53"/>
              <p:cNvSpPr/>
              <p:nvPr/>
            </p:nvSpPr>
            <p:spPr bwMode="auto">
              <a:xfrm>
                <a:off x="5103813" y="2503488"/>
                <a:ext cx="92075" cy="98425"/>
              </a:xfrm>
              <a:custGeom>
                <a:avLst/>
                <a:gdLst/>
                <a:ahLst/>
                <a:cxnLst>
                  <a:cxn ang="0">
                    <a:pos x="44" y="0"/>
                  </a:cxn>
                  <a:cxn ang="0">
                    <a:pos x="30" y="6"/>
                  </a:cxn>
                  <a:cxn ang="0">
                    <a:pos x="19" y="12"/>
                  </a:cxn>
                  <a:cxn ang="0">
                    <a:pos x="9" y="7"/>
                  </a:cxn>
                  <a:cxn ang="0">
                    <a:pos x="8" y="3"/>
                  </a:cxn>
                  <a:cxn ang="0">
                    <a:pos x="8" y="3"/>
                  </a:cxn>
                  <a:cxn ang="0">
                    <a:pos x="6" y="13"/>
                  </a:cxn>
                  <a:cxn ang="0">
                    <a:pos x="4" y="31"/>
                  </a:cxn>
                  <a:cxn ang="0">
                    <a:pos x="0" y="48"/>
                  </a:cxn>
                  <a:cxn ang="0">
                    <a:pos x="10" y="52"/>
                  </a:cxn>
                  <a:cxn ang="0">
                    <a:pos x="19" y="45"/>
                  </a:cxn>
                  <a:cxn ang="0">
                    <a:pos x="26" y="42"/>
                  </a:cxn>
                  <a:cxn ang="0">
                    <a:pos x="33" y="37"/>
                  </a:cxn>
                  <a:cxn ang="0">
                    <a:pos x="24" y="27"/>
                  </a:cxn>
                  <a:cxn ang="0">
                    <a:pos x="35" y="20"/>
                  </a:cxn>
                  <a:cxn ang="0">
                    <a:pos x="47" y="16"/>
                  </a:cxn>
                  <a:cxn ang="0">
                    <a:pos x="48" y="16"/>
                  </a:cxn>
                  <a:cxn ang="0">
                    <a:pos x="45" y="5"/>
                  </a:cxn>
                  <a:cxn ang="0">
                    <a:pos x="44" y="0"/>
                  </a:cxn>
                </a:cxnLst>
                <a:rect l="0" t="0" r="r" b="b"/>
                <a:pathLst>
                  <a:path w="48" h="52">
                    <a:moveTo>
                      <a:pt x="44" y="0"/>
                    </a:moveTo>
                    <a:cubicBezTo>
                      <a:pt x="37" y="3"/>
                      <a:pt x="31" y="6"/>
                      <a:pt x="30" y="6"/>
                    </a:cubicBezTo>
                    <a:cubicBezTo>
                      <a:pt x="27" y="7"/>
                      <a:pt x="19" y="12"/>
                      <a:pt x="19" y="12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7" y="7"/>
                      <a:pt x="7" y="11"/>
                      <a:pt x="6" y="13"/>
                    </a:cubicBezTo>
                    <a:cubicBezTo>
                      <a:pt x="6" y="15"/>
                      <a:pt x="6" y="29"/>
                      <a:pt x="4" y="31"/>
                    </a:cubicBezTo>
                    <a:cubicBezTo>
                      <a:pt x="2" y="33"/>
                      <a:pt x="1" y="41"/>
                      <a:pt x="0" y="48"/>
                    </a:cubicBezTo>
                    <a:cubicBezTo>
                      <a:pt x="4" y="50"/>
                      <a:pt x="8" y="52"/>
                      <a:pt x="10" y="52"/>
                    </a:cubicBezTo>
                    <a:cubicBezTo>
                      <a:pt x="14" y="52"/>
                      <a:pt x="19" y="48"/>
                      <a:pt x="19" y="45"/>
                    </a:cubicBezTo>
                    <a:cubicBezTo>
                      <a:pt x="19" y="43"/>
                      <a:pt x="23" y="42"/>
                      <a:pt x="26" y="42"/>
                    </a:cubicBezTo>
                    <a:cubicBezTo>
                      <a:pt x="30" y="42"/>
                      <a:pt x="30" y="38"/>
                      <a:pt x="33" y="37"/>
                    </a:cubicBezTo>
                    <a:cubicBezTo>
                      <a:pt x="35" y="35"/>
                      <a:pt x="27" y="28"/>
                      <a:pt x="24" y="27"/>
                    </a:cubicBezTo>
                    <a:cubicBezTo>
                      <a:pt x="22" y="26"/>
                      <a:pt x="27" y="20"/>
                      <a:pt x="35" y="20"/>
                    </a:cubicBezTo>
                    <a:cubicBezTo>
                      <a:pt x="44" y="19"/>
                      <a:pt x="42" y="16"/>
                      <a:pt x="47" y="16"/>
                    </a:cubicBezTo>
                    <a:cubicBezTo>
                      <a:pt x="47" y="16"/>
                      <a:pt x="47" y="16"/>
                      <a:pt x="48" y="16"/>
                    </a:cubicBezTo>
                    <a:cubicBezTo>
                      <a:pt x="47" y="12"/>
                      <a:pt x="46" y="8"/>
                      <a:pt x="45" y="5"/>
                    </a:cubicBezTo>
                    <a:cubicBezTo>
                      <a:pt x="45" y="4"/>
                      <a:pt x="44" y="2"/>
                      <a:pt x="44" y="0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3" name="Freeform 54"/>
              <p:cNvSpPr/>
              <p:nvPr/>
            </p:nvSpPr>
            <p:spPr bwMode="auto">
              <a:xfrm>
                <a:off x="5856288" y="2255838"/>
                <a:ext cx="234950" cy="103188"/>
              </a:xfrm>
              <a:custGeom>
                <a:avLst/>
                <a:gdLst/>
                <a:ahLst/>
                <a:cxnLst>
                  <a:cxn ang="0">
                    <a:pos x="114" y="10"/>
                  </a:cxn>
                  <a:cxn ang="0">
                    <a:pos x="103" y="7"/>
                  </a:cxn>
                  <a:cxn ang="0">
                    <a:pos x="74" y="6"/>
                  </a:cxn>
                  <a:cxn ang="0">
                    <a:pos x="59" y="1"/>
                  </a:cxn>
                  <a:cxn ang="0">
                    <a:pos x="47" y="6"/>
                  </a:cxn>
                  <a:cxn ang="0">
                    <a:pos x="37" y="8"/>
                  </a:cxn>
                  <a:cxn ang="0">
                    <a:pos x="22" y="8"/>
                  </a:cxn>
                  <a:cxn ang="0">
                    <a:pos x="15" y="16"/>
                  </a:cxn>
                  <a:cxn ang="0">
                    <a:pos x="12" y="22"/>
                  </a:cxn>
                  <a:cxn ang="0">
                    <a:pos x="16" y="26"/>
                  </a:cxn>
                  <a:cxn ang="0">
                    <a:pos x="25" y="25"/>
                  </a:cxn>
                  <a:cxn ang="0">
                    <a:pos x="40" y="32"/>
                  </a:cxn>
                  <a:cxn ang="0">
                    <a:pos x="35" y="38"/>
                  </a:cxn>
                  <a:cxn ang="0">
                    <a:pos x="25" y="40"/>
                  </a:cxn>
                  <a:cxn ang="0">
                    <a:pos x="8" y="42"/>
                  </a:cxn>
                  <a:cxn ang="0">
                    <a:pos x="0" y="49"/>
                  </a:cxn>
                  <a:cxn ang="0">
                    <a:pos x="16" y="50"/>
                  </a:cxn>
                  <a:cxn ang="0">
                    <a:pos x="26" y="50"/>
                  </a:cxn>
                  <a:cxn ang="0">
                    <a:pos x="36" y="52"/>
                  </a:cxn>
                  <a:cxn ang="0">
                    <a:pos x="51" y="51"/>
                  </a:cxn>
                  <a:cxn ang="0">
                    <a:pos x="52" y="46"/>
                  </a:cxn>
                  <a:cxn ang="0">
                    <a:pos x="57" y="43"/>
                  </a:cxn>
                  <a:cxn ang="0">
                    <a:pos x="64" y="39"/>
                  </a:cxn>
                  <a:cxn ang="0">
                    <a:pos x="70" y="37"/>
                  </a:cxn>
                  <a:cxn ang="0">
                    <a:pos x="77" y="39"/>
                  </a:cxn>
                  <a:cxn ang="0">
                    <a:pos x="84" y="34"/>
                  </a:cxn>
                  <a:cxn ang="0">
                    <a:pos x="94" y="31"/>
                  </a:cxn>
                  <a:cxn ang="0">
                    <a:pos x="103" y="26"/>
                  </a:cxn>
                  <a:cxn ang="0">
                    <a:pos x="112" y="21"/>
                  </a:cxn>
                  <a:cxn ang="0">
                    <a:pos x="122" y="16"/>
                  </a:cxn>
                  <a:cxn ang="0">
                    <a:pos x="123" y="14"/>
                  </a:cxn>
                  <a:cxn ang="0">
                    <a:pos x="114" y="10"/>
                  </a:cxn>
                </a:cxnLst>
                <a:rect l="0" t="0" r="r" b="b"/>
                <a:pathLst>
                  <a:path w="123" h="54">
                    <a:moveTo>
                      <a:pt x="114" y="10"/>
                    </a:moveTo>
                    <a:cubicBezTo>
                      <a:pt x="109" y="5"/>
                      <a:pt x="108" y="9"/>
                      <a:pt x="103" y="7"/>
                    </a:cubicBezTo>
                    <a:cubicBezTo>
                      <a:pt x="98" y="6"/>
                      <a:pt x="78" y="4"/>
                      <a:pt x="74" y="6"/>
                    </a:cubicBezTo>
                    <a:cubicBezTo>
                      <a:pt x="70" y="7"/>
                      <a:pt x="62" y="3"/>
                      <a:pt x="59" y="1"/>
                    </a:cubicBezTo>
                    <a:cubicBezTo>
                      <a:pt x="56" y="0"/>
                      <a:pt x="48" y="1"/>
                      <a:pt x="47" y="6"/>
                    </a:cubicBezTo>
                    <a:cubicBezTo>
                      <a:pt x="47" y="11"/>
                      <a:pt x="43" y="11"/>
                      <a:pt x="37" y="8"/>
                    </a:cubicBezTo>
                    <a:cubicBezTo>
                      <a:pt x="31" y="5"/>
                      <a:pt x="22" y="5"/>
                      <a:pt x="22" y="8"/>
                    </a:cubicBezTo>
                    <a:cubicBezTo>
                      <a:pt x="22" y="11"/>
                      <a:pt x="17" y="15"/>
                      <a:pt x="15" y="16"/>
                    </a:cubicBezTo>
                    <a:cubicBezTo>
                      <a:pt x="14" y="16"/>
                      <a:pt x="13" y="19"/>
                      <a:pt x="12" y="22"/>
                    </a:cubicBezTo>
                    <a:cubicBezTo>
                      <a:pt x="13" y="22"/>
                      <a:pt x="15" y="24"/>
                      <a:pt x="16" y="26"/>
                    </a:cubicBezTo>
                    <a:cubicBezTo>
                      <a:pt x="18" y="28"/>
                      <a:pt x="24" y="28"/>
                      <a:pt x="25" y="25"/>
                    </a:cubicBezTo>
                    <a:cubicBezTo>
                      <a:pt x="26" y="22"/>
                      <a:pt x="35" y="28"/>
                      <a:pt x="40" y="32"/>
                    </a:cubicBezTo>
                    <a:cubicBezTo>
                      <a:pt x="46" y="37"/>
                      <a:pt x="38" y="34"/>
                      <a:pt x="35" y="38"/>
                    </a:cubicBezTo>
                    <a:cubicBezTo>
                      <a:pt x="33" y="42"/>
                      <a:pt x="26" y="38"/>
                      <a:pt x="25" y="40"/>
                    </a:cubicBezTo>
                    <a:cubicBezTo>
                      <a:pt x="23" y="42"/>
                      <a:pt x="11" y="42"/>
                      <a:pt x="8" y="42"/>
                    </a:cubicBezTo>
                    <a:cubicBezTo>
                      <a:pt x="5" y="42"/>
                      <a:pt x="0" y="46"/>
                      <a:pt x="0" y="49"/>
                    </a:cubicBezTo>
                    <a:cubicBezTo>
                      <a:pt x="1" y="51"/>
                      <a:pt x="12" y="47"/>
                      <a:pt x="16" y="50"/>
                    </a:cubicBezTo>
                    <a:cubicBezTo>
                      <a:pt x="20" y="53"/>
                      <a:pt x="24" y="47"/>
                      <a:pt x="26" y="50"/>
                    </a:cubicBezTo>
                    <a:cubicBezTo>
                      <a:pt x="29" y="54"/>
                      <a:pt x="34" y="51"/>
                      <a:pt x="36" y="52"/>
                    </a:cubicBezTo>
                    <a:cubicBezTo>
                      <a:pt x="38" y="53"/>
                      <a:pt x="50" y="51"/>
                      <a:pt x="51" y="51"/>
                    </a:cubicBezTo>
                    <a:cubicBezTo>
                      <a:pt x="52" y="50"/>
                      <a:pt x="52" y="48"/>
                      <a:pt x="52" y="46"/>
                    </a:cubicBezTo>
                    <a:cubicBezTo>
                      <a:pt x="52" y="43"/>
                      <a:pt x="55" y="44"/>
                      <a:pt x="57" y="43"/>
                    </a:cubicBezTo>
                    <a:cubicBezTo>
                      <a:pt x="60" y="42"/>
                      <a:pt x="62" y="39"/>
                      <a:pt x="64" y="39"/>
                    </a:cubicBezTo>
                    <a:cubicBezTo>
                      <a:pt x="66" y="39"/>
                      <a:pt x="68" y="36"/>
                      <a:pt x="70" y="37"/>
                    </a:cubicBezTo>
                    <a:cubicBezTo>
                      <a:pt x="72" y="37"/>
                      <a:pt x="75" y="41"/>
                      <a:pt x="77" y="39"/>
                    </a:cubicBezTo>
                    <a:cubicBezTo>
                      <a:pt x="80" y="37"/>
                      <a:pt x="81" y="39"/>
                      <a:pt x="84" y="34"/>
                    </a:cubicBezTo>
                    <a:cubicBezTo>
                      <a:pt x="88" y="30"/>
                      <a:pt x="90" y="31"/>
                      <a:pt x="94" y="31"/>
                    </a:cubicBezTo>
                    <a:cubicBezTo>
                      <a:pt x="100" y="32"/>
                      <a:pt x="102" y="29"/>
                      <a:pt x="103" y="26"/>
                    </a:cubicBezTo>
                    <a:cubicBezTo>
                      <a:pt x="105" y="23"/>
                      <a:pt x="109" y="23"/>
                      <a:pt x="112" y="21"/>
                    </a:cubicBezTo>
                    <a:cubicBezTo>
                      <a:pt x="115" y="19"/>
                      <a:pt x="120" y="17"/>
                      <a:pt x="122" y="16"/>
                    </a:cubicBezTo>
                    <a:cubicBezTo>
                      <a:pt x="123" y="16"/>
                      <a:pt x="123" y="15"/>
                      <a:pt x="123" y="14"/>
                    </a:cubicBezTo>
                    <a:cubicBezTo>
                      <a:pt x="119" y="11"/>
                      <a:pt x="117" y="14"/>
                      <a:pt x="114" y="10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4" name="Freeform 55"/>
              <p:cNvSpPr/>
              <p:nvPr/>
            </p:nvSpPr>
            <p:spPr bwMode="auto">
              <a:xfrm>
                <a:off x="5210175" y="2244725"/>
                <a:ext cx="149225" cy="66675"/>
              </a:xfrm>
              <a:custGeom>
                <a:avLst/>
                <a:gdLst/>
                <a:ahLst/>
                <a:cxnLst>
                  <a:cxn ang="0">
                    <a:pos x="31" y="27"/>
                  </a:cxn>
                  <a:cxn ang="0">
                    <a:pos x="39" y="33"/>
                  </a:cxn>
                  <a:cxn ang="0">
                    <a:pos x="40" y="34"/>
                  </a:cxn>
                  <a:cxn ang="0">
                    <a:pos x="51" y="32"/>
                  </a:cxn>
                  <a:cxn ang="0">
                    <a:pos x="61" y="33"/>
                  </a:cxn>
                  <a:cxn ang="0">
                    <a:pos x="60" y="30"/>
                  </a:cxn>
                  <a:cxn ang="0">
                    <a:pos x="68" y="33"/>
                  </a:cxn>
                  <a:cxn ang="0">
                    <a:pos x="77" y="33"/>
                  </a:cxn>
                  <a:cxn ang="0">
                    <a:pos x="73" y="28"/>
                  </a:cxn>
                  <a:cxn ang="0">
                    <a:pos x="75" y="24"/>
                  </a:cxn>
                  <a:cxn ang="0">
                    <a:pos x="68" y="21"/>
                  </a:cxn>
                  <a:cxn ang="0">
                    <a:pos x="65" y="14"/>
                  </a:cxn>
                  <a:cxn ang="0">
                    <a:pos x="61" y="12"/>
                  </a:cxn>
                  <a:cxn ang="0">
                    <a:pos x="49" y="14"/>
                  </a:cxn>
                  <a:cxn ang="0">
                    <a:pos x="42" y="10"/>
                  </a:cxn>
                  <a:cxn ang="0">
                    <a:pos x="35" y="6"/>
                  </a:cxn>
                  <a:cxn ang="0">
                    <a:pos x="18" y="4"/>
                  </a:cxn>
                  <a:cxn ang="0">
                    <a:pos x="4" y="0"/>
                  </a:cxn>
                  <a:cxn ang="0">
                    <a:pos x="0" y="2"/>
                  </a:cxn>
                  <a:cxn ang="0">
                    <a:pos x="18" y="12"/>
                  </a:cxn>
                  <a:cxn ang="0">
                    <a:pos x="22" y="23"/>
                  </a:cxn>
                  <a:cxn ang="0">
                    <a:pos x="19" y="27"/>
                  </a:cxn>
                  <a:cxn ang="0">
                    <a:pos x="31" y="27"/>
                  </a:cxn>
                </a:cxnLst>
                <a:rect l="0" t="0" r="r" b="b"/>
                <a:pathLst>
                  <a:path w="78" h="35">
                    <a:moveTo>
                      <a:pt x="31" y="27"/>
                    </a:moveTo>
                    <a:cubicBezTo>
                      <a:pt x="35" y="25"/>
                      <a:pt x="36" y="29"/>
                      <a:pt x="39" y="33"/>
                    </a:cubicBezTo>
                    <a:cubicBezTo>
                      <a:pt x="39" y="33"/>
                      <a:pt x="39" y="34"/>
                      <a:pt x="40" y="34"/>
                    </a:cubicBezTo>
                    <a:cubicBezTo>
                      <a:pt x="44" y="33"/>
                      <a:pt x="47" y="32"/>
                      <a:pt x="51" y="32"/>
                    </a:cubicBezTo>
                    <a:cubicBezTo>
                      <a:pt x="54" y="31"/>
                      <a:pt x="58" y="32"/>
                      <a:pt x="61" y="33"/>
                    </a:cubicBezTo>
                    <a:cubicBezTo>
                      <a:pt x="60" y="32"/>
                      <a:pt x="60" y="31"/>
                      <a:pt x="60" y="30"/>
                    </a:cubicBezTo>
                    <a:cubicBezTo>
                      <a:pt x="61" y="28"/>
                      <a:pt x="66" y="31"/>
                      <a:pt x="68" y="33"/>
                    </a:cubicBezTo>
                    <a:cubicBezTo>
                      <a:pt x="70" y="34"/>
                      <a:pt x="75" y="35"/>
                      <a:pt x="77" y="33"/>
                    </a:cubicBezTo>
                    <a:cubicBezTo>
                      <a:pt x="78" y="32"/>
                      <a:pt x="74" y="30"/>
                      <a:pt x="73" y="28"/>
                    </a:cubicBezTo>
                    <a:cubicBezTo>
                      <a:pt x="73" y="27"/>
                      <a:pt x="74" y="26"/>
                      <a:pt x="75" y="24"/>
                    </a:cubicBezTo>
                    <a:cubicBezTo>
                      <a:pt x="72" y="22"/>
                      <a:pt x="69" y="20"/>
                      <a:pt x="68" y="21"/>
                    </a:cubicBezTo>
                    <a:cubicBezTo>
                      <a:pt x="67" y="21"/>
                      <a:pt x="67" y="14"/>
                      <a:pt x="65" y="14"/>
                    </a:cubicBezTo>
                    <a:cubicBezTo>
                      <a:pt x="63" y="14"/>
                      <a:pt x="63" y="12"/>
                      <a:pt x="61" y="12"/>
                    </a:cubicBezTo>
                    <a:cubicBezTo>
                      <a:pt x="59" y="12"/>
                      <a:pt x="51" y="12"/>
                      <a:pt x="49" y="14"/>
                    </a:cubicBezTo>
                    <a:cubicBezTo>
                      <a:pt x="47" y="15"/>
                      <a:pt x="45" y="10"/>
                      <a:pt x="42" y="10"/>
                    </a:cubicBezTo>
                    <a:cubicBezTo>
                      <a:pt x="40" y="10"/>
                      <a:pt x="37" y="8"/>
                      <a:pt x="35" y="6"/>
                    </a:cubicBezTo>
                    <a:cubicBezTo>
                      <a:pt x="34" y="4"/>
                      <a:pt x="21" y="7"/>
                      <a:pt x="18" y="4"/>
                    </a:cubicBezTo>
                    <a:cubicBezTo>
                      <a:pt x="14" y="2"/>
                      <a:pt x="8" y="0"/>
                      <a:pt x="4" y="0"/>
                    </a:cubicBezTo>
                    <a:cubicBezTo>
                      <a:pt x="3" y="0"/>
                      <a:pt x="2" y="1"/>
                      <a:pt x="0" y="2"/>
                    </a:cubicBezTo>
                    <a:cubicBezTo>
                      <a:pt x="7" y="6"/>
                      <a:pt x="16" y="5"/>
                      <a:pt x="18" y="12"/>
                    </a:cubicBezTo>
                    <a:cubicBezTo>
                      <a:pt x="19" y="20"/>
                      <a:pt x="24" y="17"/>
                      <a:pt x="22" y="23"/>
                    </a:cubicBezTo>
                    <a:cubicBezTo>
                      <a:pt x="22" y="25"/>
                      <a:pt x="21" y="26"/>
                      <a:pt x="19" y="27"/>
                    </a:cubicBezTo>
                    <a:cubicBezTo>
                      <a:pt x="24" y="28"/>
                      <a:pt x="29" y="28"/>
                      <a:pt x="31" y="27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5" name="Freeform 56"/>
              <p:cNvSpPr>
                <a:spLocks noEditPoints="1"/>
              </p:cNvSpPr>
              <p:nvPr/>
            </p:nvSpPr>
            <p:spPr bwMode="auto">
              <a:xfrm>
                <a:off x="4911725" y="2281238"/>
                <a:ext cx="406400" cy="160338"/>
              </a:xfrm>
              <a:custGeom>
                <a:avLst/>
                <a:gdLst/>
                <a:ahLst/>
                <a:cxnLst>
                  <a:cxn ang="0">
                    <a:pos x="206" y="59"/>
                  </a:cxn>
                  <a:cxn ang="0">
                    <a:pos x="206" y="47"/>
                  </a:cxn>
                  <a:cxn ang="0">
                    <a:pos x="206" y="37"/>
                  </a:cxn>
                  <a:cxn ang="0">
                    <a:pos x="209" y="32"/>
                  </a:cxn>
                  <a:cxn ang="0">
                    <a:pos x="207" y="28"/>
                  </a:cxn>
                  <a:cxn ang="0">
                    <a:pos x="198" y="24"/>
                  </a:cxn>
                  <a:cxn ang="0">
                    <a:pos x="195" y="14"/>
                  </a:cxn>
                  <a:cxn ang="0">
                    <a:pos x="187" y="8"/>
                  </a:cxn>
                  <a:cxn ang="0">
                    <a:pos x="175" y="8"/>
                  </a:cxn>
                  <a:cxn ang="0">
                    <a:pos x="154" y="15"/>
                  </a:cxn>
                  <a:cxn ang="0">
                    <a:pos x="135" y="16"/>
                  </a:cxn>
                  <a:cxn ang="0">
                    <a:pos x="121" y="11"/>
                  </a:cxn>
                  <a:cxn ang="0">
                    <a:pos x="111" y="7"/>
                  </a:cxn>
                  <a:cxn ang="0">
                    <a:pos x="95" y="2"/>
                  </a:cxn>
                  <a:cxn ang="0">
                    <a:pos x="60" y="13"/>
                  </a:cxn>
                  <a:cxn ang="0">
                    <a:pos x="36" y="14"/>
                  </a:cxn>
                  <a:cxn ang="0">
                    <a:pos x="30" y="23"/>
                  </a:cxn>
                  <a:cxn ang="0">
                    <a:pos x="6" y="25"/>
                  </a:cxn>
                  <a:cxn ang="0">
                    <a:pos x="4" y="33"/>
                  </a:cxn>
                  <a:cxn ang="0">
                    <a:pos x="9" y="36"/>
                  </a:cxn>
                  <a:cxn ang="0">
                    <a:pos x="10" y="45"/>
                  </a:cxn>
                  <a:cxn ang="0">
                    <a:pos x="10" y="53"/>
                  </a:cxn>
                  <a:cxn ang="0">
                    <a:pos x="10" y="59"/>
                  </a:cxn>
                  <a:cxn ang="0">
                    <a:pos x="16" y="65"/>
                  </a:cxn>
                  <a:cxn ang="0">
                    <a:pos x="23" y="69"/>
                  </a:cxn>
                  <a:cxn ang="0">
                    <a:pos x="29" y="71"/>
                  </a:cxn>
                  <a:cxn ang="0">
                    <a:pos x="36" y="78"/>
                  </a:cxn>
                  <a:cxn ang="0">
                    <a:pos x="50" y="75"/>
                  </a:cxn>
                  <a:cxn ang="0">
                    <a:pos x="59" y="71"/>
                  </a:cxn>
                  <a:cxn ang="0">
                    <a:pos x="75" y="80"/>
                  </a:cxn>
                  <a:cxn ang="0">
                    <a:pos x="86" y="78"/>
                  </a:cxn>
                  <a:cxn ang="0">
                    <a:pos x="97" y="71"/>
                  </a:cxn>
                  <a:cxn ang="0">
                    <a:pos x="106" y="74"/>
                  </a:cxn>
                  <a:cxn ang="0">
                    <a:pos x="114" y="71"/>
                  </a:cxn>
                  <a:cxn ang="0">
                    <a:pos x="111" y="80"/>
                  </a:cxn>
                  <a:cxn ang="0">
                    <a:pos x="111" y="84"/>
                  </a:cxn>
                  <a:cxn ang="0">
                    <a:pos x="118" y="76"/>
                  </a:cxn>
                  <a:cxn ang="0">
                    <a:pos x="123" y="74"/>
                  </a:cxn>
                  <a:cxn ang="0">
                    <a:pos x="133" y="74"/>
                  </a:cxn>
                  <a:cxn ang="0">
                    <a:pos x="140" y="72"/>
                  </a:cxn>
                  <a:cxn ang="0">
                    <a:pos x="153" y="73"/>
                  </a:cxn>
                  <a:cxn ang="0">
                    <a:pos x="168" y="68"/>
                  </a:cxn>
                  <a:cxn ang="0">
                    <a:pos x="180" y="66"/>
                  </a:cxn>
                  <a:cxn ang="0">
                    <a:pos x="185" y="68"/>
                  </a:cxn>
                  <a:cxn ang="0">
                    <a:pos x="190" y="64"/>
                  </a:cxn>
                  <a:cxn ang="0">
                    <a:pos x="200" y="66"/>
                  </a:cxn>
                  <a:cxn ang="0">
                    <a:pos x="212" y="68"/>
                  </a:cxn>
                  <a:cxn ang="0">
                    <a:pos x="206" y="59"/>
                  </a:cxn>
                  <a:cxn ang="0">
                    <a:pos x="19" y="16"/>
                  </a:cxn>
                  <a:cxn ang="0">
                    <a:pos x="34" y="14"/>
                  </a:cxn>
                  <a:cxn ang="0">
                    <a:pos x="25" y="8"/>
                  </a:cxn>
                  <a:cxn ang="0">
                    <a:pos x="22" y="2"/>
                  </a:cxn>
                  <a:cxn ang="0">
                    <a:pos x="18" y="3"/>
                  </a:cxn>
                  <a:cxn ang="0">
                    <a:pos x="6" y="3"/>
                  </a:cxn>
                  <a:cxn ang="0">
                    <a:pos x="7" y="10"/>
                  </a:cxn>
                  <a:cxn ang="0">
                    <a:pos x="4" y="15"/>
                  </a:cxn>
                  <a:cxn ang="0">
                    <a:pos x="1" y="19"/>
                  </a:cxn>
                  <a:cxn ang="0">
                    <a:pos x="8" y="22"/>
                  </a:cxn>
                  <a:cxn ang="0">
                    <a:pos x="19" y="16"/>
                  </a:cxn>
                </a:cxnLst>
                <a:rect l="0" t="0" r="r" b="b"/>
                <a:pathLst>
                  <a:path w="212" h="84">
                    <a:moveTo>
                      <a:pt x="206" y="59"/>
                    </a:moveTo>
                    <a:cubicBezTo>
                      <a:pt x="204" y="58"/>
                      <a:pt x="207" y="49"/>
                      <a:pt x="206" y="47"/>
                    </a:cubicBezTo>
                    <a:cubicBezTo>
                      <a:pt x="205" y="45"/>
                      <a:pt x="203" y="37"/>
                      <a:pt x="206" y="37"/>
                    </a:cubicBezTo>
                    <a:cubicBezTo>
                      <a:pt x="208" y="37"/>
                      <a:pt x="206" y="32"/>
                      <a:pt x="209" y="32"/>
                    </a:cubicBezTo>
                    <a:cubicBezTo>
                      <a:pt x="208" y="30"/>
                      <a:pt x="207" y="28"/>
                      <a:pt x="207" y="28"/>
                    </a:cubicBezTo>
                    <a:cubicBezTo>
                      <a:pt x="205" y="26"/>
                      <a:pt x="200" y="29"/>
                      <a:pt x="198" y="24"/>
                    </a:cubicBezTo>
                    <a:cubicBezTo>
                      <a:pt x="196" y="19"/>
                      <a:pt x="198" y="18"/>
                      <a:pt x="195" y="14"/>
                    </a:cubicBezTo>
                    <a:cubicBezTo>
                      <a:pt x="192" y="10"/>
                      <a:pt x="191" y="6"/>
                      <a:pt x="187" y="8"/>
                    </a:cubicBezTo>
                    <a:cubicBezTo>
                      <a:pt x="185" y="9"/>
                      <a:pt x="180" y="9"/>
                      <a:pt x="175" y="8"/>
                    </a:cubicBezTo>
                    <a:cubicBezTo>
                      <a:pt x="170" y="13"/>
                      <a:pt x="158" y="17"/>
                      <a:pt x="154" y="15"/>
                    </a:cubicBezTo>
                    <a:cubicBezTo>
                      <a:pt x="150" y="14"/>
                      <a:pt x="141" y="16"/>
                      <a:pt x="135" y="16"/>
                    </a:cubicBezTo>
                    <a:cubicBezTo>
                      <a:pt x="128" y="16"/>
                      <a:pt x="126" y="11"/>
                      <a:pt x="121" y="11"/>
                    </a:cubicBezTo>
                    <a:cubicBezTo>
                      <a:pt x="116" y="12"/>
                      <a:pt x="116" y="7"/>
                      <a:pt x="111" y="7"/>
                    </a:cubicBezTo>
                    <a:cubicBezTo>
                      <a:pt x="106" y="7"/>
                      <a:pt x="110" y="4"/>
                      <a:pt x="95" y="2"/>
                    </a:cubicBezTo>
                    <a:cubicBezTo>
                      <a:pt x="79" y="0"/>
                      <a:pt x="65" y="9"/>
                      <a:pt x="60" y="13"/>
                    </a:cubicBezTo>
                    <a:cubicBezTo>
                      <a:pt x="55" y="17"/>
                      <a:pt x="37" y="13"/>
                      <a:pt x="36" y="14"/>
                    </a:cubicBezTo>
                    <a:cubicBezTo>
                      <a:pt x="34" y="15"/>
                      <a:pt x="36" y="21"/>
                      <a:pt x="30" y="23"/>
                    </a:cubicBezTo>
                    <a:cubicBezTo>
                      <a:pt x="24" y="25"/>
                      <a:pt x="11" y="23"/>
                      <a:pt x="6" y="25"/>
                    </a:cubicBezTo>
                    <a:cubicBezTo>
                      <a:pt x="2" y="27"/>
                      <a:pt x="0" y="34"/>
                      <a:pt x="4" y="33"/>
                    </a:cubicBezTo>
                    <a:cubicBezTo>
                      <a:pt x="8" y="33"/>
                      <a:pt x="10" y="35"/>
                      <a:pt x="9" y="36"/>
                    </a:cubicBezTo>
                    <a:cubicBezTo>
                      <a:pt x="8" y="38"/>
                      <a:pt x="12" y="43"/>
                      <a:pt x="10" y="45"/>
                    </a:cubicBezTo>
                    <a:cubicBezTo>
                      <a:pt x="8" y="47"/>
                      <a:pt x="7" y="51"/>
                      <a:pt x="10" y="53"/>
                    </a:cubicBezTo>
                    <a:cubicBezTo>
                      <a:pt x="13" y="55"/>
                      <a:pt x="13" y="58"/>
                      <a:pt x="10" y="59"/>
                    </a:cubicBezTo>
                    <a:cubicBezTo>
                      <a:pt x="7" y="59"/>
                      <a:pt x="16" y="63"/>
                      <a:pt x="16" y="65"/>
                    </a:cubicBezTo>
                    <a:cubicBezTo>
                      <a:pt x="16" y="66"/>
                      <a:pt x="23" y="67"/>
                      <a:pt x="23" y="69"/>
                    </a:cubicBezTo>
                    <a:cubicBezTo>
                      <a:pt x="23" y="71"/>
                      <a:pt x="25" y="72"/>
                      <a:pt x="29" y="71"/>
                    </a:cubicBezTo>
                    <a:cubicBezTo>
                      <a:pt x="32" y="70"/>
                      <a:pt x="34" y="75"/>
                      <a:pt x="36" y="78"/>
                    </a:cubicBezTo>
                    <a:cubicBezTo>
                      <a:pt x="38" y="81"/>
                      <a:pt x="50" y="79"/>
                      <a:pt x="50" y="75"/>
                    </a:cubicBezTo>
                    <a:cubicBezTo>
                      <a:pt x="50" y="72"/>
                      <a:pt x="54" y="71"/>
                      <a:pt x="59" y="71"/>
                    </a:cubicBezTo>
                    <a:cubicBezTo>
                      <a:pt x="65" y="72"/>
                      <a:pt x="72" y="79"/>
                      <a:pt x="75" y="80"/>
                    </a:cubicBezTo>
                    <a:cubicBezTo>
                      <a:pt x="77" y="81"/>
                      <a:pt x="83" y="78"/>
                      <a:pt x="86" y="78"/>
                    </a:cubicBezTo>
                    <a:cubicBezTo>
                      <a:pt x="90" y="78"/>
                      <a:pt x="95" y="73"/>
                      <a:pt x="97" y="71"/>
                    </a:cubicBezTo>
                    <a:cubicBezTo>
                      <a:pt x="99" y="70"/>
                      <a:pt x="102" y="75"/>
                      <a:pt x="106" y="74"/>
                    </a:cubicBezTo>
                    <a:cubicBezTo>
                      <a:pt x="109" y="72"/>
                      <a:pt x="112" y="70"/>
                      <a:pt x="114" y="71"/>
                    </a:cubicBezTo>
                    <a:cubicBezTo>
                      <a:pt x="116" y="72"/>
                      <a:pt x="109" y="78"/>
                      <a:pt x="111" y="80"/>
                    </a:cubicBezTo>
                    <a:cubicBezTo>
                      <a:pt x="112" y="81"/>
                      <a:pt x="112" y="83"/>
                      <a:pt x="111" y="84"/>
                    </a:cubicBezTo>
                    <a:cubicBezTo>
                      <a:pt x="118" y="83"/>
                      <a:pt x="118" y="78"/>
                      <a:pt x="118" y="76"/>
                    </a:cubicBezTo>
                    <a:cubicBezTo>
                      <a:pt x="119" y="74"/>
                      <a:pt x="120" y="72"/>
                      <a:pt x="123" y="74"/>
                    </a:cubicBezTo>
                    <a:cubicBezTo>
                      <a:pt x="125" y="75"/>
                      <a:pt x="128" y="76"/>
                      <a:pt x="133" y="74"/>
                    </a:cubicBezTo>
                    <a:cubicBezTo>
                      <a:pt x="138" y="71"/>
                      <a:pt x="138" y="70"/>
                      <a:pt x="140" y="72"/>
                    </a:cubicBezTo>
                    <a:cubicBezTo>
                      <a:pt x="142" y="74"/>
                      <a:pt x="146" y="73"/>
                      <a:pt x="153" y="73"/>
                    </a:cubicBezTo>
                    <a:cubicBezTo>
                      <a:pt x="160" y="73"/>
                      <a:pt x="161" y="68"/>
                      <a:pt x="168" y="68"/>
                    </a:cubicBezTo>
                    <a:cubicBezTo>
                      <a:pt x="175" y="69"/>
                      <a:pt x="180" y="66"/>
                      <a:pt x="180" y="66"/>
                    </a:cubicBezTo>
                    <a:cubicBezTo>
                      <a:pt x="185" y="68"/>
                      <a:pt x="185" y="68"/>
                      <a:pt x="185" y="68"/>
                    </a:cubicBezTo>
                    <a:cubicBezTo>
                      <a:pt x="186" y="66"/>
                      <a:pt x="186" y="64"/>
                      <a:pt x="190" y="64"/>
                    </a:cubicBezTo>
                    <a:cubicBezTo>
                      <a:pt x="195" y="63"/>
                      <a:pt x="197" y="67"/>
                      <a:pt x="200" y="66"/>
                    </a:cubicBezTo>
                    <a:cubicBezTo>
                      <a:pt x="202" y="65"/>
                      <a:pt x="211" y="74"/>
                      <a:pt x="212" y="68"/>
                    </a:cubicBezTo>
                    <a:cubicBezTo>
                      <a:pt x="212" y="66"/>
                      <a:pt x="208" y="59"/>
                      <a:pt x="206" y="59"/>
                    </a:cubicBezTo>
                    <a:close/>
                    <a:moveTo>
                      <a:pt x="19" y="16"/>
                    </a:moveTo>
                    <a:cubicBezTo>
                      <a:pt x="23" y="14"/>
                      <a:pt x="32" y="16"/>
                      <a:pt x="34" y="14"/>
                    </a:cubicBezTo>
                    <a:cubicBezTo>
                      <a:pt x="36" y="12"/>
                      <a:pt x="28" y="10"/>
                      <a:pt x="25" y="8"/>
                    </a:cubicBezTo>
                    <a:cubicBezTo>
                      <a:pt x="24" y="6"/>
                      <a:pt x="23" y="4"/>
                      <a:pt x="22" y="2"/>
                    </a:cubicBezTo>
                    <a:cubicBezTo>
                      <a:pt x="21" y="3"/>
                      <a:pt x="19" y="3"/>
                      <a:pt x="18" y="3"/>
                    </a:cubicBezTo>
                    <a:cubicBezTo>
                      <a:pt x="15" y="1"/>
                      <a:pt x="8" y="2"/>
                      <a:pt x="6" y="3"/>
                    </a:cubicBezTo>
                    <a:cubicBezTo>
                      <a:pt x="5" y="3"/>
                      <a:pt x="7" y="7"/>
                      <a:pt x="7" y="10"/>
                    </a:cubicBezTo>
                    <a:cubicBezTo>
                      <a:pt x="7" y="13"/>
                      <a:pt x="4" y="14"/>
                      <a:pt x="4" y="15"/>
                    </a:cubicBezTo>
                    <a:cubicBezTo>
                      <a:pt x="4" y="17"/>
                      <a:pt x="3" y="18"/>
                      <a:pt x="1" y="19"/>
                    </a:cubicBezTo>
                    <a:cubicBezTo>
                      <a:pt x="4" y="21"/>
                      <a:pt x="6" y="22"/>
                      <a:pt x="8" y="22"/>
                    </a:cubicBezTo>
                    <a:cubicBezTo>
                      <a:pt x="13" y="22"/>
                      <a:pt x="15" y="17"/>
                      <a:pt x="19" y="16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" name="Freeform 57"/>
              <p:cNvSpPr/>
              <p:nvPr/>
            </p:nvSpPr>
            <p:spPr bwMode="auto">
              <a:xfrm>
                <a:off x="6043613" y="2443163"/>
                <a:ext cx="50800" cy="47625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8"/>
                  </a:cxn>
                  <a:cxn ang="0">
                    <a:pos x="1" y="11"/>
                  </a:cxn>
                  <a:cxn ang="0">
                    <a:pos x="8" y="18"/>
                  </a:cxn>
                  <a:cxn ang="0">
                    <a:pos x="9" y="25"/>
                  </a:cxn>
                  <a:cxn ang="0">
                    <a:pos x="14" y="25"/>
                  </a:cxn>
                  <a:cxn ang="0">
                    <a:pos x="25" y="11"/>
                  </a:cxn>
                  <a:cxn ang="0">
                    <a:pos x="12" y="0"/>
                  </a:cxn>
                </a:cxnLst>
                <a:rect l="0" t="0" r="r" b="b"/>
                <a:pathLst>
                  <a:path w="26" h="25">
                    <a:moveTo>
                      <a:pt x="12" y="0"/>
                    </a:moveTo>
                    <a:cubicBezTo>
                      <a:pt x="8" y="0"/>
                      <a:pt x="1" y="4"/>
                      <a:pt x="0" y="8"/>
                    </a:cubicBezTo>
                    <a:cubicBezTo>
                      <a:pt x="0" y="8"/>
                      <a:pt x="1" y="10"/>
                      <a:pt x="1" y="11"/>
                    </a:cubicBezTo>
                    <a:cubicBezTo>
                      <a:pt x="2" y="14"/>
                      <a:pt x="5" y="17"/>
                      <a:pt x="8" y="18"/>
                    </a:cubicBezTo>
                    <a:cubicBezTo>
                      <a:pt x="10" y="19"/>
                      <a:pt x="10" y="22"/>
                      <a:pt x="9" y="25"/>
                    </a:cubicBezTo>
                    <a:cubicBezTo>
                      <a:pt x="11" y="25"/>
                      <a:pt x="13" y="25"/>
                      <a:pt x="14" y="25"/>
                    </a:cubicBezTo>
                    <a:cubicBezTo>
                      <a:pt x="17" y="24"/>
                      <a:pt x="24" y="14"/>
                      <a:pt x="25" y="11"/>
                    </a:cubicBezTo>
                    <a:cubicBezTo>
                      <a:pt x="26" y="8"/>
                      <a:pt x="17" y="1"/>
                      <a:pt x="12" y="0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7" name="Freeform 58"/>
              <p:cNvSpPr/>
              <p:nvPr/>
            </p:nvSpPr>
            <p:spPr bwMode="auto">
              <a:xfrm>
                <a:off x="7016750" y="2263775"/>
                <a:ext cx="147638" cy="141288"/>
              </a:xfrm>
              <a:custGeom>
                <a:avLst/>
                <a:gdLst/>
                <a:ahLst/>
                <a:cxnLst>
                  <a:cxn ang="0">
                    <a:pos x="74" y="4"/>
                  </a:cxn>
                  <a:cxn ang="0">
                    <a:pos x="65" y="0"/>
                  </a:cxn>
                  <a:cxn ang="0">
                    <a:pos x="58" y="9"/>
                  </a:cxn>
                  <a:cxn ang="0">
                    <a:pos x="50" y="15"/>
                  </a:cxn>
                  <a:cxn ang="0">
                    <a:pos x="46" y="19"/>
                  </a:cxn>
                  <a:cxn ang="0">
                    <a:pos x="38" y="21"/>
                  </a:cxn>
                  <a:cxn ang="0">
                    <a:pos x="31" y="18"/>
                  </a:cxn>
                  <a:cxn ang="0">
                    <a:pos x="24" y="26"/>
                  </a:cxn>
                  <a:cxn ang="0">
                    <a:pos x="3" y="38"/>
                  </a:cxn>
                  <a:cxn ang="0">
                    <a:pos x="0" y="43"/>
                  </a:cxn>
                  <a:cxn ang="0">
                    <a:pos x="13" y="49"/>
                  </a:cxn>
                  <a:cxn ang="0">
                    <a:pos x="6" y="62"/>
                  </a:cxn>
                  <a:cxn ang="0">
                    <a:pos x="8" y="68"/>
                  </a:cxn>
                  <a:cxn ang="0">
                    <a:pos x="14" y="71"/>
                  </a:cxn>
                  <a:cxn ang="0">
                    <a:pos x="22" y="70"/>
                  </a:cxn>
                  <a:cxn ang="0">
                    <a:pos x="25" y="71"/>
                  </a:cxn>
                  <a:cxn ang="0">
                    <a:pos x="31" y="66"/>
                  </a:cxn>
                  <a:cxn ang="0">
                    <a:pos x="42" y="64"/>
                  </a:cxn>
                  <a:cxn ang="0">
                    <a:pos x="48" y="62"/>
                  </a:cxn>
                  <a:cxn ang="0">
                    <a:pos x="38" y="52"/>
                  </a:cxn>
                  <a:cxn ang="0">
                    <a:pos x="41" y="42"/>
                  </a:cxn>
                  <a:cxn ang="0">
                    <a:pos x="61" y="30"/>
                  </a:cxn>
                  <a:cxn ang="0">
                    <a:pos x="65" y="17"/>
                  </a:cxn>
                  <a:cxn ang="0">
                    <a:pos x="77" y="4"/>
                  </a:cxn>
                  <a:cxn ang="0">
                    <a:pos x="74" y="4"/>
                  </a:cxn>
                </a:cxnLst>
                <a:rect l="0" t="0" r="r" b="b"/>
                <a:pathLst>
                  <a:path w="77" h="74">
                    <a:moveTo>
                      <a:pt x="74" y="4"/>
                    </a:moveTo>
                    <a:cubicBezTo>
                      <a:pt x="70" y="5"/>
                      <a:pt x="68" y="0"/>
                      <a:pt x="65" y="0"/>
                    </a:cubicBezTo>
                    <a:cubicBezTo>
                      <a:pt x="61" y="0"/>
                      <a:pt x="62" y="9"/>
                      <a:pt x="58" y="9"/>
                    </a:cubicBezTo>
                    <a:cubicBezTo>
                      <a:pt x="54" y="9"/>
                      <a:pt x="55" y="14"/>
                      <a:pt x="50" y="15"/>
                    </a:cubicBezTo>
                    <a:cubicBezTo>
                      <a:pt x="45" y="16"/>
                      <a:pt x="43" y="16"/>
                      <a:pt x="46" y="19"/>
                    </a:cubicBezTo>
                    <a:cubicBezTo>
                      <a:pt x="48" y="23"/>
                      <a:pt x="43" y="21"/>
                      <a:pt x="38" y="21"/>
                    </a:cubicBezTo>
                    <a:cubicBezTo>
                      <a:pt x="34" y="21"/>
                      <a:pt x="34" y="18"/>
                      <a:pt x="31" y="18"/>
                    </a:cubicBezTo>
                    <a:cubicBezTo>
                      <a:pt x="28" y="18"/>
                      <a:pt x="26" y="24"/>
                      <a:pt x="24" y="26"/>
                    </a:cubicBezTo>
                    <a:cubicBezTo>
                      <a:pt x="22" y="29"/>
                      <a:pt x="7" y="36"/>
                      <a:pt x="3" y="38"/>
                    </a:cubicBezTo>
                    <a:cubicBezTo>
                      <a:pt x="2" y="39"/>
                      <a:pt x="1" y="41"/>
                      <a:pt x="0" y="43"/>
                    </a:cubicBezTo>
                    <a:cubicBezTo>
                      <a:pt x="5" y="43"/>
                      <a:pt x="10" y="46"/>
                      <a:pt x="13" y="49"/>
                    </a:cubicBezTo>
                    <a:cubicBezTo>
                      <a:pt x="16" y="53"/>
                      <a:pt x="9" y="58"/>
                      <a:pt x="6" y="62"/>
                    </a:cubicBezTo>
                    <a:cubicBezTo>
                      <a:pt x="3" y="65"/>
                      <a:pt x="8" y="65"/>
                      <a:pt x="8" y="68"/>
                    </a:cubicBezTo>
                    <a:cubicBezTo>
                      <a:pt x="8" y="71"/>
                      <a:pt x="12" y="74"/>
                      <a:pt x="14" y="71"/>
                    </a:cubicBezTo>
                    <a:cubicBezTo>
                      <a:pt x="15" y="69"/>
                      <a:pt x="18" y="70"/>
                      <a:pt x="22" y="70"/>
                    </a:cubicBezTo>
                    <a:cubicBezTo>
                      <a:pt x="24" y="70"/>
                      <a:pt x="24" y="70"/>
                      <a:pt x="25" y="71"/>
                    </a:cubicBezTo>
                    <a:cubicBezTo>
                      <a:pt x="27" y="69"/>
                      <a:pt x="30" y="67"/>
                      <a:pt x="31" y="66"/>
                    </a:cubicBezTo>
                    <a:cubicBezTo>
                      <a:pt x="33" y="64"/>
                      <a:pt x="38" y="64"/>
                      <a:pt x="42" y="64"/>
                    </a:cubicBezTo>
                    <a:cubicBezTo>
                      <a:pt x="44" y="64"/>
                      <a:pt x="46" y="63"/>
                      <a:pt x="48" y="62"/>
                    </a:cubicBezTo>
                    <a:cubicBezTo>
                      <a:pt x="43" y="57"/>
                      <a:pt x="39" y="53"/>
                      <a:pt x="38" y="52"/>
                    </a:cubicBezTo>
                    <a:cubicBezTo>
                      <a:pt x="34" y="50"/>
                      <a:pt x="36" y="43"/>
                      <a:pt x="41" y="42"/>
                    </a:cubicBezTo>
                    <a:cubicBezTo>
                      <a:pt x="46" y="41"/>
                      <a:pt x="57" y="32"/>
                      <a:pt x="61" y="30"/>
                    </a:cubicBezTo>
                    <a:cubicBezTo>
                      <a:pt x="64" y="28"/>
                      <a:pt x="62" y="22"/>
                      <a:pt x="65" y="17"/>
                    </a:cubicBezTo>
                    <a:cubicBezTo>
                      <a:pt x="66" y="14"/>
                      <a:pt x="72" y="9"/>
                      <a:pt x="77" y="4"/>
                    </a:cubicBezTo>
                    <a:cubicBezTo>
                      <a:pt x="76" y="4"/>
                      <a:pt x="75" y="4"/>
                      <a:pt x="74" y="4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8" name="Freeform 59"/>
              <p:cNvSpPr/>
              <p:nvPr/>
            </p:nvSpPr>
            <p:spPr bwMode="auto">
              <a:xfrm>
                <a:off x="6088063" y="2579688"/>
                <a:ext cx="166688" cy="95250"/>
              </a:xfrm>
              <a:custGeom>
                <a:avLst/>
                <a:gdLst/>
                <a:ahLst/>
                <a:cxnLst>
                  <a:cxn ang="0">
                    <a:pos x="85" y="32"/>
                  </a:cxn>
                  <a:cxn ang="0">
                    <a:pos x="83" y="32"/>
                  </a:cxn>
                  <a:cxn ang="0">
                    <a:pos x="68" y="29"/>
                  </a:cxn>
                  <a:cxn ang="0">
                    <a:pos x="46" y="20"/>
                  </a:cxn>
                  <a:cxn ang="0">
                    <a:pos x="23" y="3"/>
                  </a:cxn>
                  <a:cxn ang="0">
                    <a:pos x="14" y="2"/>
                  </a:cxn>
                  <a:cxn ang="0">
                    <a:pos x="7" y="4"/>
                  </a:cxn>
                  <a:cxn ang="0">
                    <a:pos x="2" y="10"/>
                  </a:cxn>
                  <a:cxn ang="0">
                    <a:pos x="0" y="19"/>
                  </a:cxn>
                  <a:cxn ang="0">
                    <a:pos x="6" y="23"/>
                  </a:cxn>
                  <a:cxn ang="0">
                    <a:pos x="15" y="27"/>
                  </a:cxn>
                  <a:cxn ang="0">
                    <a:pos x="23" y="32"/>
                  </a:cxn>
                  <a:cxn ang="0">
                    <a:pos x="33" y="37"/>
                  </a:cxn>
                  <a:cxn ang="0">
                    <a:pos x="43" y="35"/>
                  </a:cxn>
                  <a:cxn ang="0">
                    <a:pos x="50" y="42"/>
                  </a:cxn>
                  <a:cxn ang="0">
                    <a:pos x="64" y="47"/>
                  </a:cxn>
                  <a:cxn ang="0">
                    <a:pos x="84" y="46"/>
                  </a:cxn>
                  <a:cxn ang="0">
                    <a:pos x="84" y="34"/>
                  </a:cxn>
                  <a:cxn ang="0">
                    <a:pos x="85" y="32"/>
                  </a:cxn>
                </a:cxnLst>
                <a:rect l="0" t="0" r="r" b="b"/>
                <a:pathLst>
                  <a:path w="87" h="50">
                    <a:moveTo>
                      <a:pt x="85" y="32"/>
                    </a:moveTo>
                    <a:cubicBezTo>
                      <a:pt x="84" y="32"/>
                      <a:pt x="84" y="31"/>
                      <a:pt x="83" y="32"/>
                    </a:cubicBezTo>
                    <a:cubicBezTo>
                      <a:pt x="76" y="32"/>
                      <a:pt x="72" y="29"/>
                      <a:pt x="68" y="29"/>
                    </a:cubicBezTo>
                    <a:cubicBezTo>
                      <a:pt x="64" y="29"/>
                      <a:pt x="51" y="24"/>
                      <a:pt x="46" y="20"/>
                    </a:cubicBezTo>
                    <a:cubicBezTo>
                      <a:pt x="41" y="16"/>
                      <a:pt x="27" y="7"/>
                      <a:pt x="23" y="3"/>
                    </a:cubicBezTo>
                    <a:cubicBezTo>
                      <a:pt x="20" y="0"/>
                      <a:pt x="15" y="0"/>
                      <a:pt x="14" y="2"/>
                    </a:cubicBezTo>
                    <a:cubicBezTo>
                      <a:pt x="14" y="3"/>
                      <a:pt x="11" y="3"/>
                      <a:pt x="7" y="4"/>
                    </a:cubicBezTo>
                    <a:cubicBezTo>
                      <a:pt x="6" y="5"/>
                      <a:pt x="2" y="8"/>
                      <a:pt x="2" y="10"/>
                    </a:cubicBezTo>
                    <a:cubicBezTo>
                      <a:pt x="2" y="13"/>
                      <a:pt x="0" y="16"/>
                      <a:pt x="0" y="19"/>
                    </a:cubicBezTo>
                    <a:cubicBezTo>
                      <a:pt x="0" y="21"/>
                      <a:pt x="5" y="21"/>
                      <a:pt x="6" y="23"/>
                    </a:cubicBezTo>
                    <a:cubicBezTo>
                      <a:pt x="7" y="25"/>
                      <a:pt x="15" y="26"/>
                      <a:pt x="15" y="27"/>
                    </a:cubicBezTo>
                    <a:cubicBezTo>
                      <a:pt x="15" y="29"/>
                      <a:pt x="20" y="31"/>
                      <a:pt x="23" y="32"/>
                    </a:cubicBezTo>
                    <a:cubicBezTo>
                      <a:pt x="27" y="32"/>
                      <a:pt x="31" y="36"/>
                      <a:pt x="33" y="37"/>
                    </a:cubicBezTo>
                    <a:cubicBezTo>
                      <a:pt x="35" y="39"/>
                      <a:pt x="41" y="35"/>
                      <a:pt x="43" y="35"/>
                    </a:cubicBezTo>
                    <a:cubicBezTo>
                      <a:pt x="46" y="35"/>
                      <a:pt x="49" y="39"/>
                      <a:pt x="50" y="42"/>
                    </a:cubicBezTo>
                    <a:cubicBezTo>
                      <a:pt x="50" y="44"/>
                      <a:pt x="62" y="45"/>
                      <a:pt x="64" y="47"/>
                    </a:cubicBezTo>
                    <a:cubicBezTo>
                      <a:pt x="67" y="50"/>
                      <a:pt x="81" y="48"/>
                      <a:pt x="84" y="46"/>
                    </a:cubicBezTo>
                    <a:cubicBezTo>
                      <a:pt x="87" y="43"/>
                      <a:pt x="84" y="38"/>
                      <a:pt x="84" y="34"/>
                    </a:cubicBezTo>
                    <a:cubicBezTo>
                      <a:pt x="84" y="33"/>
                      <a:pt x="85" y="32"/>
                      <a:pt x="85" y="32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9" name="Freeform 60"/>
              <p:cNvSpPr/>
              <p:nvPr/>
            </p:nvSpPr>
            <p:spPr bwMode="auto">
              <a:xfrm>
                <a:off x="6329363" y="2622550"/>
                <a:ext cx="182563" cy="407988"/>
              </a:xfrm>
              <a:custGeom>
                <a:avLst/>
                <a:gdLst/>
                <a:ahLst/>
                <a:cxnLst>
                  <a:cxn ang="0">
                    <a:pos x="78" y="193"/>
                  </a:cxn>
                  <a:cxn ang="0">
                    <a:pos x="74" y="185"/>
                  </a:cxn>
                  <a:cxn ang="0">
                    <a:pos x="70" y="171"/>
                  </a:cxn>
                  <a:cxn ang="0">
                    <a:pos x="66" y="159"/>
                  </a:cxn>
                  <a:cxn ang="0">
                    <a:pos x="67" y="151"/>
                  </a:cxn>
                  <a:cxn ang="0">
                    <a:pos x="68" y="146"/>
                  </a:cxn>
                  <a:cxn ang="0">
                    <a:pos x="66" y="138"/>
                  </a:cxn>
                  <a:cxn ang="0">
                    <a:pos x="57" y="128"/>
                  </a:cxn>
                  <a:cxn ang="0">
                    <a:pos x="59" y="110"/>
                  </a:cxn>
                  <a:cxn ang="0">
                    <a:pos x="66" y="106"/>
                  </a:cxn>
                  <a:cxn ang="0">
                    <a:pos x="74" y="104"/>
                  </a:cxn>
                  <a:cxn ang="0">
                    <a:pos x="84" y="98"/>
                  </a:cxn>
                  <a:cxn ang="0">
                    <a:pos x="90" y="93"/>
                  </a:cxn>
                  <a:cxn ang="0">
                    <a:pos x="96" y="84"/>
                  </a:cxn>
                  <a:cxn ang="0">
                    <a:pos x="96" y="84"/>
                  </a:cxn>
                  <a:cxn ang="0">
                    <a:pos x="91" y="85"/>
                  </a:cxn>
                  <a:cxn ang="0">
                    <a:pos x="84" y="81"/>
                  </a:cxn>
                  <a:cxn ang="0">
                    <a:pos x="78" y="78"/>
                  </a:cxn>
                  <a:cxn ang="0">
                    <a:pos x="78" y="71"/>
                  </a:cxn>
                  <a:cxn ang="0">
                    <a:pos x="74" y="66"/>
                  </a:cxn>
                  <a:cxn ang="0">
                    <a:pos x="70" y="56"/>
                  </a:cxn>
                  <a:cxn ang="0">
                    <a:pos x="60" y="54"/>
                  </a:cxn>
                  <a:cxn ang="0">
                    <a:pos x="58" y="49"/>
                  </a:cxn>
                  <a:cxn ang="0">
                    <a:pos x="67" y="33"/>
                  </a:cxn>
                  <a:cxn ang="0">
                    <a:pos x="70" y="17"/>
                  </a:cxn>
                  <a:cxn ang="0">
                    <a:pos x="65" y="11"/>
                  </a:cxn>
                  <a:cxn ang="0">
                    <a:pos x="63" y="5"/>
                  </a:cxn>
                  <a:cxn ang="0">
                    <a:pos x="55" y="2"/>
                  </a:cxn>
                  <a:cxn ang="0">
                    <a:pos x="53" y="3"/>
                  </a:cxn>
                  <a:cxn ang="0">
                    <a:pos x="54" y="3"/>
                  </a:cxn>
                  <a:cxn ang="0">
                    <a:pos x="51" y="8"/>
                  </a:cxn>
                  <a:cxn ang="0">
                    <a:pos x="52" y="16"/>
                  </a:cxn>
                  <a:cxn ang="0">
                    <a:pos x="47" y="16"/>
                  </a:cxn>
                  <a:cxn ang="0">
                    <a:pos x="38" y="20"/>
                  </a:cxn>
                  <a:cxn ang="0">
                    <a:pos x="30" y="28"/>
                  </a:cxn>
                  <a:cxn ang="0">
                    <a:pos x="27" y="42"/>
                  </a:cxn>
                  <a:cxn ang="0">
                    <a:pos x="23" y="56"/>
                  </a:cxn>
                  <a:cxn ang="0">
                    <a:pos x="14" y="56"/>
                  </a:cxn>
                  <a:cxn ang="0">
                    <a:pos x="12" y="67"/>
                  </a:cxn>
                  <a:cxn ang="0">
                    <a:pos x="9" y="79"/>
                  </a:cxn>
                  <a:cxn ang="0">
                    <a:pos x="4" y="87"/>
                  </a:cxn>
                  <a:cxn ang="0">
                    <a:pos x="0" y="91"/>
                  </a:cxn>
                  <a:cxn ang="0">
                    <a:pos x="10" y="102"/>
                  </a:cxn>
                  <a:cxn ang="0">
                    <a:pos x="23" y="125"/>
                  </a:cxn>
                  <a:cxn ang="0">
                    <a:pos x="22" y="143"/>
                  </a:cxn>
                  <a:cxn ang="0">
                    <a:pos x="26" y="149"/>
                  </a:cxn>
                  <a:cxn ang="0">
                    <a:pos x="37" y="148"/>
                  </a:cxn>
                  <a:cxn ang="0">
                    <a:pos x="47" y="136"/>
                  </a:cxn>
                  <a:cxn ang="0">
                    <a:pos x="53" y="141"/>
                  </a:cxn>
                  <a:cxn ang="0">
                    <a:pos x="57" y="153"/>
                  </a:cxn>
                  <a:cxn ang="0">
                    <a:pos x="63" y="178"/>
                  </a:cxn>
                  <a:cxn ang="0">
                    <a:pos x="67" y="195"/>
                  </a:cxn>
                  <a:cxn ang="0">
                    <a:pos x="69" y="209"/>
                  </a:cxn>
                  <a:cxn ang="0">
                    <a:pos x="68" y="212"/>
                  </a:cxn>
                  <a:cxn ang="0">
                    <a:pos x="78" y="193"/>
                  </a:cxn>
                </a:cxnLst>
                <a:rect l="0" t="0" r="r" b="b"/>
                <a:pathLst>
                  <a:path w="96" h="213">
                    <a:moveTo>
                      <a:pt x="78" y="193"/>
                    </a:moveTo>
                    <a:cubicBezTo>
                      <a:pt x="78" y="189"/>
                      <a:pt x="74" y="188"/>
                      <a:pt x="74" y="185"/>
                    </a:cubicBezTo>
                    <a:cubicBezTo>
                      <a:pt x="74" y="181"/>
                      <a:pt x="74" y="175"/>
                      <a:pt x="70" y="171"/>
                    </a:cubicBezTo>
                    <a:cubicBezTo>
                      <a:pt x="65" y="167"/>
                      <a:pt x="63" y="161"/>
                      <a:pt x="66" y="159"/>
                    </a:cubicBezTo>
                    <a:cubicBezTo>
                      <a:pt x="68" y="157"/>
                      <a:pt x="66" y="150"/>
                      <a:pt x="67" y="151"/>
                    </a:cubicBezTo>
                    <a:cubicBezTo>
                      <a:pt x="69" y="151"/>
                      <a:pt x="71" y="147"/>
                      <a:pt x="68" y="146"/>
                    </a:cubicBezTo>
                    <a:cubicBezTo>
                      <a:pt x="65" y="144"/>
                      <a:pt x="68" y="139"/>
                      <a:pt x="66" y="138"/>
                    </a:cubicBezTo>
                    <a:cubicBezTo>
                      <a:pt x="63" y="137"/>
                      <a:pt x="57" y="130"/>
                      <a:pt x="57" y="128"/>
                    </a:cubicBezTo>
                    <a:cubicBezTo>
                      <a:pt x="57" y="126"/>
                      <a:pt x="59" y="113"/>
                      <a:pt x="59" y="110"/>
                    </a:cubicBezTo>
                    <a:cubicBezTo>
                      <a:pt x="60" y="107"/>
                      <a:pt x="64" y="106"/>
                      <a:pt x="66" y="106"/>
                    </a:cubicBezTo>
                    <a:cubicBezTo>
                      <a:pt x="67" y="106"/>
                      <a:pt x="72" y="107"/>
                      <a:pt x="74" y="104"/>
                    </a:cubicBezTo>
                    <a:cubicBezTo>
                      <a:pt x="76" y="101"/>
                      <a:pt x="83" y="100"/>
                      <a:pt x="84" y="98"/>
                    </a:cubicBezTo>
                    <a:cubicBezTo>
                      <a:pt x="85" y="96"/>
                      <a:pt x="90" y="96"/>
                      <a:pt x="90" y="93"/>
                    </a:cubicBezTo>
                    <a:cubicBezTo>
                      <a:pt x="90" y="90"/>
                      <a:pt x="96" y="84"/>
                      <a:pt x="96" y="84"/>
                    </a:cubicBezTo>
                    <a:cubicBezTo>
                      <a:pt x="96" y="84"/>
                      <a:pt x="96" y="84"/>
                      <a:pt x="96" y="84"/>
                    </a:cubicBezTo>
                    <a:cubicBezTo>
                      <a:pt x="96" y="83"/>
                      <a:pt x="94" y="84"/>
                      <a:pt x="91" y="85"/>
                    </a:cubicBezTo>
                    <a:cubicBezTo>
                      <a:pt x="86" y="87"/>
                      <a:pt x="84" y="84"/>
                      <a:pt x="84" y="81"/>
                    </a:cubicBezTo>
                    <a:cubicBezTo>
                      <a:pt x="85" y="78"/>
                      <a:pt x="81" y="78"/>
                      <a:pt x="78" y="78"/>
                    </a:cubicBezTo>
                    <a:cubicBezTo>
                      <a:pt x="75" y="78"/>
                      <a:pt x="77" y="74"/>
                      <a:pt x="78" y="71"/>
                    </a:cubicBezTo>
                    <a:cubicBezTo>
                      <a:pt x="79" y="68"/>
                      <a:pt x="77" y="66"/>
                      <a:pt x="74" y="66"/>
                    </a:cubicBezTo>
                    <a:cubicBezTo>
                      <a:pt x="70" y="65"/>
                      <a:pt x="69" y="58"/>
                      <a:pt x="70" y="56"/>
                    </a:cubicBezTo>
                    <a:cubicBezTo>
                      <a:pt x="71" y="54"/>
                      <a:pt x="63" y="53"/>
                      <a:pt x="60" y="54"/>
                    </a:cubicBezTo>
                    <a:cubicBezTo>
                      <a:pt x="56" y="56"/>
                      <a:pt x="59" y="51"/>
                      <a:pt x="58" y="49"/>
                    </a:cubicBezTo>
                    <a:cubicBezTo>
                      <a:pt x="57" y="46"/>
                      <a:pt x="62" y="38"/>
                      <a:pt x="67" y="33"/>
                    </a:cubicBezTo>
                    <a:cubicBezTo>
                      <a:pt x="72" y="28"/>
                      <a:pt x="70" y="22"/>
                      <a:pt x="70" y="17"/>
                    </a:cubicBezTo>
                    <a:cubicBezTo>
                      <a:pt x="70" y="11"/>
                      <a:pt x="68" y="11"/>
                      <a:pt x="65" y="11"/>
                    </a:cubicBezTo>
                    <a:cubicBezTo>
                      <a:pt x="63" y="11"/>
                      <a:pt x="63" y="8"/>
                      <a:pt x="63" y="5"/>
                    </a:cubicBezTo>
                    <a:cubicBezTo>
                      <a:pt x="63" y="2"/>
                      <a:pt x="58" y="0"/>
                      <a:pt x="55" y="2"/>
                    </a:cubicBezTo>
                    <a:cubicBezTo>
                      <a:pt x="55" y="2"/>
                      <a:pt x="54" y="2"/>
                      <a:pt x="53" y="3"/>
                    </a:cubicBezTo>
                    <a:cubicBezTo>
                      <a:pt x="54" y="3"/>
                      <a:pt x="54" y="3"/>
                      <a:pt x="54" y="3"/>
                    </a:cubicBezTo>
                    <a:cubicBezTo>
                      <a:pt x="54" y="3"/>
                      <a:pt x="53" y="7"/>
                      <a:pt x="51" y="8"/>
                    </a:cubicBezTo>
                    <a:cubicBezTo>
                      <a:pt x="49" y="9"/>
                      <a:pt x="49" y="12"/>
                      <a:pt x="52" y="16"/>
                    </a:cubicBezTo>
                    <a:cubicBezTo>
                      <a:pt x="55" y="20"/>
                      <a:pt x="48" y="18"/>
                      <a:pt x="47" y="16"/>
                    </a:cubicBezTo>
                    <a:cubicBezTo>
                      <a:pt x="46" y="13"/>
                      <a:pt x="41" y="17"/>
                      <a:pt x="38" y="20"/>
                    </a:cubicBezTo>
                    <a:cubicBezTo>
                      <a:pt x="35" y="22"/>
                      <a:pt x="30" y="24"/>
                      <a:pt x="30" y="28"/>
                    </a:cubicBezTo>
                    <a:cubicBezTo>
                      <a:pt x="30" y="33"/>
                      <a:pt x="26" y="38"/>
                      <a:pt x="27" y="42"/>
                    </a:cubicBezTo>
                    <a:cubicBezTo>
                      <a:pt x="28" y="46"/>
                      <a:pt x="23" y="54"/>
                      <a:pt x="23" y="56"/>
                    </a:cubicBezTo>
                    <a:cubicBezTo>
                      <a:pt x="23" y="58"/>
                      <a:pt x="15" y="56"/>
                      <a:pt x="14" y="56"/>
                    </a:cubicBezTo>
                    <a:cubicBezTo>
                      <a:pt x="13" y="56"/>
                      <a:pt x="14" y="64"/>
                      <a:pt x="12" y="67"/>
                    </a:cubicBezTo>
                    <a:cubicBezTo>
                      <a:pt x="10" y="69"/>
                      <a:pt x="11" y="79"/>
                      <a:pt x="9" y="79"/>
                    </a:cubicBezTo>
                    <a:cubicBezTo>
                      <a:pt x="6" y="79"/>
                      <a:pt x="4" y="87"/>
                      <a:pt x="4" y="87"/>
                    </a:cubicBezTo>
                    <a:cubicBezTo>
                      <a:pt x="4" y="87"/>
                      <a:pt x="2" y="89"/>
                      <a:pt x="0" y="91"/>
                    </a:cubicBezTo>
                    <a:cubicBezTo>
                      <a:pt x="2" y="95"/>
                      <a:pt x="6" y="100"/>
                      <a:pt x="10" y="102"/>
                    </a:cubicBezTo>
                    <a:cubicBezTo>
                      <a:pt x="17" y="104"/>
                      <a:pt x="21" y="118"/>
                      <a:pt x="23" y="125"/>
                    </a:cubicBezTo>
                    <a:cubicBezTo>
                      <a:pt x="25" y="132"/>
                      <a:pt x="24" y="139"/>
                      <a:pt x="22" y="143"/>
                    </a:cubicBezTo>
                    <a:cubicBezTo>
                      <a:pt x="19" y="147"/>
                      <a:pt x="22" y="147"/>
                      <a:pt x="26" y="149"/>
                    </a:cubicBezTo>
                    <a:cubicBezTo>
                      <a:pt x="30" y="151"/>
                      <a:pt x="34" y="152"/>
                      <a:pt x="37" y="148"/>
                    </a:cubicBezTo>
                    <a:cubicBezTo>
                      <a:pt x="40" y="144"/>
                      <a:pt x="46" y="141"/>
                      <a:pt x="47" y="136"/>
                    </a:cubicBezTo>
                    <a:cubicBezTo>
                      <a:pt x="48" y="132"/>
                      <a:pt x="50" y="138"/>
                      <a:pt x="53" y="141"/>
                    </a:cubicBezTo>
                    <a:cubicBezTo>
                      <a:pt x="55" y="143"/>
                      <a:pt x="57" y="148"/>
                      <a:pt x="57" y="153"/>
                    </a:cubicBezTo>
                    <a:cubicBezTo>
                      <a:pt x="58" y="159"/>
                      <a:pt x="58" y="173"/>
                      <a:pt x="63" y="178"/>
                    </a:cubicBezTo>
                    <a:cubicBezTo>
                      <a:pt x="68" y="182"/>
                      <a:pt x="69" y="192"/>
                      <a:pt x="67" y="195"/>
                    </a:cubicBezTo>
                    <a:cubicBezTo>
                      <a:pt x="66" y="199"/>
                      <a:pt x="70" y="205"/>
                      <a:pt x="69" y="209"/>
                    </a:cubicBezTo>
                    <a:cubicBezTo>
                      <a:pt x="68" y="209"/>
                      <a:pt x="68" y="211"/>
                      <a:pt x="68" y="212"/>
                    </a:cubicBezTo>
                    <a:cubicBezTo>
                      <a:pt x="72" y="213"/>
                      <a:pt x="78" y="193"/>
                      <a:pt x="78" y="193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0" name="Freeform 61"/>
              <p:cNvSpPr/>
              <p:nvPr/>
            </p:nvSpPr>
            <p:spPr bwMode="auto">
              <a:xfrm>
                <a:off x="6265863" y="2628900"/>
                <a:ext cx="65088" cy="39688"/>
              </a:xfrm>
              <a:custGeom>
                <a:avLst/>
                <a:gdLst/>
                <a:ahLst/>
                <a:cxnLst>
                  <a:cxn ang="0">
                    <a:pos x="33" y="7"/>
                  </a:cxn>
                  <a:cxn ang="0">
                    <a:pos x="20" y="3"/>
                  </a:cxn>
                  <a:cxn ang="0">
                    <a:pos x="11" y="2"/>
                  </a:cxn>
                  <a:cxn ang="0">
                    <a:pos x="3" y="9"/>
                  </a:cxn>
                  <a:cxn ang="0">
                    <a:pos x="0" y="14"/>
                  </a:cxn>
                  <a:cxn ang="0">
                    <a:pos x="3" y="16"/>
                  </a:cxn>
                  <a:cxn ang="0">
                    <a:pos x="11" y="18"/>
                  </a:cxn>
                  <a:cxn ang="0">
                    <a:pos x="21" y="19"/>
                  </a:cxn>
                  <a:cxn ang="0">
                    <a:pos x="32" y="17"/>
                  </a:cxn>
                  <a:cxn ang="0">
                    <a:pos x="31" y="8"/>
                  </a:cxn>
                  <a:cxn ang="0">
                    <a:pos x="33" y="7"/>
                  </a:cxn>
                </a:cxnLst>
                <a:rect l="0" t="0" r="r" b="b"/>
                <a:pathLst>
                  <a:path w="34" h="21">
                    <a:moveTo>
                      <a:pt x="33" y="7"/>
                    </a:moveTo>
                    <a:cubicBezTo>
                      <a:pt x="26" y="1"/>
                      <a:pt x="24" y="6"/>
                      <a:pt x="20" y="3"/>
                    </a:cubicBezTo>
                    <a:cubicBezTo>
                      <a:pt x="15" y="1"/>
                      <a:pt x="13" y="0"/>
                      <a:pt x="11" y="2"/>
                    </a:cubicBezTo>
                    <a:cubicBezTo>
                      <a:pt x="8" y="4"/>
                      <a:pt x="5" y="3"/>
                      <a:pt x="3" y="9"/>
                    </a:cubicBezTo>
                    <a:cubicBezTo>
                      <a:pt x="2" y="11"/>
                      <a:pt x="1" y="12"/>
                      <a:pt x="0" y="14"/>
                    </a:cubicBezTo>
                    <a:cubicBezTo>
                      <a:pt x="1" y="15"/>
                      <a:pt x="2" y="16"/>
                      <a:pt x="3" y="16"/>
                    </a:cubicBezTo>
                    <a:cubicBezTo>
                      <a:pt x="5" y="16"/>
                      <a:pt x="7" y="19"/>
                      <a:pt x="11" y="18"/>
                    </a:cubicBezTo>
                    <a:cubicBezTo>
                      <a:pt x="14" y="17"/>
                      <a:pt x="16" y="20"/>
                      <a:pt x="21" y="19"/>
                    </a:cubicBezTo>
                    <a:cubicBezTo>
                      <a:pt x="26" y="17"/>
                      <a:pt x="31" y="21"/>
                      <a:pt x="32" y="17"/>
                    </a:cubicBezTo>
                    <a:cubicBezTo>
                      <a:pt x="34" y="14"/>
                      <a:pt x="31" y="8"/>
                      <a:pt x="31" y="8"/>
                    </a:cubicBezTo>
                    <a:cubicBezTo>
                      <a:pt x="31" y="8"/>
                      <a:pt x="32" y="7"/>
                      <a:pt x="33" y="7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1" name="Freeform 62"/>
              <p:cNvSpPr/>
              <p:nvPr/>
            </p:nvSpPr>
            <p:spPr bwMode="auto">
              <a:xfrm>
                <a:off x="6535738" y="2741613"/>
                <a:ext cx="160338" cy="331788"/>
              </a:xfrm>
              <a:custGeom>
                <a:avLst/>
                <a:gdLst/>
                <a:ahLst/>
                <a:cxnLst>
                  <a:cxn ang="0">
                    <a:pos x="62" y="22"/>
                  </a:cxn>
                  <a:cxn ang="0">
                    <a:pos x="51" y="13"/>
                  </a:cxn>
                  <a:cxn ang="0">
                    <a:pos x="48" y="7"/>
                  </a:cxn>
                  <a:cxn ang="0">
                    <a:pos x="38" y="2"/>
                  </a:cxn>
                  <a:cxn ang="0">
                    <a:pos x="29" y="7"/>
                  </a:cxn>
                  <a:cxn ang="0">
                    <a:pos x="22" y="9"/>
                  </a:cxn>
                  <a:cxn ang="0">
                    <a:pos x="12" y="9"/>
                  </a:cxn>
                  <a:cxn ang="0">
                    <a:pos x="4" y="10"/>
                  </a:cxn>
                  <a:cxn ang="0">
                    <a:pos x="0" y="12"/>
                  </a:cxn>
                  <a:cxn ang="0">
                    <a:pos x="5" y="18"/>
                  </a:cxn>
                  <a:cxn ang="0">
                    <a:pos x="10" y="27"/>
                  </a:cxn>
                  <a:cxn ang="0">
                    <a:pos x="20" y="32"/>
                  </a:cxn>
                  <a:cxn ang="0">
                    <a:pos x="27" y="34"/>
                  </a:cxn>
                  <a:cxn ang="0">
                    <a:pos x="31" y="42"/>
                  </a:cxn>
                  <a:cxn ang="0">
                    <a:pos x="22" y="47"/>
                  </a:cxn>
                  <a:cxn ang="0">
                    <a:pos x="35" y="58"/>
                  </a:cxn>
                  <a:cxn ang="0">
                    <a:pos x="40" y="68"/>
                  </a:cxn>
                  <a:cxn ang="0">
                    <a:pos x="50" y="80"/>
                  </a:cxn>
                  <a:cxn ang="0">
                    <a:pos x="59" y="89"/>
                  </a:cxn>
                  <a:cxn ang="0">
                    <a:pos x="61" y="100"/>
                  </a:cxn>
                  <a:cxn ang="0">
                    <a:pos x="65" y="119"/>
                  </a:cxn>
                  <a:cxn ang="0">
                    <a:pos x="57" y="132"/>
                  </a:cxn>
                  <a:cxn ang="0">
                    <a:pos x="47" y="138"/>
                  </a:cxn>
                  <a:cxn ang="0">
                    <a:pos x="47" y="148"/>
                  </a:cxn>
                  <a:cxn ang="0">
                    <a:pos x="34" y="148"/>
                  </a:cxn>
                  <a:cxn ang="0">
                    <a:pos x="27" y="153"/>
                  </a:cxn>
                  <a:cxn ang="0">
                    <a:pos x="32" y="157"/>
                  </a:cxn>
                  <a:cxn ang="0">
                    <a:pos x="29" y="167"/>
                  </a:cxn>
                  <a:cxn ang="0">
                    <a:pos x="34" y="172"/>
                  </a:cxn>
                  <a:cxn ang="0">
                    <a:pos x="45" y="164"/>
                  </a:cxn>
                  <a:cxn ang="0">
                    <a:pos x="47" y="159"/>
                  </a:cxn>
                  <a:cxn ang="0">
                    <a:pos x="50" y="153"/>
                  </a:cxn>
                  <a:cxn ang="0">
                    <a:pos x="57" y="152"/>
                  </a:cxn>
                  <a:cxn ang="0">
                    <a:pos x="73" y="145"/>
                  </a:cxn>
                  <a:cxn ang="0">
                    <a:pos x="81" y="130"/>
                  </a:cxn>
                  <a:cxn ang="0">
                    <a:pos x="79" y="104"/>
                  </a:cxn>
                  <a:cxn ang="0">
                    <a:pos x="68" y="86"/>
                  </a:cxn>
                  <a:cxn ang="0">
                    <a:pos x="50" y="71"/>
                  </a:cxn>
                  <a:cxn ang="0">
                    <a:pos x="45" y="62"/>
                  </a:cxn>
                  <a:cxn ang="0">
                    <a:pos x="42" y="47"/>
                  </a:cxn>
                  <a:cxn ang="0">
                    <a:pos x="50" y="37"/>
                  </a:cxn>
                  <a:cxn ang="0">
                    <a:pos x="54" y="30"/>
                  </a:cxn>
                  <a:cxn ang="0">
                    <a:pos x="63" y="24"/>
                  </a:cxn>
                  <a:cxn ang="0">
                    <a:pos x="64" y="24"/>
                  </a:cxn>
                  <a:cxn ang="0">
                    <a:pos x="62" y="22"/>
                  </a:cxn>
                </a:cxnLst>
                <a:rect l="0" t="0" r="r" b="b"/>
                <a:pathLst>
                  <a:path w="84" h="174">
                    <a:moveTo>
                      <a:pt x="62" y="22"/>
                    </a:moveTo>
                    <a:cubicBezTo>
                      <a:pt x="59" y="21"/>
                      <a:pt x="51" y="15"/>
                      <a:pt x="51" y="13"/>
                    </a:cubicBezTo>
                    <a:cubicBezTo>
                      <a:pt x="51" y="11"/>
                      <a:pt x="55" y="7"/>
                      <a:pt x="48" y="7"/>
                    </a:cubicBezTo>
                    <a:cubicBezTo>
                      <a:pt x="40" y="6"/>
                      <a:pt x="40" y="3"/>
                      <a:pt x="38" y="2"/>
                    </a:cubicBezTo>
                    <a:cubicBezTo>
                      <a:pt x="37" y="0"/>
                      <a:pt x="31" y="4"/>
                      <a:pt x="29" y="7"/>
                    </a:cubicBezTo>
                    <a:cubicBezTo>
                      <a:pt x="28" y="11"/>
                      <a:pt x="26" y="7"/>
                      <a:pt x="22" y="9"/>
                    </a:cubicBezTo>
                    <a:cubicBezTo>
                      <a:pt x="18" y="11"/>
                      <a:pt x="14" y="6"/>
                      <a:pt x="12" y="9"/>
                    </a:cubicBezTo>
                    <a:cubicBezTo>
                      <a:pt x="10" y="12"/>
                      <a:pt x="6" y="7"/>
                      <a:pt x="4" y="10"/>
                    </a:cubicBezTo>
                    <a:cubicBezTo>
                      <a:pt x="3" y="11"/>
                      <a:pt x="2" y="11"/>
                      <a:pt x="0" y="12"/>
                    </a:cubicBezTo>
                    <a:cubicBezTo>
                      <a:pt x="2" y="14"/>
                      <a:pt x="5" y="16"/>
                      <a:pt x="5" y="18"/>
                    </a:cubicBezTo>
                    <a:cubicBezTo>
                      <a:pt x="5" y="21"/>
                      <a:pt x="10" y="23"/>
                      <a:pt x="10" y="27"/>
                    </a:cubicBezTo>
                    <a:cubicBezTo>
                      <a:pt x="10" y="30"/>
                      <a:pt x="17" y="33"/>
                      <a:pt x="20" y="32"/>
                    </a:cubicBezTo>
                    <a:cubicBezTo>
                      <a:pt x="22" y="30"/>
                      <a:pt x="27" y="29"/>
                      <a:pt x="27" y="34"/>
                    </a:cubicBezTo>
                    <a:cubicBezTo>
                      <a:pt x="28" y="39"/>
                      <a:pt x="31" y="39"/>
                      <a:pt x="31" y="42"/>
                    </a:cubicBezTo>
                    <a:cubicBezTo>
                      <a:pt x="31" y="46"/>
                      <a:pt x="24" y="44"/>
                      <a:pt x="22" y="47"/>
                    </a:cubicBezTo>
                    <a:cubicBezTo>
                      <a:pt x="21" y="51"/>
                      <a:pt x="35" y="55"/>
                      <a:pt x="35" y="58"/>
                    </a:cubicBezTo>
                    <a:cubicBezTo>
                      <a:pt x="35" y="61"/>
                      <a:pt x="39" y="64"/>
                      <a:pt x="40" y="68"/>
                    </a:cubicBezTo>
                    <a:cubicBezTo>
                      <a:pt x="42" y="72"/>
                      <a:pt x="48" y="76"/>
                      <a:pt x="50" y="80"/>
                    </a:cubicBezTo>
                    <a:cubicBezTo>
                      <a:pt x="51" y="84"/>
                      <a:pt x="57" y="87"/>
                      <a:pt x="59" y="89"/>
                    </a:cubicBezTo>
                    <a:cubicBezTo>
                      <a:pt x="61" y="91"/>
                      <a:pt x="62" y="96"/>
                      <a:pt x="61" y="100"/>
                    </a:cubicBezTo>
                    <a:cubicBezTo>
                      <a:pt x="60" y="104"/>
                      <a:pt x="60" y="112"/>
                      <a:pt x="65" y="119"/>
                    </a:cubicBezTo>
                    <a:cubicBezTo>
                      <a:pt x="69" y="125"/>
                      <a:pt x="60" y="128"/>
                      <a:pt x="57" y="132"/>
                    </a:cubicBezTo>
                    <a:cubicBezTo>
                      <a:pt x="54" y="135"/>
                      <a:pt x="55" y="140"/>
                      <a:pt x="47" y="138"/>
                    </a:cubicBezTo>
                    <a:cubicBezTo>
                      <a:pt x="38" y="136"/>
                      <a:pt x="48" y="145"/>
                      <a:pt x="47" y="148"/>
                    </a:cubicBezTo>
                    <a:cubicBezTo>
                      <a:pt x="45" y="151"/>
                      <a:pt x="34" y="145"/>
                      <a:pt x="34" y="148"/>
                    </a:cubicBezTo>
                    <a:cubicBezTo>
                      <a:pt x="34" y="150"/>
                      <a:pt x="30" y="152"/>
                      <a:pt x="27" y="153"/>
                    </a:cubicBezTo>
                    <a:cubicBezTo>
                      <a:pt x="28" y="155"/>
                      <a:pt x="30" y="156"/>
                      <a:pt x="32" y="157"/>
                    </a:cubicBezTo>
                    <a:cubicBezTo>
                      <a:pt x="35" y="159"/>
                      <a:pt x="29" y="162"/>
                      <a:pt x="29" y="167"/>
                    </a:cubicBezTo>
                    <a:cubicBezTo>
                      <a:pt x="29" y="172"/>
                      <a:pt x="33" y="174"/>
                      <a:pt x="34" y="172"/>
                    </a:cubicBezTo>
                    <a:cubicBezTo>
                      <a:pt x="36" y="169"/>
                      <a:pt x="42" y="165"/>
                      <a:pt x="45" y="164"/>
                    </a:cubicBezTo>
                    <a:cubicBezTo>
                      <a:pt x="47" y="163"/>
                      <a:pt x="45" y="159"/>
                      <a:pt x="47" y="159"/>
                    </a:cubicBezTo>
                    <a:cubicBezTo>
                      <a:pt x="50" y="160"/>
                      <a:pt x="49" y="156"/>
                      <a:pt x="50" y="153"/>
                    </a:cubicBezTo>
                    <a:cubicBezTo>
                      <a:pt x="51" y="151"/>
                      <a:pt x="53" y="152"/>
                      <a:pt x="57" y="152"/>
                    </a:cubicBezTo>
                    <a:cubicBezTo>
                      <a:pt x="61" y="152"/>
                      <a:pt x="67" y="149"/>
                      <a:pt x="73" y="145"/>
                    </a:cubicBezTo>
                    <a:cubicBezTo>
                      <a:pt x="78" y="141"/>
                      <a:pt x="79" y="140"/>
                      <a:pt x="81" y="130"/>
                    </a:cubicBezTo>
                    <a:cubicBezTo>
                      <a:pt x="84" y="119"/>
                      <a:pt x="79" y="107"/>
                      <a:pt x="79" y="104"/>
                    </a:cubicBezTo>
                    <a:cubicBezTo>
                      <a:pt x="79" y="101"/>
                      <a:pt x="71" y="86"/>
                      <a:pt x="68" y="86"/>
                    </a:cubicBezTo>
                    <a:cubicBezTo>
                      <a:pt x="65" y="86"/>
                      <a:pt x="52" y="73"/>
                      <a:pt x="50" y="71"/>
                    </a:cubicBezTo>
                    <a:cubicBezTo>
                      <a:pt x="48" y="69"/>
                      <a:pt x="48" y="65"/>
                      <a:pt x="45" y="62"/>
                    </a:cubicBezTo>
                    <a:cubicBezTo>
                      <a:pt x="42" y="59"/>
                      <a:pt x="41" y="52"/>
                      <a:pt x="42" y="47"/>
                    </a:cubicBezTo>
                    <a:cubicBezTo>
                      <a:pt x="43" y="42"/>
                      <a:pt x="50" y="40"/>
                      <a:pt x="50" y="37"/>
                    </a:cubicBezTo>
                    <a:cubicBezTo>
                      <a:pt x="50" y="33"/>
                      <a:pt x="51" y="30"/>
                      <a:pt x="54" y="30"/>
                    </a:cubicBezTo>
                    <a:cubicBezTo>
                      <a:pt x="58" y="30"/>
                      <a:pt x="62" y="27"/>
                      <a:pt x="63" y="24"/>
                    </a:cubicBezTo>
                    <a:cubicBezTo>
                      <a:pt x="63" y="24"/>
                      <a:pt x="64" y="24"/>
                      <a:pt x="64" y="24"/>
                    </a:cubicBezTo>
                    <a:cubicBezTo>
                      <a:pt x="63" y="22"/>
                      <a:pt x="62" y="22"/>
                      <a:pt x="62" y="22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2" name="Freeform 63"/>
              <p:cNvSpPr/>
              <p:nvPr/>
            </p:nvSpPr>
            <p:spPr bwMode="auto">
              <a:xfrm>
                <a:off x="6535738" y="2940050"/>
                <a:ext cx="131763" cy="93663"/>
              </a:xfrm>
              <a:custGeom>
                <a:avLst/>
                <a:gdLst/>
                <a:ahLst/>
                <a:cxnLst>
                  <a:cxn ang="0">
                    <a:pos x="34" y="44"/>
                  </a:cxn>
                  <a:cxn ang="0">
                    <a:pos x="47" y="44"/>
                  </a:cxn>
                  <a:cxn ang="0">
                    <a:pos x="47" y="34"/>
                  </a:cxn>
                  <a:cxn ang="0">
                    <a:pos x="57" y="28"/>
                  </a:cxn>
                  <a:cxn ang="0">
                    <a:pos x="65" y="15"/>
                  </a:cxn>
                  <a:cxn ang="0">
                    <a:pos x="61" y="1"/>
                  </a:cxn>
                  <a:cxn ang="0">
                    <a:pos x="53" y="2"/>
                  </a:cxn>
                  <a:cxn ang="0">
                    <a:pos x="45" y="5"/>
                  </a:cxn>
                  <a:cxn ang="0">
                    <a:pos x="42" y="8"/>
                  </a:cxn>
                  <a:cxn ang="0">
                    <a:pos x="35" y="3"/>
                  </a:cxn>
                  <a:cxn ang="0">
                    <a:pos x="20" y="3"/>
                  </a:cxn>
                  <a:cxn ang="0">
                    <a:pos x="4" y="10"/>
                  </a:cxn>
                  <a:cxn ang="0">
                    <a:pos x="5" y="21"/>
                  </a:cxn>
                  <a:cxn ang="0">
                    <a:pos x="6" y="29"/>
                  </a:cxn>
                  <a:cxn ang="0">
                    <a:pos x="6" y="30"/>
                  </a:cxn>
                  <a:cxn ang="0">
                    <a:pos x="9" y="40"/>
                  </a:cxn>
                  <a:cxn ang="0">
                    <a:pos x="16" y="41"/>
                  </a:cxn>
                  <a:cxn ang="0">
                    <a:pos x="17" y="47"/>
                  </a:cxn>
                  <a:cxn ang="0">
                    <a:pos x="26" y="48"/>
                  </a:cxn>
                  <a:cxn ang="0">
                    <a:pos x="27" y="49"/>
                  </a:cxn>
                  <a:cxn ang="0">
                    <a:pos x="34" y="44"/>
                  </a:cxn>
                </a:cxnLst>
                <a:rect l="0" t="0" r="r" b="b"/>
                <a:pathLst>
                  <a:path w="69" h="49">
                    <a:moveTo>
                      <a:pt x="34" y="44"/>
                    </a:moveTo>
                    <a:cubicBezTo>
                      <a:pt x="34" y="41"/>
                      <a:pt x="45" y="47"/>
                      <a:pt x="47" y="44"/>
                    </a:cubicBezTo>
                    <a:cubicBezTo>
                      <a:pt x="48" y="41"/>
                      <a:pt x="38" y="32"/>
                      <a:pt x="47" y="34"/>
                    </a:cubicBezTo>
                    <a:cubicBezTo>
                      <a:pt x="55" y="36"/>
                      <a:pt x="54" y="31"/>
                      <a:pt x="57" y="28"/>
                    </a:cubicBezTo>
                    <a:cubicBezTo>
                      <a:pt x="60" y="24"/>
                      <a:pt x="69" y="21"/>
                      <a:pt x="65" y="15"/>
                    </a:cubicBezTo>
                    <a:cubicBezTo>
                      <a:pt x="61" y="10"/>
                      <a:pt x="61" y="5"/>
                      <a:pt x="61" y="1"/>
                    </a:cubicBezTo>
                    <a:cubicBezTo>
                      <a:pt x="58" y="3"/>
                      <a:pt x="54" y="3"/>
                      <a:pt x="53" y="2"/>
                    </a:cubicBezTo>
                    <a:cubicBezTo>
                      <a:pt x="50" y="1"/>
                      <a:pt x="45" y="1"/>
                      <a:pt x="45" y="5"/>
                    </a:cubicBezTo>
                    <a:cubicBezTo>
                      <a:pt x="45" y="9"/>
                      <a:pt x="41" y="9"/>
                      <a:pt x="42" y="8"/>
                    </a:cubicBezTo>
                    <a:cubicBezTo>
                      <a:pt x="42" y="6"/>
                      <a:pt x="38" y="6"/>
                      <a:pt x="35" y="3"/>
                    </a:cubicBezTo>
                    <a:cubicBezTo>
                      <a:pt x="33" y="0"/>
                      <a:pt x="24" y="4"/>
                      <a:pt x="20" y="3"/>
                    </a:cubicBezTo>
                    <a:cubicBezTo>
                      <a:pt x="16" y="1"/>
                      <a:pt x="9" y="5"/>
                      <a:pt x="4" y="10"/>
                    </a:cubicBezTo>
                    <a:cubicBezTo>
                      <a:pt x="0" y="16"/>
                      <a:pt x="5" y="16"/>
                      <a:pt x="5" y="21"/>
                    </a:cubicBezTo>
                    <a:cubicBezTo>
                      <a:pt x="5" y="25"/>
                      <a:pt x="8" y="25"/>
                      <a:pt x="6" y="29"/>
                    </a:cubicBezTo>
                    <a:cubicBezTo>
                      <a:pt x="6" y="29"/>
                      <a:pt x="6" y="29"/>
                      <a:pt x="6" y="30"/>
                    </a:cubicBezTo>
                    <a:cubicBezTo>
                      <a:pt x="11" y="31"/>
                      <a:pt x="9" y="37"/>
                      <a:pt x="9" y="40"/>
                    </a:cubicBezTo>
                    <a:cubicBezTo>
                      <a:pt x="10" y="43"/>
                      <a:pt x="14" y="41"/>
                      <a:pt x="16" y="41"/>
                    </a:cubicBezTo>
                    <a:cubicBezTo>
                      <a:pt x="19" y="41"/>
                      <a:pt x="15" y="45"/>
                      <a:pt x="17" y="47"/>
                    </a:cubicBezTo>
                    <a:cubicBezTo>
                      <a:pt x="19" y="49"/>
                      <a:pt x="25" y="45"/>
                      <a:pt x="26" y="48"/>
                    </a:cubicBezTo>
                    <a:cubicBezTo>
                      <a:pt x="26" y="48"/>
                      <a:pt x="26" y="49"/>
                      <a:pt x="27" y="49"/>
                    </a:cubicBezTo>
                    <a:cubicBezTo>
                      <a:pt x="30" y="48"/>
                      <a:pt x="34" y="46"/>
                      <a:pt x="34" y="44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3" name="Freeform 64"/>
              <p:cNvSpPr/>
              <p:nvPr/>
            </p:nvSpPr>
            <p:spPr bwMode="auto">
              <a:xfrm>
                <a:off x="6492875" y="2762250"/>
                <a:ext cx="160338" cy="195263"/>
              </a:xfrm>
              <a:custGeom>
                <a:avLst/>
                <a:gdLst/>
                <a:ahLst/>
                <a:cxnLst>
                  <a:cxn ang="0">
                    <a:pos x="57" y="47"/>
                  </a:cxn>
                  <a:cxn ang="0">
                    <a:pos x="44" y="36"/>
                  </a:cxn>
                  <a:cxn ang="0">
                    <a:pos x="53" y="31"/>
                  </a:cxn>
                  <a:cxn ang="0">
                    <a:pos x="49" y="23"/>
                  </a:cxn>
                  <a:cxn ang="0">
                    <a:pos x="42" y="21"/>
                  </a:cxn>
                  <a:cxn ang="0">
                    <a:pos x="32" y="16"/>
                  </a:cxn>
                  <a:cxn ang="0">
                    <a:pos x="27" y="7"/>
                  </a:cxn>
                  <a:cxn ang="0">
                    <a:pos x="22" y="1"/>
                  </a:cxn>
                  <a:cxn ang="0">
                    <a:pos x="18" y="1"/>
                  </a:cxn>
                  <a:cxn ang="0">
                    <a:pos x="16" y="7"/>
                  </a:cxn>
                  <a:cxn ang="0">
                    <a:pos x="16" y="16"/>
                  </a:cxn>
                  <a:cxn ang="0">
                    <a:pos x="10" y="11"/>
                  </a:cxn>
                  <a:cxn ang="0">
                    <a:pos x="4" y="20"/>
                  </a:cxn>
                  <a:cxn ang="0">
                    <a:pos x="0" y="23"/>
                  </a:cxn>
                  <a:cxn ang="0">
                    <a:pos x="2" y="25"/>
                  </a:cxn>
                  <a:cxn ang="0">
                    <a:pos x="3" y="34"/>
                  </a:cxn>
                  <a:cxn ang="0">
                    <a:pos x="11" y="37"/>
                  </a:cxn>
                  <a:cxn ang="0">
                    <a:pos x="10" y="49"/>
                  </a:cxn>
                  <a:cxn ang="0">
                    <a:pos x="7" y="58"/>
                  </a:cxn>
                  <a:cxn ang="0">
                    <a:pos x="17" y="54"/>
                  </a:cxn>
                  <a:cxn ang="0">
                    <a:pos x="26" y="53"/>
                  </a:cxn>
                  <a:cxn ang="0">
                    <a:pos x="33" y="51"/>
                  </a:cxn>
                  <a:cxn ang="0">
                    <a:pos x="43" y="51"/>
                  </a:cxn>
                  <a:cxn ang="0">
                    <a:pos x="52" y="59"/>
                  </a:cxn>
                  <a:cxn ang="0">
                    <a:pos x="52" y="73"/>
                  </a:cxn>
                  <a:cxn ang="0">
                    <a:pos x="60" y="85"/>
                  </a:cxn>
                  <a:cxn ang="0">
                    <a:pos x="59" y="97"/>
                  </a:cxn>
                  <a:cxn ang="0">
                    <a:pos x="64" y="101"/>
                  </a:cxn>
                  <a:cxn ang="0">
                    <a:pos x="67" y="98"/>
                  </a:cxn>
                  <a:cxn ang="0">
                    <a:pos x="75" y="95"/>
                  </a:cxn>
                  <a:cxn ang="0">
                    <a:pos x="83" y="94"/>
                  </a:cxn>
                  <a:cxn ang="0">
                    <a:pos x="83" y="89"/>
                  </a:cxn>
                  <a:cxn ang="0">
                    <a:pos x="81" y="78"/>
                  </a:cxn>
                  <a:cxn ang="0">
                    <a:pos x="72" y="69"/>
                  </a:cxn>
                  <a:cxn ang="0">
                    <a:pos x="62" y="57"/>
                  </a:cxn>
                  <a:cxn ang="0">
                    <a:pos x="57" y="47"/>
                  </a:cxn>
                </a:cxnLst>
                <a:rect l="0" t="0" r="r" b="b"/>
                <a:pathLst>
                  <a:path w="84" h="102">
                    <a:moveTo>
                      <a:pt x="57" y="47"/>
                    </a:moveTo>
                    <a:cubicBezTo>
                      <a:pt x="57" y="44"/>
                      <a:pt x="43" y="40"/>
                      <a:pt x="44" y="36"/>
                    </a:cubicBezTo>
                    <a:cubicBezTo>
                      <a:pt x="46" y="33"/>
                      <a:pt x="53" y="35"/>
                      <a:pt x="53" y="31"/>
                    </a:cubicBezTo>
                    <a:cubicBezTo>
                      <a:pt x="53" y="28"/>
                      <a:pt x="50" y="28"/>
                      <a:pt x="49" y="23"/>
                    </a:cubicBezTo>
                    <a:cubicBezTo>
                      <a:pt x="49" y="18"/>
                      <a:pt x="44" y="19"/>
                      <a:pt x="42" y="21"/>
                    </a:cubicBezTo>
                    <a:cubicBezTo>
                      <a:pt x="39" y="22"/>
                      <a:pt x="32" y="19"/>
                      <a:pt x="32" y="16"/>
                    </a:cubicBezTo>
                    <a:cubicBezTo>
                      <a:pt x="32" y="12"/>
                      <a:pt x="27" y="10"/>
                      <a:pt x="27" y="7"/>
                    </a:cubicBezTo>
                    <a:cubicBezTo>
                      <a:pt x="27" y="5"/>
                      <a:pt x="24" y="3"/>
                      <a:pt x="22" y="1"/>
                    </a:cubicBezTo>
                    <a:cubicBezTo>
                      <a:pt x="21" y="2"/>
                      <a:pt x="19" y="2"/>
                      <a:pt x="18" y="1"/>
                    </a:cubicBezTo>
                    <a:cubicBezTo>
                      <a:pt x="17" y="0"/>
                      <a:pt x="15" y="6"/>
                      <a:pt x="16" y="7"/>
                    </a:cubicBezTo>
                    <a:cubicBezTo>
                      <a:pt x="18" y="8"/>
                      <a:pt x="19" y="17"/>
                      <a:pt x="16" y="16"/>
                    </a:cubicBezTo>
                    <a:cubicBezTo>
                      <a:pt x="12" y="15"/>
                      <a:pt x="12" y="10"/>
                      <a:pt x="10" y="11"/>
                    </a:cubicBezTo>
                    <a:cubicBezTo>
                      <a:pt x="10" y="11"/>
                      <a:pt x="4" y="17"/>
                      <a:pt x="4" y="20"/>
                    </a:cubicBezTo>
                    <a:cubicBezTo>
                      <a:pt x="4" y="22"/>
                      <a:pt x="2" y="22"/>
                      <a:pt x="0" y="23"/>
                    </a:cubicBezTo>
                    <a:cubicBezTo>
                      <a:pt x="1" y="24"/>
                      <a:pt x="2" y="25"/>
                      <a:pt x="2" y="25"/>
                    </a:cubicBezTo>
                    <a:cubicBezTo>
                      <a:pt x="3" y="27"/>
                      <a:pt x="2" y="31"/>
                      <a:pt x="3" y="34"/>
                    </a:cubicBezTo>
                    <a:cubicBezTo>
                      <a:pt x="5" y="38"/>
                      <a:pt x="10" y="32"/>
                      <a:pt x="11" y="37"/>
                    </a:cubicBezTo>
                    <a:cubicBezTo>
                      <a:pt x="13" y="42"/>
                      <a:pt x="10" y="44"/>
                      <a:pt x="10" y="49"/>
                    </a:cubicBezTo>
                    <a:cubicBezTo>
                      <a:pt x="10" y="54"/>
                      <a:pt x="6" y="53"/>
                      <a:pt x="7" y="58"/>
                    </a:cubicBezTo>
                    <a:cubicBezTo>
                      <a:pt x="8" y="62"/>
                      <a:pt x="14" y="57"/>
                      <a:pt x="17" y="54"/>
                    </a:cubicBezTo>
                    <a:cubicBezTo>
                      <a:pt x="21" y="51"/>
                      <a:pt x="24" y="51"/>
                      <a:pt x="26" y="53"/>
                    </a:cubicBezTo>
                    <a:cubicBezTo>
                      <a:pt x="27" y="55"/>
                      <a:pt x="32" y="54"/>
                      <a:pt x="33" y="51"/>
                    </a:cubicBezTo>
                    <a:cubicBezTo>
                      <a:pt x="34" y="49"/>
                      <a:pt x="41" y="48"/>
                      <a:pt x="43" y="51"/>
                    </a:cubicBezTo>
                    <a:cubicBezTo>
                      <a:pt x="46" y="54"/>
                      <a:pt x="48" y="57"/>
                      <a:pt x="52" y="59"/>
                    </a:cubicBezTo>
                    <a:cubicBezTo>
                      <a:pt x="55" y="61"/>
                      <a:pt x="49" y="72"/>
                      <a:pt x="52" y="73"/>
                    </a:cubicBezTo>
                    <a:cubicBezTo>
                      <a:pt x="56" y="74"/>
                      <a:pt x="61" y="79"/>
                      <a:pt x="60" y="85"/>
                    </a:cubicBezTo>
                    <a:cubicBezTo>
                      <a:pt x="60" y="90"/>
                      <a:pt x="63" y="93"/>
                      <a:pt x="59" y="97"/>
                    </a:cubicBezTo>
                    <a:cubicBezTo>
                      <a:pt x="61" y="99"/>
                      <a:pt x="64" y="99"/>
                      <a:pt x="64" y="101"/>
                    </a:cubicBezTo>
                    <a:cubicBezTo>
                      <a:pt x="63" y="102"/>
                      <a:pt x="67" y="102"/>
                      <a:pt x="67" y="98"/>
                    </a:cubicBezTo>
                    <a:cubicBezTo>
                      <a:pt x="67" y="94"/>
                      <a:pt x="72" y="94"/>
                      <a:pt x="75" y="95"/>
                    </a:cubicBezTo>
                    <a:cubicBezTo>
                      <a:pt x="76" y="96"/>
                      <a:pt x="80" y="96"/>
                      <a:pt x="83" y="94"/>
                    </a:cubicBezTo>
                    <a:cubicBezTo>
                      <a:pt x="83" y="92"/>
                      <a:pt x="83" y="90"/>
                      <a:pt x="83" y="89"/>
                    </a:cubicBezTo>
                    <a:cubicBezTo>
                      <a:pt x="84" y="85"/>
                      <a:pt x="83" y="80"/>
                      <a:pt x="81" y="78"/>
                    </a:cubicBezTo>
                    <a:cubicBezTo>
                      <a:pt x="79" y="76"/>
                      <a:pt x="73" y="73"/>
                      <a:pt x="72" y="69"/>
                    </a:cubicBezTo>
                    <a:cubicBezTo>
                      <a:pt x="70" y="65"/>
                      <a:pt x="64" y="61"/>
                      <a:pt x="62" y="57"/>
                    </a:cubicBezTo>
                    <a:cubicBezTo>
                      <a:pt x="61" y="53"/>
                      <a:pt x="57" y="50"/>
                      <a:pt x="57" y="47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4" name="Freeform 65"/>
              <p:cNvSpPr/>
              <p:nvPr/>
            </p:nvSpPr>
            <p:spPr bwMode="auto">
              <a:xfrm>
                <a:off x="6437313" y="2806700"/>
                <a:ext cx="176213" cy="328613"/>
              </a:xfrm>
              <a:custGeom>
                <a:avLst/>
                <a:gdLst/>
                <a:ahLst/>
                <a:cxnLst>
                  <a:cxn ang="0">
                    <a:pos x="56" y="91"/>
                  </a:cxn>
                  <a:cxn ang="0">
                    <a:pos x="55" y="80"/>
                  </a:cxn>
                  <a:cxn ang="0">
                    <a:pos x="71" y="73"/>
                  </a:cxn>
                  <a:cxn ang="0">
                    <a:pos x="86" y="73"/>
                  </a:cxn>
                  <a:cxn ang="0">
                    <a:pos x="88" y="74"/>
                  </a:cxn>
                  <a:cxn ang="0">
                    <a:pos x="89" y="62"/>
                  </a:cxn>
                  <a:cxn ang="0">
                    <a:pos x="81" y="50"/>
                  </a:cxn>
                  <a:cxn ang="0">
                    <a:pos x="81" y="36"/>
                  </a:cxn>
                  <a:cxn ang="0">
                    <a:pos x="72" y="28"/>
                  </a:cxn>
                  <a:cxn ang="0">
                    <a:pos x="62" y="28"/>
                  </a:cxn>
                  <a:cxn ang="0">
                    <a:pos x="55" y="30"/>
                  </a:cxn>
                  <a:cxn ang="0">
                    <a:pos x="46" y="31"/>
                  </a:cxn>
                  <a:cxn ang="0">
                    <a:pos x="36" y="35"/>
                  </a:cxn>
                  <a:cxn ang="0">
                    <a:pos x="39" y="26"/>
                  </a:cxn>
                  <a:cxn ang="0">
                    <a:pos x="40" y="14"/>
                  </a:cxn>
                  <a:cxn ang="0">
                    <a:pos x="32" y="11"/>
                  </a:cxn>
                  <a:cxn ang="0">
                    <a:pos x="31" y="2"/>
                  </a:cxn>
                  <a:cxn ang="0">
                    <a:pos x="29" y="0"/>
                  </a:cxn>
                  <a:cxn ang="0">
                    <a:pos x="27" y="2"/>
                  </a:cxn>
                  <a:cxn ang="0">
                    <a:pos x="17" y="8"/>
                  </a:cxn>
                  <a:cxn ang="0">
                    <a:pos x="9" y="10"/>
                  </a:cxn>
                  <a:cxn ang="0">
                    <a:pos x="2" y="14"/>
                  </a:cxn>
                  <a:cxn ang="0">
                    <a:pos x="0" y="32"/>
                  </a:cxn>
                  <a:cxn ang="0">
                    <a:pos x="9" y="42"/>
                  </a:cxn>
                  <a:cxn ang="0">
                    <a:pos x="11" y="50"/>
                  </a:cxn>
                  <a:cxn ang="0">
                    <a:pos x="10" y="55"/>
                  </a:cxn>
                  <a:cxn ang="0">
                    <a:pos x="9" y="63"/>
                  </a:cxn>
                  <a:cxn ang="0">
                    <a:pos x="13" y="75"/>
                  </a:cxn>
                  <a:cxn ang="0">
                    <a:pos x="17" y="89"/>
                  </a:cxn>
                  <a:cxn ang="0">
                    <a:pos x="21" y="97"/>
                  </a:cxn>
                  <a:cxn ang="0">
                    <a:pos x="11" y="116"/>
                  </a:cxn>
                  <a:cxn ang="0">
                    <a:pos x="8" y="132"/>
                  </a:cxn>
                  <a:cxn ang="0">
                    <a:pos x="9" y="142"/>
                  </a:cxn>
                  <a:cxn ang="0">
                    <a:pos x="23" y="157"/>
                  </a:cxn>
                  <a:cxn ang="0">
                    <a:pos x="27" y="162"/>
                  </a:cxn>
                  <a:cxn ang="0">
                    <a:pos x="33" y="163"/>
                  </a:cxn>
                  <a:cxn ang="0">
                    <a:pos x="39" y="170"/>
                  </a:cxn>
                  <a:cxn ang="0">
                    <a:pos x="48" y="171"/>
                  </a:cxn>
                  <a:cxn ang="0">
                    <a:pos x="51" y="166"/>
                  </a:cxn>
                  <a:cxn ang="0">
                    <a:pos x="38" y="159"/>
                  </a:cxn>
                  <a:cxn ang="0">
                    <a:pos x="30" y="146"/>
                  </a:cxn>
                  <a:cxn ang="0">
                    <a:pos x="26" y="135"/>
                  </a:cxn>
                  <a:cxn ang="0">
                    <a:pos x="19" y="130"/>
                  </a:cxn>
                  <a:cxn ang="0">
                    <a:pos x="20" y="112"/>
                  </a:cxn>
                  <a:cxn ang="0">
                    <a:pos x="27" y="89"/>
                  </a:cxn>
                  <a:cxn ang="0">
                    <a:pos x="36" y="86"/>
                  </a:cxn>
                  <a:cxn ang="0">
                    <a:pos x="45" y="93"/>
                  </a:cxn>
                  <a:cxn ang="0">
                    <a:pos x="57" y="99"/>
                  </a:cxn>
                  <a:cxn ang="0">
                    <a:pos x="57" y="100"/>
                  </a:cxn>
                  <a:cxn ang="0">
                    <a:pos x="57" y="99"/>
                  </a:cxn>
                  <a:cxn ang="0">
                    <a:pos x="56" y="91"/>
                  </a:cxn>
                </a:cxnLst>
                <a:rect l="0" t="0" r="r" b="b"/>
                <a:pathLst>
                  <a:path w="92" h="172">
                    <a:moveTo>
                      <a:pt x="56" y="91"/>
                    </a:moveTo>
                    <a:cubicBezTo>
                      <a:pt x="56" y="86"/>
                      <a:pt x="51" y="86"/>
                      <a:pt x="55" y="80"/>
                    </a:cubicBezTo>
                    <a:cubicBezTo>
                      <a:pt x="60" y="75"/>
                      <a:pt x="67" y="71"/>
                      <a:pt x="71" y="73"/>
                    </a:cubicBezTo>
                    <a:cubicBezTo>
                      <a:pt x="75" y="74"/>
                      <a:pt x="84" y="70"/>
                      <a:pt x="86" y="73"/>
                    </a:cubicBezTo>
                    <a:cubicBezTo>
                      <a:pt x="87" y="74"/>
                      <a:pt x="87" y="74"/>
                      <a:pt x="88" y="74"/>
                    </a:cubicBezTo>
                    <a:cubicBezTo>
                      <a:pt x="92" y="70"/>
                      <a:pt x="89" y="67"/>
                      <a:pt x="89" y="62"/>
                    </a:cubicBezTo>
                    <a:cubicBezTo>
                      <a:pt x="90" y="56"/>
                      <a:pt x="85" y="51"/>
                      <a:pt x="81" y="50"/>
                    </a:cubicBezTo>
                    <a:cubicBezTo>
                      <a:pt x="78" y="49"/>
                      <a:pt x="84" y="38"/>
                      <a:pt x="81" y="36"/>
                    </a:cubicBezTo>
                    <a:cubicBezTo>
                      <a:pt x="77" y="34"/>
                      <a:pt x="75" y="31"/>
                      <a:pt x="72" y="28"/>
                    </a:cubicBezTo>
                    <a:cubicBezTo>
                      <a:pt x="70" y="25"/>
                      <a:pt x="63" y="26"/>
                      <a:pt x="62" y="28"/>
                    </a:cubicBezTo>
                    <a:cubicBezTo>
                      <a:pt x="61" y="31"/>
                      <a:pt x="56" y="32"/>
                      <a:pt x="55" y="30"/>
                    </a:cubicBezTo>
                    <a:cubicBezTo>
                      <a:pt x="53" y="28"/>
                      <a:pt x="50" y="28"/>
                      <a:pt x="46" y="31"/>
                    </a:cubicBezTo>
                    <a:cubicBezTo>
                      <a:pt x="43" y="34"/>
                      <a:pt x="37" y="39"/>
                      <a:pt x="36" y="35"/>
                    </a:cubicBezTo>
                    <a:cubicBezTo>
                      <a:pt x="35" y="30"/>
                      <a:pt x="39" y="31"/>
                      <a:pt x="39" y="26"/>
                    </a:cubicBezTo>
                    <a:cubicBezTo>
                      <a:pt x="39" y="21"/>
                      <a:pt x="42" y="19"/>
                      <a:pt x="40" y="14"/>
                    </a:cubicBezTo>
                    <a:cubicBezTo>
                      <a:pt x="39" y="9"/>
                      <a:pt x="34" y="15"/>
                      <a:pt x="32" y="11"/>
                    </a:cubicBezTo>
                    <a:cubicBezTo>
                      <a:pt x="31" y="8"/>
                      <a:pt x="32" y="4"/>
                      <a:pt x="31" y="2"/>
                    </a:cubicBezTo>
                    <a:cubicBezTo>
                      <a:pt x="31" y="2"/>
                      <a:pt x="30" y="1"/>
                      <a:pt x="29" y="0"/>
                    </a:cubicBezTo>
                    <a:cubicBezTo>
                      <a:pt x="28" y="1"/>
                      <a:pt x="28" y="1"/>
                      <a:pt x="27" y="2"/>
                    </a:cubicBezTo>
                    <a:cubicBezTo>
                      <a:pt x="26" y="4"/>
                      <a:pt x="19" y="5"/>
                      <a:pt x="17" y="8"/>
                    </a:cubicBezTo>
                    <a:cubicBezTo>
                      <a:pt x="15" y="11"/>
                      <a:pt x="10" y="10"/>
                      <a:pt x="9" y="10"/>
                    </a:cubicBezTo>
                    <a:cubicBezTo>
                      <a:pt x="7" y="10"/>
                      <a:pt x="3" y="11"/>
                      <a:pt x="2" y="14"/>
                    </a:cubicBezTo>
                    <a:cubicBezTo>
                      <a:pt x="2" y="17"/>
                      <a:pt x="0" y="30"/>
                      <a:pt x="0" y="32"/>
                    </a:cubicBezTo>
                    <a:cubicBezTo>
                      <a:pt x="0" y="34"/>
                      <a:pt x="6" y="41"/>
                      <a:pt x="9" y="42"/>
                    </a:cubicBezTo>
                    <a:cubicBezTo>
                      <a:pt x="11" y="43"/>
                      <a:pt x="8" y="48"/>
                      <a:pt x="11" y="50"/>
                    </a:cubicBezTo>
                    <a:cubicBezTo>
                      <a:pt x="14" y="51"/>
                      <a:pt x="12" y="55"/>
                      <a:pt x="10" y="55"/>
                    </a:cubicBezTo>
                    <a:cubicBezTo>
                      <a:pt x="9" y="54"/>
                      <a:pt x="11" y="61"/>
                      <a:pt x="9" y="63"/>
                    </a:cubicBezTo>
                    <a:cubicBezTo>
                      <a:pt x="6" y="65"/>
                      <a:pt x="8" y="71"/>
                      <a:pt x="13" y="75"/>
                    </a:cubicBezTo>
                    <a:cubicBezTo>
                      <a:pt x="17" y="79"/>
                      <a:pt x="17" y="85"/>
                      <a:pt x="17" y="89"/>
                    </a:cubicBezTo>
                    <a:cubicBezTo>
                      <a:pt x="17" y="92"/>
                      <a:pt x="21" y="93"/>
                      <a:pt x="21" y="97"/>
                    </a:cubicBezTo>
                    <a:cubicBezTo>
                      <a:pt x="21" y="97"/>
                      <a:pt x="15" y="117"/>
                      <a:pt x="11" y="116"/>
                    </a:cubicBezTo>
                    <a:cubicBezTo>
                      <a:pt x="10" y="121"/>
                      <a:pt x="9" y="128"/>
                      <a:pt x="8" y="132"/>
                    </a:cubicBezTo>
                    <a:cubicBezTo>
                      <a:pt x="7" y="138"/>
                      <a:pt x="6" y="142"/>
                      <a:pt x="9" y="142"/>
                    </a:cubicBezTo>
                    <a:cubicBezTo>
                      <a:pt x="12" y="143"/>
                      <a:pt x="18" y="150"/>
                      <a:pt x="23" y="157"/>
                    </a:cubicBezTo>
                    <a:cubicBezTo>
                      <a:pt x="25" y="159"/>
                      <a:pt x="26" y="161"/>
                      <a:pt x="27" y="162"/>
                    </a:cubicBezTo>
                    <a:cubicBezTo>
                      <a:pt x="29" y="162"/>
                      <a:pt x="31" y="162"/>
                      <a:pt x="33" y="163"/>
                    </a:cubicBezTo>
                    <a:cubicBezTo>
                      <a:pt x="38" y="164"/>
                      <a:pt x="39" y="167"/>
                      <a:pt x="39" y="170"/>
                    </a:cubicBezTo>
                    <a:cubicBezTo>
                      <a:pt x="39" y="172"/>
                      <a:pt x="46" y="171"/>
                      <a:pt x="48" y="171"/>
                    </a:cubicBezTo>
                    <a:cubicBezTo>
                      <a:pt x="49" y="170"/>
                      <a:pt x="47" y="167"/>
                      <a:pt x="51" y="166"/>
                    </a:cubicBezTo>
                    <a:cubicBezTo>
                      <a:pt x="49" y="163"/>
                      <a:pt x="43" y="159"/>
                      <a:pt x="38" y="159"/>
                    </a:cubicBezTo>
                    <a:cubicBezTo>
                      <a:pt x="33" y="158"/>
                      <a:pt x="30" y="150"/>
                      <a:pt x="30" y="146"/>
                    </a:cubicBezTo>
                    <a:cubicBezTo>
                      <a:pt x="31" y="142"/>
                      <a:pt x="26" y="139"/>
                      <a:pt x="26" y="135"/>
                    </a:cubicBezTo>
                    <a:cubicBezTo>
                      <a:pt x="26" y="132"/>
                      <a:pt x="23" y="132"/>
                      <a:pt x="19" y="130"/>
                    </a:cubicBezTo>
                    <a:cubicBezTo>
                      <a:pt x="15" y="128"/>
                      <a:pt x="20" y="117"/>
                      <a:pt x="20" y="112"/>
                    </a:cubicBezTo>
                    <a:cubicBezTo>
                      <a:pt x="21" y="107"/>
                      <a:pt x="29" y="93"/>
                      <a:pt x="27" y="89"/>
                    </a:cubicBezTo>
                    <a:cubicBezTo>
                      <a:pt x="24" y="85"/>
                      <a:pt x="35" y="81"/>
                      <a:pt x="36" y="86"/>
                    </a:cubicBezTo>
                    <a:cubicBezTo>
                      <a:pt x="37" y="91"/>
                      <a:pt x="38" y="93"/>
                      <a:pt x="45" y="93"/>
                    </a:cubicBezTo>
                    <a:cubicBezTo>
                      <a:pt x="51" y="93"/>
                      <a:pt x="51" y="98"/>
                      <a:pt x="57" y="99"/>
                    </a:cubicBezTo>
                    <a:cubicBezTo>
                      <a:pt x="57" y="99"/>
                      <a:pt x="57" y="99"/>
                      <a:pt x="57" y="100"/>
                    </a:cubicBezTo>
                    <a:cubicBezTo>
                      <a:pt x="57" y="99"/>
                      <a:pt x="57" y="99"/>
                      <a:pt x="57" y="99"/>
                    </a:cubicBezTo>
                    <a:cubicBezTo>
                      <a:pt x="59" y="95"/>
                      <a:pt x="56" y="95"/>
                      <a:pt x="56" y="91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5" name="Freeform 66"/>
              <p:cNvSpPr/>
              <p:nvPr/>
            </p:nvSpPr>
            <p:spPr bwMode="auto">
              <a:xfrm>
                <a:off x="4665663" y="1922463"/>
                <a:ext cx="207963" cy="169863"/>
              </a:xfrm>
              <a:custGeom>
                <a:avLst/>
                <a:gdLst/>
                <a:ahLst/>
                <a:cxnLst>
                  <a:cxn ang="0">
                    <a:pos x="2" y="19"/>
                  </a:cxn>
                  <a:cxn ang="0">
                    <a:pos x="2" y="31"/>
                  </a:cxn>
                  <a:cxn ang="0">
                    <a:pos x="3" y="36"/>
                  </a:cxn>
                  <a:cxn ang="0">
                    <a:pos x="5" y="41"/>
                  </a:cxn>
                  <a:cxn ang="0">
                    <a:pos x="7" y="47"/>
                  </a:cxn>
                  <a:cxn ang="0">
                    <a:pos x="10" y="56"/>
                  </a:cxn>
                  <a:cxn ang="0">
                    <a:pos x="10" y="61"/>
                  </a:cxn>
                  <a:cxn ang="0">
                    <a:pos x="16" y="65"/>
                  </a:cxn>
                  <a:cxn ang="0">
                    <a:pos x="24" y="70"/>
                  </a:cxn>
                  <a:cxn ang="0">
                    <a:pos x="30" y="73"/>
                  </a:cxn>
                  <a:cxn ang="0">
                    <a:pos x="36" y="72"/>
                  </a:cxn>
                  <a:cxn ang="0">
                    <a:pos x="39" y="76"/>
                  </a:cxn>
                  <a:cxn ang="0">
                    <a:pos x="47" y="78"/>
                  </a:cxn>
                  <a:cxn ang="0">
                    <a:pos x="52" y="84"/>
                  </a:cxn>
                  <a:cxn ang="0">
                    <a:pos x="59" y="83"/>
                  </a:cxn>
                  <a:cxn ang="0">
                    <a:pos x="68" y="85"/>
                  </a:cxn>
                  <a:cxn ang="0">
                    <a:pos x="77" y="85"/>
                  </a:cxn>
                  <a:cxn ang="0">
                    <a:pos x="86" y="88"/>
                  </a:cxn>
                  <a:cxn ang="0">
                    <a:pos x="93" y="89"/>
                  </a:cxn>
                  <a:cxn ang="0">
                    <a:pos x="93" y="82"/>
                  </a:cxn>
                  <a:cxn ang="0">
                    <a:pos x="103" y="71"/>
                  </a:cxn>
                  <a:cxn ang="0">
                    <a:pos x="108" y="67"/>
                  </a:cxn>
                  <a:cxn ang="0">
                    <a:pos x="104" y="56"/>
                  </a:cxn>
                  <a:cxn ang="0">
                    <a:pos x="103" y="46"/>
                  </a:cxn>
                  <a:cxn ang="0">
                    <a:pos x="99" y="40"/>
                  </a:cxn>
                  <a:cxn ang="0">
                    <a:pos x="106" y="35"/>
                  </a:cxn>
                  <a:cxn ang="0">
                    <a:pos x="105" y="25"/>
                  </a:cxn>
                  <a:cxn ang="0">
                    <a:pos x="103" y="16"/>
                  </a:cxn>
                  <a:cxn ang="0">
                    <a:pos x="95" y="10"/>
                  </a:cxn>
                  <a:cxn ang="0">
                    <a:pos x="94" y="9"/>
                  </a:cxn>
                  <a:cxn ang="0">
                    <a:pos x="65" y="8"/>
                  </a:cxn>
                  <a:cxn ang="0">
                    <a:pos x="59" y="6"/>
                  </a:cxn>
                  <a:cxn ang="0">
                    <a:pos x="53" y="9"/>
                  </a:cxn>
                  <a:cxn ang="0">
                    <a:pos x="48" y="2"/>
                  </a:cxn>
                  <a:cxn ang="0">
                    <a:pos x="23" y="9"/>
                  </a:cxn>
                  <a:cxn ang="0">
                    <a:pos x="6" y="15"/>
                  </a:cxn>
                  <a:cxn ang="0">
                    <a:pos x="2" y="18"/>
                  </a:cxn>
                  <a:cxn ang="0">
                    <a:pos x="2" y="19"/>
                  </a:cxn>
                </a:cxnLst>
                <a:rect l="0" t="0" r="r" b="b"/>
                <a:pathLst>
                  <a:path w="109" h="89">
                    <a:moveTo>
                      <a:pt x="2" y="19"/>
                    </a:moveTo>
                    <a:cubicBezTo>
                      <a:pt x="3" y="21"/>
                      <a:pt x="4" y="28"/>
                      <a:pt x="2" y="31"/>
                    </a:cubicBezTo>
                    <a:cubicBezTo>
                      <a:pt x="0" y="34"/>
                      <a:pt x="1" y="35"/>
                      <a:pt x="3" y="36"/>
                    </a:cubicBezTo>
                    <a:cubicBezTo>
                      <a:pt x="5" y="37"/>
                      <a:pt x="5" y="39"/>
                      <a:pt x="5" y="41"/>
                    </a:cubicBezTo>
                    <a:cubicBezTo>
                      <a:pt x="5" y="43"/>
                      <a:pt x="7" y="43"/>
                      <a:pt x="7" y="47"/>
                    </a:cubicBezTo>
                    <a:cubicBezTo>
                      <a:pt x="7" y="51"/>
                      <a:pt x="8" y="54"/>
                      <a:pt x="10" y="56"/>
                    </a:cubicBezTo>
                    <a:cubicBezTo>
                      <a:pt x="11" y="57"/>
                      <a:pt x="11" y="59"/>
                      <a:pt x="10" y="61"/>
                    </a:cubicBezTo>
                    <a:cubicBezTo>
                      <a:pt x="12" y="63"/>
                      <a:pt x="14" y="64"/>
                      <a:pt x="16" y="65"/>
                    </a:cubicBezTo>
                    <a:cubicBezTo>
                      <a:pt x="22" y="67"/>
                      <a:pt x="24" y="68"/>
                      <a:pt x="24" y="70"/>
                    </a:cubicBezTo>
                    <a:cubicBezTo>
                      <a:pt x="24" y="72"/>
                      <a:pt x="29" y="75"/>
                      <a:pt x="30" y="73"/>
                    </a:cubicBezTo>
                    <a:cubicBezTo>
                      <a:pt x="31" y="70"/>
                      <a:pt x="34" y="72"/>
                      <a:pt x="36" y="72"/>
                    </a:cubicBezTo>
                    <a:cubicBezTo>
                      <a:pt x="38" y="72"/>
                      <a:pt x="39" y="74"/>
                      <a:pt x="39" y="76"/>
                    </a:cubicBezTo>
                    <a:cubicBezTo>
                      <a:pt x="40" y="77"/>
                      <a:pt x="45" y="76"/>
                      <a:pt x="47" y="78"/>
                    </a:cubicBezTo>
                    <a:cubicBezTo>
                      <a:pt x="48" y="79"/>
                      <a:pt x="49" y="83"/>
                      <a:pt x="52" y="84"/>
                    </a:cubicBezTo>
                    <a:cubicBezTo>
                      <a:pt x="54" y="86"/>
                      <a:pt x="57" y="82"/>
                      <a:pt x="59" y="83"/>
                    </a:cubicBezTo>
                    <a:cubicBezTo>
                      <a:pt x="60" y="85"/>
                      <a:pt x="65" y="86"/>
                      <a:pt x="68" y="85"/>
                    </a:cubicBezTo>
                    <a:cubicBezTo>
                      <a:pt x="71" y="83"/>
                      <a:pt x="73" y="86"/>
                      <a:pt x="77" y="85"/>
                    </a:cubicBezTo>
                    <a:cubicBezTo>
                      <a:pt x="81" y="85"/>
                      <a:pt x="85" y="86"/>
                      <a:pt x="86" y="88"/>
                    </a:cubicBezTo>
                    <a:cubicBezTo>
                      <a:pt x="87" y="88"/>
                      <a:pt x="90" y="89"/>
                      <a:pt x="93" y="89"/>
                    </a:cubicBezTo>
                    <a:cubicBezTo>
                      <a:pt x="94" y="88"/>
                      <a:pt x="92" y="83"/>
                      <a:pt x="93" y="82"/>
                    </a:cubicBezTo>
                    <a:cubicBezTo>
                      <a:pt x="93" y="81"/>
                      <a:pt x="102" y="73"/>
                      <a:pt x="103" y="71"/>
                    </a:cubicBezTo>
                    <a:cubicBezTo>
                      <a:pt x="105" y="69"/>
                      <a:pt x="107" y="69"/>
                      <a:pt x="108" y="67"/>
                    </a:cubicBezTo>
                    <a:cubicBezTo>
                      <a:pt x="109" y="65"/>
                      <a:pt x="105" y="58"/>
                      <a:pt x="104" y="56"/>
                    </a:cubicBezTo>
                    <a:cubicBezTo>
                      <a:pt x="103" y="55"/>
                      <a:pt x="102" y="49"/>
                      <a:pt x="103" y="46"/>
                    </a:cubicBezTo>
                    <a:cubicBezTo>
                      <a:pt x="104" y="44"/>
                      <a:pt x="99" y="42"/>
                      <a:pt x="99" y="40"/>
                    </a:cubicBezTo>
                    <a:cubicBezTo>
                      <a:pt x="99" y="39"/>
                      <a:pt x="103" y="36"/>
                      <a:pt x="106" y="35"/>
                    </a:cubicBezTo>
                    <a:cubicBezTo>
                      <a:pt x="108" y="34"/>
                      <a:pt x="107" y="27"/>
                      <a:pt x="105" y="25"/>
                    </a:cubicBezTo>
                    <a:cubicBezTo>
                      <a:pt x="103" y="23"/>
                      <a:pt x="102" y="20"/>
                      <a:pt x="103" y="16"/>
                    </a:cubicBezTo>
                    <a:cubicBezTo>
                      <a:pt x="105" y="13"/>
                      <a:pt x="96" y="10"/>
                      <a:pt x="95" y="10"/>
                    </a:cubicBezTo>
                    <a:cubicBezTo>
                      <a:pt x="94" y="10"/>
                      <a:pt x="94" y="10"/>
                      <a:pt x="94" y="9"/>
                    </a:cubicBezTo>
                    <a:cubicBezTo>
                      <a:pt x="86" y="11"/>
                      <a:pt x="66" y="9"/>
                      <a:pt x="65" y="8"/>
                    </a:cubicBezTo>
                    <a:cubicBezTo>
                      <a:pt x="64" y="8"/>
                      <a:pt x="61" y="7"/>
                      <a:pt x="59" y="6"/>
                    </a:cubicBezTo>
                    <a:cubicBezTo>
                      <a:pt x="58" y="8"/>
                      <a:pt x="56" y="9"/>
                      <a:pt x="53" y="9"/>
                    </a:cubicBezTo>
                    <a:cubicBezTo>
                      <a:pt x="48" y="9"/>
                      <a:pt x="48" y="5"/>
                      <a:pt x="48" y="2"/>
                    </a:cubicBezTo>
                    <a:cubicBezTo>
                      <a:pt x="48" y="0"/>
                      <a:pt x="28" y="4"/>
                      <a:pt x="23" y="9"/>
                    </a:cubicBezTo>
                    <a:cubicBezTo>
                      <a:pt x="18" y="15"/>
                      <a:pt x="6" y="13"/>
                      <a:pt x="6" y="15"/>
                    </a:cubicBezTo>
                    <a:cubicBezTo>
                      <a:pt x="5" y="17"/>
                      <a:pt x="3" y="18"/>
                      <a:pt x="2" y="18"/>
                    </a:cubicBezTo>
                    <a:cubicBezTo>
                      <a:pt x="2" y="18"/>
                      <a:pt x="2" y="19"/>
                      <a:pt x="2" y="19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6" name="Freeform 67"/>
              <p:cNvSpPr/>
              <p:nvPr/>
            </p:nvSpPr>
            <p:spPr bwMode="auto">
              <a:xfrm>
                <a:off x="4695825" y="2198688"/>
                <a:ext cx="79375" cy="74613"/>
              </a:xfrm>
              <a:custGeom>
                <a:avLst/>
                <a:gdLst/>
                <a:ahLst/>
                <a:cxnLst>
                  <a:cxn ang="0">
                    <a:pos x="31" y="35"/>
                  </a:cxn>
                  <a:cxn ang="0">
                    <a:pos x="39" y="23"/>
                  </a:cxn>
                  <a:cxn ang="0">
                    <a:pos x="40" y="8"/>
                  </a:cxn>
                  <a:cxn ang="0">
                    <a:pos x="30" y="2"/>
                  </a:cxn>
                  <a:cxn ang="0">
                    <a:pos x="13" y="1"/>
                  </a:cxn>
                  <a:cxn ang="0">
                    <a:pos x="6" y="2"/>
                  </a:cxn>
                  <a:cxn ang="0">
                    <a:pos x="1" y="5"/>
                  </a:cxn>
                  <a:cxn ang="0">
                    <a:pos x="6" y="13"/>
                  </a:cxn>
                  <a:cxn ang="0">
                    <a:pos x="15" y="24"/>
                  </a:cxn>
                  <a:cxn ang="0">
                    <a:pos x="24" y="34"/>
                  </a:cxn>
                  <a:cxn ang="0">
                    <a:pos x="30" y="39"/>
                  </a:cxn>
                  <a:cxn ang="0">
                    <a:pos x="31" y="35"/>
                  </a:cxn>
                </a:cxnLst>
                <a:rect l="0" t="0" r="r" b="b"/>
                <a:pathLst>
                  <a:path w="41" h="39">
                    <a:moveTo>
                      <a:pt x="31" y="35"/>
                    </a:moveTo>
                    <a:cubicBezTo>
                      <a:pt x="30" y="33"/>
                      <a:pt x="37" y="23"/>
                      <a:pt x="39" y="23"/>
                    </a:cubicBezTo>
                    <a:cubicBezTo>
                      <a:pt x="41" y="23"/>
                      <a:pt x="41" y="13"/>
                      <a:pt x="40" y="8"/>
                    </a:cubicBezTo>
                    <a:cubicBezTo>
                      <a:pt x="35" y="4"/>
                      <a:pt x="30" y="2"/>
                      <a:pt x="30" y="2"/>
                    </a:cubicBezTo>
                    <a:cubicBezTo>
                      <a:pt x="30" y="2"/>
                      <a:pt x="15" y="2"/>
                      <a:pt x="13" y="1"/>
                    </a:cubicBezTo>
                    <a:cubicBezTo>
                      <a:pt x="10" y="0"/>
                      <a:pt x="8" y="4"/>
                      <a:pt x="6" y="2"/>
                    </a:cubicBezTo>
                    <a:cubicBezTo>
                      <a:pt x="3" y="0"/>
                      <a:pt x="0" y="3"/>
                      <a:pt x="1" y="5"/>
                    </a:cubicBezTo>
                    <a:cubicBezTo>
                      <a:pt x="1" y="8"/>
                      <a:pt x="6" y="9"/>
                      <a:pt x="6" y="13"/>
                    </a:cubicBezTo>
                    <a:cubicBezTo>
                      <a:pt x="6" y="17"/>
                      <a:pt x="15" y="22"/>
                      <a:pt x="15" y="24"/>
                    </a:cubicBezTo>
                    <a:cubicBezTo>
                      <a:pt x="15" y="25"/>
                      <a:pt x="21" y="29"/>
                      <a:pt x="24" y="34"/>
                    </a:cubicBezTo>
                    <a:cubicBezTo>
                      <a:pt x="26" y="35"/>
                      <a:pt x="28" y="37"/>
                      <a:pt x="30" y="39"/>
                    </a:cubicBezTo>
                    <a:cubicBezTo>
                      <a:pt x="30" y="37"/>
                      <a:pt x="31" y="36"/>
                      <a:pt x="31" y="35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7" name="Freeform 68"/>
              <p:cNvSpPr/>
              <p:nvPr/>
            </p:nvSpPr>
            <p:spPr bwMode="auto">
              <a:xfrm>
                <a:off x="4657725" y="2165350"/>
                <a:ext cx="114300" cy="98425"/>
              </a:xfrm>
              <a:custGeom>
                <a:avLst/>
                <a:gdLst/>
                <a:ahLst/>
                <a:cxnLst>
                  <a:cxn ang="0">
                    <a:pos x="35" y="42"/>
                  </a:cxn>
                  <a:cxn ang="0">
                    <a:pos x="26" y="31"/>
                  </a:cxn>
                  <a:cxn ang="0">
                    <a:pos x="21" y="23"/>
                  </a:cxn>
                  <a:cxn ang="0">
                    <a:pos x="26" y="20"/>
                  </a:cxn>
                  <a:cxn ang="0">
                    <a:pos x="33" y="19"/>
                  </a:cxn>
                  <a:cxn ang="0">
                    <a:pos x="50" y="20"/>
                  </a:cxn>
                  <a:cxn ang="0">
                    <a:pos x="60" y="26"/>
                  </a:cxn>
                  <a:cxn ang="0">
                    <a:pos x="60" y="23"/>
                  </a:cxn>
                  <a:cxn ang="0">
                    <a:pos x="56" y="15"/>
                  </a:cxn>
                  <a:cxn ang="0">
                    <a:pos x="53" y="8"/>
                  </a:cxn>
                  <a:cxn ang="0">
                    <a:pos x="50" y="9"/>
                  </a:cxn>
                  <a:cxn ang="0">
                    <a:pos x="38" y="7"/>
                  </a:cxn>
                  <a:cxn ang="0">
                    <a:pos x="29" y="0"/>
                  </a:cxn>
                  <a:cxn ang="0">
                    <a:pos x="22" y="4"/>
                  </a:cxn>
                  <a:cxn ang="0">
                    <a:pos x="19" y="10"/>
                  </a:cxn>
                  <a:cxn ang="0">
                    <a:pos x="15" y="15"/>
                  </a:cxn>
                  <a:cxn ang="0">
                    <a:pos x="8" y="15"/>
                  </a:cxn>
                  <a:cxn ang="0">
                    <a:pos x="0" y="16"/>
                  </a:cxn>
                  <a:cxn ang="0">
                    <a:pos x="2" y="21"/>
                  </a:cxn>
                  <a:cxn ang="0">
                    <a:pos x="11" y="25"/>
                  </a:cxn>
                  <a:cxn ang="0">
                    <a:pos x="21" y="40"/>
                  </a:cxn>
                  <a:cxn ang="0">
                    <a:pos x="30" y="45"/>
                  </a:cxn>
                  <a:cxn ang="0">
                    <a:pos x="40" y="50"/>
                  </a:cxn>
                  <a:cxn ang="0">
                    <a:pos x="44" y="52"/>
                  </a:cxn>
                  <a:cxn ang="0">
                    <a:pos x="35" y="42"/>
                  </a:cxn>
                </a:cxnLst>
                <a:rect l="0" t="0" r="r" b="b"/>
                <a:pathLst>
                  <a:path w="60" h="52">
                    <a:moveTo>
                      <a:pt x="35" y="42"/>
                    </a:moveTo>
                    <a:cubicBezTo>
                      <a:pt x="35" y="40"/>
                      <a:pt x="26" y="35"/>
                      <a:pt x="26" y="31"/>
                    </a:cubicBezTo>
                    <a:cubicBezTo>
                      <a:pt x="26" y="27"/>
                      <a:pt x="21" y="26"/>
                      <a:pt x="21" y="23"/>
                    </a:cubicBezTo>
                    <a:cubicBezTo>
                      <a:pt x="20" y="21"/>
                      <a:pt x="23" y="18"/>
                      <a:pt x="26" y="20"/>
                    </a:cubicBezTo>
                    <a:cubicBezTo>
                      <a:pt x="28" y="22"/>
                      <a:pt x="30" y="18"/>
                      <a:pt x="33" y="19"/>
                    </a:cubicBezTo>
                    <a:cubicBezTo>
                      <a:pt x="35" y="20"/>
                      <a:pt x="50" y="20"/>
                      <a:pt x="50" y="20"/>
                    </a:cubicBezTo>
                    <a:cubicBezTo>
                      <a:pt x="50" y="20"/>
                      <a:pt x="55" y="22"/>
                      <a:pt x="60" y="26"/>
                    </a:cubicBezTo>
                    <a:cubicBezTo>
                      <a:pt x="60" y="24"/>
                      <a:pt x="60" y="24"/>
                      <a:pt x="60" y="23"/>
                    </a:cubicBezTo>
                    <a:cubicBezTo>
                      <a:pt x="59" y="20"/>
                      <a:pt x="60" y="16"/>
                      <a:pt x="56" y="15"/>
                    </a:cubicBezTo>
                    <a:cubicBezTo>
                      <a:pt x="55" y="14"/>
                      <a:pt x="54" y="11"/>
                      <a:pt x="53" y="8"/>
                    </a:cubicBezTo>
                    <a:cubicBezTo>
                      <a:pt x="52" y="9"/>
                      <a:pt x="50" y="9"/>
                      <a:pt x="50" y="9"/>
                    </a:cubicBezTo>
                    <a:cubicBezTo>
                      <a:pt x="47" y="10"/>
                      <a:pt x="40" y="10"/>
                      <a:pt x="38" y="7"/>
                    </a:cubicBezTo>
                    <a:cubicBezTo>
                      <a:pt x="36" y="5"/>
                      <a:pt x="31" y="1"/>
                      <a:pt x="29" y="0"/>
                    </a:cubicBezTo>
                    <a:cubicBezTo>
                      <a:pt x="28" y="1"/>
                      <a:pt x="24" y="4"/>
                      <a:pt x="22" y="4"/>
                    </a:cubicBezTo>
                    <a:cubicBezTo>
                      <a:pt x="20" y="5"/>
                      <a:pt x="21" y="10"/>
                      <a:pt x="19" y="10"/>
                    </a:cubicBezTo>
                    <a:cubicBezTo>
                      <a:pt x="17" y="10"/>
                      <a:pt x="16" y="13"/>
                      <a:pt x="15" y="15"/>
                    </a:cubicBezTo>
                    <a:cubicBezTo>
                      <a:pt x="15" y="16"/>
                      <a:pt x="10" y="14"/>
                      <a:pt x="8" y="15"/>
                    </a:cubicBezTo>
                    <a:cubicBezTo>
                      <a:pt x="7" y="15"/>
                      <a:pt x="2" y="16"/>
                      <a:pt x="0" y="16"/>
                    </a:cubicBezTo>
                    <a:cubicBezTo>
                      <a:pt x="1" y="18"/>
                      <a:pt x="0" y="21"/>
                      <a:pt x="2" y="21"/>
                    </a:cubicBezTo>
                    <a:cubicBezTo>
                      <a:pt x="5" y="21"/>
                      <a:pt x="11" y="21"/>
                      <a:pt x="11" y="25"/>
                    </a:cubicBezTo>
                    <a:cubicBezTo>
                      <a:pt x="11" y="29"/>
                      <a:pt x="18" y="37"/>
                      <a:pt x="21" y="40"/>
                    </a:cubicBezTo>
                    <a:cubicBezTo>
                      <a:pt x="24" y="43"/>
                      <a:pt x="30" y="43"/>
                      <a:pt x="30" y="45"/>
                    </a:cubicBezTo>
                    <a:cubicBezTo>
                      <a:pt x="30" y="48"/>
                      <a:pt x="35" y="50"/>
                      <a:pt x="40" y="50"/>
                    </a:cubicBezTo>
                    <a:cubicBezTo>
                      <a:pt x="41" y="50"/>
                      <a:pt x="43" y="51"/>
                      <a:pt x="44" y="52"/>
                    </a:cubicBezTo>
                    <a:cubicBezTo>
                      <a:pt x="41" y="47"/>
                      <a:pt x="35" y="43"/>
                      <a:pt x="35" y="42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8" name="Freeform 69"/>
              <p:cNvSpPr/>
              <p:nvPr/>
            </p:nvSpPr>
            <p:spPr bwMode="auto">
              <a:xfrm>
                <a:off x="4768850" y="2270125"/>
                <a:ext cx="39688" cy="77788"/>
              </a:xfrm>
              <a:custGeom>
                <a:avLst/>
                <a:gdLst/>
                <a:ahLst/>
                <a:cxnLst>
                  <a:cxn ang="0">
                    <a:pos x="14" y="35"/>
                  </a:cxn>
                  <a:cxn ang="0">
                    <a:pos x="17" y="31"/>
                  </a:cxn>
                  <a:cxn ang="0">
                    <a:pos x="21" y="24"/>
                  </a:cxn>
                  <a:cxn ang="0">
                    <a:pos x="21" y="24"/>
                  </a:cxn>
                  <a:cxn ang="0">
                    <a:pos x="15" y="17"/>
                  </a:cxn>
                  <a:cxn ang="0">
                    <a:pos x="16" y="5"/>
                  </a:cxn>
                  <a:cxn ang="0">
                    <a:pos x="6" y="0"/>
                  </a:cxn>
                  <a:cxn ang="0">
                    <a:pos x="1" y="8"/>
                  </a:cxn>
                  <a:cxn ang="0">
                    <a:pos x="4" y="15"/>
                  </a:cxn>
                  <a:cxn ang="0">
                    <a:pos x="3" y="32"/>
                  </a:cxn>
                  <a:cxn ang="0">
                    <a:pos x="11" y="41"/>
                  </a:cxn>
                  <a:cxn ang="0">
                    <a:pos x="14" y="35"/>
                  </a:cxn>
                </a:cxnLst>
                <a:rect l="0" t="0" r="r" b="b"/>
                <a:pathLst>
                  <a:path w="21" h="41">
                    <a:moveTo>
                      <a:pt x="14" y="35"/>
                    </a:moveTo>
                    <a:cubicBezTo>
                      <a:pt x="17" y="35"/>
                      <a:pt x="15" y="33"/>
                      <a:pt x="17" y="31"/>
                    </a:cubicBezTo>
                    <a:cubicBezTo>
                      <a:pt x="19" y="29"/>
                      <a:pt x="21" y="26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18" y="21"/>
                      <a:pt x="15" y="20"/>
                      <a:pt x="15" y="17"/>
                    </a:cubicBezTo>
                    <a:cubicBezTo>
                      <a:pt x="14" y="14"/>
                      <a:pt x="15" y="9"/>
                      <a:pt x="16" y="5"/>
                    </a:cubicBezTo>
                    <a:cubicBezTo>
                      <a:pt x="14" y="4"/>
                      <a:pt x="8" y="0"/>
                      <a:pt x="6" y="0"/>
                    </a:cubicBezTo>
                    <a:cubicBezTo>
                      <a:pt x="4" y="0"/>
                      <a:pt x="1" y="4"/>
                      <a:pt x="1" y="8"/>
                    </a:cubicBezTo>
                    <a:cubicBezTo>
                      <a:pt x="5" y="10"/>
                      <a:pt x="7" y="12"/>
                      <a:pt x="4" y="15"/>
                    </a:cubicBezTo>
                    <a:cubicBezTo>
                      <a:pt x="1" y="18"/>
                      <a:pt x="0" y="29"/>
                      <a:pt x="3" y="32"/>
                    </a:cubicBezTo>
                    <a:cubicBezTo>
                      <a:pt x="7" y="34"/>
                      <a:pt x="8" y="40"/>
                      <a:pt x="11" y="41"/>
                    </a:cubicBezTo>
                    <a:cubicBezTo>
                      <a:pt x="12" y="38"/>
                      <a:pt x="12" y="35"/>
                      <a:pt x="14" y="35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" name="Freeform 70"/>
              <p:cNvSpPr/>
              <p:nvPr/>
            </p:nvSpPr>
            <p:spPr bwMode="auto">
              <a:xfrm>
                <a:off x="4570413" y="2095500"/>
                <a:ext cx="160338" cy="71438"/>
              </a:xfrm>
              <a:custGeom>
                <a:avLst/>
                <a:gdLst/>
                <a:ahLst/>
                <a:cxnLst>
                  <a:cxn ang="0">
                    <a:pos x="71" y="3"/>
                  </a:cxn>
                  <a:cxn ang="0">
                    <a:pos x="60" y="0"/>
                  </a:cxn>
                  <a:cxn ang="0">
                    <a:pos x="58" y="5"/>
                  </a:cxn>
                  <a:cxn ang="0">
                    <a:pos x="48" y="5"/>
                  </a:cxn>
                  <a:cxn ang="0">
                    <a:pos x="42" y="10"/>
                  </a:cxn>
                  <a:cxn ang="0">
                    <a:pos x="38" y="17"/>
                  </a:cxn>
                  <a:cxn ang="0">
                    <a:pos x="33" y="20"/>
                  </a:cxn>
                  <a:cxn ang="0">
                    <a:pos x="22" y="22"/>
                  </a:cxn>
                  <a:cxn ang="0">
                    <a:pos x="15" y="23"/>
                  </a:cxn>
                  <a:cxn ang="0">
                    <a:pos x="9" y="24"/>
                  </a:cxn>
                  <a:cxn ang="0">
                    <a:pos x="2" y="22"/>
                  </a:cxn>
                  <a:cxn ang="0">
                    <a:pos x="1" y="28"/>
                  </a:cxn>
                  <a:cxn ang="0">
                    <a:pos x="7" y="31"/>
                  </a:cxn>
                  <a:cxn ang="0">
                    <a:pos x="14" y="32"/>
                  </a:cxn>
                  <a:cxn ang="0">
                    <a:pos x="21" y="30"/>
                  </a:cxn>
                  <a:cxn ang="0">
                    <a:pos x="30" y="29"/>
                  </a:cxn>
                  <a:cxn ang="0">
                    <a:pos x="32" y="34"/>
                  </a:cxn>
                  <a:cxn ang="0">
                    <a:pos x="42" y="35"/>
                  </a:cxn>
                  <a:cxn ang="0">
                    <a:pos x="55" y="37"/>
                  </a:cxn>
                  <a:cxn ang="0">
                    <a:pos x="64" y="34"/>
                  </a:cxn>
                  <a:cxn ang="0">
                    <a:pos x="72" y="31"/>
                  </a:cxn>
                  <a:cxn ang="0">
                    <a:pos x="72" y="31"/>
                  </a:cxn>
                  <a:cxn ang="0">
                    <a:pos x="74" y="29"/>
                  </a:cxn>
                  <a:cxn ang="0">
                    <a:pos x="76" y="24"/>
                  </a:cxn>
                  <a:cxn ang="0">
                    <a:pos x="77" y="19"/>
                  </a:cxn>
                  <a:cxn ang="0">
                    <a:pos x="82" y="16"/>
                  </a:cxn>
                  <a:cxn ang="0">
                    <a:pos x="84" y="13"/>
                  </a:cxn>
                  <a:cxn ang="0">
                    <a:pos x="79" y="4"/>
                  </a:cxn>
                  <a:cxn ang="0">
                    <a:pos x="71" y="3"/>
                  </a:cxn>
                </a:cxnLst>
                <a:rect l="0" t="0" r="r" b="b"/>
                <a:pathLst>
                  <a:path w="84" h="37">
                    <a:moveTo>
                      <a:pt x="71" y="3"/>
                    </a:moveTo>
                    <a:cubicBezTo>
                      <a:pt x="68" y="0"/>
                      <a:pt x="60" y="0"/>
                      <a:pt x="60" y="0"/>
                    </a:cubicBezTo>
                    <a:cubicBezTo>
                      <a:pt x="60" y="0"/>
                      <a:pt x="59" y="3"/>
                      <a:pt x="58" y="5"/>
                    </a:cubicBezTo>
                    <a:cubicBezTo>
                      <a:pt x="57" y="6"/>
                      <a:pt x="52" y="6"/>
                      <a:pt x="48" y="5"/>
                    </a:cubicBezTo>
                    <a:cubicBezTo>
                      <a:pt x="47" y="7"/>
                      <a:pt x="43" y="8"/>
                      <a:pt x="42" y="10"/>
                    </a:cubicBezTo>
                    <a:cubicBezTo>
                      <a:pt x="42" y="12"/>
                      <a:pt x="36" y="11"/>
                      <a:pt x="38" y="17"/>
                    </a:cubicBezTo>
                    <a:cubicBezTo>
                      <a:pt x="40" y="23"/>
                      <a:pt x="35" y="21"/>
                      <a:pt x="33" y="20"/>
                    </a:cubicBezTo>
                    <a:cubicBezTo>
                      <a:pt x="32" y="19"/>
                      <a:pt x="24" y="20"/>
                      <a:pt x="22" y="22"/>
                    </a:cubicBezTo>
                    <a:cubicBezTo>
                      <a:pt x="20" y="24"/>
                      <a:pt x="17" y="24"/>
                      <a:pt x="15" y="23"/>
                    </a:cubicBezTo>
                    <a:cubicBezTo>
                      <a:pt x="14" y="22"/>
                      <a:pt x="10" y="21"/>
                      <a:pt x="9" y="24"/>
                    </a:cubicBezTo>
                    <a:cubicBezTo>
                      <a:pt x="7" y="26"/>
                      <a:pt x="4" y="22"/>
                      <a:pt x="2" y="22"/>
                    </a:cubicBezTo>
                    <a:cubicBezTo>
                      <a:pt x="0" y="22"/>
                      <a:pt x="1" y="27"/>
                      <a:pt x="1" y="28"/>
                    </a:cubicBezTo>
                    <a:cubicBezTo>
                      <a:pt x="1" y="29"/>
                      <a:pt x="4" y="32"/>
                      <a:pt x="7" y="31"/>
                    </a:cubicBezTo>
                    <a:cubicBezTo>
                      <a:pt x="9" y="30"/>
                      <a:pt x="12" y="31"/>
                      <a:pt x="14" y="32"/>
                    </a:cubicBezTo>
                    <a:cubicBezTo>
                      <a:pt x="16" y="34"/>
                      <a:pt x="19" y="31"/>
                      <a:pt x="21" y="30"/>
                    </a:cubicBezTo>
                    <a:cubicBezTo>
                      <a:pt x="22" y="29"/>
                      <a:pt x="29" y="29"/>
                      <a:pt x="30" y="29"/>
                    </a:cubicBezTo>
                    <a:cubicBezTo>
                      <a:pt x="30" y="29"/>
                      <a:pt x="31" y="33"/>
                      <a:pt x="32" y="34"/>
                    </a:cubicBezTo>
                    <a:cubicBezTo>
                      <a:pt x="33" y="34"/>
                      <a:pt x="38" y="35"/>
                      <a:pt x="42" y="35"/>
                    </a:cubicBezTo>
                    <a:cubicBezTo>
                      <a:pt x="46" y="35"/>
                      <a:pt x="53" y="37"/>
                      <a:pt x="55" y="37"/>
                    </a:cubicBezTo>
                    <a:cubicBezTo>
                      <a:pt x="57" y="37"/>
                      <a:pt x="60" y="34"/>
                      <a:pt x="64" y="34"/>
                    </a:cubicBezTo>
                    <a:cubicBezTo>
                      <a:pt x="69" y="34"/>
                      <a:pt x="71" y="31"/>
                      <a:pt x="72" y="31"/>
                    </a:cubicBezTo>
                    <a:cubicBezTo>
                      <a:pt x="72" y="31"/>
                      <a:pt x="72" y="31"/>
                      <a:pt x="72" y="31"/>
                    </a:cubicBezTo>
                    <a:cubicBezTo>
                      <a:pt x="72" y="30"/>
                      <a:pt x="73" y="29"/>
                      <a:pt x="74" y="29"/>
                    </a:cubicBezTo>
                    <a:cubicBezTo>
                      <a:pt x="76" y="28"/>
                      <a:pt x="74" y="25"/>
                      <a:pt x="76" y="24"/>
                    </a:cubicBezTo>
                    <a:cubicBezTo>
                      <a:pt x="77" y="22"/>
                      <a:pt x="75" y="19"/>
                      <a:pt x="77" y="19"/>
                    </a:cubicBezTo>
                    <a:cubicBezTo>
                      <a:pt x="79" y="20"/>
                      <a:pt x="82" y="20"/>
                      <a:pt x="82" y="16"/>
                    </a:cubicBezTo>
                    <a:cubicBezTo>
                      <a:pt x="82" y="15"/>
                      <a:pt x="83" y="14"/>
                      <a:pt x="84" y="13"/>
                    </a:cubicBezTo>
                    <a:cubicBezTo>
                      <a:pt x="81" y="10"/>
                      <a:pt x="79" y="4"/>
                      <a:pt x="79" y="4"/>
                    </a:cubicBezTo>
                    <a:cubicBezTo>
                      <a:pt x="79" y="4"/>
                      <a:pt x="74" y="6"/>
                      <a:pt x="71" y="3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" name="Freeform 71"/>
              <p:cNvSpPr/>
              <p:nvPr/>
            </p:nvSpPr>
            <p:spPr bwMode="auto">
              <a:xfrm>
                <a:off x="4706938" y="2103438"/>
                <a:ext cx="142875" cy="80963"/>
              </a:xfrm>
              <a:custGeom>
                <a:avLst/>
                <a:gdLst/>
                <a:ahLst/>
                <a:cxnLst>
                  <a:cxn ang="0">
                    <a:pos x="71" y="8"/>
                  </a:cxn>
                  <a:cxn ang="0">
                    <a:pos x="68" y="7"/>
                  </a:cxn>
                  <a:cxn ang="0">
                    <a:pos x="61" y="4"/>
                  </a:cxn>
                  <a:cxn ang="0">
                    <a:pos x="51" y="1"/>
                  </a:cxn>
                  <a:cxn ang="0">
                    <a:pos x="40" y="7"/>
                  </a:cxn>
                  <a:cxn ang="0">
                    <a:pos x="28" y="11"/>
                  </a:cxn>
                  <a:cxn ang="0">
                    <a:pos x="13" y="11"/>
                  </a:cxn>
                  <a:cxn ang="0">
                    <a:pos x="12" y="9"/>
                  </a:cxn>
                  <a:cxn ang="0">
                    <a:pos x="10" y="12"/>
                  </a:cxn>
                  <a:cxn ang="0">
                    <a:pos x="5" y="15"/>
                  </a:cxn>
                  <a:cxn ang="0">
                    <a:pos x="4" y="20"/>
                  </a:cxn>
                  <a:cxn ang="0">
                    <a:pos x="2" y="25"/>
                  </a:cxn>
                  <a:cxn ang="0">
                    <a:pos x="0" y="27"/>
                  </a:cxn>
                  <a:cxn ang="0">
                    <a:pos x="3" y="32"/>
                  </a:cxn>
                  <a:cxn ang="0">
                    <a:pos x="3" y="32"/>
                  </a:cxn>
                  <a:cxn ang="0">
                    <a:pos x="12" y="39"/>
                  </a:cxn>
                  <a:cxn ang="0">
                    <a:pos x="24" y="41"/>
                  </a:cxn>
                  <a:cxn ang="0">
                    <a:pos x="39" y="37"/>
                  </a:cxn>
                  <a:cxn ang="0">
                    <a:pos x="44" y="38"/>
                  </a:cxn>
                  <a:cxn ang="0">
                    <a:pos x="47" y="39"/>
                  </a:cxn>
                  <a:cxn ang="0">
                    <a:pos x="54" y="34"/>
                  </a:cxn>
                  <a:cxn ang="0">
                    <a:pos x="64" y="17"/>
                  </a:cxn>
                  <a:cxn ang="0">
                    <a:pos x="72" y="12"/>
                  </a:cxn>
                  <a:cxn ang="0">
                    <a:pos x="71" y="8"/>
                  </a:cxn>
                </a:cxnLst>
                <a:rect l="0" t="0" r="r" b="b"/>
                <a:pathLst>
                  <a:path w="74" h="42">
                    <a:moveTo>
                      <a:pt x="71" y="8"/>
                    </a:moveTo>
                    <a:cubicBezTo>
                      <a:pt x="70" y="8"/>
                      <a:pt x="69" y="7"/>
                      <a:pt x="68" y="7"/>
                    </a:cubicBezTo>
                    <a:cubicBezTo>
                      <a:pt x="65" y="6"/>
                      <a:pt x="62" y="5"/>
                      <a:pt x="61" y="4"/>
                    </a:cubicBezTo>
                    <a:cubicBezTo>
                      <a:pt x="59" y="2"/>
                      <a:pt x="52" y="1"/>
                      <a:pt x="51" y="1"/>
                    </a:cubicBezTo>
                    <a:cubicBezTo>
                      <a:pt x="50" y="0"/>
                      <a:pt x="43" y="7"/>
                      <a:pt x="40" y="7"/>
                    </a:cubicBezTo>
                    <a:cubicBezTo>
                      <a:pt x="38" y="7"/>
                      <a:pt x="28" y="9"/>
                      <a:pt x="28" y="11"/>
                    </a:cubicBezTo>
                    <a:cubicBezTo>
                      <a:pt x="28" y="14"/>
                      <a:pt x="16" y="14"/>
                      <a:pt x="13" y="11"/>
                    </a:cubicBezTo>
                    <a:cubicBezTo>
                      <a:pt x="13" y="11"/>
                      <a:pt x="12" y="10"/>
                      <a:pt x="12" y="9"/>
                    </a:cubicBezTo>
                    <a:cubicBezTo>
                      <a:pt x="11" y="10"/>
                      <a:pt x="10" y="11"/>
                      <a:pt x="10" y="12"/>
                    </a:cubicBezTo>
                    <a:cubicBezTo>
                      <a:pt x="10" y="16"/>
                      <a:pt x="7" y="16"/>
                      <a:pt x="5" y="15"/>
                    </a:cubicBezTo>
                    <a:cubicBezTo>
                      <a:pt x="3" y="15"/>
                      <a:pt x="5" y="18"/>
                      <a:pt x="4" y="20"/>
                    </a:cubicBezTo>
                    <a:cubicBezTo>
                      <a:pt x="2" y="21"/>
                      <a:pt x="4" y="24"/>
                      <a:pt x="2" y="25"/>
                    </a:cubicBezTo>
                    <a:cubicBezTo>
                      <a:pt x="1" y="25"/>
                      <a:pt x="0" y="26"/>
                      <a:pt x="0" y="27"/>
                    </a:cubicBezTo>
                    <a:cubicBezTo>
                      <a:pt x="1" y="28"/>
                      <a:pt x="3" y="32"/>
                      <a:pt x="3" y="32"/>
                    </a:cubicBezTo>
                    <a:cubicBezTo>
                      <a:pt x="3" y="32"/>
                      <a:pt x="3" y="32"/>
                      <a:pt x="3" y="32"/>
                    </a:cubicBezTo>
                    <a:cubicBezTo>
                      <a:pt x="5" y="33"/>
                      <a:pt x="10" y="37"/>
                      <a:pt x="12" y="39"/>
                    </a:cubicBezTo>
                    <a:cubicBezTo>
                      <a:pt x="14" y="42"/>
                      <a:pt x="21" y="42"/>
                      <a:pt x="24" y="41"/>
                    </a:cubicBezTo>
                    <a:cubicBezTo>
                      <a:pt x="26" y="41"/>
                      <a:pt x="39" y="37"/>
                      <a:pt x="39" y="37"/>
                    </a:cubicBezTo>
                    <a:cubicBezTo>
                      <a:pt x="39" y="37"/>
                      <a:pt x="42" y="38"/>
                      <a:pt x="44" y="38"/>
                    </a:cubicBezTo>
                    <a:cubicBezTo>
                      <a:pt x="44" y="38"/>
                      <a:pt x="46" y="38"/>
                      <a:pt x="47" y="39"/>
                    </a:cubicBezTo>
                    <a:cubicBezTo>
                      <a:pt x="48" y="38"/>
                      <a:pt x="51" y="37"/>
                      <a:pt x="54" y="34"/>
                    </a:cubicBezTo>
                    <a:cubicBezTo>
                      <a:pt x="57" y="30"/>
                      <a:pt x="63" y="18"/>
                      <a:pt x="64" y="17"/>
                    </a:cubicBezTo>
                    <a:cubicBezTo>
                      <a:pt x="66" y="16"/>
                      <a:pt x="70" y="14"/>
                      <a:pt x="72" y="12"/>
                    </a:cubicBezTo>
                    <a:cubicBezTo>
                      <a:pt x="74" y="11"/>
                      <a:pt x="73" y="9"/>
                      <a:pt x="71" y="8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1" name="Freeform 72"/>
              <p:cNvSpPr/>
              <p:nvPr/>
            </p:nvSpPr>
            <p:spPr bwMode="auto">
              <a:xfrm>
                <a:off x="4625975" y="2038350"/>
                <a:ext cx="134938" cy="69850"/>
              </a:xfrm>
              <a:custGeom>
                <a:avLst/>
                <a:gdLst/>
                <a:ahLst/>
                <a:cxnLst>
                  <a:cxn ang="0">
                    <a:pos x="68" y="17"/>
                  </a:cxn>
                  <a:cxn ang="0">
                    <a:pos x="60" y="15"/>
                  </a:cxn>
                  <a:cxn ang="0">
                    <a:pos x="57" y="11"/>
                  </a:cxn>
                  <a:cxn ang="0">
                    <a:pos x="51" y="12"/>
                  </a:cxn>
                  <a:cxn ang="0">
                    <a:pos x="45" y="9"/>
                  </a:cxn>
                  <a:cxn ang="0">
                    <a:pos x="37" y="4"/>
                  </a:cxn>
                  <a:cxn ang="0">
                    <a:pos x="31" y="0"/>
                  </a:cxn>
                  <a:cxn ang="0">
                    <a:pos x="30" y="1"/>
                  </a:cxn>
                  <a:cxn ang="0">
                    <a:pos x="24" y="2"/>
                  </a:cxn>
                  <a:cxn ang="0">
                    <a:pos x="15" y="6"/>
                  </a:cxn>
                  <a:cxn ang="0">
                    <a:pos x="3" y="10"/>
                  </a:cxn>
                  <a:cxn ang="0">
                    <a:pos x="4" y="16"/>
                  </a:cxn>
                  <a:cxn ang="0">
                    <a:pos x="8" y="26"/>
                  </a:cxn>
                  <a:cxn ang="0">
                    <a:pos x="20" y="35"/>
                  </a:cxn>
                  <a:cxn ang="0">
                    <a:pos x="19" y="35"/>
                  </a:cxn>
                  <a:cxn ang="0">
                    <a:pos x="29" y="35"/>
                  </a:cxn>
                  <a:cxn ang="0">
                    <a:pos x="31" y="30"/>
                  </a:cxn>
                  <a:cxn ang="0">
                    <a:pos x="42" y="33"/>
                  </a:cxn>
                  <a:cxn ang="0">
                    <a:pos x="50" y="34"/>
                  </a:cxn>
                  <a:cxn ang="0">
                    <a:pos x="51" y="36"/>
                  </a:cxn>
                  <a:cxn ang="0">
                    <a:pos x="54" y="33"/>
                  </a:cxn>
                  <a:cxn ang="0">
                    <a:pos x="65" y="27"/>
                  </a:cxn>
                  <a:cxn ang="0">
                    <a:pos x="71" y="22"/>
                  </a:cxn>
                  <a:cxn ang="0">
                    <a:pos x="68" y="17"/>
                  </a:cxn>
                </a:cxnLst>
                <a:rect l="0" t="0" r="r" b="b"/>
                <a:pathLst>
                  <a:path w="71" h="36">
                    <a:moveTo>
                      <a:pt x="68" y="17"/>
                    </a:moveTo>
                    <a:cubicBezTo>
                      <a:pt x="66" y="15"/>
                      <a:pt x="61" y="16"/>
                      <a:pt x="60" y="15"/>
                    </a:cubicBezTo>
                    <a:cubicBezTo>
                      <a:pt x="60" y="13"/>
                      <a:pt x="59" y="11"/>
                      <a:pt x="57" y="11"/>
                    </a:cubicBezTo>
                    <a:cubicBezTo>
                      <a:pt x="55" y="11"/>
                      <a:pt x="52" y="9"/>
                      <a:pt x="51" y="12"/>
                    </a:cubicBezTo>
                    <a:cubicBezTo>
                      <a:pt x="50" y="14"/>
                      <a:pt x="45" y="11"/>
                      <a:pt x="45" y="9"/>
                    </a:cubicBezTo>
                    <a:cubicBezTo>
                      <a:pt x="45" y="7"/>
                      <a:pt x="43" y="6"/>
                      <a:pt x="37" y="4"/>
                    </a:cubicBezTo>
                    <a:cubicBezTo>
                      <a:pt x="35" y="3"/>
                      <a:pt x="33" y="2"/>
                      <a:pt x="31" y="0"/>
                    </a:cubicBezTo>
                    <a:cubicBezTo>
                      <a:pt x="31" y="1"/>
                      <a:pt x="31" y="1"/>
                      <a:pt x="30" y="1"/>
                    </a:cubicBezTo>
                    <a:cubicBezTo>
                      <a:pt x="29" y="3"/>
                      <a:pt x="26" y="0"/>
                      <a:pt x="24" y="2"/>
                    </a:cubicBezTo>
                    <a:cubicBezTo>
                      <a:pt x="23" y="3"/>
                      <a:pt x="18" y="3"/>
                      <a:pt x="15" y="6"/>
                    </a:cubicBezTo>
                    <a:cubicBezTo>
                      <a:pt x="12" y="8"/>
                      <a:pt x="7" y="10"/>
                      <a:pt x="3" y="10"/>
                    </a:cubicBezTo>
                    <a:cubicBezTo>
                      <a:pt x="0" y="11"/>
                      <a:pt x="3" y="14"/>
                      <a:pt x="4" y="16"/>
                    </a:cubicBezTo>
                    <a:cubicBezTo>
                      <a:pt x="5" y="19"/>
                      <a:pt x="5" y="24"/>
                      <a:pt x="8" y="26"/>
                    </a:cubicBezTo>
                    <a:cubicBezTo>
                      <a:pt x="10" y="28"/>
                      <a:pt x="19" y="33"/>
                      <a:pt x="20" y="35"/>
                    </a:cubicBezTo>
                    <a:cubicBezTo>
                      <a:pt x="20" y="35"/>
                      <a:pt x="20" y="35"/>
                      <a:pt x="19" y="35"/>
                    </a:cubicBezTo>
                    <a:cubicBezTo>
                      <a:pt x="23" y="36"/>
                      <a:pt x="28" y="36"/>
                      <a:pt x="29" y="35"/>
                    </a:cubicBezTo>
                    <a:cubicBezTo>
                      <a:pt x="30" y="33"/>
                      <a:pt x="31" y="30"/>
                      <a:pt x="31" y="30"/>
                    </a:cubicBezTo>
                    <a:cubicBezTo>
                      <a:pt x="31" y="30"/>
                      <a:pt x="39" y="30"/>
                      <a:pt x="42" y="33"/>
                    </a:cubicBezTo>
                    <a:cubicBezTo>
                      <a:pt x="45" y="36"/>
                      <a:pt x="50" y="34"/>
                      <a:pt x="50" y="34"/>
                    </a:cubicBezTo>
                    <a:cubicBezTo>
                      <a:pt x="50" y="34"/>
                      <a:pt x="50" y="35"/>
                      <a:pt x="51" y="36"/>
                    </a:cubicBezTo>
                    <a:cubicBezTo>
                      <a:pt x="52" y="34"/>
                      <a:pt x="53" y="33"/>
                      <a:pt x="54" y="33"/>
                    </a:cubicBezTo>
                    <a:cubicBezTo>
                      <a:pt x="57" y="32"/>
                      <a:pt x="62" y="32"/>
                      <a:pt x="65" y="27"/>
                    </a:cubicBezTo>
                    <a:cubicBezTo>
                      <a:pt x="66" y="25"/>
                      <a:pt x="69" y="23"/>
                      <a:pt x="71" y="22"/>
                    </a:cubicBezTo>
                    <a:cubicBezTo>
                      <a:pt x="70" y="20"/>
                      <a:pt x="69" y="17"/>
                      <a:pt x="68" y="17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2" name="Freeform 73"/>
              <p:cNvSpPr/>
              <p:nvPr/>
            </p:nvSpPr>
            <p:spPr bwMode="auto">
              <a:xfrm>
                <a:off x="4722813" y="2079625"/>
                <a:ext cx="120650" cy="50800"/>
              </a:xfrm>
              <a:custGeom>
                <a:avLst/>
                <a:gdLst/>
                <a:ahLst/>
                <a:cxnLst>
                  <a:cxn ang="0">
                    <a:pos x="47" y="3"/>
                  </a:cxn>
                  <a:cxn ang="0">
                    <a:pos x="38" y="3"/>
                  </a:cxn>
                  <a:cxn ang="0">
                    <a:pos x="29" y="1"/>
                  </a:cxn>
                  <a:cxn ang="0">
                    <a:pos x="22" y="2"/>
                  </a:cxn>
                  <a:cxn ang="0">
                    <a:pos x="20" y="1"/>
                  </a:cxn>
                  <a:cxn ang="0">
                    <a:pos x="14" y="6"/>
                  </a:cxn>
                  <a:cxn ang="0">
                    <a:pos x="3" y="12"/>
                  </a:cxn>
                  <a:cxn ang="0">
                    <a:pos x="0" y="15"/>
                  </a:cxn>
                  <a:cxn ang="0">
                    <a:pos x="5" y="24"/>
                  </a:cxn>
                  <a:cxn ang="0">
                    <a:pos x="20" y="24"/>
                  </a:cxn>
                  <a:cxn ang="0">
                    <a:pos x="32" y="20"/>
                  </a:cxn>
                  <a:cxn ang="0">
                    <a:pos x="43" y="14"/>
                  </a:cxn>
                  <a:cxn ang="0">
                    <a:pos x="53" y="17"/>
                  </a:cxn>
                  <a:cxn ang="0">
                    <a:pos x="60" y="20"/>
                  </a:cxn>
                  <a:cxn ang="0">
                    <a:pos x="58" y="16"/>
                  </a:cxn>
                  <a:cxn ang="0">
                    <a:pos x="63" y="8"/>
                  </a:cxn>
                  <a:cxn ang="0">
                    <a:pos x="63" y="7"/>
                  </a:cxn>
                  <a:cxn ang="0">
                    <a:pos x="56" y="6"/>
                  </a:cxn>
                  <a:cxn ang="0">
                    <a:pos x="47" y="3"/>
                  </a:cxn>
                </a:cxnLst>
                <a:rect l="0" t="0" r="r" b="b"/>
                <a:pathLst>
                  <a:path w="63" h="27">
                    <a:moveTo>
                      <a:pt x="47" y="3"/>
                    </a:moveTo>
                    <a:cubicBezTo>
                      <a:pt x="43" y="4"/>
                      <a:pt x="41" y="1"/>
                      <a:pt x="38" y="3"/>
                    </a:cubicBezTo>
                    <a:cubicBezTo>
                      <a:pt x="35" y="4"/>
                      <a:pt x="30" y="3"/>
                      <a:pt x="29" y="1"/>
                    </a:cubicBezTo>
                    <a:cubicBezTo>
                      <a:pt x="27" y="0"/>
                      <a:pt x="24" y="4"/>
                      <a:pt x="22" y="2"/>
                    </a:cubicBezTo>
                    <a:cubicBezTo>
                      <a:pt x="21" y="2"/>
                      <a:pt x="21" y="1"/>
                      <a:pt x="20" y="1"/>
                    </a:cubicBezTo>
                    <a:cubicBezTo>
                      <a:pt x="18" y="2"/>
                      <a:pt x="15" y="4"/>
                      <a:pt x="14" y="6"/>
                    </a:cubicBezTo>
                    <a:cubicBezTo>
                      <a:pt x="11" y="11"/>
                      <a:pt x="6" y="11"/>
                      <a:pt x="3" y="12"/>
                    </a:cubicBezTo>
                    <a:cubicBezTo>
                      <a:pt x="2" y="12"/>
                      <a:pt x="1" y="13"/>
                      <a:pt x="0" y="15"/>
                    </a:cubicBezTo>
                    <a:cubicBezTo>
                      <a:pt x="1" y="18"/>
                      <a:pt x="3" y="22"/>
                      <a:pt x="5" y="24"/>
                    </a:cubicBezTo>
                    <a:cubicBezTo>
                      <a:pt x="8" y="27"/>
                      <a:pt x="20" y="27"/>
                      <a:pt x="20" y="24"/>
                    </a:cubicBezTo>
                    <a:cubicBezTo>
                      <a:pt x="20" y="22"/>
                      <a:pt x="30" y="20"/>
                      <a:pt x="32" y="20"/>
                    </a:cubicBezTo>
                    <a:cubicBezTo>
                      <a:pt x="35" y="20"/>
                      <a:pt x="42" y="13"/>
                      <a:pt x="43" y="14"/>
                    </a:cubicBezTo>
                    <a:cubicBezTo>
                      <a:pt x="44" y="14"/>
                      <a:pt x="51" y="15"/>
                      <a:pt x="53" y="17"/>
                    </a:cubicBezTo>
                    <a:cubicBezTo>
                      <a:pt x="54" y="18"/>
                      <a:pt x="57" y="19"/>
                      <a:pt x="60" y="20"/>
                    </a:cubicBezTo>
                    <a:cubicBezTo>
                      <a:pt x="59" y="18"/>
                      <a:pt x="58" y="17"/>
                      <a:pt x="58" y="16"/>
                    </a:cubicBezTo>
                    <a:cubicBezTo>
                      <a:pt x="58" y="14"/>
                      <a:pt x="62" y="9"/>
                      <a:pt x="63" y="8"/>
                    </a:cubicBezTo>
                    <a:cubicBezTo>
                      <a:pt x="63" y="7"/>
                      <a:pt x="63" y="7"/>
                      <a:pt x="63" y="7"/>
                    </a:cubicBezTo>
                    <a:cubicBezTo>
                      <a:pt x="60" y="7"/>
                      <a:pt x="57" y="6"/>
                      <a:pt x="56" y="6"/>
                    </a:cubicBezTo>
                    <a:cubicBezTo>
                      <a:pt x="55" y="4"/>
                      <a:pt x="51" y="3"/>
                      <a:pt x="47" y="3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3" name="Freeform 74"/>
              <p:cNvSpPr/>
              <p:nvPr/>
            </p:nvSpPr>
            <p:spPr bwMode="auto">
              <a:xfrm>
                <a:off x="4151313" y="2281238"/>
                <a:ext cx="80963" cy="133350"/>
              </a:xfrm>
              <a:custGeom>
                <a:avLst/>
                <a:gdLst/>
                <a:ahLst/>
                <a:cxnLst>
                  <a:cxn ang="0">
                    <a:pos x="30" y="57"/>
                  </a:cxn>
                  <a:cxn ang="0">
                    <a:pos x="28" y="52"/>
                  </a:cxn>
                  <a:cxn ang="0">
                    <a:pos x="31" y="45"/>
                  </a:cxn>
                  <a:cxn ang="0">
                    <a:pos x="27" y="39"/>
                  </a:cxn>
                  <a:cxn ang="0">
                    <a:pos x="30" y="35"/>
                  </a:cxn>
                  <a:cxn ang="0">
                    <a:pos x="32" y="27"/>
                  </a:cxn>
                  <a:cxn ang="0">
                    <a:pos x="31" y="17"/>
                  </a:cxn>
                  <a:cxn ang="0">
                    <a:pos x="39" y="10"/>
                  </a:cxn>
                  <a:cxn ang="0">
                    <a:pos x="36" y="6"/>
                  </a:cxn>
                  <a:cxn ang="0">
                    <a:pos x="29" y="4"/>
                  </a:cxn>
                  <a:cxn ang="0">
                    <a:pos x="25" y="4"/>
                  </a:cxn>
                  <a:cxn ang="0">
                    <a:pos x="18" y="3"/>
                  </a:cxn>
                  <a:cxn ang="0">
                    <a:pos x="14" y="2"/>
                  </a:cxn>
                  <a:cxn ang="0">
                    <a:pos x="11" y="4"/>
                  </a:cxn>
                  <a:cxn ang="0">
                    <a:pos x="11" y="11"/>
                  </a:cxn>
                  <a:cxn ang="0">
                    <a:pos x="4" y="38"/>
                  </a:cxn>
                  <a:cxn ang="0">
                    <a:pos x="8" y="48"/>
                  </a:cxn>
                  <a:cxn ang="0">
                    <a:pos x="10" y="67"/>
                  </a:cxn>
                  <a:cxn ang="0">
                    <a:pos x="18" y="70"/>
                  </a:cxn>
                  <a:cxn ang="0">
                    <a:pos x="27" y="68"/>
                  </a:cxn>
                  <a:cxn ang="0">
                    <a:pos x="26" y="64"/>
                  </a:cxn>
                  <a:cxn ang="0">
                    <a:pos x="30" y="57"/>
                  </a:cxn>
                </a:cxnLst>
                <a:rect l="0" t="0" r="r" b="b"/>
                <a:pathLst>
                  <a:path w="42" h="70">
                    <a:moveTo>
                      <a:pt x="30" y="57"/>
                    </a:moveTo>
                    <a:cubicBezTo>
                      <a:pt x="35" y="56"/>
                      <a:pt x="29" y="53"/>
                      <a:pt x="28" y="52"/>
                    </a:cubicBezTo>
                    <a:cubicBezTo>
                      <a:pt x="27" y="50"/>
                      <a:pt x="28" y="45"/>
                      <a:pt x="31" y="45"/>
                    </a:cubicBezTo>
                    <a:cubicBezTo>
                      <a:pt x="33" y="45"/>
                      <a:pt x="31" y="43"/>
                      <a:pt x="27" y="39"/>
                    </a:cubicBezTo>
                    <a:cubicBezTo>
                      <a:pt x="24" y="36"/>
                      <a:pt x="27" y="35"/>
                      <a:pt x="30" y="35"/>
                    </a:cubicBezTo>
                    <a:cubicBezTo>
                      <a:pt x="33" y="35"/>
                      <a:pt x="29" y="30"/>
                      <a:pt x="32" y="27"/>
                    </a:cubicBezTo>
                    <a:cubicBezTo>
                      <a:pt x="35" y="24"/>
                      <a:pt x="31" y="19"/>
                      <a:pt x="31" y="17"/>
                    </a:cubicBezTo>
                    <a:cubicBezTo>
                      <a:pt x="31" y="14"/>
                      <a:pt x="35" y="13"/>
                      <a:pt x="39" y="10"/>
                    </a:cubicBezTo>
                    <a:cubicBezTo>
                      <a:pt x="42" y="7"/>
                      <a:pt x="36" y="8"/>
                      <a:pt x="36" y="6"/>
                    </a:cubicBezTo>
                    <a:cubicBezTo>
                      <a:pt x="36" y="3"/>
                      <a:pt x="32" y="2"/>
                      <a:pt x="29" y="4"/>
                    </a:cubicBezTo>
                    <a:cubicBezTo>
                      <a:pt x="26" y="6"/>
                      <a:pt x="27" y="4"/>
                      <a:pt x="25" y="4"/>
                    </a:cubicBezTo>
                    <a:cubicBezTo>
                      <a:pt x="22" y="4"/>
                      <a:pt x="18" y="5"/>
                      <a:pt x="18" y="3"/>
                    </a:cubicBezTo>
                    <a:cubicBezTo>
                      <a:pt x="18" y="0"/>
                      <a:pt x="16" y="0"/>
                      <a:pt x="14" y="2"/>
                    </a:cubicBezTo>
                    <a:cubicBezTo>
                      <a:pt x="13" y="3"/>
                      <a:pt x="12" y="4"/>
                      <a:pt x="11" y="4"/>
                    </a:cubicBezTo>
                    <a:cubicBezTo>
                      <a:pt x="10" y="7"/>
                      <a:pt x="10" y="10"/>
                      <a:pt x="11" y="11"/>
                    </a:cubicBezTo>
                    <a:cubicBezTo>
                      <a:pt x="13" y="15"/>
                      <a:pt x="8" y="33"/>
                      <a:pt x="4" y="38"/>
                    </a:cubicBezTo>
                    <a:cubicBezTo>
                      <a:pt x="0" y="43"/>
                      <a:pt x="4" y="45"/>
                      <a:pt x="8" y="48"/>
                    </a:cubicBezTo>
                    <a:cubicBezTo>
                      <a:pt x="13" y="52"/>
                      <a:pt x="10" y="64"/>
                      <a:pt x="10" y="67"/>
                    </a:cubicBezTo>
                    <a:cubicBezTo>
                      <a:pt x="10" y="70"/>
                      <a:pt x="14" y="70"/>
                      <a:pt x="18" y="70"/>
                    </a:cubicBezTo>
                    <a:cubicBezTo>
                      <a:pt x="21" y="70"/>
                      <a:pt x="24" y="68"/>
                      <a:pt x="27" y="68"/>
                    </a:cubicBezTo>
                    <a:cubicBezTo>
                      <a:pt x="26" y="66"/>
                      <a:pt x="26" y="65"/>
                      <a:pt x="26" y="64"/>
                    </a:cubicBezTo>
                    <a:cubicBezTo>
                      <a:pt x="26" y="62"/>
                      <a:pt x="26" y="58"/>
                      <a:pt x="30" y="57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4" name="Freeform 75"/>
              <p:cNvSpPr/>
              <p:nvPr/>
            </p:nvSpPr>
            <p:spPr bwMode="auto">
              <a:xfrm>
                <a:off x="4430713" y="1968500"/>
                <a:ext cx="88900" cy="76200"/>
              </a:xfrm>
              <a:custGeom>
                <a:avLst/>
                <a:gdLst/>
                <a:ahLst/>
                <a:cxnLst>
                  <a:cxn ang="0">
                    <a:pos x="15" y="31"/>
                  </a:cxn>
                  <a:cxn ang="0">
                    <a:pos x="23" y="32"/>
                  </a:cxn>
                  <a:cxn ang="0">
                    <a:pos x="31" y="38"/>
                  </a:cxn>
                  <a:cxn ang="0">
                    <a:pos x="33" y="40"/>
                  </a:cxn>
                  <a:cxn ang="0">
                    <a:pos x="35" y="32"/>
                  </a:cxn>
                  <a:cxn ang="0">
                    <a:pos x="35" y="26"/>
                  </a:cxn>
                  <a:cxn ang="0">
                    <a:pos x="42" y="23"/>
                  </a:cxn>
                  <a:cxn ang="0">
                    <a:pos x="44" y="20"/>
                  </a:cxn>
                  <a:cxn ang="0">
                    <a:pos x="40" y="14"/>
                  </a:cxn>
                  <a:cxn ang="0">
                    <a:pos x="46" y="8"/>
                  </a:cxn>
                  <a:cxn ang="0">
                    <a:pos x="46" y="1"/>
                  </a:cxn>
                  <a:cxn ang="0">
                    <a:pos x="43" y="2"/>
                  </a:cxn>
                  <a:cxn ang="0">
                    <a:pos x="32" y="2"/>
                  </a:cxn>
                  <a:cxn ang="0">
                    <a:pos x="27" y="10"/>
                  </a:cxn>
                  <a:cxn ang="0">
                    <a:pos x="22" y="10"/>
                  </a:cxn>
                  <a:cxn ang="0">
                    <a:pos x="16" y="13"/>
                  </a:cxn>
                  <a:cxn ang="0">
                    <a:pos x="11" y="22"/>
                  </a:cxn>
                  <a:cxn ang="0">
                    <a:pos x="2" y="33"/>
                  </a:cxn>
                  <a:cxn ang="0">
                    <a:pos x="0" y="34"/>
                  </a:cxn>
                  <a:cxn ang="0">
                    <a:pos x="4" y="35"/>
                  </a:cxn>
                  <a:cxn ang="0">
                    <a:pos x="15" y="31"/>
                  </a:cxn>
                </a:cxnLst>
                <a:rect l="0" t="0" r="r" b="b"/>
                <a:pathLst>
                  <a:path w="47" h="40">
                    <a:moveTo>
                      <a:pt x="15" y="31"/>
                    </a:moveTo>
                    <a:cubicBezTo>
                      <a:pt x="17" y="29"/>
                      <a:pt x="21" y="30"/>
                      <a:pt x="23" y="32"/>
                    </a:cubicBezTo>
                    <a:cubicBezTo>
                      <a:pt x="25" y="34"/>
                      <a:pt x="28" y="35"/>
                      <a:pt x="31" y="38"/>
                    </a:cubicBezTo>
                    <a:cubicBezTo>
                      <a:pt x="32" y="39"/>
                      <a:pt x="33" y="40"/>
                      <a:pt x="33" y="40"/>
                    </a:cubicBezTo>
                    <a:cubicBezTo>
                      <a:pt x="34" y="38"/>
                      <a:pt x="34" y="34"/>
                      <a:pt x="35" y="32"/>
                    </a:cubicBezTo>
                    <a:cubicBezTo>
                      <a:pt x="36" y="29"/>
                      <a:pt x="34" y="26"/>
                      <a:pt x="35" y="26"/>
                    </a:cubicBezTo>
                    <a:cubicBezTo>
                      <a:pt x="37" y="26"/>
                      <a:pt x="42" y="26"/>
                      <a:pt x="42" y="23"/>
                    </a:cubicBezTo>
                    <a:cubicBezTo>
                      <a:pt x="42" y="20"/>
                      <a:pt x="43" y="21"/>
                      <a:pt x="44" y="20"/>
                    </a:cubicBezTo>
                    <a:cubicBezTo>
                      <a:pt x="45" y="18"/>
                      <a:pt x="41" y="15"/>
                      <a:pt x="40" y="14"/>
                    </a:cubicBezTo>
                    <a:cubicBezTo>
                      <a:pt x="40" y="13"/>
                      <a:pt x="43" y="12"/>
                      <a:pt x="46" y="8"/>
                    </a:cubicBezTo>
                    <a:cubicBezTo>
                      <a:pt x="47" y="7"/>
                      <a:pt x="47" y="4"/>
                      <a:pt x="46" y="1"/>
                    </a:cubicBezTo>
                    <a:cubicBezTo>
                      <a:pt x="45" y="2"/>
                      <a:pt x="44" y="3"/>
                      <a:pt x="43" y="2"/>
                    </a:cubicBezTo>
                    <a:cubicBezTo>
                      <a:pt x="40" y="0"/>
                      <a:pt x="37" y="1"/>
                      <a:pt x="32" y="2"/>
                    </a:cubicBezTo>
                    <a:cubicBezTo>
                      <a:pt x="27" y="3"/>
                      <a:pt x="25" y="8"/>
                      <a:pt x="27" y="10"/>
                    </a:cubicBezTo>
                    <a:cubicBezTo>
                      <a:pt x="29" y="12"/>
                      <a:pt x="22" y="13"/>
                      <a:pt x="22" y="10"/>
                    </a:cubicBezTo>
                    <a:cubicBezTo>
                      <a:pt x="21" y="8"/>
                      <a:pt x="16" y="9"/>
                      <a:pt x="16" y="13"/>
                    </a:cubicBezTo>
                    <a:cubicBezTo>
                      <a:pt x="17" y="16"/>
                      <a:pt x="11" y="18"/>
                      <a:pt x="11" y="22"/>
                    </a:cubicBezTo>
                    <a:cubicBezTo>
                      <a:pt x="12" y="26"/>
                      <a:pt x="6" y="30"/>
                      <a:pt x="2" y="33"/>
                    </a:cubicBezTo>
                    <a:cubicBezTo>
                      <a:pt x="2" y="33"/>
                      <a:pt x="1" y="33"/>
                      <a:pt x="0" y="34"/>
                    </a:cubicBezTo>
                    <a:cubicBezTo>
                      <a:pt x="2" y="34"/>
                      <a:pt x="4" y="35"/>
                      <a:pt x="4" y="35"/>
                    </a:cubicBezTo>
                    <a:cubicBezTo>
                      <a:pt x="8" y="35"/>
                      <a:pt x="13" y="33"/>
                      <a:pt x="15" y="31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5" name="Freeform 76"/>
              <p:cNvSpPr/>
              <p:nvPr/>
            </p:nvSpPr>
            <p:spPr bwMode="auto">
              <a:xfrm>
                <a:off x="4487863" y="2065338"/>
                <a:ext cx="15875" cy="19050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0" y="9"/>
                  </a:cxn>
                  <a:cxn ang="0">
                    <a:pos x="8" y="10"/>
                  </a:cxn>
                  <a:cxn ang="0">
                    <a:pos x="4" y="1"/>
                  </a:cxn>
                  <a:cxn ang="0">
                    <a:pos x="4" y="0"/>
                  </a:cxn>
                </a:cxnLst>
                <a:rect l="0" t="0" r="r" b="b"/>
                <a:pathLst>
                  <a:path w="8" h="10">
                    <a:moveTo>
                      <a:pt x="4" y="0"/>
                    </a:moveTo>
                    <a:cubicBezTo>
                      <a:pt x="2" y="1"/>
                      <a:pt x="0" y="4"/>
                      <a:pt x="0" y="9"/>
                    </a:cubicBezTo>
                    <a:cubicBezTo>
                      <a:pt x="2" y="9"/>
                      <a:pt x="5" y="10"/>
                      <a:pt x="8" y="10"/>
                    </a:cubicBezTo>
                    <a:cubicBezTo>
                      <a:pt x="7" y="4"/>
                      <a:pt x="5" y="2"/>
                      <a:pt x="4" y="1"/>
                    </a:cubicBezTo>
                    <a:cubicBezTo>
                      <a:pt x="4" y="0"/>
                      <a:pt x="4" y="0"/>
                      <a:pt x="4" y="0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6" name="Freeform 77"/>
              <p:cNvSpPr/>
              <p:nvPr/>
            </p:nvSpPr>
            <p:spPr bwMode="auto">
              <a:xfrm>
                <a:off x="4416425" y="2024063"/>
                <a:ext cx="84138" cy="60325"/>
              </a:xfrm>
              <a:custGeom>
                <a:avLst/>
                <a:gdLst/>
                <a:ahLst/>
                <a:cxnLst>
                  <a:cxn ang="0">
                    <a:pos x="1" y="9"/>
                  </a:cxn>
                  <a:cxn ang="0">
                    <a:pos x="5" y="14"/>
                  </a:cxn>
                  <a:cxn ang="0">
                    <a:pos x="11" y="17"/>
                  </a:cxn>
                  <a:cxn ang="0">
                    <a:pos x="18" y="21"/>
                  </a:cxn>
                  <a:cxn ang="0">
                    <a:pos x="21" y="25"/>
                  </a:cxn>
                  <a:cxn ang="0">
                    <a:pos x="26" y="23"/>
                  </a:cxn>
                  <a:cxn ang="0">
                    <a:pos x="30" y="28"/>
                  </a:cxn>
                  <a:cxn ang="0">
                    <a:pos x="35" y="32"/>
                  </a:cxn>
                  <a:cxn ang="0">
                    <a:pos x="37" y="31"/>
                  </a:cxn>
                  <a:cxn ang="0">
                    <a:pos x="41" y="22"/>
                  </a:cxn>
                  <a:cxn ang="0">
                    <a:pos x="43" y="19"/>
                  </a:cxn>
                  <a:cxn ang="0">
                    <a:pos x="40" y="12"/>
                  </a:cxn>
                  <a:cxn ang="0">
                    <a:pos x="40" y="11"/>
                  </a:cxn>
                  <a:cxn ang="0">
                    <a:pos x="38" y="9"/>
                  </a:cxn>
                  <a:cxn ang="0">
                    <a:pos x="30" y="3"/>
                  </a:cxn>
                  <a:cxn ang="0">
                    <a:pos x="22" y="2"/>
                  </a:cxn>
                  <a:cxn ang="0">
                    <a:pos x="11" y="6"/>
                  </a:cxn>
                  <a:cxn ang="0">
                    <a:pos x="7" y="5"/>
                  </a:cxn>
                  <a:cxn ang="0">
                    <a:pos x="0" y="8"/>
                  </a:cxn>
                  <a:cxn ang="0">
                    <a:pos x="1" y="9"/>
                  </a:cxn>
                </a:cxnLst>
                <a:rect l="0" t="0" r="r" b="b"/>
                <a:pathLst>
                  <a:path w="44" h="32">
                    <a:moveTo>
                      <a:pt x="1" y="9"/>
                    </a:moveTo>
                    <a:cubicBezTo>
                      <a:pt x="2" y="11"/>
                      <a:pt x="4" y="15"/>
                      <a:pt x="5" y="14"/>
                    </a:cubicBezTo>
                    <a:cubicBezTo>
                      <a:pt x="6" y="12"/>
                      <a:pt x="9" y="16"/>
                      <a:pt x="11" y="17"/>
                    </a:cubicBezTo>
                    <a:cubicBezTo>
                      <a:pt x="13" y="18"/>
                      <a:pt x="18" y="20"/>
                      <a:pt x="18" y="21"/>
                    </a:cubicBezTo>
                    <a:cubicBezTo>
                      <a:pt x="18" y="23"/>
                      <a:pt x="19" y="26"/>
                      <a:pt x="21" y="25"/>
                    </a:cubicBezTo>
                    <a:cubicBezTo>
                      <a:pt x="24" y="24"/>
                      <a:pt x="26" y="21"/>
                      <a:pt x="26" y="23"/>
                    </a:cubicBezTo>
                    <a:cubicBezTo>
                      <a:pt x="26" y="25"/>
                      <a:pt x="27" y="28"/>
                      <a:pt x="30" y="28"/>
                    </a:cubicBezTo>
                    <a:cubicBezTo>
                      <a:pt x="32" y="27"/>
                      <a:pt x="33" y="32"/>
                      <a:pt x="35" y="32"/>
                    </a:cubicBezTo>
                    <a:cubicBezTo>
                      <a:pt x="36" y="31"/>
                      <a:pt x="36" y="31"/>
                      <a:pt x="37" y="31"/>
                    </a:cubicBezTo>
                    <a:cubicBezTo>
                      <a:pt x="37" y="26"/>
                      <a:pt x="39" y="23"/>
                      <a:pt x="41" y="22"/>
                    </a:cubicBezTo>
                    <a:cubicBezTo>
                      <a:pt x="42" y="21"/>
                      <a:pt x="43" y="20"/>
                      <a:pt x="43" y="19"/>
                    </a:cubicBezTo>
                    <a:cubicBezTo>
                      <a:pt x="44" y="17"/>
                      <a:pt x="40" y="14"/>
                      <a:pt x="40" y="12"/>
                    </a:cubicBezTo>
                    <a:cubicBezTo>
                      <a:pt x="40" y="11"/>
                      <a:pt x="40" y="11"/>
                      <a:pt x="40" y="11"/>
                    </a:cubicBezTo>
                    <a:cubicBezTo>
                      <a:pt x="40" y="11"/>
                      <a:pt x="39" y="10"/>
                      <a:pt x="38" y="9"/>
                    </a:cubicBezTo>
                    <a:cubicBezTo>
                      <a:pt x="35" y="6"/>
                      <a:pt x="32" y="5"/>
                      <a:pt x="30" y="3"/>
                    </a:cubicBezTo>
                    <a:cubicBezTo>
                      <a:pt x="28" y="1"/>
                      <a:pt x="24" y="0"/>
                      <a:pt x="22" y="2"/>
                    </a:cubicBezTo>
                    <a:cubicBezTo>
                      <a:pt x="20" y="4"/>
                      <a:pt x="15" y="6"/>
                      <a:pt x="11" y="6"/>
                    </a:cubicBezTo>
                    <a:cubicBezTo>
                      <a:pt x="11" y="6"/>
                      <a:pt x="9" y="5"/>
                      <a:pt x="7" y="5"/>
                    </a:cubicBezTo>
                    <a:cubicBezTo>
                      <a:pt x="5" y="6"/>
                      <a:pt x="2" y="7"/>
                      <a:pt x="0" y="8"/>
                    </a:cubicBezTo>
                    <a:cubicBezTo>
                      <a:pt x="0" y="8"/>
                      <a:pt x="1" y="8"/>
                      <a:pt x="1" y="9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7" name="Freeform 78"/>
              <p:cNvSpPr/>
              <p:nvPr/>
            </p:nvSpPr>
            <p:spPr bwMode="auto">
              <a:xfrm>
                <a:off x="4797425" y="2112963"/>
                <a:ext cx="195263" cy="128588"/>
              </a:xfrm>
              <a:custGeom>
                <a:avLst/>
                <a:gdLst/>
                <a:ahLst/>
                <a:cxnLst>
                  <a:cxn ang="0">
                    <a:pos x="91" y="45"/>
                  </a:cxn>
                  <a:cxn ang="0">
                    <a:pos x="87" y="42"/>
                  </a:cxn>
                  <a:cxn ang="0">
                    <a:pos x="87" y="41"/>
                  </a:cxn>
                  <a:cxn ang="0">
                    <a:pos x="85" y="29"/>
                  </a:cxn>
                  <a:cxn ang="0">
                    <a:pos x="78" y="13"/>
                  </a:cxn>
                  <a:cxn ang="0">
                    <a:pos x="70" y="0"/>
                  </a:cxn>
                  <a:cxn ang="0">
                    <a:pos x="65" y="3"/>
                  </a:cxn>
                  <a:cxn ang="0">
                    <a:pos x="59" y="6"/>
                  </a:cxn>
                  <a:cxn ang="0">
                    <a:pos x="53" y="7"/>
                  </a:cxn>
                  <a:cxn ang="0">
                    <a:pos x="48" y="8"/>
                  </a:cxn>
                  <a:cxn ang="0">
                    <a:pos x="41" y="6"/>
                  </a:cxn>
                  <a:cxn ang="0">
                    <a:pos x="30" y="4"/>
                  </a:cxn>
                  <a:cxn ang="0">
                    <a:pos x="26" y="5"/>
                  </a:cxn>
                  <a:cxn ang="0">
                    <a:pos x="25" y="7"/>
                  </a:cxn>
                  <a:cxn ang="0">
                    <a:pos x="17" y="12"/>
                  </a:cxn>
                  <a:cxn ang="0">
                    <a:pos x="7" y="29"/>
                  </a:cxn>
                  <a:cxn ang="0">
                    <a:pos x="0" y="34"/>
                  </a:cxn>
                  <a:cxn ang="0">
                    <a:pos x="4" y="41"/>
                  </a:cxn>
                  <a:cxn ang="0">
                    <a:pos x="8" y="45"/>
                  </a:cxn>
                  <a:cxn ang="0">
                    <a:pos x="9" y="52"/>
                  </a:cxn>
                  <a:cxn ang="0">
                    <a:pos x="22" y="55"/>
                  </a:cxn>
                  <a:cxn ang="0">
                    <a:pos x="22" y="60"/>
                  </a:cxn>
                  <a:cxn ang="0">
                    <a:pos x="29" y="65"/>
                  </a:cxn>
                  <a:cxn ang="0">
                    <a:pos x="41" y="66"/>
                  </a:cxn>
                  <a:cxn ang="0">
                    <a:pos x="53" y="66"/>
                  </a:cxn>
                  <a:cxn ang="0">
                    <a:pos x="61" y="63"/>
                  </a:cxn>
                  <a:cxn ang="0">
                    <a:pos x="74" y="61"/>
                  </a:cxn>
                  <a:cxn ang="0">
                    <a:pos x="83" y="63"/>
                  </a:cxn>
                  <a:cxn ang="0">
                    <a:pos x="90" y="66"/>
                  </a:cxn>
                  <a:cxn ang="0">
                    <a:pos x="90" y="61"/>
                  </a:cxn>
                  <a:cxn ang="0">
                    <a:pos x="96" y="51"/>
                  </a:cxn>
                  <a:cxn ang="0">
                    <a:pos x="101" y="45"/>
                  </a:cxn>
                  <a:cxn ang="0">
                    <a:pos x="101" y="45"/>
                  </a:cxn>
                  <a:cxn ang="0">
                    <a:pos x="97" y="42"/>
                  </a:cxn>
                  <a:cxn ang="0">
                    <a:pos x="91" y="45"/>
                  </a:cxn>
                </a:cxnLst>
                <a:rect l="0" t="0" r="r" b="b"/>
                <a:pathLst>
                  <a:path w="102" h="67">
                    <a:moveTo>
                      <a:pt x="91" y="45"/>
                    </a:moveTo>
                    <a:cubicBezTo>
                      <a:pt x="89" y="44"/>
                      <a:pt x="86" y="43"/>
                      <a:pt x="87" y="42"/>
                    </a:cubicBezTo>
                    <a:cubicBezTo>
                      <a:pt x="87" y="42"/>
                      <a:pt x="87" y="42"/>
                      <a:pt x="87" y="41"/>
                    </a:cubicBezTo>
                    <a:cubicBezTo>
                      <a:pt x="84" y="39"/>
                      <a:pt x="83" y="31"/>
                      <a:pt x="85" y="29"/>
                    </a:cubicBezTo>
                    <a:cubicBezTo>
                      <a:pt x="88" y="26"/>
                      <a:pt x="81" y="17"/>
                      <a:pt x="78" y="13"/>
                    </a:cubicBezTo>
                    <a:cubicBezTo>
                      <a:pt x="76" y="11"/>
                      <a:pt x="73" y="6"/>
                      <a:pt x="70" y="0"/>
                    </a:cubicBezTo>
                    <a:cubicBezTo>
                      <a:pt x="68" y="1"/>
                      <a:pt x="65" y="2"/>
                      <a:pt x="65" y="3"/>
                    </a:cubicBezTo>
                    <a:cubicBezTo>
                      <a:pt x="64" y="5"/>
                      <a:pt x="61" y="6"/>
                      <a:pt x="59" y="6"/>
                    </a:cubicBezTo>
                    <a:cubicBezTo>
                      <a:pt x="57" y="6"/>
                      <a:pt x="55" y="5"/>
                      <a:pt x="53" y="7"/>
                    </a:cubicBezTo>
                    <a:cubicBezTo>
                      <a:pt x="51" y="9"/>
                      <a:pt x="49" y="9"/>
                      <a:pt x="48" y="8"/>
                    </a:cubicBezTo>
                    <a:cubicBezTo>
                      <a:pt x="47" y="7"/>
                      <a:pt x="44" y="6"/>
                      <a:pt x="41" y="6"/>
                    </a:cubicBezTo>
                    <a:cubicBezTo>
                      <a:pt x="39" y="6"/>
                      <a:pt x="32" y="4"/>
                      <a:pt x="30" y="4"/>
                    </a:cubicBezTo>
                    <a:cubicBezTo>
                      <a:pt x="29" y="4"/>
                      <a:pt x="27" y="4"/>
                      <a:pt x="26" y="5"/>
                    </a:cubicBezTo>
                    <a:cubicBezTo>
                      <a:pt x="26" y="5"/>
                      <a:pt x="26" y="6"/>
                      <a:pt x="25" y="7"/>
                    </a:cubicBezTo>
                    <a:cubicBezTo>
                      <a:pt x="23" y="9"/>
                      <a:pt x="19" y="11"/>
                      <a:pt x="17" y="12"/>
                    </a:cubicBezTo>
                    <a:cubicBezTo>
                      <a:pt x="16" y="13"/>
                      <a:pt x="10" y="25"/>
                      <a:pt x="7" y="29"/>
                    </a:cubicBezTo>
                    <a:cubicBezTo>
                      <a:pt x="3" y="32"/>
                      <a:pt x="0" y="33"/>
                      <a:pt x="0" y="34"/>
                    </a:cubicBezTo>
                    <a:cubicBezTo>
                      <a:pt x="0" y="35"/>
                      <a:pt x="4" y="39"/>
                      <a:pt x="4" y="41"/>
                    </a:cubicBezTo>
                    <a:cubicBezTo>
                      <a:pt x="4" y="43"/>
                      <a:pt x="5" y="45"/>
                      <a:pt x="8" y="45"/>
                    </a:cubicBezTo>
                    <a:cubicBezTo>
                      <a:pt x="10" y="45"/>
                      <a:pt x="7" y="51"/>
                      <a:pt x="9" y="52"/>
                    </a:cubicBezTo>
                    <a:cubicBezTo>
                      <a:pt x="11" y="52"/>
                      <a:pt x="22" y="53"/>
                      <a:pt x="22" y="55"/>
                    </a:cubicBezTo>
                    <a:cubicBezTo>
                      <a:pt x="22" y="57"/>
                      <a:pt x="23" y="59"/>
                      <a:pt x="22" y="60"/>
                    </a:cubicBezTo>
                    <a:cubicBezTo>
                      <a:pt x="25" y="61"/>
                      <a:pt x="28" y="65"/>
                      <a:pt x="29" y="65"/>
                    </a:cubicBezTo>
                    <a:cubicBezTo>
                      <a:pt x="30" y="64"/>
                      <a:pt x="39" y="66"/>
                      <a:pt x="41" y="66"/>
                    </a:cubicBezTo>
                    <a:cubicBezTo>
                      <a:pt x="42" y="66"/>
                      <a:pt x="50" y="66"/>
                      <a:pt x="53" y="66"/>
                    </a:cubicBezTo>
                    <a:cubicBezTo>
                      <a:pt x="55" y="67"/>
                      <a:pt x="58" y="65"/>
                      <a:pt x="61" y="63"/>
                    </a:cubicBezTo>
                    <a:cubicBezTo>
                      <a:pt x="63" y="61"/>
                      <a:pt x="71" y="60"/>
                      <a:pt x="74" y="61"/>
                    </a:cubicBezTo>
                    <a:cubicBezTo>
                      <a:pt x="77" y="61"/>
                      <a:pt x="82" y="62"/>
                      <a:pt x="83" y="63"/>
                    </a:cubicBezTo>
                    <a:cubicBezTo>
                      <a:pt x="84" y="64"/>
                      <a:pt x="87" y="65"/>
                      <a:pt x="90" y="66"/>
                    </a:cubicBezTo>
                    <a:cubicBezTo>
                      <a:pt x="90" y="65"/>
                      <a:pt x="90" y="63"/>
                      <a:pt x="90" y="61"/>
                    </a:cubicBezTo>
                    <a:cubicBezTo>
                      <a:pt x="90" y="57"/>
                      <a:pt x="92" y="52"/>
                      <a:pt x="96" y="51"/>
                    </a:cubicBezTo>
                    <a:cubicBezTo>
                      <a:pt x="99" y="51"/>
                      <a:pt x="102" y="51"/>
                      <a:pt x="101" y="45"/>
                    </a:cubicBezTo>
                    <a:cubicBezTo>
                      <a:pt x="101" y="45"/>
                      <a:pt x="101" y="45"/>
                      <a:pt x="101" y="45"/>
                    </a:cubicBezTo>
                    <a:cubicBezTo>
                      <a:pt x="100" y="43"/>
                      <a:pt x="98" y="42"/>
                      <a:pt x="97" y="42"/>
                    </a:cubicBezTo>
                    <a:cubicBezTo>
                      <a:pt x="96" y="42"/>
                      <a:pt x="92" y="45"/>
                      <a:pt x="91" y="45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8" name="Freeform 79"/>
              <p:cNvSpPr/>
              <p:nvPr/>
            </p:nvSpPr>
            <p:spPr bwMode="auto">
              <a:xfrm>
                <a:off x="4930775" y="2109788"/>
                <a:ext cx="66675" cy="82550"/>
              </a:xfrm>
              <a:custGeom>
                <a:avLst/>
                <a:gdLst/>
                <a:ahLst/>
                <a:cxnLst>
                  <a:cxn ang="0">
                    <a:pos x="26" y="11"/>
                  </a:cxn>
                  <a:cxn ang="0">
                    <a:pos x="18" y="5"/>
                  </a:cxn>
                  <a:cxn ang="0">
                    <a:pos x="9" y="0"/>
                  </a:cxn>
                  <a:cxn ang="0">
                    <a:pos x="0" y="2"/>
                  </a:cxn>
                  <a:cxn ang="0">
                    <a:pos x="8" y="15"/>
                  </a:cxn>
                  <a:cxn ang="0">
                    <a:pos x="15" y="31"/>
                  </a:cxn>
                  <a:cxn ang="0">
                    <a:pos x="17" y="43"/>
                  </a:cxn>
                  <a:cxn ang="0">
                    <a:pos x="23" y="34"/>
                  </a:cxn>
                  <a:cxn ang="0">
                    <a:pos x="28" y="29"/>
                  </a:cxn>
                  <a:cxn ang="0">
                    <a:pos x="35" y="30"/>
                  </a:cxn>
                  <a:cxn ang="0">
                    <a:pos x="33" y="23"/>
                  </a:cxn>
                  <a:cxn ang="0">
                    <a:pos x="26" y="11"/>
                  </a:cxn>
                </a:cxnLst>
                <a:rect l="0" t="0" r="r" b="b"/>
                <a:pathLst>
                  <a:path w="35" h="43">
                    <a:moveTo>
                      <a:pt x="26" y="11"/>
                    </a:moveTo>
                    <a:cubicBezTo>
                      <a:pt x="24" y="7"/>
                      <a:pt x="20" y="5"/>
                      <a:pt x="18" y="5"/>
                    </a:cubicBezTo>
                    <a:cubicBezTo>
                      <a:pt x="15" y="5"/>
                      <a:pt x="11" y="0"/>
                      <a:pt x="9" y="0"/>
                    </a:cubicBezTo>
                    <a:cubicBezTo>
                      <a:pt x="7" y="0"/>
                      <a:pt x="4" y="1"/>
                      <a:pt x="0" y="2"/>
                    </a:cubicBezTo>
                    <a:cubicBezTo>
                      <a:pt x="3" y="8"/>
                      <a:pt x="6" y="13"/>
                      <a:pt x="8" y="15"/>
                    </a:cubicBezTo>
                    <a:cubicBezTo>
                      <a:pt x="11" y="19"/>
                      <a:pt x="18" y="28"/>
                      <a:pt x="15" y="31"/>
                    </a:cubicBezTo>
                    <a:cubicBezTo>
                      <a:pt x="13" y="33"/>
                      <a:pt x="14" y="41"/>
                      <a:pt x="17" y="43"/>
                    </a:cubicBezTo>
                    <a:cubicBezTo>
                      <a:pt x="18" y="42"/>
                      <a:pt x="23" y="35"/>
                      <a:pt x="23" y="34"/>
                    </a:cubicBezTo>
                    <a:cubicBezTo>
                      <a:pt x="23" y="32"/>
                      <a:pt x="24" y="28"/>
                      <a:pt x="28" y="29"/>
                    </a:cubicBezTo>
                    <a:cubicBezTo>
                      <a:pt x="32" y="30"/>
                      <a:pt x="35" y="31"/>
                      <a:pt x="35" y="30"/>
                    </a:cubicBezTo>
                    <a:cubicBezTo>
                      <a:pt x="35" y="29"/>
                      <a:pt x="34" y="24"/>
                      <a:pt x="33" y="23"/>
                    </a:cubicBezTo>
                    <a:cubicBezTo>
                      <a:pt x="31" y="21"/>
                      <a:pt x="27" y="16"/>
                      <a:pt x="26" y="11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9" name="Freeform 80"/>
              <p:cNvSpPr/>
              <p:nvPr/>
            </p:nvSpPr>
            <p:spPr bwMode="auto">
              <a:xfrm>
                <a:off x="4833938" y="2227263"/>
                <a:ext cx="134938" cy="74613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42" y="3"/>
                  </a:cxn>
                  <a:cxn ang="0">
                    <a:pos x="34" y="6"/>
                  </a:cxn>
                  <a:cxn ang="0">
                    <a:pos x="22" y="6"/>
                  </a:cxn>
                  <a:cxn ang="0">
                    <a:pos x="10" y="5"/>
                  </a:cxn>
                  <a:cxn ang="0">
                    <a:pos x="3" y="0"/>
                  </a:cxn>
                  <a:cxn ang="0">
                    <a:pos x="2" y="1"/>
                  </a:cxn>
                  <a:cxn ang="0">
                    <a:pos x="2" y="9"/>
                  </a:cxn>
                  <a:cxn ang="0">
                    <a:pos x="6" y="16"/>
                  </a:cxn>
                  <a:cxn ang="0">
                    <a:pos x="2" y="21"/>
                  </a:cxn>
                  <a:cxn ang="0">
                    <a:pos x="2" y="26"/>
                  </a:cxn>
                  <a:cxn ang="0">
                    <a:pos x="8" y="34"/>
                  </a:cxn>
                  <a:cxn ang="0">
                    <a:pos x="11" y="37"/>
                  </a:cxn>
                  <a:cxn ang="0">
                    <a:pos x="26" y="37"/>
                  </a:cxn>
                  <a:cxn ang="0">
                    <a:pos x="38" y="39"/>
                  </a:cxn>
                  <a:cxn ang="0">
                    <a:pos x="42" y="36"/>
                  </a:cxn>
                  <a:cxn ang="0">
                    <a:pos x="47" y="34"/>
                  </a:cxn>
                  <a:cxn ang="0">
                    <a:pos x="47" y="31"/>
                  </a:cxn>
                  <a:cxn ang="0">
                    <a:pos x="59" y="31"/>
                  </a:cxn>
                  <a:cxn ang="0">
                    <a:pos x="63" y="30"/>
                  </a:cxn>
                  <a:cxn ang="0">
                    <a:pos x="62" y="27"/>
                  </a:cxn>
                  <a:cxn ang="0">
                    <a:pos x="60" y="19"/>
                  </a:cxn>
                  <a:cxn ang="0">
                    <a:pos x="69" y="9"/>
                  </a:cxn>
                  <a:cxn ang="0">
                    <a:pos x="71" y="6"/>
                  </a:cxn>
                  <a:cxn ang="0">
                    <a:pos x="64" y="3"/>
                  </a:cxn>
                  <a:cxn ang="0">
                    <a:pos x="55" y="1"/>
                  </a:cxn>
                </a:cxnLst>
                <a:rect l="0" t="0" r="r" b="b"/>
                <a:pathLst>
                  <a:path w="71" h="39">
                    <a:moveTo>
                      <a:pt x="55" y="1"/>
                    </a:moveTo>
                    <a:cubicBezTo>
                      <a:pt x="52" y="0"/>
                      <a:pt x="44" y="1"/>
                      <a:pt x="42" y="3"/>
                    </a:cubicBezTo>
                    <a:cubicBezTo>
                      <a:pt x="39" y="5"/>
                      <a:pt x="36" y="7"/>
                      <a:pt x="34" y="6"/>
                    </a:cubicBezTo>
                    <a:cubicBezTo>
                      <a:pt x="31" y="6"/>
                      <a:pt x="23" y="6"/>
                      <a:pt x="22" y="6"/>
                    </a:cubicBezTo>
                    <a:cubicBezTo>
                      <a:pt x="20" y="6"/>
                      <a:pt x="11" y="4"/>
                      <a:pt x="10" y="5"/>
                    </a:cubicBezTo>
                    <a:cubicBezTo>
                      <a:pt x="9" y="5"/>
                      <a:pt x="6" y="1"/>
                      <a:pt x="3" y="0"/>
                    </a:cubicBezTo>
                    <a:cubicBezTo>
                      <a:pt x="3" y="1"/>
                      <a:pt x="3" y="1"/>
                      <a:pt x="2" y="1"/>
                    </a:cubicBezTo>
                    <a:cubicBezTo>
                      <a:pt x="0" y="3"/>
                      <a:pt x="0" y="7"/>
                      <a:pt x="2" y="9"/>
                    </a:cubicBezTo>
                    <a:cubicBezTo>
                      <a:pt x="5" y="11"/>
                      <a:pt x="8" y="16"/>
                      <a:pt x="6" y="16"/>
                    </a:cubicBezTo>
                    <a:cubicBezTo>
                      <a:pt x="4" y="16"/>
                      <a:pt x="2" y="19"/>
                      <a:pt x="2" y="21"/>
                    </a:cubicBezTo>
                    <a:cubicBezTo>
                      <a:pt x="2" y="22"/>
                      <a:pt x="1" y="26"/>
                      <a:pt x="2" y="26"/>
                    </a:cubicBezTo>
                    <a:cubicBezTo>
                      <a:pt x="3" y="27"/>
                      <a:pt x="8" y="32"/>
                      <a:pt x="8" y="34"/>
                    </a:cubicBezTo>
                    <a:cubicBezTo>
                      <a:pt x="9" y="35"/>
                      <a:pt x="11" y="36"/>
                      <a:pt x="11" y="37"/>
                    </a:cubicBezTo>
                    <a:cubicBezTo>
                      <a:pt x="15" y="36"/>
                      <a:pt x="24" y="36"/>
                      <a:pt x="26" y="37"/>
                    </a:cubicBezTo>
                    <a:cubicBezTo>
                      <a:pt x="28" y="38"/>
                      <a:pt x="38" y="39"/>
                      <a:pt x="38" y="39"/>
                    </a:cubicBezTo>
                    <a:cubicBezTo>
                      <a:pt x="40" y="39"/>
                      <a:pt x="43" y="38"/>
                      <a:pt x="42" y="36"/>
                    </a:cubicBezTo>
                    <a:cubicBezTo>
                      <a:pt x="41" y="35"/>
                      <a:pt x="45" y="34"/>
                      <a:pt x="47" y="34"/>
                    </a:cubicBezTo>
                    <a:cubicBezTo>
                      <a:pt x="47" y="32"/>
                      <a:pt x="47" y="31"/>
                      <a:pt x="47" y="31"/>
                    </a:cubicBezTo>
                    <a:cubicBezTo>
                      <a:pt x="49" y="30"/>
                      <a:pt x="56" y="29"/>
                      <a:pt x="59" y="31"/>
                    </a:cubicBezTo>
                    <a:cubicBezTo>
                      <a:pt x="60" y="31"/>
                      <a:pt x="62" y="31"/>
                      <a:pt x="63" y="30"/>
                    </a:cubicBezTo>
                    <a:cubicBezTo>
                      <a:pt x="63" y="28"/>
                      <a:pt x="63" y="27"/>
                      <a:pt x="62" y="27"/>
                    </a:cubicBezTo>
                    <a:cubicBezTo>
                      <a:pt x="60" y="27"/>
                      <a:pt x="57" y="19"/>
                      <a:pt x="60" y="19"/>
                    </a:cubicBezTo>
                    <a:cubicBezTo>
                      <a:pt x="62" y="18"/>
                      <a:pt x="65" y="10"/>
                      <a:pt x="69" y="9"/>
                    </a:cubicBezTo>
                    <a:cubicBezTo>
                      <a:pt x="70" y="8"/>
                      <a:pt x="71" y="8"/>
                      <a:pt x="71" y="6"/>
                    </a:cubicBezTo>
                    <a:cubicBezTo>
                      <a:pt x="68" y="5"/>
                      <a:pt x="65" y="4"/>
                      <a:pt x="64" y="3"/>
                    </a:cubicBezTo>
                    <a:cubicBezTo>
                      <a:pt x="63" y="2"/>
                      <a:pt x="58" y="1"/>
                      <a:pt x="55" y="1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0" name="Freeform 81"/>
              <p:cNvSpPr/>
              <p:nvPr/>
            </p:nvSpPr>
            <p:spPr bwMode="auto">
              <a:xfrm>
                <a:off x="4795838" y="2273300"/>
                <a:ext cx="58738" cy="42863"/>
              </a:xfrm>
              <a:custGeom>
                <a:avLst/>
                <a:gdLst/>
                <a:ahLst/>
                <a:cxnLst>
                  <a:cxn ang="0">
                    <a:pos x="7" y="22"/>
                  </a:cxn>
                  <a:cxn ang="0">
                    <a:pos x="7" y="22"/>
                  </a:cxn>
                  <a:cxn ang="0">
                    <a:pos x="8" y="22"/>
                  </a:cxn>
                  <a:cxn ang="0">
                    <a:pos x="8" y="22"/>
                  </a:cxn>
                  <a:cxn ang="0">
                    <a:pos x="8" y="22"/>
                  </a:cxn>
                  <a:cxn ang="0">
                    <a:pos x="8" y="22"/>
                  </a:cxn>
                  <a:cxn ang="0">
                    <a:pos x="12" y="22"/>
                  </a:cxn>
                  <a:cxn ang="0">
                    <a:pos x="12" y="22"/>
                  </a:cxn>
                  <a:cxn ang="0">
                    <a:pos x="13" y="21"/>
                  </a:cxn>
                  <a:cxn ang="0">
                    <a:pos x="13" y="21"/>
                  </a:cxn>
                  <a:cxn ang="0">
                    <a:pos x="15" y="21"/>
                  </a:cxn>
                  <a:cxn ang="0">
                    <a:pos x="20" y="18"/>
                  </a:cxn>
                  <a:cxn ang="0">
                    <a:pos x="30" y="13"/>
                  </a:cxn>
                  <a:cxn ang="0">
                    <a:pos x="31" y="13"/>
                  </a:cxn>
                  <a:cxn ang="0">
                    <a:pos x="28" y="10"/>
                  </a:cxn>
                  <a:cxn ang="0">
                    <a:pos x="22" y="2"/>
                  </a:cxn>
                  <a:cxn ang="0">
                    <a:pos x="22" y="1"/>
                  </a:cxn>
                  <a:cxn ang="0">
                    <a:pos x="22" y="1"/>
                  </a:cxn>
                  <a:cxn ang="0">
                    <a:pos x="22" y="0"/>
                  </a:cxn>
                  <a:cxn ang="0">
                    <a:pos x="2" y="4"/>
                  </a:cxn>
                  <a:cxn ang="0">
                    <a:pos x="2" y="3"/>
                  </a:cxn>
                  <a:cxn ang="0">
                    <a:pos x="1" y="15"/>
                  </a:cxn>
                  <a:cxn ang="0">
                    <a:pos x="7" y="22"/>
                  </a:cxn>
                </a:cxnLst>
                <a:rect l="0" t="0" r="r" b="b"/>
                <a:pathLst>
                  <a:path w="31" h="22">
                    <a:moveTo>
                      <a:pt x="7" y="22"/>
                    </a:moveTo>
                    <a:cubicBezTo>
                      <a:pt x="7" y="22"/>
                      <a:pt x="7" y="22"/>
                      <a:pt x="7" y="22"/>
                    </a:cubicBezTo>
                    <a:cubicBezTo>
                      <a:pt x="7" y="22"/>
                      <a:pt x="7" y="22"/>
                      <a:pt x="8" y="22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9" y="22"/>
                      <a:pt x="11" y="22"/>
                      <a:pt x="12" y="22"/>
                    </a:cubicBezTo>
                    <a:cubicBezTo>
                      <a:pt x="12" y="22"/>
                      <a:pt x="12" y="22"/>
                      <a:pt x="12" y="22"/>
                    </a:cubicBezTo>
                    <a:cubicBezTo>
                      <a:pt x="13" y="22"/>
                      <a:pt x="13" y="22"/>
                      <a:pt x="13" y="21"/>
                    </a:cubicBezTo>
                    <a:cubicBezTo>
                      <a:pt x="13" y="21"/>
                      <a:pt x="13" y="21"/>
                      <a:pt x="13" y="21"/>
                    </a:cubicBezTo>
                    <a:cubicBezTo>
                      <a:pt x="14" y="21"/>
                      <a:pt x="14" y="21"/>
                      <a:pt x="15" y="21"/>
                    </a:cubicBezTo>
                    <a:cubicBezTo>
                      <a:pt x="18" y="21"/>
                      <a:pt x="18" y="17"/>
                      <a:pt x="20" y="18"/>
                    </a:cubicBezTo>
                    <a:cubicBezTo>
                      <a:pt x="21" y="19"/>
                      <a:pt x="29" y="15"/>
                      <a:pt x="30" y="13"/>
                    </a:cubicBezTo>
                    <a:cubicBezTo>
                      <a:pt x="30" y="13"/>
                      <a:pt x="31" y="13"/>
                      <a:pt x="31" y="13"/>
                    </a:cubicBezTo>
                    <a:cubicBezTo>
                      <a:pt x="31" y="12"/>
                      <a:pt x="29" y="11"/>
                      <a:pt x="28" y="10"/>
                    </a:cubicBezTo>
                    <a:cubicBezTo>
                      <a:pt x="28" y="8"/>
                      <a:pt x="23" y="3"/>
                      <a:pt x="22" y="2"/>
                    </a:cubicBezTo>
                    <a:cubicBezTo>
                      <a:pt x="22" y="2"/>
                      <a:pt x="22" y="2"/>
                      <a:pt x="22" y="1"/>
                    </a:cubicBezTo>
                    <a:cubicBezTo>
                      <a:pt x="22" y="1"/>
                      <a:pt x="22" y="1"/>
                      <a:pt x="22" y="1"/>
                    </a:cubicBezTo>
                    <a:cubicBezTo>
                      <a:pt x="22" y="1"/>
                      <a:pt x="22" y="1"/>
                      <a:pt x="22" y="0"/>
                    </a:cubicBezTo>
                    <a:cubicBezTo>
                      <a:pt x="14" y="1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3"/>
                    </a:cubicBezTo>
                    <a:cubicBezTo>
                      <a:pt x="1" y="7"/>
                      <a:pt x="0" y="12"/>
                      <a:pt x="1" y="15"/>
                    </a:cubicBezTo>
                    <a:cubicBezTo>
                      <a:pt x="1" y="18"/>
                      <a:pt x="4" y="19"/>
                      <a:pt x="7" y="22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1" name="Freeform 82"/>
              <p:cNvSpPr/>
              <p:nvPr/>
            </p:nvSpPr>
            <p:spPr bwMode="auto">
              <a:xfrm>
                <a:off x="4833938" y="1998663"/>
                <a:ext cx="384175" cy="223838"/>
              </a:xfrm>
              <a:custGeom>
                <a:avLst/>
                <a:gdLst/>
                <a:ahLst/>
                <a:cxnLst>
                  <a:cxn ang="0">
                    <a:pos x="187" y="67"/>
                  </a:cxn>
                  <a:cxn ang="0">
                    <a:pos x="199" y="60"/>
                  </a:cxn>
                  <a:cxn ang="0">
                    <a:pos x="200" y="53"/>
                  </a:cxn>
                  <a:cxn ang="0">
                    <a:pos x="201" y="45"/>
                  </a:cxn>
                  <a:cxn ang="0">
                    <a:pos x="185" y="39"/>
                  </a:cxn>
                  <a:cxn ang="0">
                    <a:pos x="170" y="31"/>
                  </a:cxn>
                  <a:cxn ang="0">
                    <a:pos x="158" y="32"/>
                  </a:cxn>
                  <a:cxn ang="0">
                    <a:pos x="149" y="28"/>
                  </a:cxn>
                  <a:cxn ang="0">
                    <a:pos x="135" y="17"/>
                  </a:cxn>
                  <a:cxn ang="0">
                    <a:pos x="131" y="2"/>
                  </a:cxn>
                  <a:cxn ang="0">
                    <a:pos x="115" y="1"/>
                  </a:cxn>
                  <a:cxn ang="0">
                    <a:pos x="106" y="3"/>
                  </a:cxn>
                  <a:cxn ang="0">
                    <a:pos x="92" y="12"/>
                  </a:cxn>
                  <a:cxn ang="0">
                    <a:pos x="80" y="15"/>
                  </a:cxn>
                  <a:cxn ang="0">
                    <a:pos x="65" y="12"/>
                  </a:cxn>
                  <a:cxn ang="0">
                    <a:pos x="47" y="9"/>
                  </a:cxn>
                  <a:cxn ang="0">
                    <a:pos x="21" y="11"/>
                  </a:cxn>
                  <a:cxn ang="0">
                    <a:pos x="16" y="16"/>
                  </a:cxn>
                  <a:cxn ang="0">
                    <a:pos x="15" y="31"/>
                  </a:cxn>
                  <a:cxn ang="0">
                    <a:pos x="5" y="50"/>
                  </a:cxn>
                  <a:cxn ang="0">
                    <a:pos x="5" y="63"/>
                  </a:cxn>
                  <a:cxn ang="0">
                    <a:pos x="11" y="64"/>
                  </a:cxn>
                  <a:cxn ang="0">
                    <a:pos x="29" y="68"/>
                  </a:cxn>
                  <a:cxn ang="0">
                    <a:pos x="40" y="66"/>
                  </a:cxn>
                  <a:cxn ang="0">
                    <a:pos x="60" y="58"/>
                  </a:cxn>
                  <a:cxn ang="0">
                    <a:pos x="77" y="69"/>
                  </a:cxn>
                  <a:cxn ang="0">
                    <a:pos x="86" y="88"/>
                  </a:cxn>
                  <a:cxn ang="0">
                    <a:pos x="74" y="92"/>
                  </a:cxn>
                  <a:cxn ang="0">
                    <a:pos x="72" y="105"/>
                  </a:cxn>
                  <a:cxn ang="0">
                    <a:pos x="82" y="105"/>
                  </a:cxn>
                  <a:cxn ang="0">
                    <a:pos x="97" y="85"/>
                  </a:cxn>
                  <a:cxn ang="0">
                    <a:pos x="111" y="90"/>
                  </a:cxn>
                  <a:cxn ang="0">
                    <a:pos x="114" y="101"/>
                  </a:cxn>
                  <a:cxn ang="0">
                    <a:pos x="126" y="115"/>
                  </a:cxn>
                  <a:cxn ang="0">
                    <a:pos x="146" y="108"/>
                  </a:cxn>
                  <a:cxn ang="0">
                    <a:pos x="150" y="103"/>
                  </a:cxn>
                  <a:cxn ang="0">
                    <a:pos x="155" y="85"/>
                  </a:cxn>
                  <a:cxn ang="0">
                    <a:pos x="178" y="78"/>
                  </a:cxn>
                </a:cxnLst>
                <a:rect l="0" t="0" r="r" b="b"/>
                <a:pathLst>
                  <a:path w="201" h="117">
                    <a:moveTo>
                      <a:pt x="179" y="73"/>
                    </a:moveTo>
                    <a:cubicBezTo>
                      <a:pt x="180" y="73"/>
                      <a:pt x="186" y="67"/>
                      <a:pt x="187" y="67"/>
                    </a:cubicBezTo>
                    <a:cubicBezTo>
                      <a:pt x="189" y="67"/>
                      <a:pt x="197" y="68"/>
                      <a:pt x="197" y="67"/>
                    </a:cubicBezTo>
                    <a:cubicBezTo>
                      <a:pt x="197" y="66"/>
                      <a:pt x="199" y="62"/>
                      <a:pt x="199" y="60"/>
                    </a:cubicBezTo>
                    <a:cubicBezTo>
                      <a:pt x="198" y="59"/>
                      <a:pt x="196" y="57"/>
                      <a:pt x="196" y="56"/>
                    </a:cubicBezTo>
                    <a:cubicBezTo>
                      <a:pt x="197" y="55"/>
                      <a:pt x="200" y="55"/>
                      <a:pt x="200" y="53"/>
                    </a:cubicBezTo>
                    <a:cubicBezTo>
                      <a:pt x="200" y="52"/>
                      <a:pt x="197" y="51"/>
                      <a:pt x="197" y="50"/>
                    </a:cubicBezTo>
                    <a:cubicBezTo>
                      <a:pt x="197" y="49"/>
                      <a:pt x="201" y="47"/>
                      <a:pt x="201" y="45"/>
                    </a:cubicBezTo>
                    <a:cubicBezTo>
                      <a:pt x="200" y="43"/>
                      <a:pt x="197" y="43"/>
                      <a:pt x="194" y="41"/>
                    </a:cubicBezTo>
                    <a:cubicBezTo>
                      <a:pt x="191" y="40"/>
                      <a:pt x="188" y="40"/>
                      <a:pt x="185" y="39"/>
                    </a:cubicBezTo>
                    <a:cubicBezTo>
                      <a:pt x="182" y="37"/>
                      <a:pt x="175" y="38"/>
                      <a:pt x="175" y="37"/>
                    </a:cubicBezTo>
                    <a:cubicBezTo>
                      <a:pt x="175" y="36"/>
                      <a:pt x="171" y="33"/>
                      <a:pt x="170" y="31"/>
                    </a:cubicBezTo>
                    <a:cubicBezTo>
                      <a:pt x="169" y="30"/>
                      <a:pt x="166" y="31"/>
                      <a:pt x="164" y="32"/>
                    </a:cubicBezTo>
                    <a:cubicBezTo>
                      <a:pt x="162" y="33"/>
                      <a:pt x="160" y="34"/>
                      <a:pt x="158" y="32"/>
                    </a:cubicBezTo>
                    <a:cubicBezTo>
                      <a:pt x="156" y="31"/>
                      <a:pt x="155" y="29"/>
                      <a:pt x="153" y="30"/>
                    </a:cubicBezTo>
                    <a:cubicBezTo>
                      <a:pt x="151" y="31"/>
                      <a:pt x="148" y="30"/>
                      <a:pt x="149" y="28"/>
                    </a:cubicBezTo>
                    <a:cubicBezTo>
                      <a:pt x="149" y="25"/>
                      <a:pt x="145" y="20"/>
                      <a:pt x="144" y="19"/>
                    </a:cubicBezTo>
                    <a:cubicBezTo>
                      <a:pt x="142" y="18"/>
                      <a:pt x="137" y="19"/>
                      <a:pt x="135" y="17"/>
                    </a:cubicBezTo>
                    <a:cubicBezTo>
                      <a:pt x="134" y="14"/>
                      <a:pt x="132" y="12"/>
                      <a:pt x="133" y="11"/>
                    </a:cubicBezTo>
                    <a:cubicBezTo>
                      <a:pt x="134" y="9"/>
                      <a:pt x="133" y="4"/>
                      <a:pt x="131" y="2"/>
                    </a:cubicBezTo>
                    <a:cubicBezTo>
                      <a:pt x="130" y="0"/>
                      <a:pt x="124" y="0"/>
                      <a:pt x="122" y="1"/>
                    </a:cubicBezTo>
                    <a:cubicBezTo>
                      <a:pt x="120" y="2"/>
                      <a:pt x="116" y="0"/>
                      <a:pt x="115" y="1"/>
                    </a:cubicBezTo>
                    <a:cubicBezTo>
                      <a:pt x="113" y="2"/>
                      <a:pt x="112" y="4"/>
                      <a:pt x="109" y="4"/>
                    </a:cubicBezTo>
                    <a:cubicBezTo>
                      <a:pt x="108" y="4"/>
                      <a:pt x="107" y="4"/>
                      <a:pt x="106" y="3"/>
                    </a:cubicBezTo>
                    <a:cubicBezTo>
                      <a:pt x="104" y="4"/>
                      <a:pt x="99" y="4"/>
                      <a:pt x="99" y="4"/>
                    </a:cubicBezTo>
                    <a:cubicBezTo>
                      <a:pt x="99" y="4"/>
                      <a:pt x="92" y="10"/>
                      <a:pt x="92" y="12"/>
                    </a:cubicBezTo>
                    <a:cubicBezTo>
                      <a:pt x="92" y="14"/>
                      <a:pt x="92" y="17"/>
                      <a:pt x="90" y="15"/>
                    </a:cubicBezTo>
                    <a:cubicBezTo>
                      <a:pt x="89" y="14"/>
                      <a:pt x="82" y="14"/>
                      <a:pt x="80" y="15"/>
                    </a:cubicBezTo>
                    <a:cubicBezTo>
                      <a:pt x="78" y="16"/>
                      <a:pt x="76" y="11"/>
                      <a:pt x="73" y="12"/>
                    </a:cubicBezTo>
                    <a:cubicBezTo>
                      <a:pt x="70" y="14"/>
                      <a:pt x="66" y="10"/>
                      <a:pt x="65" y="12"/>
                    </a:cubicBezTo>
                    <a:cubicBezTo>
                      <a:pt x="65" y="13"/>
                      <a:pt x="61" y="12"/>
                      <a:pt x="58" y="11"/>
                    </a:cubicBezTo>
                    <a:cubicBezTo>
                      <a:pt x="55" y="9"/>
                      <a:pt x="49" y="11"/>
                      <a:pt x="47" y="9"/>
                    </a:cubicBezTo>
                    <a:cubicBezTo>
                      <a:pt x="45" y="7"/>
                      <a:pt x="32" y="7"/>
                      <a:pt x="28" y="7"/>
                    </a:cubicBezTo>
                    <a:cubicBezTo>
                      <a:pt x="24" y="7"/>
                      <a:pt x="23" y="9"/>
                      <a:pt x="21" y="11"/>
                    </a:cubicBezTo>
                    <a:cubicBezTo>
                      <a:pt x="19" y="13"/>
                      <a:pt x="17" y="12"/>
                      <a:pt x="15" y="12"/>
                    </a:cubicBezTo>
                    <a:cubicBezTo>
                      <a:pt x="15" y="14"/>
                      <a:pt x="15" y="15"/>
                      <a:pt x="16" y="16"/>
                    </a:cubicBezTo>
                    <a:cubicBezTo>
                      <a:pt x="17" y="18"/>
                      <a:pt x="21" y="25"/>
                      <a:pt x="20" y="27"/>
                    </a:cubicBezTo>
                    <a:cubicBezTo>
                      <a:pt x="19" y="29"/>
                      <a:pt x="17" y="29"/>
                      <a:pt x="15" y="31"/>
                    </a:cubicBezTo>
                    <a:cubicBezTo>
                      <a:pt x="14" y="33"/>
                      <a:pt x="5" y="41"/>
                      <a:pt x="5" y="42"/>
                    </a:cubicBezTo>
                    <a:cubicBezTo>
                      <a:pt x="4" y="43"/>
                      <a:pt x="6" y="49"/>
                      <a:pt x="5" y="50"/>
                    </a:cubicBezTo>
                    <a:cubicBezTo>
                      <a:pt x="4" y="51"/>
                      <a:pt x="0" y="56"/>
                      <a:pt x="0" y="58"/>
                    </a:cubicBezTo>
                    <a:cubicBezTo>
                      <a:pt x="0" y="60"/>
                      <a:pt x="3" y="63"/>
                      <a:pt x="5" y="63"/>
                    </a:cubicBezTo>
                    <a:cubicBezTo>
                      <a:pt x="6" y="64"/>
                      <a:pt x="6" y="64"/>
                      <a:pt x="7" y="65"/>
                    </a:cubicBezTo>
                    <a:cubicBezTo>
                      <a:pt x="8" y="64"/>
                      <a:pt x="10" y="64"/>
                      <a:pt x="11" y="64"/>
                    </a:cubicBezTo>
                    <a:cubicBezTo>
                      <a:pt x="13" y="64"/>
                      <a:pt x="20" y="66"/>
                      <a:pt x="22" y="66"/>
                    </a:cubicBezTo>
                    <a:cubicBezTo>
                      <a:pt x="25" y="66"/>
                      <a:pt x="28" y="67"/>
                      <a:pt x="29" y="68"/>
                    </a:cubicBezTo>
                    <a:cubicBezTo>
                      <a:pt x="30" y="69"/>
                      <a:pt x="32" y="69"/>
                      <a:pt x="34" y="67"/>
                    </a:cubicBezTo>
                    <a:cubicBezTo>
                      <a:pt x="36" y="65"/>
                      <a:pt x="38" y="66"/>
                      <a:pt x="40" y="66"/>
                    </a:cubicBezTo>
                    <a:cubicBezTo>
                      <a:pt x="42" y="66"/>
                      <a:pt x="45" y="65"/>
                      <a:pt x="46" y="63"/>
                    </a:cubicBezTo>
                    <a:cubicBezTo>
                      <a:pt x="47" y="61"/>
                      <a:pt x="57" y="59"/>
                      <a:pt x="60" y="58"/>
                    </a:cubicBezTo>
                    <a:cubicBezTo>
                      <a:pt x="62" y="58"/>
                      <a:pt x="66" y="63"/>
                      <a:pt x="69" y="63"/>
                    </a:cubicBezTo>
                    <a:cubicBezTo>
                      <a:pt x="71" y="63"/>
                      <a:pt x="75" y="65"/>
                      <a:pt x="77" y="69"/>
                    </a:cubicBezTo>
                    <a:cubicBezTo>
                      <a:pt x="78" y="74"/>
                      <a:pt x="82" y="79"/>
                      <a:pt x="84" y="81"/>
                    </a:cubicBezTo>
                    <a:cubicBezTo>
                      <a:pt x="85" y="82"/>
                      <a:pt x="86" y="87"/>
                      <a:pt x="86" y="88"/>
                    </a:cubicBezTo>
                    <a:cubicBezTo>
                      <a:pt x="86" y="89"/>
                      <a:pt x="83" y="88"/>
                      <a:pt x="79" y="87"/>
                    </a:cubicBezTo>
                    <a:cubicBezTo>
                      <a:pt x="75" y="86"/>
                      <a:pt x="74" y="90"/>
                      <a:pt x="74" y="92"/>
                    </a:cubicBezTo>
                    <a:cubicBezTo>
                      <a:pt x="74" y="94"/>
                      <a:pt x="69" y="101"/>
                      <a:pt x="68" y="102"/>
                    </a:cubicBezTo>
                    <a:cubicBezTo>
                      <a:pt x="67" y="103"/>
                      <a:pt x="70" y="104"/>
                      <a:pt x="72" y="105"/>
                    </a:cubicBezTo>
                    <a:cubicBezTo>
                      <a:pt x="73" y="105"/>
                      <a:pt x="77" y="102"/>
                      <a:pt x="78" y="102"/>
                    </a:cubicBezTo>
                    <a:cubicBezTo>
                      <a:pt x="79" y="102"/>
                      <a:pt x="81" y="103"/>
                      <a:pt x="82" y="105"/>
                    </a:cubicBezTo>
                    <a:cubicBezTo>
                      <a:pt x="82" y="99"/>
                      <a:pt x="83" y="100"/>
                      <a:pt x="88" y="96"/>
                    </a:cubicBezTo>
                    <a:cubicBezTo>
                      <a:pt x="93" y="93"/>
                      <a:pt x="93" y="86"/>
                      <a:pt x="97" y="85"/>
                    </a:cubicBezTo>
                    <a:cubicBezTo>
                      <a:pt x="102" y="84"/>
                      <a:pt x="104" y="82"/>
                      <a:pt x="110" y="83"/>
                    </a:cubicBezTo>
                    <a:cubicBezTo>
                      <a:pt x="116" y="84"/>
                      <a:pt x="107" y="88"/>
                      <a:pt x="111" y="90"/>
                    </a:cubicBezTo>
                    <a:cubicBezTo>
                      <a:pt x="115" y="93"/>
                      <a:pt x="129" y="90"/>
                      <a:pt x="129" y="93"/>
                    </a:cubicBezTo>
                    <a:cubicBezTo>
                      <a:pt x="130" y="96"/>
                      <a:pt x="114" y="100"/>
                      <a:pt x="114" y="101"/>
                    </a:cubicBezTo>
                    <a:cubicBezTo>
                      <a:pt x="115" y="103"/>
                      <a:pt x="123" y="105"/>
                      <a:pt x="126" y="107"/>
                    </a:cubicBezTo>
                    <a:cubicBezTo>
                      <a:pt x="129" y="108"/>
                      <a:pt x="125" y="114"/>
                      <a:pt x="126" y="115"/>
                    </a:cubicBezTo>
                    <a:cubicBezTo>
                      <a:pt x="128" y="117"/>
                      <a:pt x="132" y="116"/>
                      <a:pt x="135" y="113"/>
                    </a:cubicBezTo>
                    <a:cubicBezTo>
                      <a:pt x="139" y="111"/>
                      <a:pt x="142" y="111"/>
                      <a:pt x="146" y="108"/>
                    </a:cubicBezTo>
                    <a:cubicBezTo>
                      <a:pt x="151" y="105"/>
                      <a:pt x="160" y="108"/>
                      <a:pt x="161" y="106"/>
                    </a:cubicBezTo>
                    <a:cubicBezTo>
                      <a:pt x="162" y="104"/>
                      <a:pt x="159" y="103"/>
                      <a:pt x="150" y="103"/>
                    </a:cubicBezTo>
                    <a:cubicBezTo>
                      <a:pt x="141" y="104"/>
                      <a:pt x="141" y="96"/>
                      <a:pt x="141" y="94"/>
                    </a:cubicBezTo>
                    <a:cubicBezTo>
                      <a:pt x="141" y="92"/>
                      <a:pt x="150" y="86"/>
                      <a:pt x="155" y="85"/>
                    </a:cubicBezTo>
                    <a:cubicBezTo>
                      <a:pt x="160" y="85"/>
                      <a:pt x="164" y="83"/>
                      <a:pt x="169" y="81"/>
                    </a:cubicBezTo>
                    <a:cubicBezTo>
                      <a:pt x="171" y="80"/>
                      <a:pt x="175" y="79"/>
                      <a:pt x="178" y="78"/>
                    </a:cubicBezTo>
                    <a:cubicBezTo>
                      <a:pt x="178" y="76"/>
                      <a:pt x="177" y="73"/>
                      <a:pt x="179" y="73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2" name="Freeform 83"/>
              <p:cNvSpPr/>
              <p:nvPr/>
            </p:nvSpPr>
            <p:spPr bwMode="auto">
              <a:xfrm>
                <a:off x="4854575" y="1884363"/>
                <a:ext cx="203200" cy="146050"/>
              </a:xfrm>
              <a:custGeom>
                <a:avLst/>
                <a:gdLst/>
                <a:ahLst/>
                <a:cxnLst>
                  <a:cxn ang="0">
                    <a:pos x="99" y="38"/>
                  </a:cxn>
                  <a:cxn ang="0">
                    <a:pos x="93" y="32"/>
                  </a:cxn>
                  <a:cxn ang="0">
                    <a:pos x="88" y="25"/>
                  </a:cxn>
                  <a:cxn ang="0">
                    <a:pos x="86" y="17"/>
                  </a:cxn>
                  <a:cxn ang="0">
                    <a:pos x="85" y="9"/>
                  </a:cxn>
                  <a:cxn ang="0">
                    <a:pos x="75" y="6"/>
                  </a:cxn>
                  <a:cxn ang="0">
                    <a:pos x="69" y="6"/>
                  </a:cxn>
                  <a:cxn ang="0">
                    <a:pos x="63" y="3"/>
                  </a:cxn>
                  <a:cxn ang="0">
                    <a:pos x="57" y="1"/>
                  </a:cxn>
                  <a:cxn ang="0">
                    <a:pos x="57" y="0"/>
                  </a:cxn>
                  <a:cxn ang="0">
                    <a:pos x="53" y="2"/>
                  </a:cxn>
                  <a:cxn ang="0">
                    <a:pos x="49" y="6"/>
                  </a:cxn>
                  <a:cxn ang="0">
                    <a:pos x="41" y="7"/>
                  </a:cxn>
                  <a:cxn ang="0">
                    <a:pos x="38" y="13"/>
                  </a:cxn>
                  <a:cxn ang="0">
                    <a:pos x="37" y="17"/>
                  </a:cxn>
                  <a:cxn ang="0">
                    <a:pos x="33" y="20"/>
                  </a:cxn>
                  <a:cxn ang="0">
                    <a:pos x="27" y="26"/>
                  </a:cxn>
                  <a:cxn ang="0">
                    <a:pos x="26" y="31"/>
                  </a:cxn>
                  <a:cxn ang="0">
                    <a:pos x="18" y="33"/>
                  </a:cxn>
                  <a:cxn ang="0">
                    <a:pos x="13" y="36"/>
                  </a:cxn>
                  <a:cxn ang="0">
                    <a:pos x="4" y="35"/>
                  </a:cxn>
                  <a:cxn ang="0">
                    <a:pos x="4" y="36"/>
                  </a:cxn>
                  <a:cxn ang="0">
                    <a:pos x="6" y="45"/>
                  </a:cxn>
                  <a:cxn ang="0">
                    <a:pos x="7" y="55"/>
                  </a:cxn>
                  <a:cxn ang="0">
                    <a:pos x="0" y="60"/>
                  </a:cxn>
                  <a:cxn ang="0">
                    <a:pos x="4" y="66"/>
                  </a:cxn>
                  <a:cxn ang="0">
                    <a:pos x="4" y="72"/>
                  </a:cxn>
                  <a:cxn ang="0">
                    <a:pos x="10" y="71"/>
                  </a:cxn>
                  <a:cxn ang="0">
                    <a:pos x="17" y="67"/>
                  </a:cxn>
                  <a:cxn ang="0">
                    <a:pos x="36" y="69"/>
                  </a:cxn>
                  <a:cxn ang="0">
                    <a:pos x="47" y="71"/>
                  </a:cxn>
                  <a:cxn ang="0">
                    <a:pos x="54" y="72"/>
                  </a:cxn>
                  <a:cxn ang="0">
                    <a:pos x="62" y="72"/>
                  </a:cxn>
                  <a:cxn ang="0">
                    <a:pos x="69" y="75"/>
                  </a:cxn>
                  <a:cxn ang="0">
                    <a:pos x="79" y="75"/>
                  </a:cxn>
                  <a:cxn ang="0">
                    <a:pos x="81" y="72"/>
                  </a:cxn>
                  <a:cxn ang="0">
                    <a:pos x="88" y="64"/>
                  </a:cxn>
                  <a:cxn ang="0">
                    <a:pos x="95" y="63"/>
                  </a:cxn>
                  <a:cxn ang="0">
                    <a:pos x="94" y="58"/>
                  </a:cxn>
                  <a:cxn ang="0">
                    <a:pos x="92" y="48"/>
                  </a:cxn>
                  <a:cxn ang="0">
                    <a:pos x="100" y="49"/>
                  </a:cxn>
                  <a:cxn ang="0">
                    <a:pos x="106" y="44"/>
                  </a:cxn>
                  <a:cxn ang="0">
                    <a:pos x="99" y="38"/>
                  </a:cxn>
                </a:cxnLst>
                <a:rect l="0" t="0" r="r" b="b"/>
                <a:pathLst>
                  <a:path w="106" h="77">
                    <a:moveTo>
                      <a:pt x="99" y="38"/>
                    </a:moveTo>
                    <a:cubicBezTo>
                      <a:pt x="97" y="37"/>
                      <a:pt x="96" y="33"/>
                      <a:pt x="93" y="32"/>
                    </a:cubicBezTo>
                    <a:cubicBezTo>
                      <a:pt x="90" y="30"/>
                      <a:pt x="90" y="26"/>
                      <a:pt x="88" y="25"/>
                    </a:cubicBezTo>
                    <a:cubicBezTo>
                      <a:pt x="85" y="23"/>
                      <a:pt x="87" y="19"/>
                      <a:pt x="86" y="17"/>
                    </a:cubicBezTo>
                    <a:cubicBezTo>
                      <a:pt x="86" y="14"/>
                      <a:pt x="87" y="10"/>
                      <a:pt x="85" y="9"/>
                    </a:cubicBezTo>
                    <a:cubicBezTo>
                      <a:pt x="84" y="8"/>
                      <a:pt x="78" y="5"/>
                      <a:pt x="75" y="6"/>
                    </a:cubicBezTo>
                    <a:cubicBezTo>
                      <a:pt x="72" y="7"/>
                      <a:pt x="70" y="8"/>
                      <a:pt x="69" y="6"/>
                    </a:cubicBezTo>
                    <a:cubicBezTo>
                      <a:pt x="68" y="4"/>
                      <a:pt x="66" y="2"/>
                      <a:pt x="63" y="3"/>
                    </a:cubicBezTo>
                    <a:cubicBezTo>
                      <a:pt x="60" y="4"/>
                      <a:pt x="59" y="3"/>
                      <a:pt x="57" y="1"/>
                    </a:cubicBezTo>
                    <a:cubicBezTo>
                      <a:pt x="57" y="1"/>
                      <a:pt x="57" y="1"/>
                      <a:pt x="57" y="0"/>
                    </a:cubicBezTo>
                    <a:cubicBezTo>
                      <a:pt x="55" y="1"/>
                      <a:pt x="54" y="1"/>
                      <a:pt x="53" y="2"/>
                    </a:cubicBezTo>
                    <a:cubicBezTo>
                      <a:pt x="51" y="3"/>
                      <a:pt x="51" y="6"/>
                      <a:pt x="49" y="6"/>
                    </a:cubicBezTo>
                    <a:cubicBezTo>
                      <a:pt x="46" y="6"/>
                      <a:pt x="44" y="5"/>
                      <a:pt x="41" y="7"/>
                    </a:cubicBezTo>
                    <a:cubicBezTo>
                      <a:pt x="38" y="9"/>
                      <a:pt x="38" y="11"/>
                      <a:pt x="38" y="13"/>
                    </a:cubicBezTo>
                    <a:cubicBezTo>
                      <a:pt x="38" y="15"/>
                      <a:pt x="39" y="17"/>
                      <a:pt x="37" y="17"/>
                    </a:cubicBezTo>
                    <a:cubicBezTo>
                      <a:pt x="35" y="17"/>
                      <a:pt x="35" y="20"/>
                      <a:pt x="33" y="20"/>
                    </a:cubicBezTo>
                    <a:cubicBezTo>
                      <a:pt x="31" y="21"/>
                      <a:pt x="28" y="24"/>
                      <a:pt x="27" y="26"/>
                    </a:cubicBezTo>
                    <a:cubicBezTo>
                      <a:pt x="27" y="27"/>
                      <a:pt x="27" y="31"/>
                      <a:pt x="26" y="31"/>
                    </a:cubicBezTo>
                    <a:cubicBezTo>
                      <a:pt x="24" y="31"/>
                      <a:pt x="20" y="32"/>
                      <a:pt x="18" y="33"/>
                    </a:cubicBezTo>
                    <a:cubicBezTo>
                      <a:pt x="17" y="35"/>
                      <a:pt x="15" y="37"/>
                      <a:pt x="13" y="36"/>
                    </a:cubicBezTo>
                    <a:cubicBezTo>
                      <a:pt x="11" y="36"/>
                      <a:pt x="8" y="35"/>
                      <a:pt x="4" y="35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3" y="40"/>
                      <a:pt x="4" y="43"/>
                      <a:pt x="6" y="45"/>
                    </a:cubicBezTo>
                    <a:cubicBezTo>
                      <a:pt x="8" y="47"/>
                      <a:pt x="9" y="54"/>
                      <a:pt x="7" y="55"/>
                    </a:cubicBezTo>
                    <a:cubicBezTo>
                      <a:pt x="4" y="56"/>
                      <a:pt x="0" y="59"/>
                      <a:pt x="0" y="60"/>
                    </a:cubicBezTo>
                    <a:cubicBezTo>
                      <a:pt x="0" y="62"/>
                      <a:pt x="5" y="64"/>
                      <a:pt x="4" y="66"/>
                    </a:cubicBezTo>
                    <a:cubicBezTo>
                      <a:pt x="3" y="67"/>
                      <a:pt x="3" y="70"/>
                      <a:pt x="4" y="72"/>
                    </a:cubicBezTo>
                    <a:cubicBezTo>
                      <a:pt x="6" y="72"/>
                      <a:pt x="8" y="73"/>
                      <a:pt x="10" y="71"/>
                    </a:cubicBezTo>
                    <a:cubicBezTo>
                      <a:pt x="12" y="69"/>
                      <a:pt x="13" y="67"/>
                      <a:pt x="17" y="67"/>
                    </a:cubicBezTo>
                    <a:cubicBezTo>
                      <a:pt x="21" y="67"/>
                      <a:pt x="34" y="67"/>
                      <a:pt x="36" y="69"/>
                    </a:cubicBezTo>
                    <a:cubicBezTo>
                      <a:pt x="38" y="71"/>
                      <a:pt x="44" y="69"/>
                      <a:pt x="47" y="71"/>
                    </a:cubicBezTo>
                    <a:cubicBezTo>
                      <a:pt x="50" y="72"/>
                      <a:pt x="54" y="73"/>
                      <a:pt x="54" y="72"/>
                    </a:cubicBezTo>
                    <a:cubicBezTo>
                      <a:pt x="55" y="70"/>
                      <a:pt x="59" y="74"/>
                      <a:pt x="62" y="72"/>
                    </a:cubicBezTo>
                    <a:cubicBezTo>
                      <a:pt x="65" y="71"/>
                      <a:pt x="67" y="76"/>
                      <a:pt x="69" y="75"/>
                    </a:cubicBezTo>
                    <a:cubicBezTo>
                      <a:pt x="71" y="74"/>
                      <a:pt x="78" y="74"/>
                      <a:pt x="79" y="75"/>
                    </a:cubicBezTo>
                    <a:cubicBezTo>
                      <a:pt x="81" y="77"/>
                      <a:pt x="81" y="74"/>
                      <a:pt x="81" y="72"/>
                    </a:cubicBezTo>
                    <a:cubicBezTo>
                      <a:pt x="81" y="70"/>
                      <a:pt x="88" y="64"/>
                      <a:pt x="88" y="64"/>
                    </a:cubicBezTo>
                    <a:cubicBezTo>
                      <a:pt x="88" y="64"/>
                      <a:pt x="93" y="64"/>
                      <a:pt x="95" y="63"/>
                    </a:cubicBezTo>
                    <a:cubicBezTo>
                      <a:pt x="95" y="62"/>
                      <a:pt x="94" y="60"/>
                      <a:pt x="94" y="58"/>
                    </a:cubicBezTo>
                    <a:cubicBezTo>
                      <a:pt x="92" y="53"/>
                      <a:pt x="90" y="49"/>
                      <a:pt x="92" y="48"/>
                    </a:cubicBezTo>
                    <a:cubicBezTo>
                      <a:pt x="93" y="46"/>
                      <a:pt x="98" y="50"/>
                      <a:pt x="100" y="49"/>
                    </a:cubicBezTo>
                    <a:cubicBezTo>
                      <a:pt x="102" y="48"/>
                      <a:pt x="106" y="46"/>
                      <a:pt x="106" y="44"/>
                    </a:cubicBezTo>
                    <a:cubicBezTo>
                      <a:pt x="105" y="41"/>
                      <a:pt x="101" y="38"/>
                      <a:pt x="99" y="38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3" name="Freeform 84"/>
              <p:cNvSpPr/>
              <p:nvPr/>
            </p:nvSpPr>
            <p:spPr bwMode="auto">
              <a:xfrm>
                <a:off x="4803775" y="1827213"/>
                <a:ext cx="160338" cy="74613"/>
              </a:xfrm>
              <a:custGeom>
                <a:avLst/>
                <a:gdLst/>
                <a:ahLst/>
                <a:cxnLst>
                  <a:cxn ang="0">
                    <a:pos x="29" y="27"/>
                  </a:cxn>
                  <a:cxn ang="0">
                    <a:pos x="43" y="27"/>
                  </a:cxn>
                  <a:cxn ang="0">
                    <a:pos x="49" y="30"/>
                  </a:cxn>
                  <a:cxn ang="0">
                    <a:pos x="60" y="36"/>
                  </a:cxn>
                  <a:cxn ang="0">
                    <a:pos x="66" y="39"/>
                  </a:cxn>
                  <a:cxn ang="0">
                    <a:pos x="68" y="37"/>
                  </a:cxn>
                  <a:cxn ang="0">
                    <a:pos x="76" y="36"/>
                  </a:cxn>
                  <a:cxn ang="0">
                    <a:pos x="80" y="32"/>
                  </a:cxn>
                  <a:cxn ang="0">
                    <a:pos x="84" y="30"/>
                  </a:cxn>
                  <a:cxn ang="0">
                    <a:pos x="81" y="24"/>
                  </a:cxn>
                  <a:cxn ang="0">
                    <a:pos x="78" y="17"/>
                  </a:cxn>
                  <a:cxn ang="0">
                    <a:pos x="76" y="11"/>
                  </a:cxn>
                  <a:cxn ang="0">
                    <a:pos x="74" y="8"/>
                  </a:cxn>
                  <a:cxn ang="0">
                    <a:pos x="64" y="7"/>
                  </a:cxn>
                  <a:cxn ang="0">
                    <a:pos x="52" y="1"/>
                  </a:cxn>
                  <a:cxn ang="0">
                    <a:pos x="40" y="1"/>
                  </a:cxn>
                  <a:cxn ang="0">
                    <a:pos x="39" y="12"/>
                  </a:cxn>
                  <a:cxn ang="0">
                    <a:pos x="30" y="16"/>
                  </a:cxn>
                  <a:cxn ang="0">
                    <a:pos x="20" y="5"/>
                  </a:cxn>
                  <a:cxn ang="0">
                    <a:pos x="9" y="10"/>
                  </a:cxn>
                  <a:cxn ang="0">
                    <a:pos x="5" y="19"/>
                  </a:cxn>
                  <a:cxn ang="0">
                    <a:pos x="3" y="29"/>
                  </a:cxn>
                  <a:cxn ang="0">
                    <a:pos x="3" y="30"/>
                  </a:cxn>
                  <a:cxn ang="0">
                    <a:pos x="12" y="27"/>
                  </a:cxn>
                  <a:cxn ang="0">
                    <a:pos x="29" y="27"/>
                  </a:cxn>
                </a:cxnLst>
                <a:rect l="0" t="0" r="r" b="b"/>
                <a:pathLst>
                  <a:path w="84" h="39">
                    <a:moveTo>
                      <a:pt x="29" y="27"/>
                    </a:moveTo>
                    <a:cubicBezTo>
                      <a:pt x="32" y="27"/>
                      <a:pt x="39" y="29"/>
                      <a:pt x="43" y="27"/>
                    </a:cubicBezTo>
                    <a:cubicBezTo>
                      <a:pt x="47" y="26"/>
                      <a:pt x="47" y="31"/>
                      <a:pt x="49" y="30"/>
                    </a:cubicBezTo>
                    <a:cubicBezTo>
                      <a:pt x="52" y="29"/>
                      <a:pt x="57" y="33"/>
                      <a:pt x="60" y="36"/>
                    </a:cubicBezTo>
                    <a:cubicBezTo>
                      <a:pt x="62" y="37"/>
                      <a:pt x="64" y="38"/>
                      <a:pt x="66" y="39"/>
                    </a:cubicBezTo>
                    <a:cubicBezTo>
                      <a:pt x="66" y="38"/>
                      <a:pt x="67" y="38"/>
                      <a:pt x="68" y="37"/>
                    </a:cubicBezTo>
                    <a:cubicBezTo>
                      <a:pt x="71" y="35"/>
                      <a:pt x="73" y="36"/>
                      <a:pt x="76" y="36"/>
                    </a:cubicBezTo>
                    <a:cubicBezTo>
                      <a:pt x="78" y="36"/>
                      <a:pt x="78" y="33"/>
                      <a:pt x="80" y="32"/>
                    </a:cubicBezTo>
                    <a:cubicBezTo>
                      <a:pt x="81" y="31"/>
                      <a:pt x="82" y="31"/>
                      <a:pt x="84" y="30"/>
                    </a:cubicBezTo>
                    <a:cubicBezTo>
                      <a:pt x="83" y="29"/>
                      <a:pt x="83" y="25"/>
                      <a:pt x="81" y="24"/>
                    </a:cubicBezTo>
                    <a:cubicBezTo>
                      <a:pt x="79" y="22"/>
                      <a:pt x="77" y="19"/>
                      <a:pt x="78" y="17"/>
                    </a:cubicBezTo>
                    <a:cubicBezTo>
                      <a:pt x="78" y="15"/>
                      <a:pt x="78" y="13"/>
                      <a:pt x="76" y="11"/>
                    </a:cubicBezTo>
                    <a:cubicBezTo>
                      <a:pt x="75" y="10"/>
                      <a:pt x="75" y="9"/>
                      <a:pt x="74" y="8"/>
                    </a:cubicBezTo>
                    <a:cubicBezTo>
                      <a:pt x="70" y="7"/>
                      <a:pt x="65" y="7"/>
                      <a:pt x="64" y="7"/>
                    </a:cubicBezTo>
                    <a:cubicBezTo>
                      <a:pt x="62" y="8"/>
                      <a:pt x="54" y="2"/>
                      <a:pt x="52" y="1"/>
                    </a:cubicBezTo>
                    <a:cubicBezTo>
                      <a:pt x="51" y="0"/>
                      <a:pt x="46" y="0"/>
                      <a:pt x="40" y="1"/>
                    </a:cubicBezTo>
                    <a:cubicBezTo>
                      <a:pt x="37" y="4"/>
                      <a:pt x="39" y="7"/>
                      <a:pt x="39" y="12"/>
                    </a:cubicBezTo>
                    <a:cubicBezTo>
                      <a:pt x="39" y="17"/>
                      <a:pt x="33" y="16"/>
                      <a:pt x="30" y="16"/>
                    </a:cubicBezTo>
                    <a:cubicBezTo>
                      <a:pt x="27" y="16"/>
                      <a:pt x="22" y="7"/>
                      <a:pt x="20" y="5"/>
                    </a:cubicBezTo>
                    <a:cubicBezTo>
                      <a:pt x="18" y="2"/>
                      <a:pt x="13" y="7"/>
                      <a:pt x="9" y="10"/>
                    </a:cubicBezTo>
                    <a:cubicBezTo>
                      <a:pt x="5" y="12"/>
                      <a:pt x="7" y="16"/>
                      <a:pt x="5" y="19"/>
                    </a:cubicBezTo>
                    <a:cubicBezTo>
                      <a:pt x="2" y="21"/>
                      <a:pt x="0" y="24"/>
                      <a:pt x="3" y="29"/>
                    </a:cubicBezTo>
                    <a:cubicBezTo>
                      <a:pt x="3" y="29"/>
                      <a:pt x="3" y="30"/>
                      <a:pt x="3" y="30"/>
                    </a:cubicBezTo>
                    <a:cubicBezTo>
                      <a:pt x="7" y="30"/>
                      <a:pt x="10" y="29"/>
                      <a:pt x="12" y="27"/>
                    </a:cubicBezTo>
                    <a:cubicBezTo>
                      <a:pt x="16" y="25"/>
                      <a:pt x="25" y="27"/>
                      <a:pt x="29" y="27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4" name="Freeform 85"/>
              <p:cNvSpPr/>
              <p:nvPr/>
            </p:nvSpPr>
            <p:spPr bwMode="auto">
              <a:xfrm>
                <a:off x="4803775" y="1874838"/>
                <a:ext cx="125413" cy="79375"/>
              </a:xfrm>
              <a:custGeom>
                <a:avLst/>
                <a:gdLst/>
                <a:ahLst/>
                <a:cxnLst>
                  <a:cxn ang="0">
                    <a:pos x="10" y="21"/>
                  </a:cxn>
                  <a:cxn ang="0">
                    <a:pos x="16" y="23"/>
                  </a:cxn>
                  <a:cxn ang="0">
                    <a:pos x="23" y="27"/>
                  </a:cxn>
                  <a:cxn ang="0">
                    <a:pos x="23" y="35"/>
                  </a:cxn>
                  <a:cxn ang="0">
                    <a:pos x="31" y="40"/>
                  </a:cxn>
                  <a:cxn ang="0">
                    <a:pos x="40" y="41"/>
                  </a:cxn>
                  <a:cxn ang="0">
                    <a:pos x="45" y="38"/>
                  </a:cxn>
                  <a:cxn ang="0">
                    <a:pos x="53" y="36"/>
                  </a:cxn>
                  <a:cxn ang="0">
                    <a:pos x="54" y="31"/>
                  </a:cxn>
                  <a:cxn ang="0">
                    <a:pos x="60" y="25"/>
                  </a:cxn>
                  <a:cxn ang="0">
                    <a:pos x="64" y="22"/>
                  </a:cxn>
                  <a:cxn ang="0">
                    <a:pos x="65" y="18"/>
                  </a:cxn>
                  <a:cxn ang="0">
                    <a:pos x="66" y="14"/>
                  </a:cxn>
                  <a:cxn ang="0">
                    <a:pos x="60" y="11"/>
                  </a:cxn>
                  <a:cxn ang="0">
                    <a:pos x="49" y="5"/>
                  </a:cxn>
                  <a:cxn ang="0">
                    <a:pos x="43" y="2"/>
                  </a:cxn>
                  <a:cxn ang="0">
                    <a:pos x="29" y="2"/>
                  </a:cxn>
                  <a:cxn ang="0">
                    <a:pos x="12" y="2"/>
                  </a:cxn>
                  <a:cxn ang="0">
                    <a:pos x="3" y="5"/>
                  </a:cxn>
                  <a:cxn ang="0">
                    <a:pos x="2" y="17"/>
                  </a:cxn>
                  <a:cxn ang="0">
                    <a:pos x="3" y="20"/>
                  </a:cxn>
                  <a:cxn ang="0">
                    <a:pos x="10" y="21"/>
                  </a:cxn>
                </a:cxnLst>
                <a:rect l="0" t="0" r="r" b="b"/>
                <a:pathLst>
                  <a:path w="66" h="42">
                    <a:moveTo>
                      <a:pt x="10" y="21"/>
                    </a:moveTo>
                    <a:cubicBezTo>
                      <a:pt x="11" y="23"/>
                      <a:pt x="15" y="24"/>
                      <a:pt x="16" y="23"/>
                    </a:cubicBezTo>
                    <a:cubicBezTo>
                      <a:pt x="18" y="23"/>
                      <a:pt x="23" y="25"/>
                      <a:pt x="23" y="27"/>
                    </a:cubicBezTo>
                    <a:cubicBezTo>
                      <a:pt x="23" y="29"/>
                      <a:pt x="21" y="35"/>
                      <a:pt x="23" y="35"/>
                    </a:cubicBezTo>
                    <a:cubicBezTo>
                      <a:pt x="24" y="35"/>
                      <a:pt x="31" y="37"/>
                      <a:pt x="31" y="40"/>
                    </a:cubicBezTo>
                    <a:cubicBezTo>
                      <a:pt x="35" y="40"/>
                      <a:pt x="38" y="41"/>
                      <a:pt x="40" y="41"/>
                    </a:cubicBezTo>
                    <a:cubicBezTo>
                      <a:pt x="42" y="42"/>
                      <a:pt x="44" y="40"/>
                      <a:pt x="45" y="38"/>
                    </a:cubicBezTo>
                    <a:cubicBezTo>
                      <a:pt x="47" y="37"/>
                      <a:pt x="51" y="36"/>
                      <a:pt x="53" y="36"/>
                    </a:cubicBezTo>
                    <a:cubicBezTo>
                      <a:pt x="54" y="36"/>
                      <a:pt x="54" y="32"/>
                      <a:pt x="54" y="31"/>
                    </a:cubicBezTo>
                    <a:cubicBezTo>
                      <a:pt x="55" y="29"/>
                      <a:pt x="58" y="26"/>
                      <a:pt x="60" y="25"/>
                    </a:cubicBezTo>
                    <a:cubicBezTo>
                      <a:pt x="62" y="25"/>
                      <a:pt x="62" y="22"/>
                      <a:pt x="64" y="22"/>
                    </a:cubicBezTo>
                    <a:cubicBezTo>
                      <a:pt x="66" y="22"/>
                      <a:pt x="65" y="20"/>
                      <a:pt x="65" y="18"/>
                    </a:cubicBezTo>
                    <a:cubicBezTo>
                      <a:pt x="65" y="17"/>
                      <a:pt x="65" y="16"/>
                      <a:pt x="66" y="14"/>
                    </a:cubicBezTo>
                    <a:cubicBezTo>
                      <a:pt x="64" y="13"/>
                      <a:pt x="62" y="12"/>
                      <a:pt x="60" y="11"/>
                    </a:cubicBezTo>
                    <a:cubicBezTo>
                      <a:pt x="57" y="8"/>
                      <a:pt x="52" y="4"/>
                      <a:pt x="49" y="5"/>
                    </a:cubicBezTo>
                    <a:cubicBezTo>
                      <a:pt x="47" y="6"/>
                      <a:pt x="47" y="1"/>
                      <a:pt x="43" y="2"/>
                    </a:cubicBezTo>
                    <a:cubicBezTo>
                      <a:pt x="39" y="4"/>
                      <a:pt x="32" y="2"/>
                      <a:pt x="29" y="2"/>
                    </a:cubicBezTo>
                    <a:cubicBezTo>
                      <a:pt x="25" y="2"/>
                      <a:pt x="16" y="0"/>
                      <a:pt x="12" y="2"/>
                    </a:cubicBezTo>
                    <a:cubicBezTo>
                      <a:pt x="10" y="4"/>
                      <a:pt x="7" y="5"/>
                      <a:pt x="3" y="5"/>
                    </a:cubicBezTo>
                    <a:cubicBezTo>
                      <a:pt x="6" y="9"/>
                      <a:pt x="5" y="14"/>
                      <a:pt x="2" y="17"/>
                    </a:cubicBezTo>
                    <a:cubicBezTo>
                      <a:pt x="0" y="19"/>
                      <a:pt x="1" y="19"/>
                      <a:pt x="3" y="20"/>
                    </a:cubicBezTo>
                    <a:cubicBezTo>
                      <a:pt x="5" y="20"/>
                      <a:pt x="9" y="19"/>
                      <a:pt x="10" y="21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5" name="Freeform 86"/>
              <p:cNvSpPr/>
              <p:nvPr/>
            </p:nvSpPr>
            <p:spPr bwMode="auto">
              <a:xfrm>
                <a:off x="4495800" y="2132013"/>
                <a:ext cx="96838" cy="55563"/>
              </a:xfrm>
              <a:custGeom>
                <a:avLst/>
                <a:gdLst/>
                <a:ahLst/>
                <a:cxnLst>
                  <a:cxn ang="0">
                    <a:pos x="46" y="12"/>
                  </a:cxn>
                  <a:cxn ang="0">
                    <a:pos x="40" y="9"/>
                  </a:cxn>
                  <a:cxn ang="0">
                    <a:pos x="40" y="4"/>
                  </a:cxn>
                  <a:cxn ang="0">
                    <a:pos x="33" y="1"/>
                  </a:cxn>
                  <a:cxn ang="0">
                    <a:pos x="26" y="2"/>
                  </a:cxn>
                  <a:cxn ang="0">
                    <a:pos x="16" y="2"/>
                  </a:cxn>
                  <a:cxn ang="0">
                    <a:pos x="15" y="4"/>
                  </a:cxn>
                  <a:cxn ang="0">
                    <a:pos x="9" y="8"/>
                  </a:cxn>
                  <a:cxn ang="0">
                    <a:pos x="2" y="17"/>
                  </a:cxn>
                  <a:cxn ang="0">
                    <a:pos x="3" y="21"/>
                  </a:cxn>
                  <a:cxn ang="0">
                    <a:pos x="8" y="22"/>
                  </a:cxn>
                  <a:cxn ang="0">
                    <a:pos x="10" y="27"/>
                  </a:cxn>
                  <a:cxn ang="0">
                    <a:pos x="10" y="27"/>
                  </a:cxn>
                  <a:cxn ang="0">
                    <a:pos x="20" y="27"/>
                  </a:cxn>
                  <a:cxn ang="0">
                    <a:pos x="25" y="19"/>
                  </a:cxn>
                  <a:cxn ang="0">
                    <a:pos x="32" y="26"/>
                  </a:cxn>
                  <a:cxn ang="0">
                    <a:pos x="35" y="22"/>
                  </a:cxn>
                  <a:cxn ang="0">
                    <a:pos x="39" y="20"/>
                  </a:cxn>
                  <a:cxn ang="0">
                    <a:pos x="44" y="19"/>
                  </a:cxn>
                  <a:cxn ang="0">
                    <a:pos x="47" y="17"/>
                  </a:cxn>
                  <a:cxn ang="0">
                    <a:pos x="49" y="15"/>
                  </a:cxn>
                  <a:cxn ang="0">
                    <a:pos x="51" y="12"/>
                  </a:cxn>
                  <a:cxn ang="0">
                    <a:pos x="46" y="12"/>
                  </a:cxn>
                </a:cxnLst>
                <a:rect l="0" t="0" r="r" b="b"/>
                <a:pathLst>
                  <a:path w="51" h="29">
                    <a:moveTo>
                      <a:pt x="46" y="12"/>
                    </a:moveTo>
                    <a:cubicBezTo>
                      <a:pt x="43" y="13"/>
                      <a:pt x="40" y="10"/>
                      <a:pt x="40" y="9"/>
                    </a:cubicBezTo>
                    <a:cubicBezTo>
                      <a:pt x="40" y="8"/>
                      <a:pt x="39" y="6"/>
                      <a:pt x="40" y="4"/>
                    </a:cubicBezTo>
                    <a:cubicBezTo>
                      <a:pt x="38" y="3"/>
                      <a:pt x="35" y="2"/>
                      <a:pt x="33" y="1"/>
                    </a:cubicBezTo>
                    <a:cubicBezTo>
                      <a:pt x="30" y="0"/>
                      <a:pt x="28" y="0"/>
                      <a:pt x="26" y="2"/>
                    </a:cubicBezTo>
                    <a:cubicBezTo>
                      <a:pt x="24" y="2"/>
                      <a:pt x="19" y="2"/>
                      <a:pt x="16" y="2"/>
                    </a:cubicBezTo>
                    <a:cubicBezTo>
                      <a:pt x="16" y="3"/>
                      <a:pt x="15" y="4"/>
                      <a:pt x="15" y="4"/>
                    </a:cubicBezTo>
                    <a:cubicBezTo>
                      <a:pt x="12" y="4"/>
                      <a:pt x="9" y="6"/>
                      <a:pt x="9" y="8"/>
                    </a:cubicBezTo>
                    <a:cubicBezTo>
                      <a:pt x="8" y="11"/>
                      <a:pt x="3" y="13"/>
                      <a:pt x="2" y="17"/>
                    </a:cubicBezTo>
                    <a:cubicBezTo>
                      <a:pt x="0" y="22"/>
                      <a:pt x="1" y="24"/>
                      <a:pt x="3" y="21"/>
                    </a:cubicBezTo>
                    <a:cubicBezTo>
                      <a:pt x="5" y="18"/>
                      <a:pt x="8" y="19"/>
                      <a:pt x="8" y="22"/>
                    </a:cubicBezTo>
                    <a:cubicBezTo>
                      <a:pt x="8" y="24"/>
                      <a:pt x="11" y="24"/>
                      <a:pt x="10" y="27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3" y="27"/>
                      <a:pt x="18" y="27"/>
                      <a:pt x="20" y="27"/>
                    </a:cubicBezTo>
                    <a:cubicBezTo>
                      <a:pt x="22" y="27"/>
                      <a:pt x="24" y="19"/>
                      <a:pt x="25" y="19"/>
                    </a:cubicBezTo>
                    <a:cubicBezTo>
                      <a:pt x="26" y="18"/>
                      <a:pt x="29" y="24"/>
                      <a:pt x="32" y="26"/>
                    </a:cubicBezTo>
                    <a:cubicBezTo>
                      <a:pt x="34" y="29"/>
                      <a:pt x="35" y="24"/>
                      <a:pt x="35" y="22"/>
                    </a:cubicBezTo>
                    <a:cubicBezTo>
                      <a:pt x="35" y="20"/>
                      <a:pt x="37" y="20"/>
                      <a:pt x="39" y="20"/>
                    </a:cubicBezTo>
                    <a:cubicBezTo>
                      <a:pt x="40" y="20"/>
                      <a:pt x="44" y="21"/>
                      <a:pt x="44" y="19"/>
                    </a:cubicBezTo>
                    <a:cubicBezTo>
                      <a:pt x="44" y="16"/>
                      <a:pt x="46" y="17"/>
                      <a:pt x="47" y="17"/>
                    </a:cubicBezTo>
                    <a:cubicBezTo>
                      <a:pt x="49" y="17"/>
                      <a:pt x="49" y="15"/>
                      <a:pt x="49" y="15"/>
                    </a:cubicBezTo>
                    <a:cubicBezTo>
                      <a:pt x="51" y="12"/>
                      <a:pt x="51" y="12"/>
                      <a:pt x="51" y="12"/>
                    </a:cubicBezTo>
                    <a:cubicBezTo>
                      <a:pt x="49" y="12"/>
                      <a:pt x="47" y="11"/>
                      <a:pt x="46" y="12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6" name="Freeform 87"/>
              <p:cNvSpPr/>
              <p:nvPr/>
            </p:nvSpPr>
            <p:spPr bwMode="auto">
              <a:xfrm>
                <a:off x="4494213" y="1927225"/>
                <a:ext cx="192088" cy="219075"/>
              </a:xfrm>
              <a:custGeom>
                <a:avLst/>
                <a:gdLst/>
                <a:ahLst/>
                <a:cxnLst>
                  <a:cxn ang="0">
                    <a:pos x="13" y="29"/>
                  </a:cxn>
                  <a:cxn ang="0">
                    <a:pos x="7" y="35"/>
                  </a:cxn>
                  <a:cxn ang="0">
                    <a:pos x="11" y="41"/>
                  </a:cxn>
                  <a:cxn ang="0">
                    <a:pos x="9" y="44"/>
                  </a:cxn>
                  <a:cxn ang="0">
                    <a:pos x="2" y="47"/>
                  </a:cxn>
                  <a:cxn ang="0">
                    <a:pos x="2" y="53"/>
                  </a:cxn>
                  <a:cxn ang="0">
                    <a:pos x="0" y="62"/>
                  </a:cxn>
                  <a:cxn ang="0">
                    <a:pos x="3" y="69"/>
                  </a:cxn>
                  <a:cxn ang="0">
                    <a:pos x="1" y="73"/>
                  </a:cxn>
                  <a:cxn ang="0">
                    <a:pos x="5" y="82"/>
                  </a:cxn>
                  <a:cxn ang="0">
                    <a:pos x="7" y="84"/>
                  </a:cxn>
                  <a:cxn ang="0">
                    <a:pos x="14" y="87"/>
                  </a:cxn>
                  <a:cxn ang="0">
                    <a:pos x="20" y="89"/>
                  </a:cxn>
                  <a:cxn ang="0">
                    <a:pos x="23" y="93"/>
                  </a:cxn>
                  <a:cxn ang="0">
                    <a:pos x="18" y="102"/>
                  </a:cxn>
                  <a:cxn ang="0">
                    <a:pos x="17" y="109"/>
                  </a:cxn>
                  <a:cxn ang="0">
                    <a:pos x="27" y="109"/>
                  </a:cxn>
                  <a:cxn ang="0">
                    <a:pos x="34" y="108"/>
                  </a:cxn>
                  <a:cxn ang="0">
                    <a:pos x="41" y="111"/>
                  </a:cxn>
                  <a:cxn ang="0">
                    <a:pos x="42" y="110"/>
                  </a:cxn>
                  <a:cxn ang="0">
                    <a:pos x="49" y="112"/>
                  </a:cxn>
                  <a:cxn ang="0">
                    <a:pos x="55" y="111"/>
                  </a:cxn>
                  <a:cxn ang="0">
                    <a:pos x="62" y="110"/>
                  </a:cxn>
                  <a:cxn ang="0">
                    <a:pos x="73" y="108"/>
                  </a:cxn>
                  <a:cxn ang="0">
                    <a:pos x="78" y="105"/>
                  </a:cxn>
                  <a:cxn ang="0">
                    <a:pos x="82" y="98"/>
                  </a:cxn>
                  <a:cxn ang="0">
                    <a:pos x="89" y="93"/>
                  </a:cxn>
                  <a:cxn ang="0">
                    <a:pos x="77" y="84"/>
                  </a:cxn>
                  <a:cxn ang="0">
                    <a:pos x="73" y="74"/>
                  </a:cxn>
                  <a:cxn ang="0">
                    <a:pos x="72" y="68"/>
                  </a:cxn>
                  <a:cxn ang="0">
                    <a:pos x="84" y="64"/>
                  </a:cxn>
                  <a:cxn ang="0">
                    <a:pos x="93" y="60"/>
                  </a:cxn>
                  <a:cxn ang="0">
                    <a:pos x="99" y="59"/>
                  </a:cxn>
                  <a:cxn ang="0">
                    <a:pos x="100" y="53"/>
                  </a:cxn>
                  <a:cxn ang="0">
                    <a:pos x="97" y="44"/>
                  </a:cxn>
                  <a:cxn ang="0">
                    <a:pos x="95" y="38"/>
                  </a:cxn>
                  <a:cxn ang="0">
                    <a:pos x="93" y="33"/>
                  </a:cxn>
                  <a:cxn ang="0">
                    <a:pos x="92" y="28"/>
                  </a:cxn>
                  <a:cxn ang="0">
                    <a:pos x="92" y="16"/>
                  </a:cxn>
                  <a:cxn ang="0">
                    <a:pos x="92" y="15"/>
                  </a:cxn>
                  <a:cxn ang="0">
                    <a:pos x="91" y="14"/>
                  </a:cxn>
                  <a:cxn ang="0">
                    <a:pos x="85" y="10"/>
                  </a:cxn>
                  <a:cxn ang="0">
                    <a:pos x="86" y="3"/>
                  </a:cxn>
                  <a:cxn ang="0">
                    <a:pos x="76" y="6"/>
                  </a:cxn>
                  <a:cxn ang="0">
                    <a:pos x="63" y="13"/>
                  </a:cxn>
                  <a:cxn ang="0">
                    <a:pos x="57" y="9"/>
                  </a:cxn>
                  <a:cxn ang="0">
                    <a:pos x="53" y="7"/>
                  </a:cxn>
                  <a:cxn ang="0">
                    <a:pos x="45" y="3"/>
                  </a:cxn>
                  <a:cxn ang="0">
                    <a:pos x="44" y="0"/>
                  </a:cxn>
                  <a:cxn ang="0">
                    <a:pos x="40" y="1"/>
                  </a:cxn>
                  <a:cxn ang="0">
                    <a:pos x="30" y="0"/>
                  </a:cxn>
                  <a:cxn ang="0">
                    <a:pos x="32" y="5"/>
                  </a:cxn>
                  <a:cxn ang="0">
                    <a:pos x="35" y="15"/>
                  </a:cxn>
                  <a:cxn ang="0">
                    <a:pos x="30" y="19"/>
                  </a:cxn>
                  <a:cxn ang="0">
                    <a:pos x="22" y="18"/>
                  </a:cxn>
                  <a:cxn ang="0">
                    <a:pos x="13" y="19"/>
                  </a:cxn>
                  <a:cxn ang="0">
                    <a:pos x="13" y="22"/>
                  </a:cxn>
                  <a:cxn ang="0">
                    <a:pos x="13" y="29"/>
                  </a:cxn>
                </a:cxnLst>
                <a:rect l="0" t="0" r="r" b="b"/>
                <a:pathLst>
                  <a:path w="101" h="114">
                    <a:moveTo>
                      <a:pt x="13" y="29"/>
                    </a:moveTo>
                    <a:cubicBezTo>
                      <a:pt x="10" y="33"/>
                      <a:pt x="7" y="34"/>
                      <a:pt x="7" y="35"/>
                    </a:cubicBezTo>
                    <a:cubicBezTo>
                      <a:pt x="8" y="36"/>
                      <a:pt x="12" y="39"/>
                      <a:pt x="11" y="41"/>
                    </a:cubicBezTo>
                    <a:cubicBezTo>
                      <a:pt x="10" y="42"/>
                      <a:pt x="9" y="41"/>
                      <a:pt x="9" y="44"/>
                    </a:cubicBezTo>
                    <a:cubicBezTo>
                      <a:pt x="9" y="47"/>
                      <a:pt x="4" y="47"/>
                      <a:pt x="2" y="47"/>
                    </a:cubicBezTo>
                    <a:cubicBezTo>
                      <a:pt x="1" y="47"/>
                      <a:pt x="3" y="50"/>
                      <a:pt x="2" y="53"/>
                    </a:cubicBezTo>
                    <a:cubicBezTo>
                      <a:pt x="1" y="55"/>
                      <a:pt x="1" y="60"/>
                      <a:pt x="0" y="62"/>
                    </a:cubicBezTo>
                    <a:cubicBezTo>
                      <a:pt x="0" y="64"/>
                      <a:pt x="4" y="67"/>
                      <a:pt x="3" y="69"/>
                    </a:cubicBezTo>
                    <a:cubicBezTo>
                      <a:pt x="3" y="70"/>
                      <a:pt x="0" y="72"/>
                      <a:pt x="1" y="73"/>
                    </a:cubicBezTo>
                    <a:cubicBezTo>
                      <a:pt x="2" y="74"/>
                      <a:pt x="4" y="76"/>
                      <a:pt x="5" y="82"/>
                    </a:cubicBezTo>
                    <a:cubicBezTo>
                      <a:pt x="6" y="83"/>
                      <a:pt x="7" y="83"/>
                      <a:pt x="7" y="84"/>
                    </a:cubicBezTo>
                    <a:cubicBezTo>
                      <a:pt x="9" y="86"/>
                      <a:pt x="11" y="87"/>
                      <a:pt x="14" y="87"/>
                    </a:cubicBezTo>
                    <a:cubicBezTo>
                      <a:pt x="18" y="87"/>
                      <a:pt x="19" y="89"/>
                      <a:pt x="20" y="89"/>
                    </a:cubicBezTo>
                    <a:cubicBezTo>
                      <a:pt x="22" y="89"/>
                      <a:pt x="26" y="90"/>
                      <a:pt x="23" y="93"/>
                    </a:cubicBezTo>
                    <a:cubicBezTo>
                      <a:pt x="19" y="96"/>
                      <a:pt x="19" y="99"/>
                      <a:pt x="18" y="102"/>
                    </a:cubicBezTo>
                    <a:cubicBezTo>
                      <a:pt x="18" y="104"/>
                      <a:pt x="18" y="107"/>
                      <a:pt x="17" y="109"/>
                    </a:cubicBezTo>
                    <a:cubicBezTo>
                      <a:pt x="20" y="109"/>
                      <a:pt x="25" y="109"/>
                      <a:pt x="27" y="109"/>
                    </a:cubicBezTo>
                    <a:cubicBezTo>
                      <a:pt x="29" y="107"/>
                      <a:pt x="31" y="107"/>
                      <a:pt x="34" y="108"/>
                    </a:cubicBezTo>
                    <a:cubicBezTo>
                      <a:pt x="36" y="109"/>
                      <a:pt x="39" y="110"/>
                      <a:pt x="41" y="111"/>
                    </a:cubicBezTo>
                    <a:cubicBezTo>
                      <a:pt x="41" y="110"/>
                      <a:pt x="41" y="110"/>
                      <a:pt x="42" y="110"/>
                    </a:cubicBezTo>
                    <a:cubicBezTo>
                      <a:pt x="44" y="110"/>
                      <a:pt x="47" y="114"/>
                      <a:pt x="49" y="112"/>
                    </a:cubicBezTo>
                    <a:cubicBezTo>
                      <a:pt x="50" y="109"/>
                      <a:pt x="54" y="110"/>
                      <a:pt x="55" y="111"/>
                    </a:cubicBezTo>
                    <a:cubicBezTo>
                      <a:pt x="57" y="112"/>
                      <a:pt x="60" y="112"/>
                      <a:pt x="62" y="110"/>
                    </a:cubicBezTo>
                    <a:cubicBezTo>
                      <a:pt x="64" y="108"/>
                      <a:pt x="72" y="107"/>
                      <a:pt x="73" y="108"/>
                    </a:cubicBezTo>
                    <a:cubicBezTo>
                      <a:pt x="75" y="109"/>
                      <a:pt x="80" y="111"/>
                      <a:pt x="78" y="105"/>
                    </a:cubicBezTo>
                    <a:cubicBezTo>
                      <a:pt x="76" y="99"/>
                      <a:pt x="82" y="100"/>
                      <a:pt x="82" y="98"/>
                    </a:cubicBezTo>
                    <a:cubicBezTo>
                      <a:pt x="83" y="95"/>
                      <a:pt x="90" y="94"/>
                      <a:pt x="89" y="93"/>
                    </a:cubicBezTo>
                    <a:cubicBezTo>
                      <a:pt x="88" y="91"/>
                      <a:pt x="79" y="86"/>
                      <a:pt x="77" y="84"/>
                    </a:cubicBezTo>
                    <a:cubicBezTo>
                      <a:pt x="74" y="82"/>
                      <a:pt x="74" y="77"/>
                      <a:pt x="73" y="74"/>
                    </a:cubicBezTo>
                    <a:cubicBezTo>
                      <a:pt x="72" y="72"/>
                      <a:pt x="69" y="69"/>
                      <a:pt x="72" y="68"/>
                    </a:cubicBezTo>
                    <a:cubicBezTo>
                      <a:pt x="76" y="68"/>
                      <a:pt x="81" y="66"/>
                      <a:pt x="84" y="64"/>
                    </a:cubicBezTo>
                    <a:cubicBezTo>
                      <a:pt x="87" y="61"/>
                      <a:pt x="92" y="61"/>
                      <a:pt x="93" y="60"/>
                    </a:cubicBezTo>
                    <a:cubicBezTo>
                      <a:pt x="95" y="58"/>
                      <a:pt x="98" y="61"/>
                      <a:pt x="99" y="59"/>
                    </a:cubicBezTo>
                    <a:cubicBezTo>
                      <a:pt x="100" y="58"/>
                      <a:pt x="101" y="55"/>
                      <a:pt x="100" y="53"/>
                    </a:cubicBezTo>
                    <a:cubicBezTo>
                      <a:pt x="98" y="51"/>
                      <a:pt x="97" y="48"/>
                      <a:pt x="97" y="44"/>
                    </a:cubicBezTo>
                    <a:cubicBezTo>
                      <a:pt x="97" y="40"/>
                      <a:pt x="95" y="40"/>
                      <a:pt x="95" y="38"/>
                    </a:cubicBezTo>
                    <a:cubicBezTo>
                      <a:pt x="95" y="36"/>
                      <a:pt x="95" y="34"/>
                      <a:pt x="93" y="33"/>
                    </a:cubicBezTo>
                    <a:cubicBezTo>
                      <a:pt x="91" y="32"/>
                      <a:pt x="90" y="31"/>
                      <a:pt x="92" y="28"/>
                    </a:cubicBezTo>
                    <a:cubicBezTo>
                      <a:pt x="94" y="25"/>
                      <a:pt x="93" y="18"/>
                      <a:pt x="92" y="16"/>
                    </a:cubicBezTo>
                    <a:cubicBezTo>
                      <a:pt x="92" y="16"/>
                      <a:pt x="92" y="15"/>
                      <a:pt x="92" y="15"/>
                    </a:cubicBezTo>
                    <a:cubicBezTo>
                      <a:pt x="92" y="15"/>
                      <a:pt x="91" y="14"/>
                      <a:pt x="91" y="14"/>
                    </a:cubicBezTo>
                    <a:cubicBezTo>
                      <a:pt x="91" y="11"/>
                      <a:pt x="89" y="10"/>
                      <a:pt x="85" y="10"/>
                    </a:cubicBezTo>
                    <a:cubicBezTo>
                      <a:pt x="80" y="10"/>
                      <a:pt x="87" y="6"/>
                      <a:pt x="86" y="3"/>
                    </a:cubicBezTo>
                    <a:cubicBezTo>
                      <a:pt x="84" y="1"/>
                      <a:pt x="80" y="7"/>
                      <a:pt x="76" y="6"/>
                    </a:cubicBezTo>
                    <a:cubicBezTo>
                      <a:pt x="72" y="5"/>
                      <a:pt x="67" y="11"/>
                      <a:pt x="63" y="13"/>
                    </a:cubicBezTo>
                    <a:cubicBezTo>
                      <a:pt x="60" y="16"/>
                      <a:pt x="55" y="13"/>
                      <a:pt x="57" y="9"/>
                    </a:cubicBezTo>
                    <a:cubicBezTo>
                      <a:pt x="60" y="5"/>
                      <a:pt x="57" y="6"/>
                      <a:pt x="53" y="7"/>
                    </a:cubicBezTo>
                    <a:cubicBezTo>
                      <a:pt x="49" y="9"/>
                      <a:pt x="44" y="7"/>
                      <a:pt x="45" y="3"/>
                    </a:cubicBezTo>
                    <a:cubicBezTo>
                      <a:pt x="45" y="2"/>
                      <a:pt x="45" y="1"/>
                      <a:pt x="44" y="0"/>
                    </a:cubicBezTo>
                    <a:cubicBezTo>
                      <a:pt x="42" y="1"/>
                      <a:pt x="41" y="1"/>
                      <a:pt x="40" y="1"/>
                    </a:cubicBezTo>
                    <a:cubicBezTo>
                      <a:pt x="38" y="0"/>
                      <a:pt x="34" y="0"/>
                      <a:pt x="30" y="0"/>
                    </a:cubicBezTo>
                    <a:cubicBezTo>
                      <a:pt x="31" y="1"/>
                      <a:pt x="32" y="3"/>
                      <a:pt x="32" y="5"/>
                    </a:cubicBezTo>
                    <a:cubicBezTo>
                      <a:pt x="30" y="8"/>
                      <a:pt x="33" y="10"/>
                      <a:pt x="35" y="15"/>
                    </a:cubicBezTo>
                    <a:cubicBezTo>
                      <a:pt x="37" y="19"/>
                      <a:pt x="30" y="16"/>
                      <a:pt x="30" y="19"/>
                    </a:cubicBezTo>
                    <a:cubicBezTo>
                      <a:pt x="30" y="22"/>
                      <a:pt x="24" y="19"/>
                      <a:pt x="22" y="18"/>
                    </a:cubicBezTo>
                    <a:cubicBezTo>
                      <a:pt x="20" y="17"/>
                      <a:pt x="13" y="18"/>
                      <a:pt x="13" y="19"/>
                    </a:cubicBezTo>
                    <a:cubicBezTo>
                      <a:pt x="13" y="20"/>
                      <a:pt x="13" y="21"/>
                      <a:pt x="13" y="22"/>
                    </a:cubicBezTo>
                    <a:cubicBezTo>
                      <a:pt x="14" y="25"/>
                      <a:pt x="14" y="28"/>
                      <a:pt x="13" y="29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7" name="Freeform 88"/>
              <p:cNvSpPr/>
              <p:nvPr/>
            </p:nvSpPr>
            <p:spPr bwMode="auto">
              <a:xfrm>
                <a:off x="4808538" y="1404938"/>
                <a:ext cx="225425" cy="360363"/>
              </a:xfrm>
              <a:custGeom>
                <a:avLst/>
                <a:gdLst/>
                <a:ahLst/>
                <a:cxnLst>
                  <a:cxn ang="0">
                    <a:pos x="100" y="158"/>
                  </a:cxn>
                  <a:cxn ang="0">
                    <a:pos x="117" y="142"/>
                  </a:cxn>
                  <a:cxn ang="0">
                    <a:pos x="114" y="133"/>
                  </a:cxn>
                  <a:cxn ang="0">
                    <a:pos x="100" y="122"/>
                  </a:cxn>
                  <a:cxn ang="0">
                    <a:pos x="107" y="116"/>
                  </a:cxn>
                  <a:cxn ang="0">
                    <a:pos x="101" y="110"/>
                  </a:cxn>
                  <a:cxn ang="0">
                    <a:pos x="102" y="104"/>
                  </a:cxn>
                  <a:cxn ang="0">
                    <a:pos x="97" y="101"/>
                  </a:cxn>
                  <a:cxn ang="0">
                    <a:pos x="99" y="97"/>
                  </a:cxn>
                  <a:cxn ang="0">
                    <a:pos x="98" y="89"/>
                  </a:cxn>
                  <a:cxn ang="0">
                    <a:pos x="101" y="82"/>
                  </a:cxn>
                  <a:cxn ang="0">
                    <a:pos x="91" y="65"/>
                  </a:cxn>
                  <a:cxn ang="0">
                    <a:pos x="94" y="58"/>
                  </a:cxn>
                  <a:cxn ang="0">
                    <a:pos x="101" y="50"/>
                  </a:cxn>
                  <a:cxn ang="0">
                    <a:pos x="93" y="42"/>
                  </a:cxn>
                  <a:cxn ang="0">
                    <a:pos x="86" y="38"/>
                  </a:cxn>
                  <a:cxn ang="0">
                    <a:pos x="84" y="31"/>
                  </a:cxn>
                  <a:cxn ang="0">
                    <a:pos x="86" y="25"/>
                  </a:cxn>
                  <a:cxn ang="0">
                    <a:pos x="90" y="22"/>
                  </a:cxn>
                  <a:cxn ang="0">
                    <a:pos x="93" y="18"/>
                  </a:cxn>
                  <a:cxn ang="0">
                    <a:pos x="93" y="11"/>
                  </a:cxn>
                  <a:cxn ang="0">
                    <a:pos x="81" y="3"/>
                  </a:cxn>
                  <a:cxn ang="0">
                    <a:pos x="72" y="3"/>
                  </a:cxn>
                  <a:cxn ang="0">
                    <a:pos x="61" y="6"/>
                  </a:cxn>
                  <a:cxn ang="0">
                    <a:pos x="54" y="14"/>
                  </a:cxn>
                  <a:cxn ang="0">
                    <a:pos x="52" y="23"/>
                  </a:cxn>
                  <a:cxn ang="0">
                    <a:pos x="47" y="30"/>
                  </a:cxn>
                  <a:cxn ang="0">
                    <a:pos x="40" y="28"/>
                  </a:cxn>
                  <a:cxn ang="0">
                    <a:pos x="32" y="28"/>
                  </a:cxn>
                  <a:cxn ang="0">
                    <a:pos x="19" y="27"/>
                  </a:cxn>
                  <a:cxn ang="0">
                    <a:pos x="7" y="18"/>
                  </a:cxn>
                  <a:cxn ang="0">
                    <a:pos x="0" y="23"/>
                  </a:cxn>
                  <a:cxn ang="0">
                    <a:pos x="12" y="32"/>
                  </a:cxn>
                  <a:cxn ang="0">
                    <a:pos x="28" y="42"/>
                  </a:cxn>
                  <a:cxn ang="0">
                    <a:pos x="29" y="53"/>
                  </a:cxn>
                  <a:cxn ang="0">
                    <a:pos x="31" y="63"/>
                  </a:cxn>
                  <a:cxn ang="0">
                    <a:pos x="31" y="73"/>
                  </a:cxn>
                  <a:cxn ang="0">
                    <a:pos x="33" y="78"/>
                  </a:cxn>
                  <a:cxn ang="0">
                    <a:pos x="34" y="84"/>
                  </a:cxn>
                  <a:cxn ang="0">
                    <a:pos x="44" y="88"/>
                  </a:cxn>
                  <a:cxn ang="0">
                    <a:pos x="48" y="96"/>
                  </a:cxn>
                  <a:cxn ang="0">
                    <a:pos x="46" y="100"/>
                  </a:cxn>
                  <a:cxn ang="0">
                    <a:pos x="39" y="105"/>
                  </a:cxn>
                  <a:cxn ang="0">
                    <a:pos x="28" y="117"/>
                  </a:cxn>
                  <a:cxn ang="0">
                    <a:pos x="21" y="122"/>
                  </a:cxn>
                  <a:cxn ang="0">
                    <a:pos x="15" y="128"/>
                  </a:cxn>
                  <a:cxn ang="0">
                    <a:pos x="7" y="132"/>
                  </a:cxn>
                  <a:cxn ang="0">
                    <a:pos x="2" y="139"/>
                  </a:cxn>
                  <a:cxn ang="0">
                    <a:pos x="3" y="146"/>
                  </a:cxn>
                  <a:cxn ang="0">
                    <a:pos x="4" y="153"/>
                  </a:cxn>
                  <a:cxn ang="0">
                    <a:pos x="6" y="166"/>
                  </a:cxn>
                  <a:cxn ang="0">
                    <a:pos x="3" y="178"/>
                  </a:cxn>
                  <a:cxn ang="0">
                    <a:pos x="13" y="182"/>
                  </a:cxn>
                  <a:cxn ang="0">
                    <a:pos x="20" y="186"/>
                  </a:cxn>
                  <a:cxn ang="0">
                    <a:pos x="33" y="188"/>
                  </a:cxn>
                  <a:cxn ang="0">
                    <a:pos x="68" y="180"/>
                  </a:cxn>
                  <a:cxn ang="0">
                    <a:pos x="78" y="179"/>
                  </a:cxn>
                  <a:cxn ang="0">
                    <a:pos x="83" y="172"/>
                  </a:cxn>
                  <a:cxn ang="0">
                    <a:pos x="100" y="158"/>
                  </a:cxn>
                </a:cxnLst>
                <a:rect l="0" t="0" r="r" b="b"/>
                <a:pathLst>
                  <a:path w="118" h="189">
                    <a:moveTo>
                      <a:pt x="100" y="158"/>
                    </a:moveTo>
                    <a:cubicBezTo>
                      <a:pt x="103" y="152"/>
                      <a:pt x="115" y="148"/>
                      <a:pt x="117" y="142"/>
                    </a:cubicBezTo>
                    <a:cubicBezTo>
                      <a:pt x="118" y="140"/>
                      <a:pt x="118" y="138"/>
                      <a:pt x="114" y="133"/>
                    </a:cubicBezTo>
                    <a:cubicBezTo>
                      <a:pt x="110" y="128"/>
                      <a:pt x="100" y="125"/>
                      <a:pt x="100" y="122"/>
                    </a:cubicBezTo>
                    <a:cubicBezTo>
                      <a:pt x="99" y="120"/>
                      <a:pt x="107" y="119"/>
                      <a:pt x="107" y="116"/>
                    </a:cubicBezTo>
                    <a:cubicBezTo>
                      <a:pt x="106" y="113"/>
                      <a:pt x="102" y="113"/>
                      <a:pt x="101" y="110"/>
                    </a:cubicBezTo>
                    <a:cubicBezTo>
                      <a:pt x="99" y="107"/>
                      <a:pt x="103" y="106"/>
                      <a:pt x="102" y="104"/>
                    </a:cubicBezTo>
                    <a:cubicBezTo>
                      <a:pt x="102" y="103"/>
                      <a:pt x="97" y="102"/>
                      <a:pt x="97" y="101"/>
                    </a:cubicBezTo>
                    <a:cubicBezTo>
                      <a:pt x="96" y="99"/>
                      <a:pt x="100" y="99"/>
                      <a:pt x="99" y="97"/>
                    </a:cubicBezTo>
                    <a:cubicBezTo>
                      <a:pt x="99" y="95"/>
                      <a:pt x="95" y="92"/>
                      <a:pt x="98" y="89"/>
                    </a:cubicBezTo>
                    <a:cubicBezTo>
                      <a:pt x="100" y="86"/>
                      <a:pt x="105" y="89"/>
                      <a:pt x="101" y="82"/>
                    </a:cubicBezTo>
                    <a:cubicBezTo>
                      <a:pt x="98" y="75"/>
                      <a:pt x="92" y="67"/>
                      <a:pt x="91" y="65"/>
                    </a:cubicBezTo>
                    <a:cubicBezTo>
                      <a:pt x="89" y="63"/>
                      <a:pt x="92" y="60"/>
                      <a:pt x="94" y="58"/>
                    </a:cubicBezTo>
                    <a:cubicBezTo>
                      <a:pt x="96" y="57"/>
                      <a:pt x="101" y="52"/>
                      <a:pt x="101" y="50"/>
                    </a:cubicBezTo>
                    <a:cubicBezTo>
                      <a:pt x="101" y="48"/>
                      <a:pt x="95" y="43"/>
                      <a:pt x="93" y="42"/>
                    </a:cubicBezTo>
                    <a:cubicBezTo>
                      <a:pt x="91" y="41"/>
                      <a:pt x="88" y="41"/>
                      <a:pt x="86" y="38"/>
                    </a:cubicBezTo>
                    <a:cubicBezTo>
                      <a:pt x="84" y="34"/>
                      <a:pt x="83" y="33"/>
                      <a:pt x="84" y="31"/>
                    </a:cubicBezTo>
                    <a:cubicBezTo>
                      <a:pt x="86" y="29"/>
                      <a:pt x="86" y="27"/>
                      <a:pt x="86" y="25"/>
                    </a:cubicBezTo>
                    <a:cubicBezTo>
                      <a:pt x="86" y="23"/>
                      <a:pt x="90" y="25"/>
                      <a:pt x="90" y="22"/>
                    </a:cubicBezTo>
                    <a:cubicBezTo>
                      <a:pt x="91" y="20"/>
                      <a:pt x="92" y="19"/>
                      <a:pt x="93" y="18"/>
                    </a:cubicBezTo>
                    <a:cubicBezTo>
                      <a:pt x="93" y="15"/>
                      <a:pt x="93" y="13"/>
                      <a:pt x="93" y="11"/>
                    </a:cubicBezTo>
                    <a:cubicBezTo>
                      <a:pt x="92" y="8"/>
                      <a:pt x="83" y="7"/>
                      <a:pt x="81" y="3"/>
                    </a:cubicBezTo>
                    <a:cubicBezTo>
                      <a:pt x="79" y="0"/>
                      <a:pt x="74" y="1"/>
                      <a:pt x="72" y="3"/>
                    </a:cubicBezTo>
                    <a:cubicBezTo>
                      <a:pt x="70" y="6"/>
                      <a:pt x="61" y="3"/>
                      <a:pt x="61" y="6"/>
                    </a:cubicBezTo>
                    <a:cubicBezTo>
                      <a:pt x="61" y="9"/>
                      <a:pt x="54" y="10"/>
                      <a:pt x="54" y="14"/>
                    </a:cubicBezTo>
                    <a:cubicBezTo>
                      <a:pt x="54" y="17"/>
                      <a:pt x="57" y="24"/>
                      <a:pt x="52" y="23"/>
                    </a:cubicBezTo>
                    <a:cubicBezTo>
                      <a:pt x="46" y="23"/>
                      <a:pt x="50" y="25"/>
                      <a:pt x="47" y="30"/>
                    </a:cubicBezTo>
                    <a:cubicBezTo>
                      <a:pt x="44" y="34"/>
                      <a:pt x="44" y="27"/>
                      <a:pt x="40" y="28"/>
                    </a:cubicBezTo>
                    <a:cubicBezTo>
                      <a:pt x="37" y="29"/>
                      <a:pt x="33" y="25"/>
                      <a:pt x="32" y="28"/>
                    </a:cubicBezTo>
                    <a:cubicBezTo>
                      <a:pt x="30" y="30"/>
                      <a:pt x="25" y="28"/>
                      <a:pt x="19" y="27"/>
                    </a:cubicBezTo>
                    <a:cubicBezTo>
                      <a:pt x="14" y="26"/>
                      <a:pt x="11" y="18"/>
                      <a:pt x="7" y="18"/>
                    </a:cubicBezTo>
                    <a:cubicBezTo>
                      <a:pt x="4" y="18"/>
                      <a:pt x="1" y="20"/>
                      <a:pt x="0" y="23"/>
                    </a:cubicBezTo>
                    <a:cubicBezTo>
                      <a:pt x="4" y="26"/>
                      <a:pt x="7" y="30"/>
                      <a:pt x="12" y="32"/>
                    </a:cubicBezTo>
                    <a:cubicBezTo>
                      <a:pt x="18" y="35"/>
                      <a:pt x="29" y="38"/>
                      <a:pt x="28" y="42"/>
                    </a:cubicBezTo>
                    <a:cubicBezTo>
                      <a:pt x="28" y="46"/>
                      <a:pt x="26" y="51"/>
                      <a:pt x="29" y="53"/>
                    </a:cubicBezTo>
                    <a:cubicBezTo>
                      <a:pt x="31" y="54"/>
                      <a:pt x="28" y="61"/>
                      <a:pt x="31" y="63"/>
                    </a:cubicBezTo>
                    <a:cubicBezTo>
                      <a:pt x="34" y="64"/>
                      <a:pt x="33" y="73"/>
                      <a:pt x="31" y="73"/>
                    </a:cubicBezTo>
                    <a:cubicBezTo>
                      <a:pt x="28" y="73"/>
                      <a:pt x="31" y="77"/>
                      <a:pt x="33" y="78"/>
                    </a:cubicBezTo>
                    <a:cubicBezTo>
                      <a:pt x="34" y="79"/>
                      <a:pt x="34" y="81"/>
                      <a:pt x="34" y="84"/>
                    </a:cubicBezTo>
                    <a:cubicBezTo>
                      <a:pt x="38" y="85"/>
                      <a:pt x="41" y="86"/>
                      <a:pt x="44" y="88"/>
                    </a:cubicBezTo>
                    <a:cubicBezTo>
                      <a:pt x="48" y="90"/>
                      <a:pt x="47" y="93"/>
                      <a:pt x="48" y="96"/>
                    </a:cubicBezTo>
                    <a:cubicBezTo>
                      <a:pt x="48" y="100"/>
                      <a:pt x="48" y="102"/>
                      <a:pt x="46" y="100"/>
                    </a:cubicBezTo>
                    <a:cubicBezTo>
                      <a:pt x="43" y="99"/>
                      <a:pt x="41" y="100"/>
                      <a:pt x="39" y="105"/>
                    </a:cubicBezTo>
                    <a:cubicBezTo>
                      <a:pt x="38" y="110"/>
                      <a:pt x="32" y="116"/>
                      <a:pt x="28" y="117"/>
                    </a:cubicBezTo>
                    <a:cubicBezTo>
                      <a:pt x="24" y="117"/>
                      <a:pt x="24" y="121"/>
                      <a:pt x="21" y="122"/>
                    </a:cubicBezTo>
                    <a:cubicBezTo>
                      <a:pt x="18" y="123"/>
                      <a:pt x="15" y="125"/>
                      <a:pt x="15" y="128"/>
                    </a:cubicBezTo>
                    <a:cubicBezTo>
                      <a:pt x="15" y="132"/>
                      <a:pt x="11" y="132"/>
                      <a:pt x="7" y="132"/>
                    </a:cubicBezTo>
                    <a:cubicBezTo>
                      <a:pt x="4" y="132"/>
                      <a:pt x="5" y="138"/>
                      <a:pt x="2" y="139"/>
                    </a:cubicBezTo>
                    <a:cubicBezTo>
                      <a:pt x="0" y="141"/>
                      <a:pt x="0" y="143"/>
                      <a:pt x="3" y="146"/>
                    </a:cubicBezTo>
                    <a:cubicBezTo>
                      <a:pt x="5" y="149"/>
                      <a:pt x="3" y="151"/>
                      <a:pt x="4" y="153"/>
                    </a:cubicBezTo>
                    <a:cubicBezTo>
                      <a:pt x="5" y="156"/>
                      <a:pt x="8" y="161"/>
                      <a:pt x="6" y="166"/>
                    </a:cubicBezTo>
                    <a:cubicBezTo>
                      <a:pt x="3" y="172"/>
                      <a:pt x="1" y="178"/>
                      <a:pt x="3" y="178"/>
                    </a:cubicBezTo>
                    <a:cubicBezTo>
                      <a:pt x="5" y="177"/>
                      <a:pt x="10" y="182"/>
                      <a:pt x="13" y="182"/>
                    </a:cubicBezTo>
                    <a:cubicBezTo>
                      <a:pt x="17" y="182"/>
                      <a:pt x="17" y="187"/>
                      <a:pt x="20" y="186"/>
                    </a:cubicBezTo>
                    <a:cubicBezTo>
                      <a:pt x="23" y="185"/>
                      <a:pt x="23" y="189"/>
                      <a:pt x="33" y="188"/>
                    </a:cubicBezTo>
                    <a:cubicBezTo>
                      <a:pt x="42" y="188"/>
                      <a:pt x="60" y="180"/>
                      <a:pt x="68" y="180"/>
                    </a:cubicBezTo>
                    <a:cubicBezTo>
                      <a:pt x="72" y="180"/>
                      <a:pt x="75" y="180"/>
                      <a:pt x="78" y="179"/>
                    </a:cubicBezTo>
                    <a:cubicBezTo>
                      <a:pt x="79" y="177"/>
                      <a:pt x="81" y="174"/>
                      <a:pt x="83" y="172"/>
                    </a:cubicBezTo>
                    <a:cubicBezTo>
                      <a:pt x="88" y="168"/>
                      <a:pt x="98" y="164"/>
                      <a:pt x="100" y="158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8" name="Freeform 89"/>
              <p:cNvSpPr/>
              <p:nvPr/>
            </p:nvSpPr>
            <p:spPr bwMode="auto">
              <a:xfrm>
                <a:off x="5097463" y="2533650"/>
                <a:ext cx="455613" cy="363538"/>
              </a:xfrm>
              <a:custGeom>
                <a:avLst/>
                <a:gdLst/>
                <a:ahLst/>
                <a:cxnLst>
                  <a:cxn ang="0">
                    <a:pos x="142" y="40"/>
                  </a:cxn>
                  <a:cxn ang="0">
                    <a:pos x="122" y="38"/>
                  </a:cxn>
                  <a:cxn ang="0">
                    <a:pos x="109" y="33"/>
                  </a:cxn>
                  <a:cxn ang="0">
                    <a:pos x="82" y="13"/>
                  </a:cxn>
                  <a:cxn ang="0">
                    <a:pos x="59" y="0"/>
                  </a:cxn>
                  <a:cxn ang="0">
                    <a:pos x="50" y="0"/>
                  </a:cxn>
                  <a:cxn ang="0">
                    <a:pos x="38" y="4"/>
                  </a:cxn>
                  <a:cxn ang="0">
                    <a:pos x="27" y="11"/>
                  </a:cxn>
                  <a:cxn ang="0">
                    <a:pos x="36" y="21"/>
                  </a:cxn>
                  <a:cxn ang="0">
                    <a:pos x="29" y="26"/>
                  </a:cxn>
                  <a:cxn ang="0">
                    <a:pos x="22" y="29"/>
                  </a:cxn>
                  <a:cxn ang="0">
                    <a:pos x="13" y="36"/>
                  </a:cxn>
                  <a:cxn ang="0">
                    <a:pos x="2" y="31"/>
                  </a:cxn>
                  <a:cxn ang="0">
                    <a:pos x="1" y="34"/>
                  </a:cxn>
                  <a:cxn ang="0">
                    <a:pos x="0" y="37"/>
                  </a:cxn>
                  <a:cxn ang="0">
                    <a:pos x="2" y="50"/>
                  </a:cxn>
                  <a:cxn ang="0">
                    <a:pos x="11" y="61"/>
                  </a:cxn>
                  <a:cxn ang="0">
                    <a:pos x="28" y="87"/>
                  </a:cxn>
                  <a:cxn ang="0">
                    <a:pos x="36" y="99"/>
                  </a:cxn>
                  <a:cxn ang="0">
                    <a:pos x="47" y="112"/>
                  </a:cxn>
                  <a:cxn ang="0">
                    <a:pos x="49" y="124"/>
                  </a:cxn>
                  <a:cxn ang="0">
                    <a:pos x="59" y="143"/>
                  </a:cxn>
                  <a:cxn ang="0">
                    <a:pos x="72" y="158"/>
                  </a:cxn>
                  <a:cxn ang="0">
                    <a:pos x="82" y="175"/>
                  </a:cxn>
                  <a:cxn ang="0">
                    <a:pos x="86" y="184"/>
                  </a:cxn>
                  <a:cxn ang="0">
                    <a:pos x="89" y="190"/>
                  </a:cxn>
                  <a:cxn ang="0">
                    <a:pos x="95" y="188"/>
                  </a:cxn>
                  <a:cxn ang="0">
                    <a:pos x="94" y="181"/>
                  </a:cxn>
                  <a:cxn ang="0">
                    <a:pos x="99" y="177"/>
                  </a:cxn>
                  <a:cxn ang="0">
                    <a:pos x="107" y="179"/>
                  </a:cxn>
                  <a:cxn ang="0">
                    <a:pos x="121" y="180"/>
                  </a:cxn>
                  <a:cxn ang="0">
                    <a:pos x="137" y="182"/>
                  </a:cxn>
                  <a:cxn ang="0">
                    <a:pos x="145" y="179"/>
                  </a:cxn>
                  <a:cxn ang="0">
                    <a:pos x="162" y="164"/>
                  </a:cxn>
                  <a:cxn ang="0">
                    <a:pos x="184" y="163"/>
                  </a:cxn>
                  <a:cxn ang="0">
                    <a:pos x="230" y="148"/>
                  </a:cxn>
                  <a:cxn ang="0">
                    <a:pos x="238" y="125"/>
                  </a:cxn>
                  <a:cxn ang="0">
                    <a:pos x="232" y="117"/>
                  </a:cxn>
                  <a:cxn ang="0">
                    <a:pos x="203" y="113"/>
                  </a:cxn>
                  <a:cxn ang="0">
                    <a:pos x="195" y="101"/>
                  </a:cxn>
                  <a:cxn ang="0">
                    <a:pos x="190" y="94"/>
                  </a:cxn>
                  <a:cxn ang="0">
                    <a:pos x="181" y="88"/>
                  </a:cxn>
                  <a:cxn ang="0">
                    <a:pos x="175" y="76"/>
                  </a:cxn>
                  <a:cxn ang="0">
                    <a:pos x="170" y="63"/>
                  </a:cxn>
                  <a:cxn ang="0">
                    <a:pos x="158" y="50"/>
                  </a:cxn>
                  <a:cxn ang="0">
                    <a:pos x="157" y="45"/>
                  </a:cxn>
                  <a:cxn ang="0">
                    <a:pos x="148" y="45"/>
                  </a:cxn>
                  <a:cxn ang="0">
                    <a:pos x="142" y="40"/>
                  </a:cxn>
                </a:cxnLst>
                <a:rect l="0" t="0" r="r" b="b"/>
                <a:pathLst>
                  <a:path w="238" h="190">
                    <a:moveTo>
                      <a:pt x="142" y="40"/>
                    </a:moveTo>
                    <a:cubicBezTo>
                      <a:pt x="142" y="40"/>
                      <a:pt x="125" y="38"/>
                      <a:pt x="122" y="38"/>
                    </a:cubicBezTo>
                    <a:cubicBezTo>
                      <a:pt x="119" y="38"/>
                      <a:pt x="113" y="37"/>
                      <a:pt x="109" y="33"/>
                    </a:cubicBezTo>
                    <a:cubicBezTo>
                      <a:pt x="105" y="30"/>
                      <a:pt x="85" y="15"/>
                      <a:pt x="82" y="13"/>
                    </a:cubicBezTo>
                    <a:cubicBezTo>
                      <a:pt x="78" y="11"/>
                      <a:pt x="63" y="1"/>
                      <a:pt x="59" y="0"/>
                    </a:cubicBezTo>
                    <a:cubicBezTo>
                      <a:pt x="55" y="0"/>
                      <a:pt x="55" y="0"/>
                      <a:pt x="50" y="0"/>
                    </a:cubicBezTo>
                    <a:cubicBezTo>
                      <a:pt x="45" y="0"/>
                      <a:pt x="47" y="3"/>
                      <a:pt x="38" y="4"/>
                    </a:cubicBezTo>
                    <a:cubicBezTo>
                      <a:pt x="30" y="4"/>
                      <a:pt x="25" y="10"/>
                      <a:pt x="27" y="11"/>
                    </a:cubicBezTo>
                    <a:cubicBezTo>
                      <a:pt x="30" y="12"/>
                      <a:pt x="38" y="19"/>
                      <a:pt x="36" y="21"/>
                    </a:cubicBezTo>
                    <a:cubicBezTo>
                      <a:pt x="33" y="22"/>
                      <a:pt x="33" y="26"/>
                      <a:pt x="29" y="26"/>
                    </a:cubicBezTo>
                    <a:cubicBezTo>
                      <a:pt x="26" y="26"/>
                      <a:pt x="22" y="27"/>
                      <a:pt x="22" y="29"/>
                    </a:cubicBezTo>
                    <a:cubicBezTo>
                      <a:pt x="22" y="32"/>
                      <a:pt x="17" y="36"/>
                      <a:pt x="13" y="36"/>
                    </a:cubicBezTo>
                    <a:cubicBezTo>
                      <a:pt x="11" y="36"/>
                      <a:pt x="6" y="33"/>
                      <a:pt x="2" y="31"/>
                    </a:cubicBezTo>
                    <a:cubicBezTo>
                      <a:pt x="1" y="34"/>
                      <a:pt x="1" y="34"/>
                      <a:pt x="1" y="34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1" y="40"/>
                      <a:pt x="0" y="49"/>
                      <a:pt x="2" y="50"/>
                    </a:cubicBezTo>
                    <a:cubicBezTo>
                      <a:pt x="5" y="51"/>
                      <a:pt x="6" y="55"/>
                      <a:pt x="11" y="61"/>
                    </a:cubicBezTo>
                    <a:cubicBezTo>
                      <a:pt x="17" y="67"/>
                      <a:pt x="28" y="83"/>
                      <a:pt x="28" y="87"/>
                    </a:cubicBezTo>
                    <a:cubicBezTo>
                      <a:pt x="28" y="90"/>
                      <a:pt x="30" y="95"/>
                      <a:pt x="36" y="99"/>
                    </a:cubicBezTo>
                    <a:cubicBezTo>
                      <a:pt x="43" y="104"/>
                      <a:pt x="43" y="109"/>
                      <a:pt x="47" y="112"/>
                    </a:cubicBezTo>
                    <a:cubicBezTo>
                      <a:pt x="50" y="114"/>
                      <a:pt x="49" y="118"/>
                      <a:pt x="49" y="124"/>
                    </a:cubicBezTo>
                    <a:cubicBezTo>
                      <a:pt x="50" y="131"/>
                      <a:pt x="53" y="140"/>
                      <a:pt x="59" y="143"/>
                    </a:cubicBezTo>
                    <a:cubicBezTo>
                      <a:pt x="65" y="147"/>
                      <a:pt x="69" y="151"/>
                      <a:pt x="72" y="158"/>
                    </a:cubicBezTo>
                    <a:cubicBezTo>
                      <a:pt x="74" y="165"/>
                      <a:pt x="78" y="171"/>
                      <a:pt x="82" y="175"/>
                    </a:cubicBezTo>
                    <a:cubicBezTo>
                      <a:pt x="86" y="179"/>
                      <a:pt x="84" y="181"/>
                      <a:pt x="86" y="184"/>
                    </a:cubicBezTo>
                    <a:cubicBezTo>
                      <a:pt x="87" y="185"/>
                      <a:pt x="88" y="188"/>
                      <a:pt x="89" y="190"/>
                    </a:cubicBezTo>
                    <a:cubicBezTo>
                      <a:pt x="92" y="189"/>
                      <a:pt x="94" y="188"/>
                      <a:pt x="95" y="188"/>
                    </a:cubicBezTo>
                    <a:cubicBezTo>
                      <a:pt x="95" y="186"/>
                      <a:pt x="93" y="183"/>
                      <a:pt x="94" y="181"/>
                    </a:cubicBezTo>
                    <a:cubicBezTo>
                      <a:pt x="95" y="180"/>
                      <a:pt x="97" y="178"/>
                      <a:pt x="99" y="177"/>
                    </a:cubicBezTo>
                    <a:cubicBezTo>
                      <a:pt x="101" y="177"/>
                      <a:pt x="103" y="179"/>
                      <a:pt x="107" y="179"/>
                    </a:cubicBezTo>
                    <a:cubicBezTo>
                      <a:pt x="112" y="178"/>
                      <a:pt x="120" y="179"/>
                      <a:pt x="121" y="180"/>
                    </a:cubicBezTo>
                    <a:cubicBezTo>
                      <a:pt x="122" y="181"/>
                      <a:pt x="134" y="180"/>
                      <a:pt x="137" y="182"/>
                    </a:cubicBezTo>
                    <a:cubicBezTo>
                      <a:pt x="140" y="185"/>
                      <a:pt x="143" y="184"/>
                      <a:pt x="145" y="179"/>
                    </a:cubicBezTo>
                    <a:cubicBezTo>
                      <a:pt x="147" y="175"/>
                      <a:pt x="160" y="165"/>
                      <a:pt x="162" y="164"/>
                    </a:cubicBezTo>
                    <a:cubicBezTo>
                      <a:pt x="164" y="163"/>
                      <a:pt x="179" y="164"/>
                      <a:pt x="184" y="163"/>
                    </a:cubicBezTo>
                    <a:cubicBezTo>
                      <a:pt x="190" y="162"/>
                      <a:pt x="228" y="150"/>
                      <a:pt x="230" y="148"/>
                    </a:cubicBezTo>
                    <a:cubicBezTo>
                      <a:pt x="231" y="147"/>
                      <a:pt x="238" y="127"/>
                      <a:pt x="238" y="125"/>
                    </a:cubicBezTo>
                    <a:cubicBezTo>
                      <a:pt x="238" y="122"/>
                      <a:pt x="235" y="116"/>
                      <a:pt x="232" y="117"/>
                    </a:cubicBezTo>
                    <a:cubicBezTo>
                      <a:pt x="229" y="117"/>
                      <a:pt x="205" y="114"/>
                      <a:pt x="203" y="113"/>
                    </a:cubicBezTo>
                    <a:cubicBezTo>
                      <a:pt x="202" y="113"/>
                      <a:pt x="196" y="108"/>
                      <a:pt x="195" y="101"/>
                    </a:cubicBezTo>
                    <a:cubicBezTo>
                      <a:pt x="193" y="100"/>
                      <a:pt x="191" y="97"/>
                      <a:pt x="190" y="94"/>
                    </a:cubicBezTo>
                    <a:cubicBezTo>
                      <a:pt x="188" y="95"/>
                      <a:pt x="183" y="94"/>
                      <a:pt x="181" y="88"/>
                    </a:cubicBezTo>
                    <a:cubicBezTo>
                      <a:pt x="179" y="86"/>
                      <a:pt x="173" y="78"/>
                      <a:pt x="175" y="76"/>
                    </a:cubicBezTo>
                    <a:cubicBezTo>
                      <a:pt x="177" y="73"/>
                      <a:pt x="174" y="67"/>
                      <a:pt x="170" y="63"/>
                    </a:cubicBezTo>
                    <a:cubicBezTo>
                      <a:pt x="166" y="60"/>
                      <a:pt x="159" y="54"/>
                      <a:pt x="158" y="50"/>
                    </a:cubicBezTo>
                    <a:cubicBezTo>
                      <a:pt x="158" y="49"/>
                      <a:pt x="158" y="47"/>
                      <a:pt x="157" y="45"/>
                    </a:cubicBezTo>
                    <a:cubicBezTo>
                      <a:pt x="148" y="45"/>
                      <a:pt x="148" y="45"/>
                      <a:pt x="148" y="45"/>
                    </a:cubicBezTo>
                    <a:lnTo>
                      <a:pt x="142" y="40"/>
                    </a:ln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9" name="Freeform 90"/>
              <p:cNvSpPr/>
              <p:nvPr/>
            </p:nvSpPr>
            <p:spPr bwMode="auto">
              <a:xfrm>
                <a:off x="5470525" y="2700338"/>
                <a:ext cx="174625" cy="192088"/>
              </a:xfrm>
              <a:custGeom>
                <a:avLst/>
                <a:gdLst/>
                <a:ahLst/>
                <a:cxnLst>
                  <a:cxn ang="0">
                    <a:pos x="45" y="3"/>
                  </a:cxn>
                  <a:cxn ang="0">
                    <a:pos x="45" y="11"/>
                  </a:cxn>
                  <a:cxn ang="0">
                    <a:pos x="38" y="20"/>
                  </a:cxn>
                  <a:cxn ang="0">
                    <a:pos x="35" y="30"/>
                  </a:cxn>
                  <a:cxn ang="0">
                    <a:pos x="37" y="30"/>
                  </a:cxn>
                  <a:cxn ang="0">
                    <a:pos x="43" y="38"/>
                  </a:cxn>
                  <a:cxn ang="0">
                    <a:pos x="35" y="61"/>
                  </a:cxn>
                  <a:cxn ang="0">
                    <a:pos x="0" y="73"/>
                  </a:cxn>
                  <a:cxn ang="0">
                    <a:pos x="14" y="101"/>
                  </a:cxn>
                  <a:cxn ang="0">
                    <a:pos x="17" y="100"/>
                  </a:cxn>
                  <a:cxn ang="0">
                    <a:pos x="35" y="97"/>
                  </a:cxn>
                  <a:cxn ang="0">
                    <a:pos x="40" y="88"/>
                  </a:cxn>
                  <a:cxn ang="0">
                    <a:pos x="52" y="86"/>
                  </a:cxn>
                  <a:cxn ang="0">
                    <a:pos x="59" y="76"/>
                  </a:cxn>
                  <a:cxn ang="0">
                    <a:pos x="67" y="72"/>
                  </a:cxn>
                  <a:cxn ang="0">
                    <a:pos x="70" y="57"/>
                  </a:cxn>
                  <a:cxn ang="0">
                    <a:pos x="80" y="51"/>
                  </a:cxn>
                  <a:cxn ang="0">
                    <a:pos x="89" y="37"/>
                  </a:cxn>
                  <a:cxn ang="0">
                    <a:pos x="88" y="31"/>
                  </a:cxn>
                  <a:cxn ang="0">
                    <a:pos x="79" y="19"/>
                  </a:cxn>
                  <a:cxn ang="0">
                    <a:pos x="60" y="12"/>
                  </a:cxn>
                  <a:cxn ang="0">
                    <a:pos x="54" y="0"/>
                  </a:cxn>
                  <a:cxn ang="0">
                    <a:pos x="50" y="3"/>
                  </a:cxn>
                  <a:cxn ang="0">
                    <a:pos x="45" y="3"/>
                  </a:cxn>
                </a:cxnLst>
                <a:rect l="0" t="0" r="r" b="b"/>
                <a:pathLst>
                  <a:path w="91" h="101">
                    <a:moveTo>
                      <a:pt x="45" y="3"/>
                    </a:moveTo>
                    <a:cubicBezTo>
                      <a:pt x="45" y="11"/>
                      <a:pt x="45" y="11"/>
                      <a:pt x="45" y="11"/>
                    </a:cubicBezTo>
                    <a:cubicBezTo>
                      <a:pt x="38" y="20"/>
                      <a:pt x="38" y="20"/>
                      <a:pt x="38" y="20"/>
                    </a:cubicBezTo>
                    <a:cubicBezTo>
                      <a:pt x="35" y="30"/>
                      <a:pt x="35" y="30"/>
                      <a:pt x="35" y="30"/>
                    </a:cubicBezTo>
                    <a:cubicBezTo>
                      <a:pt x="36" y="30"/>
                      <a:pt x="36" y="30"/>
                      <a:pt x="37" y="30"/>
                    </a:cubicBezTo>
                    <a:cubicBezTo>
                      <a:pt x="40" y="29"/>
                      <a:pt x="43" y="35"/>
                      <a:pt x="43" y="38"/>
                    </a:cubicBezTo>
                    <a:cubicBezTo>
                      <a:pt x="43" y="40"/>
                      <a:pt x="36" y="60"/>
                      <a:pt x="35" y="61"/>
                    </a:cubicBezTo>
                    <a:cubicBezTo>
                      <a:pt x="34" y="62"/>
                      <a:pt x="14" y="69"/>
                      <a:pt x="0" y="73"/>
                    </a:cubicBezTo>
                    <a:cubicBezTo>
                      <a:pt x="3" y="79"/>
                      <a:pt x="9" y="91"/>
                      <a:pt x="14" y="101"/>
                    </a:cubicBezTo>
                    <a:cubicBezTo>
                      <a:pt x="15" y="101"/>
                      <a:pt x="16" y="101"/>
                      <a:pt x="17" y="100"/>
                    </a:cubicBezTo>
                    <a:cubicBezTo>
                      <a:pt x="23" y="96"/>
                      <a:pt x="31" y="98"/>
                      <a:pt x="35" y="97"/>
                    </a:cubicBezTo>
                    <a:cubicBezTo>
                      <a:pt x="40" y="96"/>
                      <a:pt x="36" y="92"/>
                      <a:pt x="40" y="88"/>
                    </a:cubicBezTo>
                    <a:cubicBezTo>
                      <a:pt x="44" y="85"/>
                      <a:pt x="50" y="87"/>
                      <a:pt x="52" y="86"/>
                    </a:cubicBezTo>
                    <a:cubicBezTo>
                      <a:pt x="54" y="85"/>
                      <a:pt x="56" y="77"/>
                      <a:pt x="59" y="76"/>
                    </a:cubicBezTo>
                    <a:cubicBezTo>
                      <a:pt x="63" y="74"/>
                      <a:pt x="67" y="75"/>
                      <a:pt x="67" y="72"/>
                    </a:cubicBezTo>
                    <a:cubicBezTo>
                      <a:pt x="66" y="69"/>
                      <a:pt x="67" y="58"/>
                      <a:pt x="70" y="57"/>
                    </a:cubicBezTo>
                    <a:cubicBezTo>
                      <a:pt x="74" y="56"/>
                      <a:pt x="79" y="53"/>
                      <a:pt x="80" y="51"/>
                    </a:cubicBezTo>
                    <a:cubicBezTo>
                      <a:pt x="80" y="49"/>
                      <a:pt x="87" y="41"/>
                      <a:pt x="89" y="37"/>
                    </a:cubicBezTo>
                    <a:cubicBezTo>
                      <a:pt x="91" y="34"/>
                      <a:pt x="91" y="32"/>
                      <a:pt x="88" y="31"/>
                    </a:cubicBezTo>
                    <a:cubicBezTo>
                      <a:pt x="85" y="31"/>
                      <a:pt x="80" y="22"/>
                      <a:pt x="79" y="19"/>
                    </a:cubicBezTo>
                    <a:cubicBezTo>
                      <a:pt x="77" y="17"/>
                      <a:pt x="68" y="19"/>
                      <a:pt x="60" y="12"/>
                    </a:cubicBezTo>
                    <a:cubicBezTo>
                      <a:pt x="57" y="10"/>
                      <a:pt x="55" y="5"/>
                      <a:pt x="54" y="0"/>
                    </a:cubicBezTo>
                    <a:cubicBezTo>
                      <a:pt x="50" y="3"/>
                      <a:pt x="50" y="3"/>
                      <a:pt x="50" y="3"/>
                    </a:cubicBezTo>
                    <a:lnTo>
                      <a:pt x="45" y="3"/>
                    </a:ln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0" name="Freeform 91"/>
              <p:cNvSpPr/>
              <p:nvPr/>
            </p:nvSpPr>
            <p:spPr bwMode="auto">
              <a:xfrm>
                <a:off x="5443538" y="2676525"/>
                <a:ext cx="25400" cy="38100"/>
              </a:xfrm>
              <a:custGeom>
                <a:avLst/>
                <a:gdLst/>
                <a:ahLst/>
                <a:cxnLst>
                  <a:cxn ang="0">
                    <a:pos x="9" y="19"/>
                  </a:cxn>
                  <a:cxn ang="0">
                    <a:pos x="10" y="16"/>
                  </a:cxn>
                  <a:cxn ang="0">
                    <a:pos x="8" y="2"/>
                  </a:cxn>
                  <a:cxn ang="0">
                    <a:pos x="1" y="13"/>
                  </a:cxn>
                  <a:cxn ang="0">
                    <a:pos x="0" y="13"/>
                  </a:cxn>
                  <a:cxn ang="0">
                    <a:pos x="9" y="19"/>
                  </a:cxn>
                </a:cxnLst>
                <a:rect l="0" t="0" r="r" b="b"/>
                <a:pathLst>
                  <a:path w="13" h="20">
                    <a:moveTo>
                      <a:pt x="9" y="19"/>
                    </a:moveTo>
                    <a:cubicBezTo>
                      <a:pt x="9" y="18"/>
                      <a:pt x="9" y="17"/>
                      <a:pt x="10" y="16"/>
                    </a:cubicBezTo>
                    <a:cubicBezTo>
                      <a:pt x="12" y="12"/>
                      <a:pt x="13" y="3"/>
                      <a:pt x="8" y="2"/>
                    </a:cubicBezTo>
                    <a:cubicBezTo>
                      <a:pt x="3" y="0"/>
                      <a:pt x="1" y="10"/>
                      <a:pt x="1" y="13"/>
                    </a:cubicBezTo>
                    <a:cubicBezTo>
                      <a:pt x="1" y="13"/>
                      <a:pt x="0" y="13"/>
                      <a:pt x="0" y="13"/>
                    </a:cubicBezTo>
                    <a:cubicBezTo>
                      <a:pt x="2" y="19"/>
                      <a:pt x="7" y="20"/>
                      <a:pt x="9" y="19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1" name="Freeform 92"/>
              <p:cNvSpPr/>
              <p:nvPr/>
            </p:nvSpPr>
            <p:spPr bwMode="auto">
              <a:xfrm>
                <a:off x="5470525" y="2673350"/>
                <a:ext cx="103188" cy="84138"/>
              </a:xfrm>
              <a:custGeom>
                <a:avLst/>
                <a:gdLst/>
                <a:ahLst/>
                <a:cxnLst>
                  <a:cxn ang="0">
                    <a:pos x="8" y="40"/>
                  </a:cxn>
                  <a:cxn ang="0">
                    <a:pos x="35" y="44"/>
                  </a:cxn>
                  <a:cxn ang="0">
                    <a:pos x="38" y="34"/>
                  </a:cxn>
                  <a:cxn ang="0">
                    <a:pos x="45" y="25"/>
                  </a:cxn>
                  <a:cxn ang="0">
                    <a:pos x="45" y="17"/>
                  </a:cxn>
                  <a:cxn ang="0">
                    <a:pos x="50" y="17"/>
                  </a:cxn>
                  <a:cxn ang="0">
                    <a:pos x="54" y="14"/>
                  </a:cxn>
                  <a:cxn ang="0">
                    <a:pos x="51" y="0"/>
                  </a:cxn>
                  <a:cxn ang="0">
                    <a:pos x="37" y="16"/>
                  </a:cxn>
                  <a:cxn ang="0">
                    <a:pos x="16" y="26"/>
                  </a:cxn>
                  <a:cxn ang="0">
                    <a:pos x="2" y="29"/>
                  </a:cxn>
                  <a:cxn ang="0">
                    <a:pos x="0" y="28"/>
                  </a:cxn>
                  <a:cxn ang="0">
                    <a:pos x="8" y="40"/>
                  </a:cxn>
                </a:cxnLst>
                <a:rect l="0" t="0" r="r" b="b"/>
                <a:pathLst>
                  <a:path w="54" h="44">
                    <a:moveTo>
                      <a:pt x="8" y="40"/>
                    </a:moveTo>
                    <a:cubicBezTo>
                      <a:pt x="10" y="41"/>
                      <a:pt x="28" y="43"/>
                      <a:pt x="35" y="44"/>
                    </a:cubicBezTo>
                    <a:cubicBezTo>
                      <a:pt x="38" y="34"/>
                      <a:pt x="38" y="34"/>
                      <a:pt x="38" y="34"/>
                    </a:cubicBezTo>
                    <a:cubicBezTo>
                      <a:pt x="45" y="25"/>
                      <a:pt x="45" y="25"/>
                      <a:pt x="45" y="25"/>
                    </a:cubicBezTo>
                    <a:cubicBezTo>
                      <a:pt x="45" y="17"/>
                      <a:pt x="45" y="17"/>
                      <a:pt x="45" y="17"/>
                    </a:cubicBezTo>
                    <a:cubicBezTo>
                      <a:pt x="50" y="17"/>
                      <a:pt x="50" y="17"/>
                      <a:pt x="50" y="17"/>
                    </a:cubicBezTo>
                    <a:cubicBezTo>
                      <a:pt x="54" y="14"/>
                      <a:pt x="54" y="14"/>
                      <a:pt x="54" y="14"/>
                    </a:cubicBezTo>
                    <a:cubicBezTo>
                      <a:pt x="52" y="7"/>
                      <a:pt x="52" y="0"/>
                      <a:pt x="51" y="0"/>
                    </a:cubicBezTo>
                    <a:cubicBezTo>
                      <a:pt x="49" y="0"/>
                      <a:pt x="40" y="9"/>
                      <a:pt x="37" y="16"/>
                    </a:cubicBezTo>
                    <a:cubicBezTo>
                      <a:pt x="34" y="22"/>
                      <a:pt x="24" y="27"/>
                      <a:pt x="16" y="26"/>
                    </a:cubicBezTo>
                    <a:cubicBezTo>
                      <a:pt x="7" y="24"/>
                      <a:pt x="5" y="28"/>
                      <a:pt x="2" y="29"/>
                    </a:cubicBezTo>
                    <a:cubicBezTo>
                      <a:pt x="2" y="29"/>
                      <a:pt x="1" y="29"/>
                      <a:pt x="0" y="28"/>
                    </a:cubicBezTo>
                    <a:cubicBezTo>
                      <a:pt x="1" y="35"/>
                      <a:pt x="7" y="40"/>
                      <a:pt x="8" y="40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2" name="Freeform 93"/>
              <p:cNvSpPr>
                <a:spLocks noEditPoints="1"/>
              </p:cNvSpPr>
              <p:nvPr/>
            </p:nvSpPr>
            <p:spPr bwMode="auto">
              <a:xfrm>
                <a:off x="6489700" y="3114675"/>
                <a:ext cx="419100" cy="130175"/>
              </a:xfrm>
              <a:custGeom>
                <a:avLst/>
                <a:gdLst/>
                <a:ahLst/>
                <a:cxnLst>
                  <a:cxn ang="0">
                    <a:pos x="39" y="24"/>
                  </a:cxn>
                  <a:cxn ang="0">
                    <a:pos x="31" y="12"/>
                  </a:cxn>
                  <a:cxn ang="0">
                    <a:pos x="25" y="7"/>
                  </a:cxn>
                  <a:cxn ang="0">
                    <a:pos x="24" y="5"/>
                  </a:cxn>
                  <a:cxn ang="0">
                    <a:pos x="21" y="10"/>
                  </a:cxn>
                  <a:cxn ang="0">
                    <a:pos x="12" y="9"/>
                  </a:cxn>
                  <a:cxn ang="0">
                    <a:pos x="6" y="2"/>
                  </a:cxn>
                  <a:cxn ang="0">
                    <a:pos x="0" y="1"/>
                  </a:cxn>
                  <a:cxn ang="0">
                    <a:pos x="3" y="19"/>
                  </a:cxn>
                  <a:cxn ang="0">
                    <a:pos x="14" y="40"/>
                  </a:cxn>
                  <a:cxn ang="0">
                    <a:pos x="25" y="51"/>
                  </a:cxn>
                  <a:cxn ang="0">
                    <a:pos x="47" y="62"/>
                  </a:cxn>
                  <a:cxn ang="0">
                    <a:pos x="39" y="46"/>
                  </a:cxn>
                  <a:cxn ang="0">
                    <a:pos x="39" y="24"/>
                  </a:cxn>
                  <a:cxn ang="0">
                    <a:pos x="210" y="11"/>
                  </a:cxn>
                  <a:cxn ang="0">
                    <a:pos x="200" y="9"/>
                  </a:cxn>
                  <a:cxn ang="0">
                    <a:pos x="189" y="0"/>
                  </a:cxn>
                  <a:cxn ang="0">
                    <a:pos x="180" y="11"/>
                  </a:cxn>
                  <a:cxn ang="0">
                    <a:pos x="174" y="19"/>
                  </a:cxn>
                  <a:cxn ang="0">
                    <a:pos x="172" y="22"/>
                  </a:cxn>
                  <a:cxn ang="0">
                    <a:pos x="172" y="29"/>
                  </a:cxn>
                  <a:cxn ang="0">
                    <a:pos x="165" y="31"/>
                  </a:cxn>
                  <a:cxn ang="0">
                    <a:pos x="159" y="23"/>
                  </a:cxn>
                  <a:cxn ang="0">
                    <a:pos x="158" y="23"/>
                  </a:cxn>
                  <a:cxn ang="0">
                    <a:pos x="148" y="39"/>
                  </a:cxn>
                  <a:cxn ang="0">
                    <a:pos x="132" y="44"/>
                  </a:cxn>
                  <a:cxn ang="0">
                    <a:pos x="125" y="58"/>
                  </a:cxn>
                  <a:cxn ang="0">
                    <a:pos x="108" y="54"/>
                  </a:cxn>
                  <a:cxn ang="0">
                    <a:pos x="111" y="61"/>
                  </a:cxn>
                  <a:cxn ang="0">
                    <a:pos x="121" y="66"/>
                  </a:cxn>
                  <a:cxn ang="0">
                    <a:pos x="135" y="65"/>
                  </a:cxn>
                  <a:cxn ang="0">
                    <a:pos x="147" y="60"/>
                  </a:cxn>
                  <a:cxn ang="0">
                    <a:pos x="157" y="62"/>
                  </a:cxn>
                  <a:cxn ang="0">
                    <a:pos x="167" y="55"/>
                  </a:cxn>
                  <a:cxn ang="0">
                    <a:pos x="171" y="45"/>
                  </a:cxn>
                  <a:cxn ang="0">
                    <a:pos x="177" y="35"/>
                  </a:cxn>
                  <a:cxn ang="0">
                    <a:pos x="195" y="27"/>
                  </a:cxn>
                  <a:cxn ang="0">
                    <a:pos x="200" y="29"/>
                  </a:cxn>
                  <a:cxn ang="0">
                    <a:pos x="207" y="22"/>
                  </a:cxn>
                  <a:cxn ang="0">
                    <a:pos x="217" y="18"/>
                  </a:cxn>
                  <a:cxn ang="0">
                    <a:pos x="210" y="11"/>
                  </a:cxn>
                </a:cxnLst>
                <a:rect l="0" t="0" r="r" b="b"/>
                <a:pathLst>
                  <a:path w="219" h="68">
                    <a:moveTo>
                      <a:pt x="39" y="24"/>
                    </a:moveTo>
                    <a:cubicBezTo>
                      <a:pt x="39" y="17"/>
                      <a:pt x="32" y="17"/>
                      <a:pt x="31" y="12"/>
                    </a:cubicBezTo>
                    <a:cubicBezTo>
                      <a:pt x="29" y="7"/>
                      <a:pt x="26" y="10"/>
                      <a:pt x="25" y="7"/>
                    </a:cubicBezTo>
                    <a:cubicBezTo>
                      <a:pt x="25" y="6"/>
                      <a:pt x="25" y="6"/>
                      <a:pt x="24" y="5"/>
                    </a:cubicBezTo>
                    <a:cubicBezTo>
                      <a:pt x="20" y="6"/>
                      <a:pt x="22" y="9"/>
                      <a:pt x="21" y="10"/>
                    </a:cubicBezTo>
                    <a:cubicBezTo>
                      <a:pt x="19" y="10"/>
                      <a:pt x="12" y="11"/>
                      <a:pt x="12" y="9"/>
                    </a:cubicBezTo>
                    <a:cubicBezTo>
                      <a:pt x="12" y="6"/>
                      <a:pt x="11" y="3"/>
                      <a:pt x="6" y="2"/>
                    </a:cubicBezTo>
                    <a:cubicBezTo>
                      <a:pt x="4" y="1"/>
                      <a:pt x="2" y="1"/>
                      <a:pt x="0" y="1"/>
                    </a:cubicBezTo>
                    <a:cubicBezTo>
                      <a:pt x="2" y="7"/>
                      <a:pt x="3" y="14"/>
                      <a:pt x="3" y="19"/>
                    </a:cubicBezTo>
                    <a:cubicBezTo>
                      <a:pt x="3" y="25"/>
                      <a:pt x="13" y="36"/>
                      <a:pt x="14" y="40"/>
                    </a:cubicBezTo>
                    <a:cubicBezTo>
                      <a:pt x="16" y="45"/>
                      <a:pt x="19" y="46"/>
                      <a:pt x="25" y="51"/>
                    </a:cubicBezTo>
                    <a:cubicBezTo>
                      <a:pt x="32" y="55"/>
                      <a:pt x="44" y="63"/>
                      <a:pt x="47" y="62"/>
                    </a:cubicBezTo>
                    <a:cubicBezTo>
                      <a:pt x="49" y="61"/>
                      <a:pt x="43" y="50"/>
                      <a:pt x="39" y="46"/>
                    </a:cubicBezTo>
                    <a:cubicBezTo>
                      <a:pt x="36" y="42"/>
                      <a:pt x="39" y="32"/>
                      <a:pt x="39" y="24"/>
                    </a:cubicBezTo>
                    <a:close/>
                    <a:moveTo>
                      <a:pt x="210" y="11"/>
                    </a:moveTo>
                    <a:cubicBezTo>
                      <a:pt x="207" y="12"/>
                      <a:pt x="200" y="12"/>
                      <a:pt x="200" y="9"/>
                    </a:cubicBezTo>
                    <a:cubicBezTo>
                      <a:pt x="200" y="6"/>
                      <a:pt x="193" y="0"/>
                      <a:pt x="189" y="0"/>
                    </a:cubicBezTo>
                    <a:cubicBezTo>
                      <a:pt x="185" y="0"/>
                      <a:pt x="181" y="8"/>
                      <a:pt x="180" y="11"/>
                    </a:cubicBezTo>
                    <a:cubicBezTo>
                      <a:pt x="180" y="15"/>
                      <a:pt x="174" y="14"/>
                      <a:pt x="174" y="19"/>
                    </a:cubicBezTo>
                    <a:cubicBezTo>
                      <a:pt x="175" y="21"/>
                      <a:pt x="173" y="21"/>
                      <a:pt x="172" y="22"/>
                    </a:cubicBezTo>
                    <a:cubicBezTo>
                      <a:pt x="173" y="26"/>
                      <a:pt x="174" y="29"/>
                      <a:pt x="172" y="29"/>
                    </a:cubicBezTo>
                    <a:cubicBezTo>
                      <a:pt x="169" y="28"/>
                      <a:pt x="169" y="31"/>
                      <a:pt x="165" y="31"/>
                    </a:cubicBezTo>
                    <a:cubicBezTo>
                      <a:pt x="163" y="31"/>
                      <a:pt x="161" y="28"/>
                      <a:pt x="159" y="23"/>
                    </a:cubicBezTo>
                    <a:cubicBezTo>
                      <a:pt x="159" y="23"/>
                      <a:pt x="158" y="23"/>
                      <a:pt x="158" y="23"/>
                    </a:cubicBezTo>
                    <a:cubicBezTo>
                      <a:pt x="156" y="23"/>
                      <a:pt x="150" y="33"/>
                      <a:pt x="148" y="39"/>
                    </a:cubicBezTo>
                    <a:cubicBezTo>
                      <a:pt x="147" y="45"/>
                      <a:pt x="141" y="43"/>
                      <a:pt x="132" y="44"/>
                    </a:cubicBezTo>
                    <a:cubicBezTo>
                      <a:pt x="123" y="45"/>
                      <a:pt x="127" y="54"/>
                      <a:pt x="125" y="58"/>
                    </a:cubicBezTo>
                    <a:cubicBezTo>
                      <a:pt x="123" y="62"/>
                      <a:pt x="113" y="55"/>
                      <a:pt x="108" y="54"/>
                    </a:cubicBezTo>
                    <a:cubicBezTo>
                      <a:pt x="109" y="58"/>
                      <a:pt x="110" y="61"/>
                      <a:pt x="111" y="61"/>
                    </a:cubicBezTo>
                    <a:cubicBezTo>
                      <a:pt x="114" y="61"/>
                      <a:pt x="118" y="68"/>
                      <a:pt x="121" y="66"/>
                    </a:cubicBezTo>
                    <a:cubicBezTo>
                      <a:pt x="123" y="64"/>
                      <a:pt x="131" y="66"/>
                      <a:pt x="135" y="65"/>
                    </a:cubicBezTo>
                    <a:cubicBezTo>
                      <a:pt x="139" y="63"/>
                      <a:pt x="140" y="60"/>
                      <a:pt x="147" y="60"/>
                    </a:cubicBezTo>
                    <a:cubicBezTo>
                      <a:pt x="153" y="60"/>
                      <a:pt x="151" y="65"/>
                      <a:pt x="157" y="62"/>
                    </a:cubicBezTo>
                    <a:cubicBezTo>
                      <a:pt x="164" y="59"/>
                      <a:pt x="168" y="61"/>
                      <a:pt x="167" y="55"/>
                    </a:cubicBezTo>
                    <a:cubicBezTo>
                      <a:pt x="167" y="49"/>
                      <a:pt x="171" y="49"/>
                      <a:pt x="171" y="45"/>
                    </a:cubicBezTo>
                    <a:cubicBezTo>
                      <a:pt x="170" y="40"/>
                      <a:pt x="178" y="43"/>
                      <a:pt x="177" y="35"/>
                    </a:cubicBezTo>
                    <a:cubicBezTo>
                      <a:pt x="177" y="26"/>
                      <a:pt x="189" y="27"/>
                      <a:pt x="195" y="27"/>
                    </a:cubicBezTo>
                    <a:cubicBezTo>
                      <a:pt x="196" y="27"/>
                      <a:pt x="198" y="28"/>
                      <a:pt x="200" y="29"/>
                    </a:cubicBezTo>
                    <a:cubicBezTo>
                      <a:pt x="204" y="27"/>
                      <a:pt x="210" y="24"/>
                      <a:pt x="207" y="22"/>
                    </a:cubicBezTo>
                    <a:cubicBezTo>
                      <a:pt x="204" y="20"/>
                      <a:pt x="216" y="22"/>
                      <a:pt x="217" y="18"/>
                    </a:cubicBezTo>
                    <a:cubicBezTo>
                      <a:pt x="219" y="14"/>
                      <a:pt x="213" y="11"/>
                      <a:pt x="210" y="11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3" name="Freeform 94"/>
              <p:cNvSpPr/>
              <p:nvPr/>
            </p:nvSpPr>
            <p:spPr bwMode="auto">
              <a:xfrm>
                <a:off x="6792913" y="3155950"/>
                <a:ext cx="28575" cy="17463"/>
              </a:xfrm>
              <a:custGeom>
                <a:avLst/>
                <a:gdLst/>
                <a:ahLst/>
                <a:cxnLst>
                  <a:cxn ang="0">
                    <a:pos x="6" y="9"/>
                  </a:cxn>
                  <a:cxn ang="0">
                    <a:pos x="13" y="7"/>
                  </a:cxn>
                  <a:cxn ang="0">
                    <a:pos x="13" y="0"/>
                  </a:cxn>
                  <a:cxn ang="0">
                    <a:pos x="7" y="3"/>
                  </a:cxn>
                  <a:cxn ang="0">
                    <a:pos x="0" y="1"/>
                  </a:cxn>
                  <a:cxn ang="0">
                    <a:pos x="6" y="9"/>
                  </a:cxn>
                </a:cxnLst>
                <a:rect l="0" t="0" r="r" b="b"/>
                <a:pathLst>
                  <a:path w="15" h="9">
                    <a:moveTo>
                      <a:pt x="6" y="9"/>
                    </a:moveTo>
                    <a:cubicBezTo>
                      <a:pt x="10" y="9"/>
                      <a:pt x="10" y="6"/>
                      <a:pt x="13" y="7"/>
                    </a:cubicBezTo>
                    <a:cubicBezTo>
                      <a:pt x="15" y="7"/>
                      <a:pt x="14" y="4"/>
                      <a:pt x="13" y="0"/>
                    </a:cubicBezTo>
                    <a:cubicBezTo>
                      <a:pt x="11" y="1"/>
                      <a:pt x="7" y="1"/>
                      <a:pt x="7" y="3"/>
                    </a:cubicBezTo>
                    <a:cubicBezTo>
                      <a:pt x="7" y="5"/>
                      <a:pt x="2" y="1"/>
                      <a:pt x="0" y="1"/>
                    </a:cubicBezTo>
                    <a:cubicBezTo>
                      <a:pt x="2" y="6"/>
                      <a:pt x="4" y="9"/>
                      <a:pt x="6" y="9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4" name="Freeform 95"/>
              <p:cNvSpPr/>
              <p:nvPr/>
            </p:nvSpPr>
            <p:spPr bwMode="auto">
              <a:xfrm>
                <a:off x="5187950" y="2401888"/>
                <a:ext cx="209550" cy="206375"/>
              </a:xfrm>
              <a:custGeom>
                <a:avLst/>
                <a:gdLst/>
                <a:ahLst/>
                <a:cxnLst>
                  <a:cxn ang="0">
                    <a:pos x="93" y="98"/>
                  </a:cxn>
                  <a:cxn ang="0">
                    <a:pos x="98" y="94"/>
                  </a:cxn>
                  <a:cxn ang="0">
                    <a:pos x="106" y="98"/>
                  </a:cxn>
                  <a:cxn ang="0">
                    <a:pos x="110" y="95"/>
                  </a:cxn>
                  <a:cxn ang="0">
                    <a:pos x="104" y="87"/>
                  </a:cxn>
                  <a:cxn ang="0">
                    <a:pos x="100" y="79"/>
                  </a:cxn>
                  <a:cxn ang="0">
                    <a:pos x="101" y="71"/>
                  </a:cxn>
                  <a:cxn ang="0">
                    <a:pos x="96" y="65"/>
                  </a:cxn>
                  <a:cxn ang="0">
                    <a:pos x="83" y="56"/>
                  </a:cxn>
                  <a:cxn ang="0">
                    <a:pos x="78" y="50"/>
                  </a:cxn>
                  <a:cxn ang="0">
                    <a:pos x="76" y="40"/>
                  </a:cxn>
                  <a:cxn ang="0">
                    <a:pos x="81" y="31"/>
                  </a:cxn>
                  <a:cxn ang="0">
                    <a:pos x="82" y="24"/>
                  </a:cxn>
                  <a:cxn ang="0">
                    <a:pos x="78" y="20"/>
                  </a:cxn>
                  <a:cxn ang="0">
                    <a:pos x="72" y="14"/>
                  </a:cxn>
                  <a:cxn ang="0">
                    <a:pos x="68" y="5"/>
                  </a:cxn>
                  <a:cxn ang="0">
                    <a:pos x="56" y="3"/>
                  </a:cxn>
                  <a:cxn ang="0">
                    <a:pos x="46" y="1"/>
                  </a:cxn>
                  <a:cxn ang="0">
                    <a:pos x="41" y="5"/>
                  </a:cxn>
                  <a:cxn ang="0">
                    <a:pos x="41" y="5"/>
                  </a:cxn>
                  <a:cxn ang="0">
                    <a:pos x="34" y="10"/>
                  </a:cxn>
                  <a:cxn ang="0">
                    <a:pos x="27" y="15"/>
                  </a:cxn>
                  <a:cxn ang="0">
                    <a:pos x="28" y="24"/>
                  </a:cxn>
                  <a:cxn ang="0">
                    <a:pos x="27" y="33"/>
                  </a:cxn>
                  <a:cxn ang="0">
                    <a:pos x="24" y="40"/>
                  </a:cxn>
                  <a:cxn ang="0">
                    <a:pos x="0" y="53"/>
                  </a:cxn>
                  <a:cxn ang="0">
                    <a:pos x="1" y="58"/>
                  </a:cxn>
                  <a:cxn ang="0">
                    <a:pos x="4" y="69"/>
                  </a:cxn>
                  <a:cxn ang="0">
                    <a:pos x="12" y="69"/>
                  </a:cxn>
                  <a:cxn ang="0">
                    <a:pos x="35" y="82"/>
                  </a:cxn>
                  <a:cxn ang="0">
                    <a:pos x="62" y="102"/>
                  </a:cxn>
                  <a:cxn ang="0">
                    <a:pos x="75" y="107"/>
                  </a:cxn>
                  <a:cxn ang="0">
                    <a:pos x="88" y="108"/>
                  </a:cxn>
                  <a:cxn ang="0">
                    <a:pos x="93" y="98"/>
                  </a:cxn>
                </a:cxnLst>
                <a:rect l="0" t="0" r="r" b="b"/>
                <a:pathLst>
                  <a:path w="110" h="108">
                    <a:moveTo>
                      <a:pt x="93" y="98"/>
                    </a:moveTo>
                    <a:cubicBezTo>
                      <a:pt x="94" y="97"/>
                      <a:pt x="95" y="94"/>
                      <a:pt x="98" y="94"/>
                    </a:cubicBezTo>
                    <a:cubicBezTo>
                      <a:pt x="101" y="94"/>
                      <a:pt x="103" y="95"/>
                      <a:pt x="106" y="98"/>
                    </a:cubicBezTo>
                    <a:cubicBezTo>
                      <a:pt x="107" y="97"/>
                      <a:pt x="109" y="96"/>
                      <a:pt x="110" y="95"/>
                    </a:cubicBezTo>
                    <a:cubicBezTo>
                      <a:pt x="107" y="92"/>
                      <a:pt x="104" y="89"/>
                      <a:pt x="104" y="87"/>
                    </a:cubicBezTo>
                    <a:cubicBezTo>
                      <a:pt x="105" y="83"/>
                      <a:pt x="101" y="81"/>
                      <a:pt x="100" y="79"/>
                    </a:cubicBezTo>
                    <a:cubicBezTo>
                      <a:pt x="100" y="77"/>
                      <a:pt x="103" y="73"/>
                      <a:pt x="101" y="71"/>
                    </a:cubicBezTo>
                    <a:cubicBezTo>
                      <a:pt x="99" y="70"/>
                      <a:pt x="99" y="65"/>
                      <a:pt x="96" y="65"/>
                    </a:cubicBezTo>
                    <a:cubicBezTo>
                      <a:pt x="93" y="64"/>
                      <a:pt x="83" y="59"/>
                      <a:pt x="83" y="56"/>
                    </a:cubicBezTo>
                    <a:cubicBezTo>
                      <a:pt x="84" y="53"/>
                      <a:pt x="80" y="51"/>
                      <a:pt x="78" y="50"/>
                    </a:cubicBezTo>
                    <a:cubicBezTo>
                      <a:pt x="76" y="49"/>
                      <a:pt x="74" y="41"/>
                      <a:pt x="76" y="40"/>
                    </a:cubicBezTo>
                    <a:cubicBezTo>
                      <a:pt x="79" y="39"/>
                      <a:pt x="78" y="31"/>
                      <a:pt x="81" y="31"/>
                    </a:cubicBezTo>
                    <a:cubicBezTo>
                      <a:pt x="84" y="31"/>
                      <a:pt x="81" y="27"/>
                      <a:pt x="82" y="24"/>
                    </a:cubicBezTo>
                    <a:cubicBezTo>
                      <a:pt x="83" y="22"/>
                      <a:pt x="80" y="20"/>
                      <a:pt x="78" y="20"/>
                    </a:cubicBezTo>
                    <a:cubicBezTo>
                      <a:pt x="76" y="20"/>
                      <a:pt x="72" y="17"/>
                      <a:pt x="72" y="14"/>
                    </a:cubicBezTo>
                    <a:cubicBezTo>
                      <a:pt x="72" y="11"/>
                      <a:pt x="67" y="6"/>
                      <a:pt x="68" y="5"/>
                    </a:cubicBezTo>
                    <a:cubicBezTo>
                      <a:pt x="67" y="11"/>
                      <a:pt x="58" y="2"/>
                      <a:pt x="56" y="3"/>
                    </a:cubicBezTo>
                    <a:cubicBezTo>
                      <a:pt x="53" y="4"/>
                      <a:pt x="51" y="0"/>
                      <a:pt x="46" y="1"/>
                    </a:cubicBezTo>
                    <a:cubicBezTo>
                      <a:pt x="42" y="1"/>
                      <a:pt x="42" y="3"/>
                      <a:pt x="41" y="5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34" y="10"/>
                      <a:pt x="34" y="10"/>
                      <a:pt x="34" y="10"/>
                    </a:cubicBezTo>
                    <a:cubicBezTo>
                      <a:pt x="34" y="10"/>
                      <a:pt x="28" y="11"/>
                      <a:pt x="27" y="15"/>
                    </a:cubicBezTo>
                    <a:cubicBezTo>
                      <a:pt x="26" y="19"/>
                      <a:pt x="30" y="22"/>
                      <a:pt x="28" y="24"/>
                    </a:cubicBezTo>
                    <a:cubicBezTo>
                      <a:pt x="26" y="27"/>
                      <a:pt x="27" y="31"/>
                      <a:pt x="27" y="33"/>
                    </a:cubicBezTo>
                    <a:cubicBezTo>
                      <a:pt x="28" y="35"/>
                      <a:pt x="24" y="40"/>
                      <a:pt x="24" y="40"/>
                    </a:cubicBezTo>
                    <a:cubicBezTo>
                      <a:pt x="24" y="40"/>
                      <a:pt x="11" y="47"/>
                      <a:pt x="0" y="53"/>
                    </a:cubicBezTo>
                    <a:cubicBezTo>
                      <a:pt x="0" y="55"/>
                      <a:pt x="1" y="57"/>
                      <a:pt x="1" y="58"/>
                    </a:cubicBezTo>
                    <a:cubicBezTo>
                      <a:pt x="2" y="61"/>
                      <a:pt x="3" y="65"/>
                      <a:pt x="4" y="69"/>
                    </a:cubicBezTo>
                    <a:cubicBezTo>
                      <a:pt x="8" y="69"/>
                      <a:pt x="9" y="69"/>
                      <a:pt x="12" y="69"/>
                    </a:cubicBezTo>
                    <a:cubicBezTo>
                      <a:pt x="16" y="70"/>
                      <a:pt x="31" y="80"/>
                      <a:pt x="35" y="82"/>
                    </a:cubicBezTo>
                    <a:cubicBezTo>
                      <a:pt x="38" y="84"/>
                      <a:pt x="58" y="99"/>
                      <a:pt x="62" y="102"/>
                    </a:cubicBezTo>
                    <a:cubicBezTo>
                      <a:pt x="66" y="106"/>
                      <a:pt x="72" y="107"/>
                      <a:pt x="75" y="107"/>
                    </a:cubicBezTo>
                    <a:cubicBezTo>
                      <a:pt x="77" y="107"/>
                      <a:pt x="83" y="107"/>
                      <a:pt x="88" y="108"/>
                    </a:cubicBezTo>
                    <a:cubicBezTo>
                      <a:pt x="90" y="104"/>
                      <a:pt x="92" y="99"/>
                      <a:pt x="93" y="98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5" name="Freeform 96"/>
              <p:cNvSpPr/>
              <p:nvPr/>
            </p:nvSpPr>
            <p:spPr bwMode="auto">
              <a:xfrm>
                <a:off x="5356225" y="2581275"/>
                <a:ext cx="41275" cy="38100"/>
              </a:xfrm>
              <a:custGeom>
                <a:avLst/>
                <a:gdLst/>
                <a:ahLst/>
                <a:cxnLst>
                  <a:cxn ang="0">
                    <a:pos x="7" y="15"/>
                  </a:cxn>
                  <a:cxn ang="0">
                    <a:pos x="13" y="20"/>
                  </a:cxn>
                  <a:cxn ang="0">
                    <a:pos x="22" y="20"/>
                  </a:cxn>
                  <a:cxn ang="0">
                    <a:pos x="17" y="6"/>
                  </a:cxn>
                  <a:cxn ang="0">
                    <a:pos x="18" y="4"/>
                  </a:cxn>
                  <a:cxn ang="0">
                    <a:pos x="10" y="0"/>
                  </a:cxn>
                  <a:cxn ang="0">
                    <a:pos x="5" y="4"/>
                  </a:cxn>
                  <a:cxn ang="0">
                    <a:pos x="0" y="14"/>
                  </a:cxn>
                  <a:cxn ang="0">
                    <a:pos x="7" y="15"/>
                  </a:cxn>
                </a:cxnLst>
                <a:rect l="0" t="0" r="r" b="b"/>
                <a:pathLst>
                  <a:path w="22" h="20">
                    <a:moveTo>
                      <a:pt x="7" y="15"/>
                    </a:moveTo>
                    <a:cubicBezTo>
                      <a:pt x="13" y="20"/>
                      <a:pt x="13" y="20"/>
                      <a:pt x="13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0" y="15"/>
                      <a:pt x="17" y="8"/>
                      <a:pt x="17" y="6"/>
                    </a:cubicBezTo>
                    <a:cubicBezTo>
                      <a:pt x="17" y="5"/>
                      <a:pt x="17" y="5"/>
                      <a:pt x="18" y="4"/>
                    </a:cubicBezTo>
                    <a:cubicBezTo>
                      <a:pt x="15" y="1"/>
                      <a:pt x="13" y="0"/>
                      <a:pt x="10" y="0"/>
                    </a:cubicBezTo>
                    <a:cubicBezTo>
                      <a:pt x="7" y="0"/>
                      <a:pt x="6" y="3"/>
                      <a:pt x="5" y="4"/>
                    </a:cubicBezTo>
                    <a:cubicBezTo>
                      <a:pt x="4" y="5"/>
                      <a:pt x="2" y="10"/>
                      <a:pt x="0" y="14"/>
                    </a:cubicBezTo>
                    <a:cubicBezTo>
                      <a:pt x="4" y="14"/>
                      <a:pt x="7" y="15"/>
                      <a:pt x="7" y="15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6" name="Freeform 97"/>
              <p:cNvSpPr>
                <a:spLocks noEditPoints="1"/>
              </p:cNvSpPr>
              <p:nvPr/>
            </p:nvSpPr>
            <p:spPr bwMode="auto">
              <a:xfrm>
                <a:off x="4256088" y="2038350"/>
                <a:ext cx="315913" cy="261938"/>
              </a:xfrm>
              <a:custGeom>
                <a:avLst/>
                <a:gdLst/>
                <a:ahLst/>
                <a:cxnLst>
                  <a:cxn ang="0">
                    <a:pos x="144" y="31"/>
                  </a:cxn>
                  <a:cxn ang="0">
                    <a:pos x="138" y="29"/>
                  </a:cxn>
                  <a:cxn ang="0">
                    <a:pos x="131" y="26"/>
                  </a:cxn>
                  <a:cxn ang="0">
                    <a:pos x="119" y="24"/>
                  </a:cxn>
                  <a:cxn ang="0">
                    <a:pos x="114" y="20"/>
                  </a:cxn>
                  <a:cxn ang="0">
                    <a:pos x="110" y="15"/>
                  </a:cxn>
                  <a:cxn ang="0">
                    <a:pos x="105" y="17"/>
                  </a:cxn>
                  <a:cxn ang="0">
                    <a:pos x="102" y="13"/>
                  </a:cxn>
                  <a:cxn ang="0">
                    <a:pos x="95" y="9"/>
                  </a:cxn>
                  <a:cxn ang="0">
                    <a:pos x="89" y="6"/>
                  </a:cxn>
                  <a:cxn ang="0">
                    <a:pos x="85" y="1"/>
                  </a:cxn>
                  <a:cxn ang="0">
                    <a:pos x="84" y="0"/>
                  </a:cxn>
                  <a:cxn ang="0">
                    <a:pos x="81" y="0"/>
                  </a:cxn>
                  <a:cxn ang="0">
                    <a:pos x="75" y="10"/>
                  </a:cxn>
                  <a:cxn ang="0">
                    <a:pos x="63" y="18"/>
                  </a:cxn>
                  <a:cxn ang="0">
                    <a:pos x="56" y="26"/>
                  </a:cxn>
                  <a:cxn ang="0">
                    <a:pos x="41" y="21"/>
                  </a:cxn>
                  <a:cxn ang="0">
                    <a:pos x="35" y="25"/>
                  </a:cxn>
                  <a:cxn ang="0">
                    <a:pos x="36" y="37"/>
                  </a:cxn>
                  <a:cxn ang="0">
                    <a:pos x="27" y="37"/>
                  </a:cxn>
                  <a:cxn ang="0">
                    <a:pos x="20" y="33"/>
                  </a:cxn>
                  <a:cxn ang="0">
                    <a:pos x="9" y="34"/>
                  </a:cxn>
                  <a:cxn ang="0">
                    <a:pos x="2" y="40"/>
                  </a:cxn>
                  <a:cxn ang="0">
                    <a:pos x="3" y="47"/>
                  </a:cxn>
                  <a:cxn ang="0">
                    <a:pos x="18" y="52"/>
                  </a:cxn>
                  <a:cxn ang="0">
                    <a:pos x="28" y="54"/>
                  </a:cxn>
                  <a:cxn ang="0">
                    <a:pos x="32" y="59"/>
                  </a:cxn>
                  <a:cxn ang="0">
                    <a:pos x="40" y="69"/>
                  </a:cxn>
                  <a:cxn ang="0">
                    <a:pos x="43" y="78"/>
                  </a:cxn>
                  <a:cxn ang="0">
                    <a:pos x="42" y="91"/>
                  </a:cxn>
                  <a:cxn ang="0">
                    <a:pos x="36" y="112"/>
                  </a:cxn>
                  <a:cxn ang="0">
                    <a:pos x="36" y="112"/>
                  </a:cxn>
                  <a:cxn ang="0">
                    <a:pos x="42" y="115"/>
                  </a:cxn>
                  <a:cxn ang="0">
                    <a:pos x="53" y="120"/>
                  </a:cxn>
                  <a:cxn ang="0">
                    <a:pos x="62" y="119"/>
                  </a:cxn>
                  <a:cxn ang="0">
                    <a:pos x="67" y="121"/>
                  </a:cxn>
                  <a:cxn ang="0">
                    <a:pos x="81" y="124"/>
                  </a:cxn>
                  <a:cxn ang="0">
                    <a:pos x="92" y="124"/>
                  </a:cxn>
                  <a:cxn ang="0">
                    <a:pos x="92" y="121"/>
                  </a:cxn>
                  <a:cxn ang="0">
                    <a:pos x="101" y="110"/>
                  </a:cxn>
                  <a:cxn ang="0">
                    <a:pos x="122" y="115"/>
                  </a:cxn>
                  <a:cxn ang="0">
                    <a:pos x="135" y="110"/>
                  </a:cxn>
                  <a:cxn ang="0">
                    <a:pos x="142" y="106"/>
                  </a:cxn>
                  <a:cxn ang="0">
                    <a:pos x="143" y="102"/>
                  </a:cxn>
                  <a:cxn ang="0">
                    <a:pos x="138" y="100"/>
                  </a:cxn>
                  <a:cxn ang="0">
                    <a:pos x="135" y="95"/>
                  </a:cxn>
                  <a:cxn ang="0">
                    <a:pos x="132" y="89"/>
                  </a:cxn>
                  <a:cxn ang="0">
                    <a:pos x="134" y="86"/>
                  </a:cxn>
                  <a:cxn ang="0">
                    <a:pos x="136" y="82"/>
                  </a:cxn>
                  <a:cxn ang="0">
                    <a:pos x="135" y="76"/>
                  </a:cxn>
                  <a:cxn ang="0">
                    <a:pos x="133" y="71"/>
                  </a:cxn>
                  <a:cxn ang="0">
                    <a:pos x="128" y="70"/>
                  </a:cxn>
                  <a:cxn ang="0">
                    <a:pos x="127" y="66"/>
                  </a:cxn>
                  <a:cxn ang="0">
                    <a:pos x="134" y="57"/>
                  </a:cxn>
                  <a:cxn ang="0">
                    <a:pos x="140" y="53"/>
                  </a:cxn>
                  <a:cxn ang="0">
                    <a:pos x="142" y="44"/>
                  </a:cxn>
                  <a:cxn ang="0">
                    <a:pos x="147" y="35"/>
                  </a:cxn>
                  <a:cxn ang="0">
                    <a:pos x="144" y="31"/>
                  </a:cxn>
                  <a:cxn ang="0">
                    <a:pos x="162" y="116"/>
                  </a:cxn>
                  <a:cxn ang="0">
                    <a:pos x="155" y="122"/>
                  </a:cxn>
                  <a:cxn ang="0">
                    <a:pos x="160" y="137"/>
                  </a:cxn>
                  <a:cxn ang="0">
                    <a:pos x="162" y="116"/>
                  </a:cxn>
                </a:cxnLst>
                <a:rect l="0" t="0" r="r" b="b"/>
                <a:pathLst>
                  <a:path w="165" h="137">
                    <a:moveTo>
                      <a:pt x="144" y="31"/>
                    </a:moveTo>
                    <a:cubicBezTo>
                      <a:pt x="143" y="31"/>
                      <a:pt x="142" y="29"/>
                      <a:pt x="138" y="29"/>
                    </a:cubicBezTo>
                    <a:cubicBezTo>
                      <a:pt x="135" y="29"/>
                      <a:pt x="133" y="28"/>
                      <a:pt x="131" y="26"/>
                    </a:cubicBezTo>
                    <a:cubicBezTo>
                      <a:pt x="130" y="24"/>
                      <a:pt x="122" y="23"/>
                      <a:pt x="119" y="24"/>
                    </a:cubicBezTo>
                    <a:cubicBezTo>
                      <a:pt x="117" y="24"/>
                      <a:pt x="116" y="19"/>
                      <a:pt x="114" y="20"/>
                    </a:cubicBezTo>
                    <a:cubicBezTo>
                      <a:pt x="111" y="20"/>
                      <a:pt x="110" y="17"/>
                      <a:pt x="110" y="15"/>
                    </a:cubicBezTo>
                    <a:cubicBezTo>
                      <a:pt x="110" y="13"/>
                      <a:pt x="108" y="16"/>
                      <a:pt x="105" y="17"/>
                    </a:cubicBezTo>
                    <a:cubicBezTo>
                      <a:pt x="103" y="18"/>
                      <a:pt x="102" y="15"/>
                      <a:pt x="102" y="13"/>
                    </a:cubicBezTo>
                    <a:cubicBezTo>
                      <a:pt x="102" y="12"/>
                      <a:pt x="97" y="10"/>
                      <a:pt x="95" y="9"/>
                    </a:cubicBezTo>
                    <a:cubicBezTo>
                      <a:pt x="93" y="8"/>
                      <a:pt x="90" y="4"/>
                      <a:pt x="89" y="6"/>
                    </a:cubicBezTo>
                    <a:cubicBezTo>
                      <a:pt x="88" y="7"/>
                      <a:pt x="86" y="3"/>
                      <a:pt x="85" y="1"/>
                    </a:cubicBezTo>
                    <a:cubicBezTo>
                      <a:pt x="85" y="0"/>
                      <a:pt x="84" y="0"/>
                      <a:pt x="84" y="0"/>
                    </a:cubicBezTo>
                    <a:cubicBezTo>
                      <a:pt x="83" y="0"/>
                      <a:pt x="82" y="0"/>
                      <a:pt x="81" y="0"/>
                    </a:cubicBezTo>
                    <a:cubicBezTo>
                      <a:pt x="77" y="0"/>
                      <a:pt x="74" y="3"/>
                      <a:pt x="75" y="10"/>
                    </a:cubicBezTo>
                    <a:cubicBezTo>
                      <a:pt x="75" y="16"/>
                      <a:pt x="70" y="17"/>
                      <a:pt x="63" y="18"/>
                    </a:cubicBezTo>
                    <a:cubicBezTo>
                      <a:pt x="56" y="18"/>
                      <a:pt x="58" y="23"/>
                      <a:pt x="56" y="26"/>
                    </a:cubicBezTo>
                    <a:cubicBezTo>
                      <a:pt x="53" y="28"/>
                      <a:pt x="43" y="24"/>
                      <a:pt x="41" y="21"/>
                    </a:cubicBezTo>
                    <a:cubicBezTo>
                      <a:pt x="40" y="17"/>
                      <a:pt x="31" y="21"/>
                      <a:pt x="35" y="25"/>
                    </a:cubicBezTo>
                    <a:cubicBezTo>
                      <a:pt x="39" y="29"/>
                      <a:pt x="39" y="35"/>
                      <a:pt x="36" y="37"/>
                    </a:cubicBezTo>
                    <a:cubicBezTo>
                      <a:pt x="34" y="39"/>
                      <a:pt x="30" y="34"/>
                      <a:pt x="27" y="37"/>
                    </a:cubicBezTo>
                    <a:cubicBezTo>
                      <a:pt x="24" y="39"/>
                      <a:pt x="23" y="35"/>
                      <a:pt x="20" y="33"/>
                    </a:cubicBezTo>
                    <a:cubicBezTo>
                      <a:pt x="16" y="32"/>
                      <a:pt x="15" y="35"/>
                      <a:pt x="9" y="34"/>
                    </a:cubicBezTo>
                    <a:cubicBezTo>
                      <a:pt x="3" y="34"/>
                      <a:pt x="0" y="37"/>
                      <a:pt x="2" y="40"/>
                    </a:cubicBezTo>
                    <a:cubicBezTo>
                      <a:pt x="4" y="42"/>
                      <a:pt x="1" y="45"/>
                      <a:pt x="3" y="47"/>
                    </a:cubicBezTo>
                    <a:cubicBezTo>
                      <a:pt x="5" y="49"/>
                      <a:pt x="12" y="49"/>
                      <a:pt x="18" y="52"/>
                    </a:cubicBezTo>
                    <a:cubicBezTo>
                      <a:pt x="24" y="55"/>
                      <a:pt x="25" y="52"/>
                      <a:pt x="28" y="54"/>
                    </a:cubicBezTo>
                    <a:cubicBezTo>
                      <a:pt x="31" y="56"/>
                      <a:pt x="31" y="55"/>
                      <a:pt x="32" y="59"/>
                    </a:cubicBezTo>
                    <a:cubicBezTo>
                      <a:pt x="32" y="63"/>
                      <a:pt x="35" y="67"/>
                      <a:pt x="40" y="69"/>
                    </a:cubicBezTo>
                    <a:cubicBezTo>
                      <a:pt x="46" y="70"/>
                      <a:pt x="42" y="74"/>
                      <a:pt x="43" y="78"/>
                    </a:cubicBezTo>
                    <a:cubicBezTo>
                      <a:pt x="45" y="81"/>
                      <a:pt x="41" y="87"/>
                      <a:pt x="42" y="91"/>
                    </a:cubicBezTo>
                    <a:cubicBezTo>
                      <a:pt x="43" y="96"/>
                      <a:pt x="39" y="110"/>
                      <a:pt x="36" y="112"/>
                    </a:cubicBezTo>
                    <a:cubicBezTo>
                      <a:pt x="36" y="112"/>
                      <a:pt x="36" y="112"/>
                      <a:pt x="36" y="112"/>
                    </a:cubicBezTo>
                    <a:cubicBezTo>
                      <a:pt x="38" y="113"/>
                      <a:pt x="41" y="114"/>
                      <a:pt x="42" y="115"/>
                    </a:cubicBezTo>
                    <a:cubicBezTo>
                      <a:pt x="45" y="116"/>
                      <a:pt x="50" y="118"/>
                      <a:pt x="53" y="120"/>
                    </a:cubicBezTo>
                    <a:cubicBezTo>
                      <a:pt x="56" y="122"/>
                      <a:pt x="62" y="122"/>
                      <a:pt x="62" y="119"/>
                    </a:cubicBezTo>
                    <a:cubicBezTo>
                      <a:pt x="62" y="117"/>
                      <a:pt x="65" y="118"/>
                      <a:pt x="67" y="121"/>
                    </a:cubicBezTo>
                    <a:cubicBezTo>
                      <a:pt x="69" y="123"/>
                      <a:pt x="77" y="123"/>
                      <a:pt x="81" y="124"/>
                    </a:cubicBezTo>
                    <a:cubicBezTo>
                      <a:pt x="84" y="124"/>
                      <a:pt x="88" y="124"/>
                      <a:pt x="92" y="124"/>
                    </a:cubicBezTo>
                    <a:cubicBezTo>
                      <a:pt x="92" y="123"/>
                      <a:pt x="92" y="122"/>
                      <a:pt x="92" y="121"/>
                    </a:cubicBezTo>
                    <a:cubicBezTo>
                      <a:pt x="90" y="115"/>
                      <a:pt x="95" y="111"/>
                      <a:pt x="101" y="110"/>
                    </a:cubicBezTo>
                    <a:cubicBezTo>
                      <a:pt x="106" y="109"/>
                      <a:pt x="118" y="113"/>
                      <a:pt x="122" y="115"/>
                    </a:cubicBezTo>
                    <a:cubicBezTo>
                      <a:pt x="125" y="117"/>
                      <a:pt x="129" y="116"/>
                      <a:pt x="135" y="110"/>
                    </a:cubicBezTo>
                    <a:cubicBezTo>
                      <a:pt x="137" y="107"/>
                      <a:pt x="140" y="106"/>
                      <a:pt x="142" y="106"/>
                    </a:cubicBezTo>
                    <a:cubicBezTo>
                      <a:pt x="142" y="104"/>
                      <a:pt x="142" y="103"/>
                      <a:pt x="143" y="102"/>
                    </a:cubicBezTo>
                    <a:cubicBezTo>
                      <a:pt x="144" y="100"/>
                      <a:pt x="140" y="100"/>
                      <a:pt x="138" y="100"/>
                    </a:cubicBezTo>
                    <a:cubicBezTo>
                      <a:pt x="135" y="100"/>
                      <a:pt x="133" y="97"/>
                      <a:pt x="135" y="95"/>
                    </a:cubicBezTo>
                    <a:cubicBezTo>
                      <a:pt x="137" y="92"/>
                      <a:pt x="134" y="92"/>
                      <a:pt x="132" y="89"/>
                    </a:cubicBezTo>
                    <a:cubicBezTo>
                      <a:pt x="130" y="86"/>
                      <a:pt x="133" y="87"/>
                      <a:pt x="134" y="86"/>
                    </a:cubicBezTo>
                    <a:cubicBezTo>
                      <a:pt x="136" y="85"/>
                      <a:pt x="138" y="82"/>
                      <a:pt x="136" y="82"/>
                    </a:cubicBezTo>
                    <a:cubicBezTo>
                      <a:pt x="135" y="81"/>
                      <a:pt x="134" y="79"/>
                      <a:pt x="135" y="76"/>
                    </a:cubicBezTo>
                    <a:cubicBezTo>
                      <a:pt x="136" y="73"/>
                      <a:pt x="133" y="73"/>
                      <a:pt x="133" y="71"/>
                    </a:cubicBezTo>
                    <a:cubicBezTo>
                      <a:pt x="133" y="68"/>
                      <a:pt x="130" y="67"/>
                      <a:pt x="128" y="70"/>
                    </a:cubicBezTo>
                    <a:cubicBezTo>
                      <a:pt x="126" y="73"/>
                      <a:pt x="125" y="71"/>
                      <a:pt x="127" y="66"/>
                    </a:cubicBezTo>
                    <a:cubicBezTo>
                      <a:pt x="128" y="62"/>
                      <a:pt x="133" y="60"/>
                      <a:pt x="134" y="57"/>
                    </a:cubicBezTo>
                    <a:cubicBezTo>
                      <a:pt x="134" y="55"/>
                      <a:pt x="137" y="53"/>
                      <a:pt x="140" y="53"/>
                    </a:cubicBezTo>
                    <a:cubicBezTo>
                      <a:pt x="142" y="53"/>
                      <a:pt x="141" y="47"/>
                      <a:pt x="142" y="44"/>
                    </a:cubicBezTo>
                    <a:cubicBezTo>
                      <a:pt x="143" y="41"/>
                      <a:pt x="143" y="38"/>
                      <a:pt x="147" y="35"/>
                    </a:cubicBezTo>
                    <a:cubicBezTo>
                      <a:pt x="150" y="32"/>
                      <a:pt x="146" y="31"/>
                      <a:pt x="144" y="31"/>
                    </a:cubicBezTo>
                    <a:close/>
                    <a:moveTo>
                      <a:pt x="162" y="116"/>
                    </a:moveTo>
                    <a:cubicBezTo>
                      <a:pt x="160" y="116"/>
                      <a:pt x="160" y="119"/>
                      <a:pt x="155" y="122"/>
                    </a:cubicBezTo>
                    <a:cubicBezTo>
                      <a:pt x="151" y="125"/>
                      <a:pt x="155" y="137"/>
                      <a:pt x="160" y="137"/>
                    </a:cubicBezTo>
                    <a:cubicBezTo>
                      <a:pt x="165" y="136"/>
                      <a:pt x="164" y="116"/>
                      <a:pt x="162" y="116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7" name="Freeform 98"/>
              <p:cNvSpPr/>
              <p:nvPr/>
            </p:nvSpPr>
            <p:spPr bwMode="auto">
              <a:xfrm>
                <a:off x="2403475" y="2941638"/>
                <a:ext cx="50800" cy="26988"/>
              </a:xfrm>
              <a:custGeom>
                <a:avLst/>
                <a:gdLst/>
                <a:ahLst/>
                <a:cxnLst>
                  <a:cxn ang="0">
                    <a:pos x="26" y="5"/>
                  </a:cxn>
                  <a:cxn ang="0">
                    <a:pos x="14" y="2"/>
                  </a:cxn>
                  <a:cxn ang="0">
                    <a:pos x="9" y="0"/>
                  </a:cxn>
                  <a:cxn ang="0">
                    <a:pos x="8" y="0"/>
                  </a:cxn>
                  <a:cxn ang="0">
                    <a:pos x="0" y="7"/>
                  </a:cxn>
                  <a:cxn ang="0">
                    <a:pos x="22" y="14"/>
                  </a:cxn>
                  <a:cxn ang="0">
                    <a:pos x="26" y="13"/>
                  </a:cxn>
                  <a:cxn ang="0">
                    <a:pos x="26" y="5"/>
                  </a:cxn>
                </a:cxnLst>
                <a:rect l="0" t="0" r="r" b="b"/>
                <a:pathLst>
                  <a:path w="26" h="14">
                    <a:moveTo>
                      <a:pt x="26" y="5"/>
                    </a:moveTo>
                    <a:cubicBezTo>
                      <a:pt x="24" y="3"/>
                      <a:pt x="19" y="6"/>
                      <a:pt x="14" y="2"/>
                    </a:cubicBezTo>
                    <a:cubicBezTo>
                      <a:pt x="12" y="1"/>
                      <a:pt x="10" y="1"/>
                      <a:pt x="9" y="0"/>
                    </a:cubicBezTo>
                    <a:cubicBezTo>
                      <a:pt x="9" y="0"/>
                      <a:pt x="8" y="0"/>
                      <a:pt x="8" y="0"/>
                    </a:cubicBezTo>
                    <a:cubicBezTo>
                      <a:pt x="7" y="0"/>
                      <a:pt x="4" y="4"/>
                      <a:pt x="0" y="7"/>
                    </a:cubicBezTo>
                    <a:cubicBezTo>
                      <a:pt x="4" y="10"/>
                      <a:pt x="18" y="14"/>
                      <a:pt x="22" y="14"/>
                    </a:cubicBezTo>
                    <a:cubicBezTo>
                      <a:pt x="24" y="14"/>
                      <a:pt x="25" y="13"/>
                      <a:pt x="26" y="13"/>
                    </a:cubicBezTo>
                    <a:cubicBezTo>
                      <a:pt x="26" y="9"/>
                      <a:pt x="26" y="6"/>
                      <a:pt x="26" y="5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8" name="Freeform 99"/>
              <p:cNvSpPr/>
              <p:nvPr/>
            </p:nvSpPr>
            <p:spPr bwMode="auto">
              <a:xfrm>
                <a:off x="2420938" y="2901950"/>
                <a:ext cx="131763" cy="73025"/>
              </a:xfrm>
              <a:custGeom>
                <a:avLst/>
                <a:gdLst/>
                <a:ahLst/>
                <a:cxnLst>
                  <a:cxn ang="0">
                    <a:pos x="29" y="34"/>
                  </a:cxn>
                  <a:cxn ang="0">
                    <a:pos x="32" y="27"/>
                  </a:cxn>
                  <a:cxn ang="0">
                    <a:pos x="45" y="22"/>
                  </a:cxn>
                  <a:cxn ang="0">
                    <a:pos x="55" y="19"/>
                  </a:cxn>
                  <a:cxn ang="0">
                    <a:pos x="69" y="14"/>
                  </a:cxn>
                  <a:cxn ang="0">
                    <a:pos x="56" y="5"/>
                  </a:cxn>
                  <a:cxn ang="0">
                    <a:pos x="32" y="5"/>
                  </a:cxn>
                  <a:cxn ang="0">
                    <a:pos x="11" y="6"/>
                  </a:cxn>
                  <a:cxn ang="0">
                    <a:pos x="11" y="6"/>
                  </a:cxn>
                  <a:cxn ang="0">
                    <a:pos x="5" y="12"/>
                  </a:cxn>
                  <a:cxn ang="0">
                    <a:pos x="0" y="21"/>
                  </a:cxn>
                  <a:cxn ang="0">
                    <a:pos x="5" y="23"/>
                  </a:cxn>
                  <a:cxn ang="0">
                    <a:pos x="17" y="26"/>
                  </a:cxn>
                  <a:cxn ang="0">
                    <a:pos x="17" y="34"/>
                  </a:cxn>
                  <a:cxn ang="0">
                    <a:pos x="20" y="34"/>
                  </a:cxn>
                  <a:cxn ang="0">
                    <a:pos x="21" y="38"/>
                  </a:cxn>
                  <a:cxn ang="0">
                    <a:pos x="25" y="37"/>
                  </a:cxn>
                  <a:cxn ang="0">
                    <a:pos x="29" y="34"/>
                  </a:cxn>
                </a:cxnLst>
                <a:rect l="0" t="0" r="r" b="b"/>
                <a:pathLst>
                  <a:path w="69" h="38">
                    <a:moveTo>
                      <a:pt x="29" y="34"/>
                    </a:moveTo>
                    <a:cubicBezTo>
                      <a:pt x="29" y="33"/>
                      <a:pt x="26" y="27"/>
                      <a:pt x="32" y="27"/>
                    </a:cubicBezTo>
                    <a:cubicBezTo>
                      <a:pt x="39" y="26"/>
                      <a:pt x="44" y="26"/>
                      <a:pt x="45" y="22"/>
                    </a:cubicBezTo>
                    <a:cubicBezTo>
                      <a:pt x="46" y="17"/>
                      <a:pt x="53" y="19"/>
                      <a:pt x="55" y="19"/>
                    </a:cubicBezTo>
                    <a:cubicBezTo>
                      <a:pt x="57" y="19"/>
                      <a:pt x="63" y="14"/>
                      <a:pt x="69" y="14"/>
                    </a:cubicBezTo>
                    <a:cubicBezTo>
                      <a:pt x="69" y="8"/>
                      <a:pt x="61" y="10"/>
                      <a:pt x="56" y="5"/>
                    </a:cubicBezTo>
                    <a:cubicBezTo>
                      <a:pt x="51" y="0"/>
                      <a:pt x="39" y="2"/>
                      <a:pt x="32" y="5"/>
                    </a:cubicBezTo>
                    <a:cubicBezTo>
                      <a:pt x="26" y="7"/>
                      <a:pt x="18" y="2"/>
                      <a:pt x="11" y="6"/>
                    </a:cubicBezTo>
                    <a:cubicBezTo>
                      <a:pt x="11" y="6"/>
                      <a:pt x="11" y="6"/>
                      <a:pt x="11" y="6"/>
                    </a:cubicBezTo>
                    <a:cubicBezTo>
                      <a:pt x="9" y="8"/>
                      <a:pt x="7" y="10"/>
                      <a:pt x="5" y="12"/>
                    </a:cubicBezTo>
                    <a:cubicBezTo>
                      <a:pt x="0" y="16"/>
                      <a:pt x="1" y="20"/>
                      <a:pt x="0" y="21"/>
                    </a:cubicBezTo>
                    <a:cubicBezTo>
                      <a:pt x="1" y="22"/>
                      <a:pt x="3" y="22"/>
                      <a:pt x="5" y="23"/>
                    </a:cubicBezTo>
                    <a:cubicBezTo>
                      <a:pt x="10" y="27"/>
                      <a:pt x="15" y="24"/>
                      <a:pt x="17" y="26"/>
                    </a:cubicBezTo>
                    <a:cubicBezTo>
                      <a:pt x="17" y="27"/>
                      <a:pt x="17" y="30"/>
                      <a:pt x="17" y="34"/>
                    </a:cubicBezTo>
                    <a:cubicBezTo>
                      <a:pt x="18" y="33"/>
                      <a:pt x="18" y="32"/>
                      <a:pt x="20" y="34"/>
                    </a:cubicBezTo>
                    <a:cubicBezTo>
                      <a:pt x="22" y="35"/>
                      <a:pt x="21" y="37"/>
                      <a:pt x="21" y="38"/>
                    </a:cubicBezTo>
                    <a:cubicBezTo>
                      <a:pt x="25" y="37"/>
                      <a:pt x="25" y="37"/>
                      <a:pt x="25" y="37"/>
                    </a:cubicBezTo>
                    <a:cubicBezTo>
                      <a:pt x="25" y="37"/>
                      <a:pt x="28" y="35"/>
                      <a:pt x="29" y="34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9" name="Freeform 100"/>
              <p:cNvSpPr/>
              <p:nvPr/>
            </p:nvSpPr>
            <p:spPr bwMode="auto">
              <a:xfrm>
                <a:off x="1820863" y="2522538"/>
                <a:ext cx="657225" cy="406400"/>
              </a:xfrm>
              <a:custGeom>
                <a:avLst/>
                <a:gdLst/>
                <a:ahLst/>
                <a:cxnLst>
                  <a:cxn ang="0">
                    <a:pos x="301" y="199"/>
                  </a:cxn>
                  <a:cxn ang="0">
                    <a:pos x="296" y="180"/>
                  </a:cxn>
                  <a:cxn ang="0">
                    <a:pos x="324" y="173"/>
                  </a:cxn>
                  <a:cxn ang="0">
                    <a:pos x="334" y="161"/>
                  </a:cxn>
                  <a:cxn ang="0">
                    <a:pos x="343" y="139"/>
                  </a:cxn>
                  <a:cxn ang="0">
                    <a:pos x="315" y="137"/>
                  </a:cxn>
                  <a:cxn ang="0">
                    <a:pos x="297" y="161"/>
                  </a:cxn>
                  <a:cxn ang="0">
                    <a:pos x="281" y="170"/>
                  </a:cxn>
                  <a:cxn ang="0">
                    <a:pos x="242" y="169"/>
                  </a:cxn>
                  <a:cxn ang="0">
                    <a:pos x="224" y="143"/>
                  </a:cxn>
                  <a:cxn ang="0">
                    <a:pos x="223" y="90"/>
                  </a:cxn>
                  <a:cxn ang="0">
                    <a:pos x="219" y="83"/>
                  </a:cxn>
                  <a:cxn ang="0">
                    <a:pos x="200" y="71"/>
                  </a:cxn>
                  <a:cxn ang="0">
                    <a:pos x="187" y="47"/>
                  </a:cxn>
                  <a:cxn ang="0">
                    <a:pos x="158" y="46"/>
                  </a:cxn>
                  <a:cxn ang="0">
                    <a:pos x="141" y="32"/>
                  </a:cxn>
                  <a:cxn ang="0">
                    <a:pos x="121" y="11"/>
                  </a:cxn>
                  <a:cxn ang="0">
                    <a:pos x="100" y="16"/>
                  </a:cxn>
                  <a:cxn ang="0">
                    <a:pos x="39" y="6"/>
                  </a:cxn>
                  <a:cxn ang="0">
                    <a:pos x="0" y="3"/>
                  </a:cxn>
                  <a:cxn ang="0">
                    <a:pos x="16" y="35"/>
                  </a:cxn>
                  <a:cxn ang="0">
                    <a:pos x="35" y="61"/>
                  </a:cxn>
                  <a:cxn ang="0">
                    <a:pos x="40" y="72"/>
                  </a:cxn>
                  <a:cxn ang="0">
                    <a:pos x="56" y="94"/>
                  </a:cxn>
                  <a:cxn ang="0">
                    <a:pos x="81" y="120"/>
                  </a:cxn>
                  <a:cxn ang="0">
                    <a:pos x="84" y="107"/>
                  </a:cxn>
                  <a:cxn ang="0">
                    <a:pos x="71" y="93"/>
                  </a:cxn>
                  <a:cxn ang="0">
                    <a:pos x="52" y="60"/>
                  </a:cxn>
                  <a:cxn ang="0">
                    <a:pos x="44" y="42"/>
                  </a:cxn>
                  <a:cxn ang="0">
                    <a:pos x="29" y="29"/>
                  </a:cxn>
                  <a:cxn ang="0">
                    <a:pos x="29" y="11"/>
                  </a:cxn>
                  <a:cxn ang="0">
                    <a:pos x="39" y="16"/>
                  </a:cxn>
                  <a:cxn ang="0">
                    <a:pos x="49" y="32"/>
                  </a:cxn>
                  <a:cxn ang="0">
                    <a:pos x="56" y="47"/>
                  </a:cxn>
                  <a:cxn ang="0">
                    <a:pos x="73" y="60"/>
                  </a:cxn>
                  <a:cxn ang="0">
                    <a:pos x="87" y="74"/>
                  </a:cxn>
                  <a:cxn ang="0">
                    <a:pos x="95" y="89"/>
                  </a:cxn>
                  <a:cxn ang="0">
                    <a:pos x="129" y="125"/>
                  </a:cxn>
                  <a:cxn ang="0">
                    <a:pos x="134" y="145"/>
                  </a:cxn>
                  <a:cxn ang="0">
                    <a:pos x="139" y="163"/>
                  </a:cxn>
                  <a:cxn ang="0">
                    <a:pos x="174" y="180"/>
                  </a:cxn>
                  <a:cxn ang="0">
                    <a:pos x="221" y="202"/>
                  </a:cxn>
                  <a:cxn ang="0">
                    <a:pos x="265" y="204"/>
                  </a:cxn>
                  <a:cxn ang="0">
                    <a:pos x="286" y="201"/>
                  </a:cxn>
                </a:cxnLst>
                <a:rect l="0" t="0" r="r" b="b"/>
                <a:pathLst>
                  <a:path w="344" h="213">
                    <a:moveTo>
                      <a:pt x="286" y="201"/>
                    </a:moveTo>
                    <a:cubicBezTo>
                      <a:pt x="287" y="201"/>
                      <a:pt x="300" y="202"/>
                      <a:pt x="301" y="199"/>
                    </a:cubicBezTo>
                    <a:cubicBezTo>
                      <a:pt x="302" y="196"/>
                      <a:pt x="292" y="189"/>
                      <a:pt x="293" y="188"/>
                    </a:cubicBezTo>
                    <a:cubicBezTo>
                      <a:pt x="294" y="188"/>
                      <a:pt x="294" y="180"/>
                      <a:pt x="296" y="180"/>
                    </a:cubicBezTo>
                    <a:cubicBezTo>
                      <a:pt x="298" y="180"/>
                      <a:pt x="316" y="181"/>
                      <a:pt x="317" y="180"/>
                    </a:cubicBezTo>
                    <a:cubicBezTo>
                      <a:pt x="318" y="180"/>
                      <a:pt x="321" y="173"/>
                      <a:pt x="324" y="173"/>
                    </a:cubicBezTo>
                    <a:cubicBezTo>
                      <a:pt x="325" y="173"/>
                      <a:pt x="327" y="175"/>
                      <a:pt x="329" y="176"/>
                    </a:cubicBezTo>
                    <a:cubicBezTo>
                      <a:pt x="333" y="173"/>
                      <a:pt x="334" y="167"/>
                      <a:pt x="334" y="161"/>
                    </a:cubicBezTo>
                    <a:cubicBezTo>
                      <a:pt x="335" y="154"/>
                      <a:pt x="333" y="152"/>
                      <a:pt x="336" y="148"/>
                    </a:cubicBezTo>
                    <a:cubicBezTo>
                      <a:pt x="340" y="145"/>
                      <a:pt x="344" y="144"/>
                      <a:pt x="343" y="139"/>
                    </a:cubicBezTo>
                    <a:cubicBezTo>
                      <a:pt x="342" y="134"/>
                      <a:pt x="337" y="139"/>
                      <a:pt x="333" y="137"/>
                    </a:cubicBezTo>
                    <a:cubicBezTo>
                      <a:pt x="329" y="134"/>
                      <a:pt x="325" y="136"/>
                      <a:pt x="315" y="137"/>
                    </a:cubicBezTo>
                    <a:cubicBezTo>
                      <a:pt x="305" y="139"/>
                      <a:pt x="300" y="143"/>
                      <a:pt x="301" y="150"/>
                    </a:cubicBezTo>
                    <a:cubicBezTo>
                      <a:pt x="301" y="158"/>
                      <a:pt x="297" y="154"/>
                      <a:pt x="297" y="161"/>
                    </a:cubicBezTo>
                    <a:cubicBezTo>
                      <a:pt x="298" y="167"/>
                      <a:pt x="289" y="167"/>
                      <a:pt x="290" y="171"/>
                    </a:cubicBezTo>
                    <a:cubicBezTo>
                      <a:pt x="290" y="175"/>
                      <a:pt x="283" y="171"/>
                      <a:pt x="281" y="170"/>
                    </a:cubicBezTo>
                    <a:cubicBezTo>
                      <a:pt x="279" y="168"/>
                      <a:pt x="258" y="175"/>
                      <a:pt x="255" y="175"/>
                    </a:cubicBezTo>
                    <a:cubicBezTo>
                      <a:pt x="252" y="176"/>
                      <a:pt x="246" y="169"/>
                      <a:pt x="242" y="169"/>
                    </a:cubicBezTo>
                    <a:cubicBezTo>
                      <a:pt x="238" y="170"/>
                      <a:pt x="236" y="163"/>
                      <a:pt x="236" y="158"/>
                    </a:cubicBezTo>
                    <a:cubicBezTo>
                      <a:pt x="235" y="153"/>
                      <a:pt x="227" y="148"/>
                      <a:pt x="224" y="143"/>
                    </a:cubicBezTo>
                    <a:cubicBezTo>
                      <a:pt x="220" y="138"/>
                      <a:pt x="220" y="128"/>
                      <a:pt x="219" y="121"/>
                    </a:cubicBezTo>
                    <a:cubicBezTo>
                      <a:pt x="219" y="114"/>
                      <a:pt x="218" y="103"/>
                      <a:pt x="223" y="90"/>
                    </a:cubicBezTo>
                    <a:cubicBezTo>
                      <a:pt x="224" y="88"/>
                      <a:pt x="224" y="86"/>
                      <a:pt x="224" y="85"/>
                    </a:cubicBezTo>
                    <a:cubicBezTo>
                      <a:pt x="222" y="84"/>
                      <a:pt x="221" y="83"/>
                      <a:pt x="219" y="83"/>
                    </a:cubicBezTo>
                    <a:cubicBezTo>
                      <a:pt x="215" y="83"/>
                      <a:pt x="206" y="77"/>
                      <a:pt x="204" y="77"/>
                    </a:cubicBezTo>
                    <a:cubicBezTo>
                      <a:pt x="202" y="77"/>
                      <a:pt x="202" y="73"/>
                      <a:pt x="200" y="71"/>
                    </a:cubicBezTo>
                    <a:cubicBezTo>
                      <a:pt x="199" y="68"/>
                      <a:pt x="200" y="64"/>
                      <a:pt x="198" y="62"/>
                    </a:cubicBezTo>
                    <a:cubicBezTo>
                      <a:pt x="196" y="60"/>
                      <a:pt x="189" y="54"/>
                      <a:pt x="187" y="47"/>
                    </a:cubicBezTo>
                    <a:cubicBezTo>
                      <a:pt x="185" y="39"/>
                      <a:pt x="172" y="36"/>
                      <a:pt x="167" y="35"/>
                    </a:cubicBezTo>
                    <a:cubicBezTo>
                      <a:pt x="162" y="35"/>
                      <a:pt x="160" y="45"/>
                      <a:pt x="158" y="46"/>
                    </a:cubicBezTo>
                    <a:cubicBezTo>
                      <a:pt x="157" y="46"/>
                      <a:pt x="148" y="40"/>
                      <a:pt x="145" y="39"/>
                    </a:cubicBezTo>
                    <a:cubicBezTo>
                      <a:pt x="143" y="38"/>
                      <a:pt x="141" y="35"/>
                      <a:pt x="141" y="32"/>
                    </a:cubicBezTo>
                    <a:cubicBezTo>
                      <a:pt x="141" y="29"/>
                      <a:pt x="136" y="24"/>
                      <a:pt x="134" y="23"/>
                    </a:cubicBezTo>
                    <a:cubicBezTo>
                      <a:pt x="132" y="22"/>
                      <a:pt x="121" y="11"/>
                      <a:pt x="121" y="11"/>
                    </a:cubicBezTo>
                    <a:cubicBezTo>
                      <a:pt x="104" y="11"/>
                      <a:pt x="104" y="11"/>
                      <a:pt x="104" y="11"/>
                    </a:cubicBezTo>
                    <a:cubicBezTo>
                      <a:pt x="100" y="16"/>
                      <a:pt x="100" y="16"/>
                      <a:pt x="100" y="16"/>
                    </a:cubicBezTo>
                    <a:cubicBezTo>
                      <a:pt x="68" y="17"/>
                      <a:pt x="68" y="17"/>
                      <a:pt x="68" y="17"/>
                    </a:cubicBezTo>
                    <a:cubicBezTo>
                      <a:pt x="68" y="17"/>
                      <a:pt x="43" y="7"/>
                      <a:pt x="39" y="6"/>
                    </a:cubicBezTo>
                    <a:cubicBezTo>
                      <a:pt x="34" y="5"/>
                      <a:pt x="26" y="0"/>
                      <a:pt x="26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6"/>
                      <a:pt x="3" y="9"/>
                      <a:pt x="6" y="13"/>
                    </a:cubicBezTo>
                    <a:cubicBezTo>
                      <a:pt x="11" y="19"/>
                      <a:pt x="15" y="31"/>
                      <a:pt x="16" y="35"/>
                    </a:cubicBezTo>
                    <a:cubicBezTo>
                      <a:pt x="16" y="39"/>
                      <a:pt x="23" y="42"/>
                      <a:pt x="30" y="46"/>
                    </a:cubicBezTo>
                    <a:cubicBezTo>
                      <a:pt x="36" y="50"/>
                      <a:pt x="36" y="59"/>
                      <a:pt x="35" y="61"/>
                    </a:cubicBezTo>
                    <a:cubicBezTo>
                      <a:pt x="34" y="63"/>
                      <a:pt x="27" y="59"/>
                      <a:pt x="26" y="62"/>
                    </a:cubicBezTo>
                    <a:cubicBezTo>
                      <a:pt x="26" y="64"/>
                      <a:pt x="36" y="73"/>
                      <a:pt x="40" y="72"/>
                    </a:cubicBezTo>
                    <a:cubicBezTo>
                      <a:pt x="44" y="72"/>
                      <a:pt x="46" y="74"/>
                      <a:pt x="52" y="80"/>
                    </a:cubicBezTo>
                    <a:cubicBezTo>
                      <a:pt x="59" y="85"/>
                      <a:pt x="58" y="92"/>
                      <a:pt x="56" y="94"/>
                    </a:cubicBezTo>
                    <a:cubicBezTo>
                      <a:pt x="53" y="96"/>
                      <a:pt x="61" y="100"/>
                      <a:pt x="69" y="105"/>
                    </a:cubicBezTo>
                    <a:cubicBezTo>
                      <a:pt x="77" y="110"/>
                      <a:pt x="80" y="117"/>
                      <a:pt x="81" y="120"/>
                    </a:cubicBezTo>
                    <a:cubicBezTo>
                      <a:pt x="81" y="122"/>
                      <a:pt x="85" y="120"/>
                      <a:pt x="86" y="116"/>
                    </a:cubicBezTo>
                    <a:cubicBezTo>
                      <a:pt x="87" y="112"/>
                      <a:pt x="84" y="111"/>
                      <a:pt x="84" y="107"/>
                    </a:cubicBezTo>
                    <a:cubicBezTo>
                      <a:pt x="84" y="103"/>
                      <a:pt x="77" y="104"/>
                      <a:pt x="74" y="103"/>
                    </a:cubicBezTo>
                    <a:cubicBezTo>
                      <a:pt x="71" y="103"/>
                      <a:pt x="74" y="96"/>
                      <a:pt x="71" y="93"/>
                    </a:cubicBezTo>
                    <a:cubicBezTo>
                      <a:pt x="68" y="90"/>
                      <a:pt x="66" y="83"/>
                      <a:pt x="64" y="77"/>
                    </a:cubicBezTo>
                    <a:cubicBezTo>
                      <a:pt x="63" y="72"/>
                      <a:pt x="55" y="66"/>
                      <a:pt x="52" y="60"/>
                    </a:cubicBezTo>
                    <a:cubicBezTo>
                      <a:pt x="48" y="54"/>
                      <a:pt x="45" y="49"/>
                      <a:pt x="43" y="48"/>
                    </a:cubicBezTo>
                    <a:cubicBezTo>
                      <a:pt x="40" y="46"/>
                      <a:pt x="46" y="44"/>
                      <a:pt x="44" y="42"/>
                    </a:cubicBezTo>
                    <a:cubicBezTo>
                      <a:pt x="42" y="40"/>
                      <a:pt x="39" y="40"/>
                      <a:pt x="35" y="38"/>
                    </a:cubicBezTo>
                    <a:cubicBezTo>
                      <a:pt x="31" y="36"/>
                      <a:pt x="29" y="33"/>
                      <a:pt x="29" y="29"/>
                    </a:cubicBezTo>
                    <a:cubicBezTo>
                      <a:pt x="29" y="25"/>
                      <a:pt x="26" y="16"/>
                      <a:pt x="25" y="13"/>
                    </a:cubicBezTo>
                    <a:cubicBezTo>
                      <a:pt x="24" y="9"/>
                      <a:pt x="28" y="10"/>
                      <a:pt x="29" y="11"/>
                    </a:cubicBezTo>
                    <a:cubicBezTo>
                      <a:pt x="30" y="13"/>
                      <a:pt x="31" y="14"/>
                      <a:pt x="33" y="13"/>
                    </a:cubicBezTo>
                    <a:cubicBezTo>
                      <a:pt x="35" y="12"/>
                      <a:pt x="38" y="13"/>
                      <a:pt x="39" y="16"/>
                    </a:cubicBezTo>
                    <a:cubicBezTo>
                      <a:pt x="40" y="19"/>
                      <a:pt x="45" y="16"/>
                      <a:pt x="47" y="17"/>
                    </a:cubicBezTo>
                    <a:cubicBezTo>
                      <a:pt x="49" y="19"/>
                      <a:pt x="42" y="20"/>
                      <a:pt x="49" y="32"/>
                    </a:cubicBezTo>
                    <a:cubicBezTo>
                      <a:pt x="55" y="43"/>
                      <a:pt x="51" y="37"/>
                      <a:pt x="51" y="44"/>
                    </a:cubicBezTo>
                    <a:cubicBezTo>
                      <a:pt x="51" y="52"/>
                      <a:pt x="55" y="49"/>
                      <a:pt x="56" y="47"/>
                    </a:cubicBezTo>
                    <a:cubicBezTo>
                      <a:pt x="57" y="46"/>
                      <a:pt x="61" y="50"/>
                      <a:pt x="64" y="54"/>
                    </a:cubicBezTo>
                    <a:cubicBezTo>
                      <a:pt x="67" y="58"/>
                      <a:pt x="73" y="58"/>
                      <a:pt x="73" y="60"/>
                    </a:cubicBezTo>
                    <a:cubicBezTo>
                      <a:pt x="73" y="63"/>
                      <a:pt x="75" y="67"/>
                      <a:pt x="79" y="68"/>
                    </a:cubicBezTo>
                    <a:cubicBezTo>
                      <a:pt x="83" y="69"/>
                      <a:pt x="84" y="73"/>
                      <a:pt x="87" y="74"/>
                    </a:cubicBezTo>
                    <a:cubicBezTo>
                      <a:pt x="89" y="74"/>
                      <a:pt x="90" y="77"/>
                      <a:pt x="88" y="81"/>
                    </a:cubicBezTo>
                    <a:cubicBezTo>
                      <a:pt x="87" y="84"/>
                      <a:pt x="88" y="87"/>
                      <a:pt x="95" y="89"/>
                    </a:cubicBezTo>
                    <a:cubicBezTo>
                      <a:pt x="102" y="92"/>
                      <a:pt x="99" y="93"/>
                      <a:pt x="105" y="98"/>
                    </a:cubicBezTo>
                    <a:cubicBezTo>
                      <a:pt x="110" y="103"/>
                      <a:pt x="126" y="120"/>
                      <a:pt x="129" y="125"/>
                    </a:cubicBezTo>
                    <a:cubicBezTo>
                      <a:pt x="132" y="130"/>
                      <a:pt x="133" y="134"/>
                      <a:pt x="134" y="137"/>
                    </a:cubicBezTo>
                    <a:cubicBezTo>
                      <a:pt x="136" y="141"/>
                      <a:pt x="132" y="142"/>
                      <a:pt x="134" y="145"/>
                    </a:cubicBezTo>
                    <a:cubicBezTo>
                      <a:pt x="136" y="148"/>
                      <a:pt x="130" y="147"/>
                      <a:pt x="130" y="149"/>
                    </a:cubicBezTo>
                    <a:cubicBezTo>
                      <a:pt x="131" y="152"/>
                      <a:pt x="134" y="163"/>
                      <a:pt x="139" y="163"/>
                    </a:cubicBezTo>
                    <a:cubicBezTo>
                      <a:pt x="145" y="164"/>
                      <a:pt x="151" y="171"/>
                      <a:pt x="156" y="174"/>
                    </a:cubicBezTo>
                    <a:cubicBezTo>
                      <a:pt x="160" y="178"/>
                      <a:pt x="167" y="177"/>
                      <a:pt x="174" y="180"/>
                    </a:cubicBezTo>
                    <a:cubicBezTo>
                      <a:pt x="180" y="182"/>
                      <a:pt x="186" y="188"/>
                      <a:pt x="196" y="191"/>
                    </a:cubicBezTo>
                    <a:cubicBezTo>
                      <a:pt x="206" y="194"/>
                      <a:pt x="215" y="198"/>
                      <a:pt x="221" y="202"/>
                    </a:cubicBezTo>
                    <a:cubicBezTo>
                      <a:pt x="228" y="206"/>
                      <a:pt x="235" y="204"/>
                      <a:pt x="244" y="201"/>
                    </a:cubicBezTo>
                    <a:cubicBezTo>
                      <a:pt x="253" y="197"/>
                      <a:pt x="260" y="202"/>
                      <a:pt x="265" y="204"/>
                    </a:cubicBezTo>
                    <a:cubicBezTo>
                      <a:pt x="267" y="205"/>
                      <a:pt x="272" y="209"/>
                      <a:pt x="277" y="213"/>
                    </a:cubicBezTo>
                    <a:cubicBezTo>
                      <a:pt x="281" y="207"/>
                      <a:pt x="285" y="201"/>
                      <a:pt x="286" y="201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0" name="Freeform 101"/>
              <p:cNvSpPr/>
              <p:nvPr/>
            </p:nvSpPr>
            <p:spPr bwMode="auto">
              <a:xfrm>
                <a:off x="2349500" y="2865438"/>
                <a:ext cx="92075" cy="90488"/>
              </a:xfrm>
              <a:custGeom>
                <a:avLst/>
                <a:gdLst/>
                <a:ahLst/>
                <a:cxnLst>
                  <a:cxn ang="0">
                    <a:pos x="42" y="31"/>
                  </a:cxn>
                  <a:cxn ang="0">
                    <a:pos x="48" y="25"/>
                  </a:cxn>
                  <a:cxn ang="0">
                    <a:pos x="43" y="22"/>
                  </a:cxn>
                  <a:cxn ang="0">
                    <a:pos x="38" y="23"/>
                  </a:cxn>
                  <a:cxn ang="0">
                    <a:pos x="38" y="0"/>
                  </a:cxn>
                  <a:cxn ang="0">
                    <a:pos x="19" y="0"/>
                  </a:cxn>
                  <a:cxn ang="0">
                    <a:pos x="16" y="8"/>
                  </a:cxn>
                  <a:cxn ang="0">
                    <a:pos x="24" y="19"/>
                  </a:cxn>
                  <a:cxn ang="0">
                    <a:pos x="9" y="21"/>
                  </a:cxn>
                  <a:cxn ang="0">
                    <a:pos x="0" y="33"/>
                  </a:cxn>
                  <a:cxn ang="0">
                    <a:pos x="12" y="44"/>
                  </a:cxn>
                  <a:cxn ang="0">
                    <a:pos x="28" y="47"/>
                  </a:cxn>
                  <a:cxn ang="0">
                    <a:pos x="28" y="47"/>
                  </a:cxn>
                  <a:cxn ang="0">
                    <a:pos x="36" y="40"/>
                  </a:cxn>
                  <a:cxn ang="0">
                    <a:pos x="42" y="31"/>
                  </a:cxn>
                </a:cxnLst>
                <a:rect l="0" t="0" r="r" b="b"/>
                <a:pathLst>
                  <a:path w="48" h="47">
                    <a:moveTo>
                      <a:pt x="42" y="31"/>
                    </a:moveTo>
                    <a:cubicBezTo>
                      <a:pt x="44" y="29"/>
                      <a:pt x="46" y="27"/>
                      <a:pt x="48" y="25"/>
                    </a:cubicBezTo>
                    <a:cubicBezTo>
                      <a:pt x="44" y="27"/>
                      <a:pt x="43" y="25"/>
                      <a:pt x="43" y="22"/>
                    </a:cubicBezTo>
                    <a:cubicBezTo>
                      <a:pt x="38" y="23"/>
                      <a:pt x="38" y="23"/>
                      <a:pt x="38" y="23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4" y="0"/>
                      <a:pt x="21" y="0"/>
                      <a:pt x="19" y="0"/>
                    </a:cubicBezTo>
                    <a:cubicBezTo>
                      <a:pt x="17" y="0"/>
                      <a:pt x="17" y="8"/>
                      <a:pt x="16" y="8"/>
                    </a:cubicBezTo>
                    <a:cubicBezTo>
                      <a:pt x="15" y="9"/>
                      <a:pt x="25" y="16"/>
                      <a:pt x="24" y="19"/>
                    </a:cubicBezTo>
                    <a:cubicBezTo>
                      <a:pt x="23" y="22"/>
                      <a:pt x="10" y="21"/>
                      <a:pt x="9" y="21"/>
                    </a:cubicBezTo>
                    <a:cubicBezTo>
                      <a:pt x="8" y="21"/>
                      <a:pt x="4" y="27"/>
                      <a:pt x="0" y="33"/>
                    </a:cubicBezTo>
                    <a:cubicBezTo>
                      <a:pt x="5" y="38"/>
                      <a:pt x="10" y="42"/>
                      <a:pt x="12" y="44"/>
                    </a:cubicBezTo>
                    <a:cubicBezTo>
                      <a:pt x="17" y="47"/>
                      <a:pt x="25" y="44"/>
                      <a:pt x="28" y="47"/>
                    </a:cubicBezTo>
                    <a:cubicBezTo>
                      <a:pt x="28" y="47"/>
                      <a:pt x="28" y="47"/>
                      <a:pt x="28" y="47"/>
                    </a:cubicBezTo>
                    <a:cubicBezTo>
                      <a:pt x="32" y="44"/>
                      <a:pt x="35" y="40"/>
                      <a:pt x="36" y="40"/>
                    </a:cubicBezTo>
                    <a:cubicBezTo>
                      <a:pt x="39" y="39"/>
                      <a:pt x="37" y="35"/>
                      <a:pt x="42" y="31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1" name="Freeform 102"/>
              <p:cNvSpPr/>
              <p:nvPr/>
            </p:nvSpPr>
            <p:spPr bwMode="auto">
              <a:xfrm>
                <a:off x="2422525" y="2852738"/>
                <a:ext cx="26988" cy="57150"/>
              </a:xfrm>
              <a:custGeom>
                <a:avLst/>
                <a:gdLst/>
                <a:ahLst/>
                <a:cxnLst>
                  <a:cxn ang="0">
                    <a:pos x="2" y="7"/>
                  </a:cxn>
                  <a:cxn ang="0">
                    <a:pos x="0" y="7"/>
                  </a:cxn>
                  <a:cxn ang="0">
                    <a:pos x="0" y="30"/>
                  </a:cxn>
                  <a:cxn ang="0">
                    <a:pos x="5" y="29"/>
                  </a:cxn>
                  <a:cxn ang="0">
                    <a:pos x="9" y="24"/>
                  </a:cxn>
                  <a:cxn ang="0">
                    <a:pos x="12" y="5"/>
                  </a:cxn>
                  <a:cxn ang="0">
                    <a:pos x="14" y="3"/>
                  </a:cxn>
                  <a:cxn ang="0">
                    <a:pos x="9" y="0"/>
                  </a:cxn>
                  <a:cxn ang="0">
                    <a:pos x="2" y="7"/>
                  </a:cxn>
                </a:cxnLst>
                <a:rect l="0" t="0" r="r" b="b"/>
                <a:pathLst>
                  <a:path w="14" h="30">
                    <a:moveTo>
                      <a:pt x="2" y="7"/>
                    </a:moveTo>
                    <a:cubicBezTo>
                      <a:pt x="2" y="7"/>
                      <a:pt x="1" y="7"/>
                      <a:pt x="0" y="7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5" y="29"/>
                      <a:pt x="5" y="29"/>
                      <a:pt x="5" y="29"/>
                    </a:cubicBezTo>
                    <a:cubicBezTo>
                      <a:pt x="6" y="27"/>
                      <a:pt x="7" y="25"/>
                      <a:pt x="9" y="24"/>
                    </a:cubicBezTo>
                    <a:cubicBezTo>
                      <a:pt x="13" y="20"/>
                      <a:pt x="7" y="6"/>
                      <a:pt x="12" y="5"/>
                    </a:cubicBezTo>
                    <a:cubicBezTo>
                      <a:pt x="13" y="5"/>
                      <a:pt x="14" y="4"/>
                      <a:pt x="14" y="3"/>
                    </a:cubicBezTo>
                    <a:cubicBezTo>
                      <a:pt x="12" y="2"/>
                      <a:pt x="10" y="0"/>
                      <a:pt x="9" y="0"/>
                    </a:cubicBezTo>
                    <a:cubicBezTo>
                      <a:pt x="6" y="0"/>
                      <a:pt x="3" y="7"/>
                      <a:pt x="2" y="7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2" name="Freeform 103"/>
              <p:cNvSpPr/>
              <p:nvPr/>
            </p:nvSpPr>
            <p:spPr bwMode="auto">
              <a:xfrm>
                <a:off x="2738438" y="2809875"/>
                <a:ext cx="65088" cy="55563"/>
              </a:xfrm>
              <a:custGeom>
                <a:avLst/>
                <a:gdLst/>
                <a:ahLst/>
                <a:cxnLst>
                  <a:cxn ang="0">
                    <a:pos x="16" y="3"/>
                  </a:cxn>
                  <a:cxn ang="0">
                    <a:pos x="23" y="19"/>
                  </a:cxn>
                  <a:cxn ang="0">
                    <a:pos x="1" y="23"/>
                  </a:cxn>
                  <a:cxn ang="0">
                    <a:pos x="16" y="26"/>
                  </a:cxn>
                  <a:cxn ang="0">
                    <a:pos x="31" y="28"/>
                  </a:cxn>
                  <a:cxn ang="0">
                    <a:pos x="34" y="6"/>
                  </a:cxn>
                  <a:cxn ang="0">
                    <a:pos x="16" y="3"/>
                  </a:cxn>
                </a:cxnLst>
                <a:rect l="0" t="0" r="r" b="b"/>
                <a:pathLst>
                  <a:path w="34" h="29">
                    <a:moveTo>
                      <a:pt x="16" y="3"/>
                    </a:moveTo>
                    <a:cubicBezTo>
                      <a:pt x="11" y="7"/>
                      <a:pt x="23" y="14"/>
                      <a:pt x="23" y="19"/>
                    </a:cubicBezTo>
                    <a:cubicBezTo>
                      <a:pt x="23" y="23"/>
                      <a:pt x="3" y="18"/>
                      <a:pt x="1" y="23"/>
                    </a:cubicBezTo>
                    <a:cubicBezTo>
                      <a:pt x="0" y="25"/>
                      <a:pt x="8" y="29"/>
                      <a:pt x="16" y="26"/>
                    </a:cubicBezTo>
                    <a:cubicBezTo>
                      <a:pt x="23" y="24"/>
                      <a:pt x="28" y="26"/>
                      <a:pt x="31" y="28"/>
                    </a:cubicBezTo>
                    <a:cubicBezTo>
                      <a:pt x="32" y="21"/>
                      <a:pt x="33" y="12"/>
                      <a:pt x="34" y="6"/>
                    </a:cubicBezTo>
                    <a:cubicBezTo>
                      <a:pt x="27" y="5"/>
                      <a:pt x="19" y="0"/>
                      <a:pt x="16" y="3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3" name="Freeform 104"/>
              <p:cNvSpPr/>
              <p:nvPr/>
            </p:nvSpPr>
            <p:spPr bwMode="auto">
              <a:xfrm>
                <a:off x="2797175" y="2819400"/>
                <a:ext cx="74613" cy="50800"/>
              </a:xfrm>
              <a:custGeom>
                <a:avLst/>
                <a:gdLst/>
                <a:ahLst/>
                <a:cxnLst>
                  <a:cxn ang="0">
                    <a:pos x="15" y="19"/>
                  </a:cxn>
                  <a:cxn ang="0">
                    <a:pos x="39" y="14"/>
                  </a:cxn>
                  <a:cxn ang="0">
                    <a:pos x="9" y="2"/>
                  </a:cxn>
                  <a:cxn ang="0">
                    <a:pos x="3" y="1"/>
                  </a:cxn>
                  <a:cxn ang="0">
                    <a:pos x="0" y="23"/>
                  </a:cxn>
                  <a:cxn ang="0">
                    <a:pos x="1" y="24"/>
                  </a:cxn>
                  <a:cxn ang="0">
                    <a:pos x="15" y="19"/>
                  </a:cxn>
                </a:cxnLst>
                <a:rect l="0" t="0" r="r" b="b"/>
                <a:pathLst>
                  <a:path w="39" h="26">
                    <a:moveTo>
                      <a:pt x="15" y="19"/>
                    </a:moveTo>
                    <a:cubicBezTo>
                      <a:pt x="24" y="16"/>
                      <a:pt x="39" y="21"/>
                      <a:pt x="39" y="14"/>
                    </a:cubicBezTo>
                    <a:cubicBezTo>
                      <a:pt x="39" y="7"/>
                      <a:pt x="15" y="0"/>
                      <a:pt x="9" y="2"/>
                    </a:cubicBezTo>
                    <a:cubicBezTo>
                      <a:pt x="7" y="2"/>
                      <a:pt x="5" y="2"/>
                      <a:pt x="3" y="1"/>
                    </a:cubicBezTo>
                    <a:cubicBezTo>
                      <a:pt x="2" y="7"/>
                      <a:pt x="1" y="16"/>
                      <a:pt x="0" y="23"/>
                    </a:cubicBezTo>
                    <a:cubicBezTo>
                      <a:pt x="1" y="23"/>
                      <a:pt x="1" y="23"/>
                      <a:pt x="1" y="24"/>
                    </a:cubicBezTo>
                    <a:cubicBezTo>
                      <a:pt x="5" y="26"/>
                      <a:pt x="6" y="22"/>
                      <a:pt x="15" y="19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" name="Freeform 105"/>
              <p:cNvSpPr/>
              <p:nvPr/>
            </p:nvSpPr>
            <p:spPr bwMode="auto">
              <a:xfrm>
                <a:off x="2460625" y="2928938"/>
                <a:ext cx="92075" cy="93663"/>
              </a:xfrm>
              <a:custGeom>
                <a:avLst/>
                <a:gdLst/>
                <a:ahLst/>
                <a:cxnLst>
                  <a:cxn ang="0">
                    <a:pos x="26" y="46"/>
                  </a:cxn>
                  <a:cxn ang="0">
                    <a:pos x="37" y="48"/>
                  </a:cxn>
                  <a:cxn ang="0">
                    <a:pos x="42" y="49"/>
                  </a:cxn>
                  <a:cxn ang="0">
                    <a:pos x="41" y="47"/>
                  </a:cxn>
                  <a:cxn ang="0">
                    <a:pos x="44" y="32"/>
                  </a:cxn>
                  <a:cxn ang="0">
                    <a:pos x="45" y="13"/>
                  </a:cxn>
                  <a:cxn ang="0">
                    <a:pos x="48" y="1"/>
                  </a:cxn>
                  <a:cxn ang="0">
                    <a:pos x="48" y="0"/>
                  </a:cxn>
                  <a:cxn ang="0">
                    <a:pos x="34" y="5"/>
                  </a:cxn>
                  <a:cxn ang="0">
                    <a:pos x="24" y="8"/>
                  </a:cxn>
                  <a:cxn ang="0">
                    <a:pos x="11" y="13"/>
                  </a:cxn>
                  <a:cxn ang="0">
                    <a:pos x="8" y="20"/>
                  </a:cxn>
                  <a:cxn ang="0">
                    <a:pos x="4" y="23"/>
                  </a:cxn>
                  <a:cxn ang="0">
                    <a:pos x="0" y="24"/>
                  </a:cxn>
                  <a:cxn ang="0">
                    <a:pos x="2" y="28"/>
                  </a:cxn>
                  <a:cxn ang="0">
                    <a:pos x="16" y="42"/>
                  </a:cxn>
                  <a:cxn ang="0">
                    <a:pos x="19" y="46"/>
                  </a:cxn>
                  <a:cxn ang="0">
                    <a:pos x="26" y="46"/>
                  </a:cxn>
                </a:cxnLst>
                <a:rect l="0" t="0" r="r" b="b"/>
                <a:pathLst>
                  <a:path w="48" h="49">
                    <a:moveTo>
                      <a:pt x="26" y="46"/>
                    </a:moveTo>
                    <a:cubicBezTo>
                      <a:pt x="28" y="48"/>
                      <a:pt x="34" y="46"/>
                      <a:pt x="37" y="48"/>
                    </a:cubicBezTo>
                    <a:cubicBezTo>
                      <a:pt x="38" y="49"/>
                      <a:pt x="40" y="49"/>
                      <a:pt x="42" y="49"/>
                    </a:cubicBezTo>
                    <a:cubicBezTo>
                      <a:pt x="42" y="48"/>
                      <a:pt x="41" y="47"/>
                      <a:pt x="41" y="47"/>
                    </a:cubicBezTo>
                    <a:cubicBezTo>
                      <a:pt x="39" y="43"/>
                      <a:pt x="42" y="37"/>
                      <a:pt x="44" y="32"/>
                    </a:cubicBezTo>
                    <a:cubicBezTo>
                      <a:pt x="45" y="27"/>
                      <a:pt x="42" y="16"/>
                      <a:pt x="45" y="13"/>
                    </a:cubicBezTo>
                    <a:cubicBezTo>
                      <a:pt x="48" y="10"/>
                      <a:pt x="46" y="8"/>
                      <a:pt x="48" y="1"/>
                    </a:cubicBezTo>
                    <a:cubicBezTo>
                      <a:pt x="48" y="1"/>
                      <a:pt x="48" y="0"/>
                      <a:pt x="48" y="0"/>
                    </a:cubicBezTo>
                    <a:cubicBezTo>
                      <a:pt x="42" y="0"/>
                      <a:pt x="36" y="5"/>
                      <a:pt x="34" y="5"/>
                    </a:cubicBezTo>
                    <a:cubicBezTo>
                      <a:pt x="32" y="5"/>
                      <a:pt x="25" y="3"/>
                      <a:pt x="24" y="8"/>
                    </a:cubicBezTo>
                    <a:cubicBezTo>
                      <a:pt x="23" y="12"/>
                      <a:pt x="18" y="12"/>
                      <a:pt x="11" y="13"/>
                    </a:cubicBezTo>
                    <a:cubicBezTo>
                      <a:pt x="5" y="13"/>
                      <a:pt x="8" y="19"/>
                      <a:pt x="8" y="20"/>
                    </a:cubicBezTo>
                    <a:cubicBezTo>
                      <a:pt x="7" y="21"/>
                      <a:pt x="4" y="23"/>
                      <a:pt x="4" y="23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6"/>
                      <a:pt x="0" y="27"/>
                      <a:pt x="2" y="28"/>
                    </a:cubicBezTo>
                    <a:cubicBezTo>
                      <a:pt x="6" y="31"/>
                      <a:pt x="11" y="39"/>
                      <a:pt x="16" y="42"/>
                    </a:cubicBezTo>
                    <a:cubicBezTo>
                      <a:pt x="18" y="43"/>
                      <a:pt x="19" y="44"/>
                      <a:pt x="19" y="46"/>
                    </a:cubicBezTo>
                    <a:cubicBezTo>
                      <a:pt x="22" y="46"/>
                      <a:pt x="24" y="46"/>
                      <a:pt x="26" y="46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5" name="Freeform 106"/>
              <p:cNvSpPr/>
              <p:nvPr/>
            </p:nvSpPr>
            <p:spPr bwMode="auto">
              <a:xfrm>
                <a:off x="2751138" y="3143250"/>
                <a:ext cx="860425" cy="877888"/>
              </a:xfrm>
              <a:custGeom>
                <a:avLst/>
                <a:gdLst/>
                <a:ahLst/>
                <a:cxnLst>
                  <a:cxn ang="0">
                    <a:pos x="253" y="427"/>
                  </a:cxn>
                  <a:cxn ang="0">
                    <a:pos x="260" y="429"/>
                  </a:cxn>
                  <a:cxn ang="0">
                    <a:pos x="289" y="379"/>
                  </a:cxn>
                  <a:cxn ang="0">
                    <a:pos x="307" y="343"/>
                  </a:cxn>
                  <a:cxn ang="0">
                    <a:pos x="337" y="326"/>
                  </a:cxn>
                  <a:cxn ang="0">
                    <a:pos x="372" y="316"/>
                  </a:cxn>
                  <a:cxn ang="0">
                    <a:pos x="386" y="290"/>
                  </a:cxn>
                  <a:cxn ang="0">
                    <a:pos x="397" y="264"/>
                  </a:cxn>
                  <a:cxn ang="0">
                    <a:pos x="401" y="211"/>
                  </a:cxn>
                  <a:cxn ang="0">
                    <a:pos x="409" y="206"/>
                  </a:cxn>
                  <a:cxn ang="0">
                    <a:pos x="445" y="158"/>
                  </a:cxn>
                  <a:cxn ang="0">
                    <a:pos x="406" y="104"/>
                  </a:cxn>
                  <a:cxn ang="0">
                    <a:pos x="336" y="96"/>
                  </a:cxn>
                  <a:cxn ang="0">
                    <a:pos x="295" y="74"/>
                  </a:cxn>
                  <a:cxn ang="0">
                    <a:pos x="291" y="67"/>
                  </a:cxn>
                  <a:cxn ang="0">
                    <a:pos x="264" y="60"/>
                  </a:cxn>
                  <a:cxn ang="0">
                    <a:pos x="258" y="13"/>
                  </a:cxn>
                  <a:cxn ang="0">
                    <a:pos x="222" y="32"/>
                  </a:cxn>
                  <a:cxn ang="0">
                    <a:pos x="191" y="39"/>
                  </a:cxn>
                  <a:cxn ang="0">
                    <a:pos x="165" y="40"/>
                  </a:cxn>
                  <a:cxn ang="0">
                    <a:pos x="157" y="1"/>
                  </a:cxn>
                  <a:cxn ang="0">
                    <a:pos x="129" y="17"/>
                  </a:cxn>
                  <a:cxn ang="0">
                    <a:pos x="107" y="15"/>
                  </a:cxn>
                  <a:cxn ang="0">
                    <a:pos x="120" y="32"/>
                  </a:cxn>
                  <a:cxn ang="0">
                    <a:pos x="105" y="46"/>
                  </a:cxn>
                  <a:cxn ang="0">
                    <a:pos x="84" y="49"/>
                  </a:cxn>
                  <a:cxn ang="0">
                    <a:pos x="48" y="42"/>
                  </a:cxn>
                  <a:cxn ang="0">
                    <a:pos x="45" y="59"/>
                  </a:cxn>
                  <a:cxn ang="0">
                    <a:pos x="46" y="108"/>
                  </a:cxn>
                  <a:cxn ang="0">
                    <a:pos x="12" y="120"/>
                  </a:cxn>
                  <a:cxn ang="0">
                    <a:pos x="2" y="144"/>
                  </a:cxn>
                  <a:cxn ang="0">
                    <a:pos x="15" y="168"/>
                  </a:cxn>
                  <a:cxn ang="0">
                    <a:pos x="38" y="172"/>
                  </a:cxn>
                  <a:cxn ang="0">
                    <a:pos x="65" y="184"/>
                  </a:cxn>
                  <a:cxn ang="0">
                    <a:pos x="99" y="174"/>
                  </a:cxn>
                  <a:cxn ang="0">
                    <a:pos x="124" y="206"/>
                  </a:cxn>
                  <a:cxn ang="0">
                    <a:pos x="150" y="217"/>
                  </a:cxn>
                  <a:cxn ang="0">
                    <a:pos x="158" y="242"/>
                  </a:cxn>
                  <a:cxn ang="0">
                    <a:pos x="186" y="265"/>
                  </a:cxn>
                  <a:cxn ang="0">
                    <a:pos x="182" y="293"/>
                  </a:cxn>
                  <a:cxn ang="0">
                    <a:pos x="199" y="317"/>
                  </a:cxn>
                  <a:cxn ang="0">
                    <a:pos x="222" y="337"/>
                  </a:cxn>
                  <a:cxn ang="0">
                    <a:pos x="230" y="375"/>
                  </a:cxn>
                  <a:cxn ang="0">
                    <a:pos x="187" y="415"/>
                  </a:cxn>
                  <a:cxn ang="0">
                    <a:pos x="205" y="426"/>
                  </a:cxn>
                  <a:cxn ang="0">
                    <a:pos x="232" y="443"/>
                  </a:cxn>
                </a:cxnLst>
                <a:rect l="0" t="0" r="r" b="b"/>
                <a:pathLst>
                  <a:path w="450" h="460">
                    <a:moveTo>
                      <a:pt x="238" y="455"/>
                    </a:moveTo>
                    <a:cubicBezTo>
                      <a:pt x="245" y="450"/>
                      <a:pt x="244" y="447"/>
                      <a:pt x="247" y="441"/>
                    </a:cubicBezTo>
                    <a:cubicBezTo>
                      <a:pt x="250" y="435"/>
                      <a:pt x="247" y="432"/>
                      <a:pt x="253" y="427"/>
                    </a:cubicBezTo>
                    <a:cubicBezTo>
                      <a:pt x="258" y="422"/>
                      <a:pt x="252" y="418"/>
                      <a:pt x="259" y="415"/>
                    </a:cubicBezTo>
                    <a:cubicBezTo>
                      <a:pt x="266" y="412"/>
                      <a:pt x="265" y="418"/>
                      <a:pt x="259" y="425"/>
                    </a:cubicBezTo>
                    <a:cubicBezTo>
                      <a:pt x="253" y="432"/>
                      <a:pt x="252" y="434"/>
                      <a:pt x="260" y="429"/>
                    </a:cubicBezTo>
                    <a:cubicBezTo>
                      <a:pt x="267" y="423"/>
                      <a:pt x="270" y="416"/>
                      <a:pt x="274" y="407"/>
                    </a:cubicBezTo>
                    <a:cubicBezTo>
                      <a:pt x="279" y="398"/>
                      <a:pt x="282" y="395"/>
                      <a:pt x="286" y="395"/>
                    </a:cubicBezTo>
                    <a:cubicBezTo>
                      <a:pt x="289" y="394"/>
                      <a:pt x="289" y="385"/>
                      <a:pt x="289" y="379"/>
                    </a:cubicBezTo>
                    <a:cubicBezTo>
                      <a:pt x="288" y="372"/>
                      <a:pt x="286" y="366"/>
                      <a:pt x="289" y="362"/>
                    </a:cubicBezTo>
                    <a:cubicBezTo>
                      <a:pt x="292" y="358"/>
                      <a:pt x="289" y="354"/>
                      <a:pt x="293" y="354"/>
                    </a:cubicBezTo>
                    <a:cubicBezTo>
                      <a:pt x="296" y="354"/>
                      <a:pt x="301" y="348"/>
                      <a:pt x="307" y="343"/>
                    </a:cubicBezTo>
                    <a:cubicBezTo>
                      <a:pt x="312" y="337"/>
                      <a:pt x="316" y="337"/>
                      <a:pt x="322" y="336"/>
                    </a:cubicBezTo>
                    <a:cubicBezTo>
                      <a:pt x="327" y="336"/>
                      <a:pt x="324" y="334"/>
                      <a:pt x="328" y="333"/>
                    </a:cubicBezTo>
                    <a:cubicBezTo>
                      <a:pt x="332" y="332"/>
                      <a:pt x="334" y="328"/>
                      <a:pt x="337" y="326"/>
                    </a:cubicBezTo>
                    <a:cubicBezTo>
                      <a:pt x="339" y="324"/>
                      <a:pt x="349" y="326"/>
                      <a:pt x="355" y="326"/>
                    </a:cubicBezTo>
                    <a:cubicBezTo>
                      <a:pt x="361" y="326"/>
                      <a:pt x="365" y="327"/>
                      <a:pt x="365" y="323"/>
                    </a:cubicBezTo>
                    <a:cubicBezTo>
                      <a:pt x="365" y="319"/>
                      <a:pt x="368" y="316"/>
                      <a:pt x="372" y="316"/>
                    </a:cubicBezTo>
                    <a:cubicBezTo>
                      <a:pt x="375" y="316"/>
                      <a:pt x="377" y="315"/>
                      <a:pt x="377" y="310"/>
                    </a:cubicBezTo>
                    <a:cubicBezTo>
                      <a:pt x="377" y="305"/>
                      <a:pt x="378" y="302"/>
                      <a:pt x="381" y="300"/>
                    </a:cubicBezTo>
                    <a:cubicBezTo>
                      <a:pt x="384" y="298"/>
                      <a:pt x="385" y="293"/>
                      <a:pt x="386" y="290"/>
                    </a:cubicBezTo>
                    <a:cubicBezTo>
                      <a:pt x="387" y="286"/>
                      <a:pt x="390" y="288"/>
                      <a:pt x="390" y="284"/>
                    </a:cubicBezTo>
                    <a:cubicBezTo>
                      <a:pt x="390" y="279"/>
                      <a:pt x="392" y="274"/>
                      <a:pt x="392" y="270"/>
                    </a:cubicBezTo>
                    <a:cubicBezTo>
                      <a:pt x="392" y="266"/>
                      <a:pt x="396" y="267"/>
                      <a:pt x="397" y="264"/>
                    </a:cubicBezTo>
                    <a:cubicBezTo>
                      <a:pt x="399" y="261"/>
                      <a:pt x="396" y="258"/>
                      <a:pt x="399" y="250"/>
                    </a:cubicBezTo>
                    <a:cubicBezTo>
                      <a:pt x="401" y="242"/>
                      <a:pt x="399" y="235"/>
                      <a:pt x="399" y="228"/>
                    </a:cubicBezTo>
                    <a:cubicBezTo>
                      <a:pt x="399" y="221"/>
                      <a:pt x="399" y="214"/>
                      <a:pt x="401" y="211"/>
                    </a:cubicBezTo>
                    <a:cubicBezTo>
                      <a:pt x="404" y="209"/>
                      <a:pt x="402" y="208"/>
                      <a:pt x="400" y="207"/>
                    </a:cubicBezTo>
                    <a:cubicBezTo>
                      <a:pt x="398" y="206"/>
                      <a:pt x="401" y="203"/>
                      <a:pt x="402" y="204"/>
                    </a:cubicBezTo>
                    <a:cubicBezTo>
                      <a:pt x="404" y="204"/>
                      <a:pt x="406" y="208"/>
                      <a:pt x="409" y="206"/>
                    </a:cubicBezTo>
                    <a:cubicBezTo>
                      <a:pt x="413" y="204"/>
                      <a:pt x="416" y="195"/>
                      <a:pt x="418" y="188"/>
                    </a:cubicBezTo>
                    <a:cubicBezTo>
                      <a:pt x="421" y="181"/>
                      <a:pt x="426" y="182"/>
                      <a:pt x="429" y="180"/>
                    </a:cubicBezTo>
                    <a:cubicBezTo>
                      <a:pt x="433" y="179"/>
                      <a:pt x="440" y="170"/>
                      <a:pt x="445" y="158"/>
                    </a:cubicBezTo>
                    <a:cubicBezTo>
                      <a:pt x="450" y="146"/>
                      <a:pt x="445" y="134"/>
                      <a:pt x="443" y="125"/>
                    </a:cubicBezTo>
                    <a:cubicBezTo>
                      <a:pt x="441" y="117"/>
                      <a:pt x="438" y="118"/>
                      <a:pt x="433" y="119"/>
                    </a:cubicBezTo>
                    <a:cubicBezTo>
                      <a:pt x="428" y="119"/>
                      <a:pt x="418" y="118"/>
                      <a:pt x="406" y="104"/>
                    </a:cubicBezTo>
                    <a:cubicBezTo>
                      <a:pt x="393" y="91"/>
                      <a:pt x="381" y="92"/>
                      <a:pt x="373" y="94"/>
                    </a:cubicBezTo>
                    <a:cubicBezTo>
                      <a:pt x="365" y="96"/>
                      <a:pt x="356" y="90"/>
                      <a:pt x="351" y="89"/>
                    </a:cubicBezTo>
                    <a:cubicBezTo>
                      <a:pt x="345" y="87"/>
                      <a:pt x="340" y="94"/>
                      <a:pt x="336" y="96"/>
                    </a:cubicBezTo>
                    <a:cubicBezTo>
                      <a:pt x="332" y="97"/>
                      <a:pt x="338" y="90"/>
                      <a:pt x="338" y="85"/>
                    </a:cubicBezTo>
                    <a:cubicBezTo>
                      <a:pt x="338" y="80"/>
                      <a:pt x="323" y="74"/>
                      <a:pt x="312" y="69"/>
                    </a:cubicBezTo>
                    <a:cubicBezTo>
                      <a:pt x="300" y="65"/>
                      <a:pt x="295" y="67"/>
                      <a:pt x="295" y="74"/>
                    </a:cubicBezTo>
                    <a:cubicBezTo>
                      <a:pt x="295" y="81"/>
                      <a:pt x="291" y="72"/>
                      <a:pt x="287" y="80"/>
                    </a:cubicBezTo>
                    <a:cubicBezTo>
                      <a:pt x="284" y="87"/>
                      <a:pt x="277" y="82"/>
                      <a:pt x="281" y="80"/>
                    </a:cubicBezTo>
                    <a:cubicBezTo>
                      <a:pt x="286" y="77"/>
                      <a:pt x="290" y="72"/>
                      <a:pt x="291" y="67"/>
                    </a:cubicBezTo>
                    <a:cubicBezTo>
                      <a:pt x="293" y="62"/>
                      <a:pt x="275" y="58"/>
                      <a:pt x="268" y="61"/>
                    </a:cubicBezTo>
                    <a:cubicBezTo>
                      <a:pt x="262" y="63"/>
                      <a:pt x="266" y="72"/>
                      <a:pt x="261" y="70"/>
                    </a:cubicBezTo>
                    <a:cubicBezTo>
                      <a:pt x="256" y="67"/>
                      <a:pt x="260" y="60"/>
                      <a:pt x="264" y="60"/>
                    </a:cubicBezTo>
                    <a:cubicBezTo>
                      <a:pt x="268" y="61"/>
                      <a:pt x="273" y="52"/>
                      <a:pt x="275" y="46"/>
                    </a:cubicBezTo>
                    <a:cubicBezTo>
                      <a:pt x="278" y="40"/>
                      <a:pt x="271" y="39"/>
                      <a:pt x="266" y="34"/>
                    </a:cubicBezTo>
                    <a:cubicBezTo>
                      <a:pt x="262" y="29"/>
                      <a:pt x="263" y="15"/>
                      <a:pt x="258" y="13"/>
                    </a:cubicBezTo>
                    <a:cubicBezTo>
                      <a:pt x="253" y="17"/>
                      <a:pt x="247" y="25"/>
                      <a:pt x="245" y="31"/>
                    </a:cubicBezTo>
                    <a:cubicBezTo>
                      <a:pt x="242" y="38"/>
                      <a:pt x="239" y="34"/>
                      <a:pt x="233" y="36"/>
                    </a:cubicBezTo>
                    <a:cubicBezTo>
                      <a:pt x="226" y="38"/>
                      <a:pt x="223" y="35"/>
                      <a:pt x="222" y="32"/>
                    </a:cubicBezTo>
                    <a:cubicBezTo>
                      <a:pt x="220" y="30"/>
                      <a:pt x="214" y="32"/>
                      <a:pt x="209" y="32"/>
                    </a:cubicBezTo>
                    <a:cubicBezTo>
                      <a:pt x="205" y="32"/>
                      <a:pt x="207" y="37"/>
                      <a:pt x="204" y="39"/>
                    </a:cubicBezTo>
                    <a:cubicBezTo>
                      <a:pt x="201" y="41"/>
                      <a:pt x="194" y="36"/>
                      <a:pt x="191" y="39"/>
                    </a:cubicBezTo>
                    <a:cubicBezTo>
                      <a:pt x="188" y="42"/>
                      <a:pt x="186" y="39"/>
                      <a:pt x="185" y="41"/>
                    </a:cubicBezTo>
                    <a:cubicBezTo>
                      <a:pt x="184" y="44"/>
                      <a:pt x="179" y="42"/>
                      <a:pt x="178" y="44"/>
                    </a:cubicBezTo>
                    <a:cubicBezTo>
                      <a:pt x="176" y="46"/>
                      <a:pt x="172" y="47"/>
                      <a:pt x="165" y="40"/>
                    </a:cubicBezTo>
                    <a:cubicBezTo>
                      <a:pt x="159" y="33"/>
                      <a:pt x="160" y="22"/>
                      <a:pt x="163" y="20"/>
                    </a:cubicBezTo>
                    <a:cubicBezTo>
                      <a:pt x="166" y="18"/>
                      <a:pt x="166" y="12"/>
                      <a:pt x="162" y="11"/>
                    </a:cubicBezTo>
                    <a:cubicBezTo>
                      <a:pt x="158" y="9"/>
                      <a:pt x="162" y="2"/>
                      <a:pt x="157" y="1"/>
                    </a:cubicBezTo>
                    <a:cubicBezTo>
                      <a:pt x="153" y="0"/>
                      <a:pt x="153" y="7"/>
                      <a:pt x="150" y="8"/>
                    </a:cubicBezTo>
                    <a:cubicBezTo>
                      <a:pt x="147" y="9"/>
                      <a:pt x="140" y="14"/>
                      <a:pt x="136" y="13"/>
                    </a:cubicBezTo>
                    <a:cubicBezTo>
                      <a:pt x="133" y="12"/>
                      <a:pt x="129" y="14"/>
                      <a:pt x="129" y="17"/>
                    </a:cubicBezTo>
                    <a:cubicBezTo>
                      <a:pt x="129" y="21"/>
                      <a:pt x="125" y="20"/>
                      <a:pt x="124" y="17"/>
                    </a:cubicBezTo>
                    <a:cubicBezTo>
                      <a:pt x="124" y="14"/>
                      <a:pt x="116" y="16"/>
                      <a:pt x="114" y="14"/>
                    </a:cubicBezTo>
                    <a:cubicBezTo>
                      <a:pt x="112" y="12"/>
                      <a:pt x="103" y="13"/>
                      <a:pt x="107" y="15"/>
                    </a:cubicBezTo>
                    <a:cubicBezTo>
                      <a:pt x="111" y="17"/>
                      <a:pt x="111" y="20"/>
                      <a:pt x="111" y="23"/>
                    </a:cubicBezTo>
                    <a:cubicBezTo>
                      <a:pt x="111" y="27"/>
                      <a:pt x="114" y="26"/>
                      <a:pt x="114" y="31"/>
                    </a:cubicBezTo>
                    <a:cubicBezTo>
                      <a:pt x="114" y="35"/>
                      <a:pt x="118" y="32"/>
                      <a:pt x="120" y="32"/>
                    </a:cubicBezTo>
                    <a:cubicBezTo>
                      <a:pt x="123" y="32"/>
                      <a:pt x="123" y="36"/>
                      <a:pt x="119" y="37"/>
                    </a:cubicBezTo>
                    <a:cubicBezTo>
                      <a:pt x="115" y="37"/>
                      <a:pt x="113" y="39"/>
                      <a:pt x="112" y="43"/>
                    </a:cubicBezTo>
                    <a:cubicBezTo>
                      <a:pt x="111" y="46"/>
                      <a:pt x="108" y="44"/>
                      <a:pt x="105" y="46"/>
                    </a:cubicBezTo>
                    <a:cubicBezTo>
                      <a:pt x="102" y="49"/>
                      <a:pt x="99" y="52"/>
                      <a:pt x="97" y="51"/>
                    </a:cubicBezTo>
                    <a:cubicBezTo>
                      <a:pt x="95" y="49"/>
                      <a:pt x="93" y="50"/>
                      <a:pt x="91" y="52"/>
                    </a:cubicBezTo>
                    <a:cubicBezTo>
                      <a:pt x="89" y="53"/>
                      <a:pt x="88" y="52"/>
                      <a:pt x="84" y="49"/>
                    </a:cubicBezTo>
                    <a:cubicBezTo>
                      <a:pt x="82" y="47"/>
                      <a:pt x="80" y="42"/>
                      <a:pt x="76" y="37"/>
                    </a:cubicBezTo>
                    <a:cubicBezTo>
                      <a:pt x="73" y="39"/>
                      <a:pt x="68" y="41"/>
                      <a:pt x="65" y="41"/>
                    </a:cubicBezTo>
                    <a:cubicBezTo>
                      <a:pt x="61" y="41"/>
                      <a:pt x="48" y="40"/>
                      <a:pt x="48" y="42"/>
                    </a:cubicBezTo>
                    <a:cubicBezTo>
                      <a:pt x="47" y="44"/>
                      <a:pt x="49" y="48"/>
                      <a:pt x="51" y="48"/>
                    </a:cubicBezTo>
                    <a:cubicBezTo>
                      <a:pt x="53" y="49"/>
                      <a:pt x="57" y="50"/>
                      <a:pt x="53" y="53"/>
                    </a:cubicBezTo>
                    <a:cubicBezTo>
                      <a:pt x="49" y="56"/>
                      <a:pt x="45" y="52"/>
                      <a:pt x="45" y="59"/>
                    </a:cubicBezTo>
                    <a:cubicBezTo>
                      <a:pt x="45" y="66"/>
                      <a:pt x="54" y="71"/>
                      <a:pt x="52" y="77"/>
                    </a:cubicBezTo>
                    <a:cubicBezTo>
                      <a:pt x="51" y="81"/>
                      <a:pt x="50" y="89"/>
                      <a:pt x="50" y="93"/>
                    </a:cubicBezTo>
                    <a:cubicBezTo>
                      <a:pt x="50" y="96"/>
                      <a:pt x="49" y="107"/>
                      <a:pt x="46" y="108"/>
                    </a:cubicBezTo>
                    <a:cubicBezTo>
                      <a:pt x="43" y="109"/>
                      <a:pt x="40" y="105"/>
                      <a:pt x="36" y="109"/>
                    </a:cubicBezTo>
                    <a:cubicBezTo>
                      <a:pt x="32" y="112"/>
                      <a:pt x="27" y="110"/>
                      <a:pt x="22" y="114"/>
                    </a:cubicBezTo>
                    <a:cubicBezTo>
                      <a:pt x="18" y="117"/>
                      <a:pt x="13" y="116"/>
                      <a:pt x="12" y="120"/>
                    </a:cubicBezTo>
                    <a:cubicBezTo>
                      <a:pt x="12" y="125"/>
                      <a:pt x="8" y="127"/>
                      <a:pt x="9" y="131"/>
                    </a:cubicBezTo>
                    <a:cubicBezTo>
                      <a:pt x="10" y="135"/>
                      <a:pt x="7" y="134"/>
                      <a:pt x="4" y="137"/>
                    </a:cubicBezTo>
                    <a:cubicBezTo>
                      <a:pt x="1" y="140"/>
                      <a:pt x="4" y="142"/>
                      <a:pt x="2" y="144"/>
                    </a:cubicBezTo>
                    <a:cubicBezTo>
                      <a:pt x="0" y="147"/>
                      <a:pt x="3" y="150"/>
                      <a:pt x="5" y="154"/>
                    </a:cubicBezTo>
                    <a:cubicBezTo>
                      <a:pt x="7" y="158"/>
                      <a:pt x="10" y="160"/>
                      <a:pt x="10" y="164"/>
                    </a:cubicBezTo>
                    <a:cubicBezTo>
                      <a:pt x="9" y="167"/>
                      <a:pt x="12" y="168"/>
                      <a:pt x="15" y="168"/>
                    </a:cubicBezTo>
                    <a:cubicBezTo>
                      <a:pt x="19" y="168"/>
                      <a:pt x="16" y="174"/>
                      <a:pt x="21" y="174"/>
                    </a:cubicBezTo>
                    <a:cubicBezTo>
                      <a:pt x="27" y="174"/>
                      <a:pt x="32" y="176"/>
                      <a:pt x="33" y="173"/>
                    </a:cubicBezTo>
                    <a:cubicBezTo>
                      <a:pt x="35" y="170"/>
                      <a:pt x="38" y="167"/>
                      <a:pt x="38" y="172"/>
                    </a:cubicBezTo>
                    <a:cubicBezTo>
                      <a:pt x="38" y="176"/>
                      <a:pt x="37" y="188"/>
                      <a:pt x="41" y="186"/>
                    </a:cubicBezTo>
                    <a:cubicBezTo>
                      <a:pt x="45" y="185"/>
                      <a:pt x="52" y="185"/>
                      <a:pt x="56" y="187"/>
                    </a:cubicBezTo>
                    <a:cubicBezTo>
                      <a:pt x="59" y="188"/>
                      <a:pt x="63" y="187"/>
                      <a:pt x="65" y="184"/>
                    </a:cubicBezTo>
                    <a:cubicBezTo>
                      <a:pt x="68" y="182"/>
                      <a:pt x="70" y="182"/>
                      <a:pt x="75" y="179"/>
                    </a:cubicBezTo>
                    <a:cubicBezTo>
                      <a:pt x="80" y="177"/>
                      <a:pt x="84" y="173"/>
                      <a:pt x="88" y="173"/>
                    </a:cubicBezTo>
                    <a:cubicBezTo>
                      <a:pt x="93" y="173"/>
                      <a:pt x="100" y="171"/>
                      <a:pt x="99" y="174"/>
                    </a:cubicBezTo>
                    <a:cubicBezTo>
                      <a:pt x="98" y="177"/>
                      <a:pt x="97" y="190"/>
                      <a:pt x="103" y="196"/>
                    </a:cubicBezTo>
                    <a:cubicBezTo>
                      <a:pt x="108" y="202"/>
                      <a:pt x="111" y="205"/>
                      <a:pt x="116" y="204"/>
                    </a:cubicBezTo>
                    <a:cubicBezTo>
                      <a:pt x="121" y="203"/>
                      <a:pt x="120" y="206"/>
                      <a:pt x="124" y="206"/>
                    </a:cubicBezTo>
                    <a:cubicBezTo>
                      <a:pt x="128" y="205"/>
                      <a:pt x="125" y="210"/>
                      <a:pt x="129" y="210"/>
                    </a:cubicBezTo>
                    <a:cubicBezTo>
                      <a:pt x="132" y="210"/>
                      <a:pt x="138" y="210"/>
                      <a:pt x="138" y="214"/>
                    </a:cubicBezTo>
                    <a:cubicBezTo>
                      <a:pt x="138" y="218"/>
                      <a:pt x="148" y="215"/>
                      <a:pt x="150" y="217"/>
                    </a:cubicBezTo>
                    <a:cubicBezTo>
                      <a:pt x="153" y="219"/>
                      <a:pt x="155" y="220"/>
                      <a:pt x="155" y="224"/>
                    </a:cubicBezTo>
                    <a:cubicBezTo>
                      <a:pt x="154" y="228"/>
                      <a:pt x="160" y="231"/>
                      <a:pt x="156" y="233"/>
                    </a:cubicBezTo>
                    <a:cubicBezTo>
                      <a:pt x="153" y="235"/>
                      <a:pt x="157" y="238"/>
                      <a:pt x="158" y="242"/>
                    </a:cubicBezTo>
                    <a:cubicBezTo>
                      <a:pt x="158" y="247"/>
                      <a:pt x="163" y="248"/>
                      <a:pt x="170" y="248"/>
                    </a:cubicBezTo>
                    <a:cubicBezTo>
                      <a:pt x="177" y="248"/>
                      <a:pt x="179" y="248"/>
                      <a:pt x="179" y="254"/>
                    </a:cubicBezTo>
                    <a:cubicBezTo>
                      <a:pt x="179" y="259"/>
                      <a:pt x="184" y="260"/>
                      <a:pt x="186" y="265"/>
                    </a:cubicBezTo>
                    <a:cubicBezTo>
                      <a:pt x="188" y="270"/>
                      <a:pt x="184" y="275"/>
                      <a:pt x="185" y="279"/>
                    </a:cubicBezTo>
                    <a:cubicBezTo>
                      <a:pt x="185" y="282"/>
                      <a:pt x="183" y="286"/>
                      <a:pt x="181" y="287"/>
                    </a:cubicBezTo>
                    <a:cubicBezTo>
                      <a:pt x="184" y="290"/>
                      <a:pt x="184" y="292"/>
                      <a:pt x="182" y="293"/>
                    </a:cubicBezTo>
                    <a:cubicBezTo>
                      <a:pt x="179" y="295"/>
                      <a:pt x="185" y="299"/>
                      <a:pt x="184" y="307"/>
                    </a:cubicBezTo>
                    <a:cubicBezTo>
                      <a:pt x="182" y="314"/>
                      <a:pt x="182" y="316"/>
                      <a:pt x="190" y="316"/>
                    </a:cubicBezTo>
                    <a:cubicBezTo>
                      <a:pt x="197" y="316"/>
                      <a:pt x="197" y="319"/>
                      <a:pt x="199" y="317"/>
                    </a:cubicBezTo>
                    <a:cubicBezTo>
                      <a:pt x="202" y="315"/>
                      <a:pt x="206" y="323"/>
                      <a:pt x="207" y="326"/>
                    </a:cubicBezTo>
                    <a:cubicBezTo>
                      <a:pt x="208" y="330"/>
                      <a:pt x="211" y="339"/>
                      <a:pt x="213" y="339"/>
                    </a:cubicBezTo>
                    <a:cubicBezTo>
                      <a:pt x="214" y="339"/>
                      <a:pt x="218" y="335"/>
                      <a:pt x="222" y="337"/>
                    </a:cubicBezTo>
                    <a:cubicBezTo>
                      <a:pt x="226" y="339"/>
                      <a:pt x="221" y="351"/>
                      <a:pt x="221" y="357"/>
                    </a:cubicBezTo>
                    <a:cubicBezTo>
                      <a:pt x="224" y="357"/>
                      <a:pt x="227" y="357"/>
                      <a:pt x="228" y="358"/>
                    </a:cubicBezTo>
                    <a:cubicBezTo>
                      <a:pt x="230" y="359"/>
                      <a:pt x="231" y="372"/>
                      <a:pt x="230" y="375"/>
                    </a:cubicBezTo>
                    <a:cubicBezTo>
                      <a:pt x="229" y="377"/>
                      <a:pt x="221" y="380"/>
                      <a:pt x="217" y="382"/>
                    </a:cubicBezTo>
                    <a:cubicBezTo>
                      <a:pt x="212" y="385"/>
                      <a:pt x="202" y="395"/>
                      <a:pt x="197" y="403"/>
                    </a:cubicBezTo>
                    <a:cubicBezTo>
                      <a:pt x="194" y="408"/>
                      <a:pt x="190" y="411"/>
                      <a:pt x="187" y="415"/>
                    </a:cubicBezTo>
                    <a:cubicBezTo>
                      <a:pt x="189" y="415"/>
                      <a:pt x="190" y="415"/>
                      <a:pt x="191" y="415"/>
                    </a:cubicBezTo>
                    <a:cubicBezTo>
                      <a:pt x="193" y="413"/>
                      <a:pt x="196" y="413"/>
                      <a:pt x="200" y="418"/>
                    </a:cubicBezTo>
                    <a:cubicBezTo>
                      <a:pt x="204" y="423"/>
                      <a:pt x="204" y="426"/>
                      <a:pt x="205" y="426"/>
                    </a:cubicBezTo>
                    <a:cubicBezTo>
                      <a:pt x="207" y="426"/>
                      <a:pt x="209" y="420"/>
                      <a:pt x="212" y="424"/>
                    </a:cubicBezTo>
                    <a:cubicBezTo>
                      <a:pt x="215" y="428"/>
                      <a:pt x="223" y="432"/>
                      <a:pt x="224" y="434"/>
                    </a:cubicBezTo>
                    <a:cubicBezTo>
                      <a:pt x="226" y="436"/>
                      <a:pt x="232" y="437"/>
                      <a:pt x="232" y="443"/>
                    </a:cubicBezTo>
                    <a:cubicBezTo>
                      <a:pt x="232" y="446"/>
                      <a:pt x="230" y="454"/>
                      <a:pt x="233" y="460"/>
                    </a:cubicBezTo>
                    <a:cubicBezTo>
                      <a:pt x="235" y="458"/>
                      <a:pt x="236" y="456"/>
                      <a:pt x="238" y="455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6" name="Freeform 107"/>
              <p:cNvSpPr/>
              <p:nvPr/>
            </p:nvSpPr>
            <p:spPr bwMode="auto">
              <a:xfrm>
                <a:off x="3090863" y="3932238"/>
                <a:ext cx="106363" cy="117475"/>
              </a:xfrm>
              <a:custGeom>
                <a:avLst/>
                <a:gdLst/>
                <a:ahLst/>
                <a:cxnLst>
                  <a:cxn ang="0">
                    <a:pos x="55" y="30"/>
                  </a:cxn>
                  <a:cxn ang="0">
                    <a:pos x="47" y="21"/>
                  </a:cxn>
                  <a:cxn ang="0">
                    <a:pos x="35" y="11"/>
                  </a:cxn>
                  <a:cxn ang="0">
                    <a:pos x="28" y="13"/>
                  </a:cxn>
                  <a:cxn ang="0">
                    <a:pos x="23" y="5"/>
                  </a:cxn>
                  <a:cxn ang="0">
                    <a:pos x="14" y="2"/>
                  </a:cxn>
                  <a:cxn ang="0">
                    <a:pos x="10" y="2"/>
                  </a:cxn>
                  <a:cxn ang="0">
                    <a:pos x="7" y="8"/>
                  </a:cxn>
                  <a:cxn ang="0">
                    <a:pos x="3" y="27"/>
                  </a:cxn>
                  <a:cxn ang="0">
                    <a:pos x="0" y="42"/>
                  </a:cxn>
                  <a:cxn ang="0">
                    <a:pos x="3" y="49"/>
                  </a:cxn>
                  <a:cxn ang="0">
                    <a:pos x="2" y="54"/>
                  </a:cxn>
                  <a:cxn ang="0">
                    <a:pos x="7" y="56"/>
                  </a:cxn>
                  <a:cxn ang="0">
                    <a:pos x="21" y="60"/>
                  </a:cxn>
                  <a:cxn ang="0">
                    <a:pos x="30" y="60"/>
                  </a:cxn>
                  <a:cxn ang="0">
                    <a:pos x="47" y="57"/>
                  </a:cxn>
                  <a:cxn ang="0">
                    <a:pos x="56" y="47"/>
                  </a:cxn>
                  <a:cxn ang="0">
                    <a:pos x="55" y="30"/>
                  </a:cxn>
                </a:cxnLst>
                <a:rect l="0" t="0" r="r" b="b"/>
                <a:pathLst>
                  <a:path w="56" h="62">
                    <a:moveTo>
                      <a:pt x="55" y="30"/>
                    </a:moveTo>
                    <a:cubicBezTo>
                      <a:pt x="55" y="24"/>
                      <a:pt x="49" y="23"/>
                      <a:pt x="47" y="21"/>
                    </a:cubicBezTo>
                    <a:cubicBezTo>
                      <a:pt x="46" y="19"/>
                      <a:pt x="38" y="15"/>
                      <a:pt x="35" y="11"/>
                    </a:cubicBezTo>
                    <a:cubicBezTo>
                      <a:pt x="32" y="7"/>
                      <a:pt x="30" y="13"/>
                      <a:pt x="28" y="13"/>
                    </a:cubicBezTo>
                    <a:cubicBezTo>
                      <a:pt x="27" y="13"/>
                      <a:pt x="27" y="10"/>
                      <a:pt x="23" y="5"/>
                    </a:cubicBezTo>
                    <a:cubicBezTo>
                      <a:pt x="19" y="0"/>
                      <a:pt x="16" y="0"/>
                      <a:pt x="14" y="2"/>
                    </a:cubicBezTo>
                    <a:cubicBezTo>
                      <a:pt x="13" y="2"/>
                      <a:pt x="12" y="2"/>
                      <a:pt x="10" y="2"/>
                    </a:cubicBezTo>
                    <a:cubicBezTo>
                      <a:pt x="8" y="4"/>
                      <a:pt x="7" y="6"/>
                      <a:pt x="7" y="8"/>
                    </a:cubicBezTo>
                    <a:cubicBezTo>
                      <a:pt x="7" y="13"/>
                      <a:pt x="3" y="18"/>
                      <a:pt x="3" y="27"/>
                    </a:cubicBezTo>
                    <a:cubicBezTo>
                      <a:pt x="3" y="36"/>
                      <a:pt x="0" y="35"/>
                      <a:pt x="0" y="42"/>
                    </a:cubicBezTo>
                    <a:cubicBezTo>
                      <a:pt x="0" y="49"/>
                      <a:pt x="2" y="48"/>
                      <a:pt x="3" y="49"/>
                    </a:cubicBezTo>
                    <a:cubicBezTo>
                      <a:pt x="4" y="49"/>
                      <a:pt x="3" y="52"/>
                      <a:pt x="2" y="54"/>
                    </a:cubicBezTo>
                    <a:cubicBezTo>
                      <a:pt x="3" y="55"/>
                      <a:pt x="5" y="56"/>
                      <a:pt x="7" y="56"/>
                    </a:cubicBezTo>
                    <a:cubicBezTo>
                      <a:pt x="11" y="55"/>
                      <a:pt x="16" y="57"/>
                      <a:pt x="21" y="60"/>
                    </a:cubicBezTo>
                    <a:cubicBezTo>
                      <a:pt x="27" y="62"/>
                      <a:pt x="25" y="59"/>
                      <a:pt x="30" y="60"/>
                    </a:cubicBezTo>
                    <a:cubicBezTo>
                      <a:pt x="35" y="60"/>
                      <a:pt x="41" y="61"/>
                      <a:pt x="47" y="57"/>
                    </a:cubicBezTo>
                    <a:cubicBezTo>
                      <a:pt x="51" y="55"/>
                      <a:pt x="53" y="51"/>
                      <a:pt x="56" y="47"/>
                    </a:cubicBezTo>
                    <a:cubicBezTo>
                      <a:pt x="53" y="41"/>
                      <a:pt x="55" y="33"/>
                      <a:pt x="55" y="30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7" name="Freeform 108"/>
              <p:cNvSpPr>
                <a:spLocks noEditPoints="1"/>
              </p:cNvSpPr>
              <p:nvPr/>
            </p:nvSpPr>
            <p:spPr bwMode="auto">
              <a:xfrm>
                <a:off x="2757488" y="3736975"/>
                <a:ext cx="436563" cy="860425"/>
              </a:xfrm>
              <a:custGeom>
                <a:avLst/>
                <a:gdLst/>
                <a:ahLst/>
                <a:cxnLst>
                  <a:cxn ang="0">
                    <a:pos x="65" y="427"/>
                  </a:cxn>
                  <a:cxn ang="0">
                    <a:pos x="60" y="417"/>
                  </a:cxn>
                  <a:cxn ang="0">
                    <a:pos x="56" y="448"/>
                  </a:cxn>
                  <a:cxn ang="0">
                    <a:pos x="80" y="449"/>
                  </a:cxn>
                  <a:cxn ang="0">
                    <a:pos x="87" y="441"/>
                  </a:cxn>
                  <a:cxn ang="0">
                    <a:pos x="218" y="46"/>
                  </a:cxn>
                  <a:cxn ang="0">
                    <a:pos x="212" y="64"/>
                  </a:cxn>
                  <a:cxn ang="0">
                    <a:pos x="194" y="70"/>
                  </a:cxn>
                  <a:cxn ang="0">
                    <a:pos x="172" y="67"/>
                  </a:cxn>
                  <a:cxn ang="0">
                    <a:pos x="185" y="44"/>
                  </a:cxn>
                  <a:cxn ang="0">
                    <a:pos x="151" y="27"/>
                  </a:cxn>
                  <a:cxn ang="0">
                    <a:pos x="123" y="3"/>
                  </a:cxn>
                  <a:cxn ang="0">
                    <a:pos x="105" y="10"/>
                  </a:cxn>
                  <a:cxn ang="0">
                    <a:pos x="82" y="5"/>
                  </a:cxn>
                  <a:cxn ang="0">
                    <a:pos x="72" y="25"/>
                  </a:cxn>
                  <a:cxn ang="0">
                    <a:pos x="58" y="43"/>
                  </a:cxn>
                  <a:cxn ang="0">
                    <a:pos x="60" y="63"/>
                  </a:cxn>
                  <a:cxn ang="0">
                    <a:pos x="49" y="78"/>
                  </a:cxn>
                  <a:cxn ang="0">
                    <a:pos x="41" y="94"/>
                  </a:cxn>
                  <a:cxn ang="0">
                    <a:pos x="37" y="115"/>
                  </a:cxn>
                  <a:cxn ang="0">
                    <a:pos x="40" y="138"/>
                  </a:cxn>
                  <a:cxn ang="0">
                    <a:pos x="40" y="157"/>
                  </a:cxn>
                  <a:cxn ang="0">
                    <a:pos x="37" y="180"/>
                  </a:cxn>
                  <a:cxn ang="0">
                    <a:pos x="28" y="206"/>
                  </a:cxn>
                  <a:cxn ang="0">
                    <a:pos x="25" y="216"/>
                  </a:cxn>
                  <a:cxn ang="0">
                    <a:pos x="21" y="232"/>
                  </a:cxn>
                  <a:cxn ang="0">
                    <a:pos x="20" y="248"/>
                  </a:cxn>
                  <a:cxn ang="0">
                    <a:pos x="18" y="272"/>
                  </a:cxn>
                  <a:cxn ang="0">
                    <a:pos x="21" y="285"/>
                  </a:cxn>
                  <a:cxn ang="0">
                    <a:pos x="26" y="296"/>
                  </a:cxn>
                  <a:cxn ang="0">
                    <a:pos x="23" y="305"/>
                  </a:cxn>
                  <a:cxn ang="0">
                    <a:pos x="21" y="323"/>
                  </a:cxn>
                  <a:cxn ang="0">
                    <a:pos x="13" y="338"/>
                  </a:cxn>
                  <a:cxn ang="0">
                    <a:pos x="9" y="355"/>
                  </a:cxn>
                  <a:cxn ang="0">
                    <a:pos x="3" y="373"/>
                  </a:cxn>
                  <a:cxn ang="0">
                    <a:pos x="15" y="384"/>
                  </a:cxn>
                  <a:cxn ang="0">
                    <a:pos x="21" y="401"/>
                  </a:cxn>
                  <a:cxn ang="0">
                    <a:pos x="47" y="404"/>
                  </a:cxn>
                  <a:cxn ang="0">
                    <a:pos x="52" y="395"/>
                  </a:cxn>
                  <a:cxn ang="0">
                    <a:pos x="53" y="376"/>
                  </a:cxn>
                  <a:cxn ang="0">
                    <a:pos x="66" y="364"/>
                  </a:cxn>
                  <a:cxn ang="0">
                    <a:pos x="87" y="340"/>
                  </a:cxn>
                  <a:cxn ang="0">
                    <a:pos x="78" y="326"/>
                  </a:cxn>
                  <a:cxn ang="0">
                    <a:pos x="89" y="299"/>
                  </a:cxn>
                  <a:cxn ang="0">
                    <a:pos x="95" y="285"/>
                  </a:cxn>
                  <a:cxn ang="0">
                    <a:pos x="102" y="270"/>
                  </a:cxn>
                  <a:cxn ang="0">
                    <a:pos x="109" y="269"/>
                  </a:cxn>
                  <a:cxn ang="0">
                    <a:pos x="106" y="262"/>
                  </a:cxn>
                  <a:cxn ang="0">
                    <a:pos x="98" y="251"/>
                  </a:cxn>
                  <a:cxn ang="0">
                    <a:pos x="115" y="245"/>
                  </a:cxn>
                  <a:cxn ang="0">
                    <a:pos x="129" y="228"/>
                  </a:cxn>
                  <a:cxn ang="0">
                    <a:pos x="133" y="215"/>
                  </a:cxn>
                  <a:cxn ang="0">
                    <a:pos x="183" y="203"/>
                  </a:cxn>
                  <a:cxn ang="0">
                    <a:pos x="189" y="181"/>
                  </a:cxn>
                  <a:cxn ang="0">
                    <a:pos x="180" y="164"/>
                  </a:cxn>
                  <a:cxn ang="0">
                    <a:pos x="176" y="156"/>
                  </a:cxn>
                  <a:cxn ang="0">
                    <a:pos x="174" y="144"/>
                  </a:cxn>
                  <a:cxn ang="0">
                    <a:pos x="181" y="110"/>
                  </a:cxn>
                  <a:cxn ang="0">
                    <a:pos x="214" y="71"/>
                  </a:cxn>
                  <a:cxn ang="0">
                    <a:pos x="225" y="47"/>
                  </a:cxn>
                </a:cxnLst>
                <a:rect l="0" t="0" r="r" b="b"/>
                <a:pathLst>
                  <a:path w="228" h="450">
                    <a:moveTo>
                      <a:pt x="87" y="441"/>
                    </a:moveTo>
                    <a:cubicBezTo>
                      <a:pt x="81" y="441"/>
                      <a:pt x="68" y="430"/>
                      <a:pt x="65" y="427"/>
                    </a:cubicBezTo>
                    <a:cubicBezTo>
                      <a:pt x="61" y="424"/>
                      <a:pt x="64" y="421"/>
                      <a:pt x="59" y="421"/>
                    </a:cubicBezTo>
                    <a:cubicBezTo>
                      <a:pt x="55" y="422"/>
                      <a:pt x="58" y="418"/>
                      <a:pt x="60" y="417"/>
                    </a:cubicBezTo>
                    <a:cubicBezTo>
                      <a:pt x="62" y="415"/>
                      <a:pt x="59" y="411"/>
                      <a:pt x="56" y="410"/>
                    </a:cubicBezTo>
                    <a:cubicBezTo>
                      <a:pt x="56" y="417"/>
                      <a:pt x="54" y="447"/>
                      <a:pt x="56" y="448"/>
                    </a:cubicBezTo>
                    <a:cubicBezTo>
                      <a:pt x="58" y="448"/>
                      <a:pt x="71" y="446"/>
                      <a:pt x="75" y="449"/>
                    </a:cubicBezTo>
                    <a:cubicBezTo>
                      <a:pt x="77" y="449"/>
                      <a:pt x="79" y="450"/>
                      <a:pt x="80" y="449"/>
                    </a:cubicBezTo>
                    <a:cubicBezTo>
                      <a:pt x="83" y="446"/>
                      <a:pt x="90" y="447"/>
                      <a:pt x="94" y="445"/>
                    </a:cubicBezTo>
                    <a:cubicBezTo>
                      <a:pt x="98" y="442"/>
                      <a:pt x="93" y="442"/>
                      <a:pt x="87" y="441"/>
                    </a:cubicBezTo>
                    <a:close/>
                    <a:moveTo>
                      <a:pt x="225" y="47"/>
                    </a:moveTo>
                    <a:cubicBezTo>
                      <a:pt x="224" y="46"/>
                      <a:pt x="221" y="46"/>
                      <a:pt x="218" y="46"/>
                    </a:cubicBezTo>
                    <a:cubicBezTo>
                      <a:pt x="218" y="46"/>
                      <a:pt x="218" y="47"/>
                      <a:pt x="218" y="47"/>
                    </a:cubicBezTo>
                    <a:cubicBezTo>
                      <a:pt x="219" y="52"/>
                      <a:pt x="216" y="64"/>
                      <a:pt x="212" y="64"/>
                    </a:cubicBezTo>
                    <a:cubicBezTo>
                      <a:pt x="209" y="63"/>
                      <a:pt x="206" y="69"/>
                      <a:pt x="203" y="68"/>
                    </a:cubicBezTo>
                    <a:cubicBezTo>
                      <a:pt x="201" y="67"/>
                      <a:pt x="197" y="72"/>
                      <a:pt x="194" y="70"/>
                    </a:cubicBezTo>
                    <a:cubicBezTo>
                      <a:pt x="190" y="68"/>
                      <a:pt x="186" y="71"/>
                      <a:pt x="183" y="69"/>
                    </a:cubicBezTo>
                    <a:cubicBezTo>
                      <a:pt x="180" y="67"/>
                      <a:pt x="172" y="69"/>
                      <a:pt x="172" y="67"/>
                    </a:cubicBezTo>
                    <a:cubicBezTo>
                      <a:pt x="172" y="65"/>
                      <a:pt x="176" y="65"/>
                      <a:pt x="176" y="59"/>
                    </a:cubicBezTo>
                    <a:cubicBezTo>
                      <a:pt x="176" y="53"/>
                      <a:pt x="186" y="47"/>
                      <a:pt x="185" y="44"/>
                    </a:cubicBezTo>
                    <a:cubicBezTo>
                      <a:pt x="183" y="42"/>
                      <a:pt x="166" y="37"/>
                      <a:pt x="164" y="34"/>
                    </a:cubicBezTo>
                    <a:cubicBezTo>
                      <a:pt x="161" y="31"/>
                      <a:pt x="158" y="28"/>
                      <a:pt x="151" y="27"/>
                    </a:cubicBezTo>
                    <a:cubicBezTo>
                      <a:pt x="145" y="27"/>
                      <a:pt x="145" y="23"/>
                      <a:pt x="139" y="19"/>
                    </a:cubicBezTo>
                    <a:cubicBezTo>
                      <a:pt x="134" y="16"/>
                      <a:pt x="126" y="8"/>
                      <a:pt x="123" y="3"/>
                    </a:cubicBezTo>
                    <a:cubicBezTo>
                      <a:pt x="119" y="3"/>
                      <a:pt x="113" y="2"/>
                      <a:pt x="112" y="4"/>
                    </a:cubicBezTo>
                    <a:cubicBezTo>
                      <a:pt x="110" y="6"/>
                      <a:pt x="108" y="15"/>
                      <a:pt x="105" y="10"/>
                    </a:cubicBezTo>
                    <a:cubicBezTo>
                      <a:pt x="103" y="6"/>
                      <a:pt x="97" y="6"/>
                      <a:pt x="92" y="5"/>
                    </a:cubicBezTo>
                    <a:cubicBezTo>
                      <a:pt x="87" y="4"/>
                      <a:pt x="88" y="0"/>
                      <a:pt x="82" y="5"/>
                    </a:cubicBezTo>
                    <a:cubicBezTo>
                      <a:pt x="80" y="8"/>
                      <a:pt x="77" y="10"/>
                      <a:pt x="74" y="12"/>
                    </a:cubicBezTo>
                    <a:cubicBezTo>
                      <a:pt x="74" y="17"/>
                      <a:pt x="73" y="23"/>
                      <a:pt x="72" y="25"/>
                    </a:cubicBezTo>
                    <a:cubicBezTo>
                      <a:pt x="70" y="28"/>
                      <a:pt x="59" y="33"/>
                      <a:pt x="59" y="35"/>
                    </a:cubicBezTo>
                    <a:cubicBezTo>
                      <a:pt x="59" y="38"/>
                      <a:pt x="60" y="42"/>
                      <a:pt x="58" y="43"/>
                    </a:cubicBezTo>
                    <a:cubicBezTo>
                      <a:pt x="56" y="45"/>
                      <a:pt x="63" y="54"/>
                      <a:pt x="59" y="56"/>
                    </a:cubicBezTo>
                    <a:cubicBezTo>
                      <a:pt x="56" y="58"/>
                      <a:pt x="62" y="61"/>
                      <a:pt x="60" y="63"/>
                    </a:cubicBezTo>
                    <a:cubicBezTo>
                      <a:pt x="57" y="65"/>
                      <a:pt x="53" y="66"/>
                      <a:pt x="53" y="69"/>
                    </a:cubicBezTo>
                    <a:cubicBezTo>
                      <a:pt x="53" y="71"/>
                      <a:pt x="53" y="77"/>
                      <a:pt x="49" y="78"/>
                    </a:cubicBezTo>
                    <a:cubicBezTo>
                      <a:pt x="46" y="79"/>
                      <a:pt x="44" y="84"/>
                      <a:pt x="44" y="88"/>
                    </a:cubicBezTo>
                    <a:cubicBezTo>
                      <a:pt x="44" y="92"/>
                      <a:pt x="40" y="89"/>
                      <a:pt x="41" y="94"/>
                    </a:cubicBezTo>
                    <a:cubicBezTo>
                      <a:pt x="43" y="99"/>
                      <a:pt x="45" y="105"/>
                      <a:pt x="41" y="106"/>
                    </a:cubicBezTo>
                    <a:cubicBezTo>
                      <a:pt x="38" y="107"/>
                      <a:pt x="39" y="115"/>
                      <a:pt x="37" y="115"/>
                    </a:cubicBezTo>
                    <a:cubicBezTo>
                      <a:pt x="35" y="115"/>
                      <a:pt x="34" y="123"/>
                      <a:pt x="37" y="127"/>
                    </a:cubicBezTo>
                    <a:cubicBezTo>
                      <a:pt x="40" y="131"/>
                      <a:pt x="40" y="134"/>
                      <a:pt x="40" y="138"/>
                    </a:cubicBezTo>
                    <a:cubicBezTo>
                      <a:pt x="40" y="142"/>
                      <a:pt x="44" y="144"/>
                      <a:pt x="43" y="148"/>
                    </a:cubicBezTo>
                    <a:cubicBezTo>
                      <a:pt x="42" y="152"/>
                      <a:pt x="42" y="155"/>
                      <a:pt x="40" y="157"/>
                    </a:cubicBezTo>
                    <a:cubicBezTo>
                      <a:pt x="38" y="159"/>
                      <a:pt x="40" y="164"/>
                      <a:pt x="37" y="165"/>
                    </a:cubicBezTo>
                    <a:cubicBezTo>
                      <a:pt x="34" y="167"/>
                      <a:pt x="39" y="177"/>
                      <a:pt x="37" y="180"/>
                    </a:cubicBezTo>
                    <a:cubicBezTo>
                      <a:pt x="34" y="182"/>
                      <a:pt x="28" y="183"/>
                      <a:pt x="28" y="191"/>
                    </a:cubicBezTo>
                    <a:cubicBezTo>
                      <a:pt x="28" y="198"/>
                      <a:pt x="29" y="202"/>
                      <a:pt x="28" y="206"/>
                    </a:cubicBezTo>
                    <a:cubicBezTo>
                      <a:pt x="28" y="208"/>
                      <a:pt x="32" y="208"/>
                      <a:pt x="31" y="212"/>
                    </a:cubicBezTo>
                    <a:cubicBezTo>
                      <a:pt x="31" y="216"/>
                      <a:pt x="25" y="214"/>
                      <a:pt x="25" y="216"/>
                    </a:cubicBezTo>
                    <a:cubicBezTo>
                      <a:pt x="24" y="219"/>
                      <a:pt x="26" y="225"/>
                      <a:pt x="24" y="225"/>
                    </a:cubicBezTo>
                    <a:cubicBezTo>
                      <a:pt x="22" y="225"/>
                      <a:pt x="21" y="227"/>
                      <a:pt x="21" y="232"/>
                    </a:cubicBezTo>
                    <a:cubicBezTo>
                      <a:pt x="21" y="237"/>
                      <a:pt x="18" y="237"/>
                      <a:pt x="18" y="240"/>
                    </a:cubicBezTo>
                    <a:cubicBezTo>
                      <a:pt x="18" y="242"/>
                      <a:pt x="20" y="245"/>
                      <a:pt x="20" y="248"/>
                    </a:cubicBezTo>
                    <a:cubicBezTo>
                      <a:pt x="20" y="250"/>
                      <a:pt x="22" y="259"/>
                      <a:pt x="20" y="260"/>
                    </a:cubicBezTo>
                    <a:cubicBezTo>
                      <a:pt x="17" y="260"/>
                      <a:pt x="16" y="270"/>
                      <a:pt x="18" y="272"/>
                    </a:cubicBezTo>
                    <a:cubicBezTo>
                      <a:pt x="20" y="273"/>
                      <a:pt x="20" y="276"/>
                      <a:pt x="19" y="278"/>
                    </a:cubicBezTo>
                    <a:cubicBezTo>
                      <a:pt x="18" y="280"/>
                      <a:pt x="24" y="282"/>
                      <a:pt x="21" y="285"/>
                    </a:cubicBezTo>
                    <a:cubicBezTo>
                      <a:pt x="18" y="288"/>
                      <a:pt x="20" y="292"/>
                      <a:pt x="24" y="291"/>
                    </a:cubicBezTo>
                    <a:cubicBezTo>
                      <a:pt x="27" y="290"/>
                      <a:pt x="29" y="296"/>
                      <a:pt x="26" y="296"/>
                    </a:cubicBezTo>
                    <a:cubicBezTo>
                      <a:pt x="22" y="296"/>
                      <a:pt x="18" y="296"/>
                      <a:pt x="21" y="298"/>
                    </a:cubicBezTo>
                    <a:cubicBezTo>
                      <a:pt x="24" y="300"/>
                      <a:pt x="27" y="304"/>
                      <a:pt x="23" y="305"/>
                    </a:cubicBezTo>
                    <a:cubicBezTo>
                      <a:pt x="19" y="307"/>
                      <a:pt x="22" y="310"/>
                      <a:pt x="21" y="314"/>
                    </a:cubicBezTo>
                    <a:cubicBezTo>
                      <a:pt x="20" y="318"/>
                      <a:pt x="24" y="322"/>
                      <a:pt x="21" y="323"/>
                    </a:cubicBezTo>
                    <a:cubicBezTo>
                      <a:pt x="18" y="324"/>
                      <a:pt x="22" y="330"/>
                      <a:pt x="18" y="331"/>
                    </a:cubicBezTo>
                    <a:cubicBezTo>
                      <a:pt x="13" y="331"/>
                      <a:pt x="16" y="336"/>
                      <a:pt x="13" y="338"/>
                    </a:cubicBezTo>
                    <a:cubicBezTo>
                      <a:pt x="10" y="341"/>
                      <a:pt x="17" y="345"/>
                      <a:pt x="13" y="347"/>
                    </a:cubicBezTo>
                    <a:cubicBezTo>
                      <a:pt x="10" y="349"/>
                      <a:pt x="12" y="355"/>
                      <a:pt x="9" y="355"/>
                    </a:cubicBezTo>
                    <a:cubicBezTo>
                      <a:pt x="5" y="355"/>
                      <a:pt x="3" y="360"/>
                      <a:pt x="2" y="362"/>
                    </a:cubicBezTo>
                    <a:cubicBezTo>
                      <a:pt x="2" y="365"/>
                      <a:pt x="0" y="369"/>
                      <a:pt x="3" y="373"/>
                    </a:cubicBezTo>
                    <a:cubicBezTo>
                      <a:pt x="6" y="376"/>
                      <a:pt x="2" y="379"/>
                      <a:pt x="5" y="380"/>
                    </a:cubicBezTo>
                    <a:cubicBezTo>
                      <a:pt x="7" y="382"/>
                      <a:pt x="17" y="380"/>
                      <a:pt x="15" y="384"/>
                    </a:cubicBezTo>
                    <a:cubicBezTo>
                      <a:pt x="14" y="388"/>
                      <a:pt x="14" y="396"/>
                      <a:pt x="16" y="396"/>
                    </a:cubicBezTo>
                    <a:cubicBezTo>
                      <a:pt x="18" y="396"/>
                      <a:pt x="19" y="402"/>
                      <a:pt x="21" y="401"/>
                    </a:cubicBezTo>
                    <a:cubicBezTo>
                      <a:pt x="24" y="401"/>
                      <a:pt x="36" y="399"/>
                      <a:pt x="41" y="401"/>
                    </a:cubicBezTo>
                    <a:cubicBezTo>
                      <a:pt x="44" y="402"/>
                      <a:pt x="46" y="403"/>
                      <a:pt x="47" y="404"/>
                    </a:cubicBezTo>
                    <a:cubicBezTo>
                      <a:pt x="50" y="403"/>
                      <a:pt x="57" y="407"/>
                      <a:pt x="58" y="406"/>
                    </a:cubicBezTo>
                    <a:cubicBezTo>
                      <a:pt x="60" y="404"/>
                      <a:pt x="52" y="398"/>
                      <a:pt x="52" y="395"/>
                    </a:cubicBezTo>
                    <a:cubicBezTo>
                      <a:pt x="52" y="393"/>
                      <a:pt x="51" y="389"/>
                      <a:pt x="51" y="387"/>
                    </a:cubicBezTo>
                    <a:cubicBezTo>
                      <a:pt x="51" y="384"/>
                      <a:pt x="50" y="379"/>
                      <a:pt x="53" y="376"/>
                    </a:cubicBezTo>
                    <a:cubicBezTo>
                      <a:pt x="57" y="374"/>
                      <a:pt x="57" y="371"/>
                      <a:pt x="59" y="372"/>
                    </a:cubicBezTo>
                    <a:cubicBezTo>
                      <a:pt x="61" y="372"/>
                      <a:pt x="66" y="370"/>
                      <a:pt x="66" y="364"/>
                    </a:cubicBezTo>
                    <a:cubicBezTo>
                      <a:pt x="66" y="358"/>
                      <a:pt x="69" y="356"/>
                      <a:pt x="74" y="351"/>
                    </a:cubicBezTo>
                    <a:cubicBezTo>
                      <a:pt x="80" y="347"/>
                      <a:pt x="89" y="342"/>
                      <a:pt x="87" y="340"/>
                    </a:cubicBezTo>
                    <a:cubicBezTo>
                      <a:pt x="86" y="338"/>
                      <a:pt x="89" y="332"/>
                      <a:pt x="89" y="329"/>
                    </a:cubicBezTo>
                    <a:cubicBezTo>
                      <a:pt x="89" y="327"/>
                      <a:pt x="81" y="327"/>
                      <a:pt x="78" y="326"/>
                    </a:cubicBezTo>
                    <a:cubicBezTo>
                      <a:pt x="75" y="325"/>
                      <a:pt x="65" y="318"/>
                      <a:pt x="70" y="309"/>
                    </a:cubicBezTo>
                    <a:cubicBezTo>
                      <a:pt x="75" y="300"/>
                      <a:pt x="86" y="299"/>
                      <a:pt x="89" y="299"/>
                    </a:cubicBezTo>
                    <a:cubicBezTo>
                      <a:pt x="92" y="298"/>
                      <a:pt x="89" y="294"/>
                      <a:pt x="92" y="293"/>
                    </a:cubicBezTo>
                    <a:cubicBezTo>
                      <a:pt x="94" y="291"/>
                      <a:pt x="95" y="289"/>
                      <a:pt x="95" y="285"/>
                    </a:cubicBezTo>
                    <a:cubicBezTo>
                      <a:pt x="95" y="281"/>
                      <a:pt x="95" y="274"/>
                      <a:pt x="99" y="273"/>
                    </a:cubicBezTo>
                    <a:cubicBezTo>
                      <a:pt x="104" y="273"/>
                      <a:pt x="105" y="270"/>
                      <a:pt x="102" y="270"/>
                    </a:cubicBezTo>
                    <a:cubicBezTo>
                      <a:pt x="99" y="269"/>
                      <a:pt x="98" y="266"/>
                      <a:pt x="103" y="265"/>
                    </a:cubicBezTo>
                    <a:cubicBezTo>
                      <a:pt x="107" y="265"/>
                      <a:pt x="106" y="269"/>
                      <a:pt x="109" y="269"/>
                    </a:cubicBezTo>
                    <a:cubicBezTo>
                      <a:pt x="112" y="269"/>
                      <a:pt x="118" y="263"/>
                      <a:pt x="113" y="260"/>
                    </a:cubicBezTo>
                    <a:cubicBezTo>
                      <a:pt x="109" y="257"/>
                      <a:pt x="108" y="262"/>
                      <a:pt x="106" y="262"/>
                    </a:cubicBezTo>
                    <a:cubicBezTo>
                      <a:pt x="103" y="263"/>
                      <a:pt x="102" y="259"/>
                      <a:pt x="99" y="259"/>
                    </a:cubicBezTo>
                    <a:cubicBezTo>
                      <a:pt x="97" y="259"/>
                      <a:pt x="99" y="253"/>
                      <a:pt x="98" y="251"/>
                    </a:cubicBezTo>
                    <a:cubicBezTo>
                      <a:pt x="97" y="248"/>
                      <a:pt x="95" y="243"/>
                      <a:pt x="97" y="240"/>
                    </a:cubicBezTo>
                    <a:cubicBezTo>
                      <a:pt x="99" y="237"/>
                      <a:pt x="108" y="244"/>
                      <a:pt x="115" y="245"/>
                    </a:cubicBezTo>
                    <a:cubicBezTo>
                      <a:pt x="123" y="245"/>
                      <a:pt x="128" y="241"/>
                      <a:pt x="128" y="238"/>
                    </a:cubicBezTo>
                    <a:cubicBezTo>
                      <a:pt x="128" y="236"/>
                      <a:pt x="125" y="231"/>
                      <a:pt x="129" y="228"/>
                    </a:cubicBezTo>
                    <a:cubicBezTo>
                      <a:pt x="134" y="225"/>
                      <a:pt x="130" y="224"/>
                      <a:pt x="129" y="220"/>
                    </a:cubicBezTo>
                    <a:cubicBezTo>
                      <a:pt x="127" y="216"/>
                      <a:pt x="131" y="213"/>
                      <a:pt x="133" y="215"/>
                    </a:cubicBezTo>
                    <a:cubicBezTo>
                      <a:pt x="135" y="217"/>
                      <a:pt x="149" y="216"/>
                      <a:pt x="162" y="213"/>
                    </a:cubicBezTo>
                    <a:cubicBezTo>
                      <a:pt x="174" y="211"/>
                      <a:pt x="182" y="206"/>
                      <a:pt x="183" y="203"/>
                    </a:cubicBezTo>
                    <a:cubicBezTo>
                      <a:pt x="184" y="199"/>
                      <a:pt x="192" y="191"/>
                      <a:pt x="193" y="188"/>
                    </a:cubicBezTo>
                    <a:cubicBezTo>
                      <a:pt x="195" y="185"/>
                      <a:pt x="194" y="181"/>
                      <a:pt x="189" y="181"/>
                    </a:cubicBezTo>
                    <a:cubicBezTo>
                      <a:pt x="184" y="180"/>
                      <a:pt x="184" y="174"/>
                      <a:pt x="187" y="171"/>
                    </a:cubicBezTo>
                    <a:cubicBezTo>
                      <a:pt x="189" y="168"/>
                      <a:pt x="185" y="165"/>
                      <a:pt x="180" y="164"/>
                    </a:cubicBezTo>
                    <a:cubicBezTo>
                      <a:pt x="176" y="164"/>
                      <a:pt x="168" y="160"/>
                      <a:pt x="172" y="156"/>
                    </a:cubicBezTo>
                    <a:cubicBezTo>
                      <a:pt x="174" y="154"/>
                      <a:pt x="175" y="155"/>
                      <a:pt x="176" y="156"/>
                    </a:cubicBezTo>
                    <a:cubicBezTo>
                      <a:pt x="177" y="154"/>
                      <a:pt x="178" y="151"/>
                      <a:pt x="177" y="151"/>
                    </a:cubicBezTo>
                    <a:cubicBezTo>
                      <a:pt x="176" y="150"/>
                      <a:pt x="174" y="151"/>
                      <a:pt x="174" y="144"/>
                    </a:cubicBezTo>
                    <a:cubicBezTo>
                      <a:pt x="174" y="137"/>
                      <a:pt x="177" y="138"/>
                      <a:pt x="177" y="129"/>
                    </a:cubicBezTo>
                    <a:cubicBezTo>
                      <a:pt x="177" y="120"/>
                      <a:pt x="181" y="115"/>
                      <a:pt x="181" y="110"/>
                    </a:cubicBezTo>
                    <a:cubicBezTo>
                      <a:pt x="181" y="105"/>
                      <a:pt x="189" y="100"/>
                      <a:pt x="194" y="92"/>
                    </a:cubicBezTo>
                    <a:cubicBezTo>
                      <a:pt x="199" y="84"/>
                      <a:pt x="209" y="74"/>
                      <a:pt x="214" y="71"/>
                    </a:cubicBezTo>
                    <a:cubicBezTo>
                      <a:pt x="218" y="69"/>
                      <a:pt x="226" y="66"/>
                      <a:pt x="227" y="64"/>
                    </a:cubicBezTo>
                    <a:cubicBezTo>
                      <a:pt x="228" y="61"/>
                      <a:pt x="227" y="48"/>
                      <a:pt x="225" y="47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8" name="Freeform 109"/>
              <p:cNvSpPr/>
              <p:nvPr/>
            </p:nvSpPr>
            <p:spPr bwMode="auto">
              <a:xfrm>
                <a:off x="2709863" y="3640138"/>
                <a:ext cx="190500" cy="973138"/>
              </a:xfrm>
              <a:custGeom>
                <a:avLst/>
                <a:gdLst/>
                <a:ahLst/>
                <a:cxnLst>
                  <a:cxn ang="0">
                    <a:pos x="40" y="435"/>
                  </a:cxn>
                  <a:cxn ang="0">
                    <a:pos x="27" y="413"/>
                  </a:cxn>
                  <a:cxn ang="0">
                    <a:pos x="38" y="389"/>
                  </a:cxn>
                  <a:cxn ang="0">
                    <a:pos x="46" y="365"/>
                  </a:cxn>
                  <a:cxn ang="0">
                    <a:pos x="51" y="347"/>
                  </a:cxn>
                  <a:cxn ang="0">
                    <a:pos x="44" y="329"/>
                  </a:cxn>
                  <a:cxn ang="0">
                    <a:pos x="45" y="299"/>
                  </a:cxn>
                  <a:cxn ang="0">
                    <a:pos x="49" y="276"/>
                  </a:cxn>
                  <a:cxn ang="0">
                    <a:pos x="53" y="257"/>
                  </a:cxn>
                  <a:cxn ang="0">
                    <a:pos x="62" y="216"/>
                  </a:cxn>
                  <a:cxn ang="0">
                    <a:pos x="65" y="189"/>
                  </a:cxn>
                  <a:cxn ang="0">
                    <a:pos x="66" y="157"/>
                  </a:cxn>
                  <a:cxn ang="0">
                    <a:pos x="74" y="129"/>
                  </a:cxn>
                  <a:cxn ang="0">
                    <a:pos x="84" y="107"/>
                  </a:cxn>
                  <a:cxn ang="0">
                    <a:pos x="97" y="76"/>
                  </a:cxn>
                  <a:cxn ang="0">
                    <a:pos x="89" y="53"/>
                  </a:cxn>
                  <a:cxn ang="0">
                    <a:pos x="84" y="25"/>
                  </a:cxn>
                  <a:cxn ang="0">
                    <a:pos x="71" y="2"/>
                  </a:cxn>
                  <a:cxn ang="0">
                    <a:pos x="64" y="23"/>
                  </a:cxn>
                  <a:cxn ang="0">
                    <a:pos x="62" y="75"/>
                  </a:cxn>
                  <a:cxn ang="0">
                    <a:pos x="53" y="128"/>
                  </a:cxn>
                  <a:cxn ang="0">
                    <a:pos x="48" y="163"/>
                  </a:cxn>
                  <a:cxn ang="0">
                    <a:pos x="41" y="210"/>
                  </a:cxn>
                  <a:cxn ang="0">
                    <a:pos x="26" y="251"/>
                  </a:cxn>
                  <a:cxn ang="0">
                    <a:pos x="24" y="286"/>
                  </a:cxn>
                  <a:cxn ang="0">
                    <a:pos x="17" y="319"/>
                  </a:cxn>
                  <a:cxn ang="0">
                    <a:pos x="32" y="302"/>
                  </a:cxn>
                  <a:cxn ang="0">
                    <a:pos x="34" y="320"/>
                  </a:cxn>
                  <a:cxn ang="0">
                    <a:pos x="30" y="342"/>
                  </a:cxn>
                  <a:cxn ang="0">
                    <a:pos x="25" y="357"/>
                  </a:cxn>
                  <a:cxn ang="0">
                    <a:pos x="23" y="354"/>
                  </a:cxn>
                  <a:cxn ang="0">
                    <a:pos x="15" y="357"/>
                  </a:cxn>
                  <a:cxn ang="0">
                    <a:pos x="2" y="374"/>
                  </a:cxn>
                  <a:cxn ang="0">
                    <a:pos x="17" y="376"/>
                  </a:cxn>
                  <a:cxn ang="0">
                    <a:pos x="25" y="389"/>
                  </a:cxn>
                  <a:cxn ang="0">
                    <a:pos x="11" y="393"/>
                  </a:cxn>
                  <a:cxn ang="0">
                    <a:pos x="13" y="400"/>
                  </a:cxn>
                  <a:cxn ang="0">
                    <a:pos x="6" y="412"/>
                  </a:cxn>
                  <a:cxn ang="0">
                    <a:pos x="15" y="416"/>
                  </a:cxn>
                  <a:cxn ang="0">
                    <a:pos x="16" y="427"/>
                  </a:cxn>
                  <a:cxn ang="0">
                    <a:pos x="9" y="441"/>
                  </a:cxn>
                  <a:cxn ang="0">
                    <a:pos x="23" y="444"/>
                  </a:cxn>
                  <a:cxn ang="0">
                    <a:pos x="28" y="448"/>
                  </a:cxn>
                  <a:cxn ang="0">
                    <a:pos x="22" y="462"/>
                  </a:cxn>
                  <a:cxn ang="0">
                    <a:pos x="41" y="462"/>
                  </a:cxn>
                  <a:cxn ang="0">
                    <a:pos x="28" y="472"/>
                  </a:cxn>
                  <a:cxn ang="0">
                    <a:pos x="42" y="470"/>
                  </a:cxn>
                  <a:cxn ang="0">
                    <a:pos x="26" y="481"/>
                  </a:cxn>
                  <a:cxn ang="0">
                    <a:pos x="41" y="483"/>
                  </a:cxn>
                  <a:cxn ang="0">
                    <a:pos x="64" y="461"/>
                  </a:cxn>
                  <a:cxn ang="0">
                    <a:pos x="71" y="473"/>
                  </a:cxn>
                  <a:cxn ang="0">
                    <a:pos x="61" y="477"/>
                  </a:cxn>
                  <a:cxn ang="0">
                    <a:pos x="50" y="486"/>
                  </a:cxn>
                  <a:cxn ang="0">
                    <a:pos x="58" y="503"/>
                  </a:cxn>
                  <a:cxn ang="0">
                    <a:pos x="74" y="500"/>
                  </a:cxn>
                  <a:cxn ang="0">
                    <a:pos x="91" y="501"/>
                  </a:cxn>
                  <a:cxn ang="0">
                    <a:pos x="81" y="499"/>
                  </a:cxn>
                  <a:cxn ang="0">
                    <a:pos x="71" y="457"/>
                  </a:cxn>
                  <a:cxn ang="0">
                    <a:pos x="46" y="452"/>
                  </a:cxn>
                </a:cxnLst>
                <a:rect l="0" t="0" r="r" b="b"/>
                <a:pathLst>
                  <a:path w="100" h="510">
                    <a:moveTo>
                      <a:pt x="46" y="452"/>
                    </a:moveTo>
                    <a:cubicBezTo>
                      <a:pt x="44" y="453"/>
                      <a:pt x="43" y="447"/>
                      <a:pt x="41" y="447"/>
                    </a:cubicBezTo>
                    <a:cubicBezTo>
                      <a:pt x="39" y="447"/>
                      <a:pt x="39" y="439"/>
                      <a:pt x="40" y="435"/>
                    </a:cubicBezTo>
                    <a:cubicBezTo>
                      <a:pt x="42" y="431"/>
                      <a:pt x="32" y="433"/>
                      <a:pt x="30" y="431"/>
                    </a:cubicBezTo>
                    <a:cubicBezTo>
                      <a:pt x="27" y="430"/>
                      <a:pt x="31" y="427"/>
                      <a:pt x="28" y="424"/>
                    </a:cubicBezTo>
                    <a:cubicBezTo>
                      <a:pt x="25" y="420"/>
                      <a:pt x="27" y="416"/>
                      <a:pt x="27" y="413"/>
                    </a:cubicBezTo>
                    <a:cubicBezTo>
                      <a:pt x="28" y="411"/>
                      <a:pt x="30" y="406"/>
                      <a:pt x="34" y="406"/>
                    </a:cubicBezTo>
                    <a:cubicBezTo>
                      <a:pt x="37" y="406"/>
                      <a:pt x="35" y="400"/>
                      <a:pt x="38" y="398"/>
                    </a:cubicBezTo>
                    <a:cubicBezTo>
                      <a:pt x="42" y="396"/>
                      <a:pt x="35" y="392"/>
                      <a:pt x="38" y="389"/>
                    </a:cubicBezTo>
                    <a:cubicBezTo>
                      <a:pt x="41" y="387"/>
                      <a:pt x="38" y="382"/>
                      <a:pt x="43" y="382"/>
                    </a:cubicBezTo>
                    <a:cubicBezTo>
                      <a:pt x="47" y="381"/>
                      <a:pt x="43" y="375"/>
                      <a:pt x="46" y="374"/>
                    </a:cubicBezTo>
                    <a:cubicBezTo>
                      <a:pt x="49" y="373"/>
                      <a:pt x="45" y="369"/>
                      <a:pt x="46" y="365"/>
                    </a:cubicBezTo>
                    <a:cubicBezTo>
                      <a:pt x="47" y="361"/>
                      <a:pt x="44" y="358"/>
                      <a:pt x="48" y="356"/>
                    </a:cubicBezTo>
                    <a:cubicBezTo>
                      <a:pt x="52" y="355"/>
                      <a:pt x="49" y="351"/>
                      <a:pt x="46" y="349"/>
                    </a:cubicBezTo>
                    <a:cubicBezTo>
                      <a:pt x="43" y="347"/>
                      <a:pt x="47" y="347"/>
                      <a:pt x="51" y="347"/>
                    </a:cubicBezTo>
                    <a:cubicBezTo>
                      <a:pt x="54" y="347"/>
                      <a:pt x="52" y="341"/>
                      <a:pt x="49" y="342"/>
                    </a:cubicBezTo>
                    <a:cubicBezTo>
                      <a:pt x="45" y="343"/>
                      <a:pt x="43" y="339"/>
                      <a:pt x="46" y="336"/>
                    </a:cubicBezTo>
                    <a:cubicBezTo>
                      <a:pt x="49" y="333"/>
                      <a:pt x="43" y="331"/>
                      <a:pt x="44" y="329"/>
                    </a:cubicBezTo>
                    <a:cubicBezTo>
                      <a:pt x="45" y="327"/>
                      <a:pt x="45" y="324"/>
                      <a:pt x="43" y="323"/>
                    </a:cubicBezTo>
                    <a:cubicBezTo>
                      <a:pt x="41" y="321"/>
                      <a:pt x="42" y="311"/>
                      <a:pt x="45" y="311"/>
                    </a:cubicBezTo>
                    <a:cubicBezTo>
                      <a:pt x="47" y="310"/>
                      <a:pt x="45" y="301"/>
                      <a:pt x="45" y="299"/>
                    </a:cubicBezTo>
                    <a:cubicBezTo>
                      <a:pt x="45" y="296"/>
                      <a:pt x="43" y="293"/>
                      <a:pt x="43" y="291"/>
                    </a:cubicBezTo>
                    <a:cubicBezTo>
                      <a:pt x="43" y="288"/>
                      <a:pt x="46" y="288"/>
                      <a:pt x="46" y="283"/>
                    </a:cubicBezTo>
                    <a:cubicBezTo>
                      <a:pt x="46" y="278"/>
                      <a:pt x="47" y="276"/>
                      <a:pt x="49" y="276"/>
                    </a:cubicBezTo>
                    <a:cubicBezTo>
                      <a:pt x="51" y="276"/>
                      <a:pt x="49" y="270"/>
                      <a:pt x="50" y="267"/>
                    </a:cubicBezTo>
                    <a:cubicBezTo>
                      <a:pt x="50" y="265"/>
                      <a:pt x="56" y="267"/>
                      <a:pt x="56" y="263"/>
                    </a:cubicBezTo>
                    <a:cubicBezTo>
                      <a:pt x="57" y="259"/>
                      <a:pt x="53" y="259"/>
                      <a:pt x="53" y="257"/>
                    </a:cubicBezTo>
                    <a:cubicBezTo>
                      <a:pt x="54" y="253"/>
                      <a:pt x="53" y="249"/>
                      <a:pt x="53" y="242"/>
                    </a:cubicBezTo>
                    <a:cubicBezTo>
                      <a:pt x="53" y="234"/>
                      <a:pt x="59" y="233"/>
                      <a:pt x="62" y="231"/>
                    </a:cubicBezTo>
                    <a:cubicBezTo>
                      <a:pt x="64" y="228"/>
                      <a:pt x="59" y="218"/>
                      <a:pt x="62" y="216"/>
                    </a:cubicBezTo>
                    <a:cubicBezTo>
                      <a:pt x="65" y="215"/>
                      <a:pt x="63" y="210"/>
                      <a:pt x="65" y="208"/>
                    </a:cubicBezTo>
                    <a:cubicBezTo>
                      <a:pt x="67" y="206"/>
                      <a:pt x="67" y="203"/>
                      <a:pt x="68" y="199"/>
                    </a:cubicBezTo>
                    <a:cubicBezTo>
                      <a:pt x="69" y="195"/>
                      <a:pt x="65" y="193"/>
                      <a:pt x="65" y="189"/>
                    </a:cubicBezTo>
                    <a:cubicBezTo>
                      <a:pt x="65" y="185"/>
                      <a:pt x="65" y="182"/>
                      <a:pt x="62" y="178"/>
                    </a:cubicBezTo>
                    <a:cubicBezTo>
                      <a:pt x="59" y="174"/>
                      <a:pt x="60" y="166"/>
                      <a:pt x="62" y="166"/>
                    </a:cubicBezTo>
                    <a:cubicBezTo>
                      <a:pt x="64" y="166"/>
                      <a:pt x="63" y="158"/>
                      <a:pt x="66" y="157"/>
                    </a:cubicBezTo>
                    <a:cubicBezTo>
                      <a:pt x="70" y="156"/>
                      <a:pt x="68" y="150"/>
                      <a:pt x="66" y="145"/>
                    </a:cubicBezTo>
                    <a:cubicBezTo>
                      <a:pt x="65" y="140"/>
                      <a:pt x="69" y="143"/>
                      <a:pt x="69" y="139"/>
                    </a:cubicBezTo>
                    <a:cubicBezTo>
                      <a:pt x="69" y="135"/>
                      <a:pt x="71" y="130"/>
                      <a:pt x="74" y="129"/>
                    </a:cubicBezTo>
                    <a:cubicBezTo>
                      <a:pt x="78" y="128"/>
                      <a:pt x="78" y="122"/>
                      <a:pt x="78" y="120"/>
                    </a:cubicBezTo>
                    <a:cubicBezTo>
                      <a:pt x="78" y="117"/>
                      <a:pt x="82" y="116"/>
                      <a:pt x="85" y="114"/>
                    </a:cubicBezTo>
                    <a:cubicBezTo>
                      <a:pt x="87" y="112"/>
                      <a:pt x="81" y="109"/>
                      <a:pt x="84" y="107"/>
                    </a:cubicBezTo>
                    <a:cubicBezTo>
                      <a:pt x="88" y="105"/>
                      <a:pt x="81" y="96"/>
                      <a:pt x="83" y="94"/>
                    </a:cubicBezTo>
                    <a:cubicBezTo>
                      <a:pt x="85" y="93"/>
                      <a:pt x="84" y="89"/>
                      <a:pt x="84" y="86"/>
                    </a:cubicBezTo>
                    <a:cubicBezTo>
                      <a:pt x="84" y="84"/>
                      <a:pt x="95" y="79"/>
                      <a:pt x="97" y="76"/>
                    </a:cubicBezTo>
                    <a:cubicBezTo>
                      <a:pt x="98" y="74"/>
                      <a:pt x="99" y="68"/>
                      <a:pt x="99" y="63"/>
                    </a:cubicBezTo>
                    <a:cubicBezTo>
                      <a:pt x="96" y="65"/>
                      <a:pt x="93" y="66"/>
                      <a:pt x="92" y="65"/>
                    </a:cubicBezTo>
                    <a:cubicBezTo>
                      <a:pt x="91" y="63"/>
                      <a:pt x="92" y="56"/>
                      <a:pt x="89" y="53"/>
                    </a:cubicBezTo>
                    <a:cubicBezTo>
                      <a:pt x="86" y="50"/>
                      <a:pt x="88" y="44"/>
                      <a:pt x="85" y="43"/>
                    </a:cubicBezTo>
                    <a:cubicBezTo>
                      <a:pt x="82" y="41"/>
                      <a:pt x="79" y="35"/>
                      <a:pt x="81" y="33"/>
                    </a:cubicBezTo>
                    <a:cubicBezTo>
                      <a:pt x="84" y="31"/>
                      <a:pt x="81" y="27"/>
                      <a:pt x="84" y="25"/>
                    </a:cubicBezTo>
                    <a:cubicBezTo>
                      <a:pt x="86" y="23"/>
                      <a:pt x="82" y="23"/>
                      <a:pt x="79" y="19"/>
                    </a:cubicBezTo>
                    <a:cubicBezTo>
                      <a:pt x="76" y="15"/>
                      <a:pt x="80" y="10"/>
                      <a:pt x="76" y="7"/>
                    </a:cubicBezTo>
                    <a:cubicBezTo>
                      <a:pt x="72" y="4"/>
                      <a:pt x="72" y="0"/>
                      <a:pt x="71" y="2"/>
                    </a:cubicBezTo>
                    <a:cubicBezTo>
                      <a:pt x="70" y="4"/>
                      <a:pt x="70" y="9"/>
                      <a:pt x="67" y="11"/>
                    </a:cubicBezTo>
                    <a:cubicBezTo>
                      <a:pt x="66" y="11"/>
                      <a:pt x="65" y="12"/>
                      <a:pt x="64" y="13"/>
                    </a:cubicBezTo>
                    <a:cubicBezTo>
                      <a:pt x="64" y="15"/>
                      <a:pt x="63" y="20"/>
                      <a:pt x="64" y="23"/>
                    </a:cubicBezTo>
                    <a:cubicBezTo>
                      <a:pt x="66" y="27"/>
                      <a:pt x="67" y="45"/>
                      <a:pt x="65" y="52"/>
                    </a:cubicBezTo>
                    <a:cubicBezTo>
                      <a:pt x="64" y="59"/>
                      <a:pt x="62" y="65"/>
                      <a:pt x="61" y="69"/>
                    </a:cubicBezTo>
                    <a:cubicBezTo>
                      <a:pt x="59" y="73"/>
                      <a:pt x="64" y="73"/>
                      <a:pt x="62" y="75"/>
                    </a:cubicBezTo>
                    <a:cubicBezTo>
                      <a:pt x="60" y="77"/>
                      <a:pt x="61" y="82"/>
                      <a:pt x="61" y="90"/>
                    </a:cubicBezTo>
                    <a:cubicBezTo>
                      <a:pt x="61" y="98"/>
                      <a:pt x="56" y="112"/>
                      <a:pt x="56" y="116"/>
                    </a:cubicBezTo>
                    <a:cubicBezTo>
                      <a:pt x="56" y="120"/>
                      <a:pt x="52" y="123"/>
                      <a:pt x="53" y="128"/>
                    </a:cubicBezTo>
                    <a:cubicBezTo>
                      <a:pt x="53" y="133"/>
                      <a:pt x="51" y="135"/>
                      <a:pt x="48" y="138"/>
                    </a:cubicBezTo>
                    <a:cubicBezTo>
                      <a:pt x="45" y="140"/>
                      <a:pt x="52" y="147"/>
                      <a:pt x="52" y="151"/>
                    </a:cubicBezTo>
                    <a:cubicBezTo>
                      <a:pt x="52" y="155"/>
                      <a:pt x="47" y="157"/>
                      <a:pt x="48" y="163"/>
                    </a:cubicBezTo>
                    <a:cubicBezTo>
                      <a:pt x="49" y="171"/>
                      <a:pt x="48" y="185"/>
                      <a:pt x="48" y="188"/>
                    </a:cubicBezTo>
                    <a:cubicBezTo>
                      <a:pt x="48" y="191"/>
                      <a:pt x="45" y="191"/>
                      <a:pt x="45" y="196"/>
                    </a:cubicBezTo>
                    <a:cubicBezTo>
                      <a:pt x="46" y="201"/>
                      <a:pt x="42" y="202"/>
                      <a:pt x="41" y="210"/>
                    </a:cubicBezTo>
                    <a:cubicBezTo>
                      <a:pt x="41" y="217"/>
                      <a:pt x="35" y="228"/>
                      <a:pt x="33" y="234"/>
                    </a:cubicBezTo>
                    <a:cubicBezTo>
                      <a:pt x="30" y="240"/>
                      <a:pt x="30" y="243"/>
                      <a:pt x="27" y="243"/>
                    </a:cubicBezTo>
                    <a:cubicBezTo>
                      <a:pt x="24" y="243"/>
                      <a:pt x="24" y="246"/>
                      <a:pt x="26" y="251"/>
                    </a:cubicBezTo>
                    <a:cubicBezTo>
                      <a:pt x="28" y="256"/>
                      <a:pt x="24" y="260"/>
                      <a:pt x="27" y="265"/>
                    </a:cubicBezTo>
                    <a:cubicBezTo>
                      <a:pt x="30" y="270"/>
                      <a:pt x="29" y="272"/>
                      <a:pt x="28" y="277"/>
                    </a:cubicBezTo>
                    <a:cubicBezTo>
                      <a:pt x="26" y="282"/>
                      <a:pt x="24" y="282"/>
                      <a:pt x="24" y="286"/>
                    </a:cubicBezTo>
                    <a:cubicBezTo>
                      <a:pt x="24" y="291"/>
                      <a:pt x="21" y="295"/>
                      <a:pt x="23" y="300"/>
                    </a:cubicBezTo>
                    <a:cubicBezTo>
                      <a:pt x="25" y="305"/>
                      <a:pt x="24" y="306"/>
                      <a:pt x="22" y="306"/>
                    </a:cubicBezTo>
                    <a:cubicBezTo>
                      <a:pt x="19" y="306"/>
                      <a:pt x="18" y="310"/>
                      <a:pt x="17" y="319"/>
                    </a:cubicBezTo>
                    <a:cubicBezTo>
                      <a:pt x="16" y="327"/>
                      <a:pt x="16" y="327"/>
                      <a:pt x="22" y="326"/>
                    </a:cubicBezTo>
                    <a:cubicBezTo>
                      <a:pt x="28" y="326"/>
                      <a:pt x="24" y="306"/>
                      <a:pt x="27" y="306"/>
                    </a:cubicBezTo>
                    <a:cubicBezTo>
                      <a:pt x="31" y="306"/>
                      <a:pt x="28" y="303"/>
                      <a:pt x="32" y="302"/>
                    </a:cubicBezTo>
                    <a:cubicBezTo>
                      <a:pt x="35" y="301"/>
                      <a:pt x="32" y="305"/>
                      <a:pt x="35" y="306"/>
                    </a:cubicBezTo>
                    <a:cubicBezTo>
                      <a:pt x="37" y="307"/>
                      <a:pt x="39" y="309"/>
                      <a:pt x="35" y="311"/>
                    </a:cubicBezTo>
                    <a:cubicBezTo>
                      <a:pt x="32" y="313"/>
                      <a:pt x="36" y="318"/>
                      <a:pt x="34" y="320"/>
                    </a:cubicBezTo>
                    <a:cubicBezTo>
                      <a:pt x="33" y="323"/>
                      <a:pt x="30" y="326"/>
                      <a:pt x="32" y="329"/>
                    </a:cubicBezTo>
                    <a:cubicBezTo>
                      <a:pt x="33" y="333"/>
                      <a:pt x="30" y="332"/>
                      <a:pt x="30" y="337"/>
                    </a:cubicBezTo>
                    <a:cubicBezTo>
                      <a:pt x="29" y="341"/>
                      <a:pt x="32" y="341"/>
                      <a:pt x="30" y="342"/>
                    </a:cubicBezTo>
                    <a:cubicBezTo>
                      <a:pt x="28" y="343"/>
                      <a:pt x="32" y="346"/>
                      <a:pt x="30" y="347"/>
                    </a:cubicBezTo>
                    <a:cubicBezTo>
                      <a:pt x="27" y="347"/>
                      <a:pt x="29" y="351"/>
                      <a:pt x="30" y="354"/>
                    </a:cubicBezTo>
                    <a:cubicBezTo>
                      <a:pt x="32" y="357"/>
                      <a:pt x="27" y="355"/>
                      <a:pt x="25" y="357"/>
                    </a:cubicBezTo>
                    <a:cubicBezTo>
                      <a:pt x="22" y="359"/>
                      <a:pt x="27" y="362"/>
                      <a:pt x="26" y="364"/>
                    </a:cubicBezTo>
                    <a:cubicBezTo>
                      <a:pt x="24" y="367"/>
                      <a:pt x="20" y="363"/>
                      <a:pt x="18" y="361"/>
                    </a:cubicBezTo>
                    <a:cubicBezTo>
                      <a:pt x="17" y="360"/>
                      <a:pt x="21" y="357"/>
                      <a:pt x="23" y="354"/>
                    </a:cubicBezTo>
                    <a:cubicBezTo>
                      <a:pt x="26" y="351"/>
                      <a:pt x="21" y="344"/>
                      <a:pt x="17" y="346"/>
                    </a:cubicBezTo>
                    <a:cubicBezTo>
                      <a:pt x="14" y="347"/>
                      <a:pt x="21" y="351"/>
                      <a:pt x="21" y="355"/>
                    </a:cubicBezTo>
                    <a:cubicBezTo>
                      <a:pt x="21" y="358"/>
                      <a:pt x="15" y="354"/>
                      <a:pt x="15" y="357"/>
                    </a:cubicBezTo>
                    <a:cubicBezTo>
                      <a:pt x="15" y="361"/>
                      <a:pt x="11" y="360"/>
                      <a:pt x="9" y="362"/>
                    </a:cubicBezTo>
                    <a:cubicBezTo>
                      <a:pt x="6" y="365"/>
                      <a:pt x="12" y="367"/>
                      <a:pt x="9" y="368"/>
                    </a:cubicBezTo>
                    <a:cubicBezTo>
                      <a:pt x="7" y="368"/>
                      <a:pt x="2" y="372"/>
                      <a:pt x="2" y="374"/>
                    </a:cubicBezTo>
                    <a:cubicBezTo>
                      <a:pt x="2" y="377"/>
                      <a:pt x="5" y="377"/>
                      <a:pt x="5" y="375"/>
                    </a:cubicBezTo>
                    <a:cubicBezTo>
                      <a:pt x="5" y="372"/>
                      <a:pt x="9" y="372"/>
                      <a:pt x="10" y="375"/>
                    </a:cubicBezTo>
                    <a:cubicBezTo>
                      <a:pt x="11" y="378"/>
                      <a:pt x="13" y="375"/>
                      <a:pt x="17" y="376"/>
                    </a:cubicBezTo>
                    <a:cubicBezTo>
                      <a:pt x="20" y="376"/>
                      <a:pt x="20" y="382"/>
                      <a:pt x="18" y="381"/>
                    </a:cubicBezTo>
                    <a:cubicBezTo>
                      <a:pt x="16" y="381"/>
                      <a:pt x="14" y="385"/>
                      <a:pt x="14" y="388"/>
                    </a:cubicBezTo>
                    <a:cubicBezTo>
                      <a:pt x="15" y="392"/>
                      <a:pt x="22" y="388"/>
                      <a:pt x="25" y="389"/>
                    </a:cubicBezTo>
                    <a:cubicBezTo>
                      <a:pt x="28" y="390"/>
                      <a:pt x="27" y="396"/>
                      <a:pt x="25" y="394"/>
                    </a:cubicBezTo>
                    <a:cubicBezTo>
                      <a:pt x="23" y="392"/>
                      <a:pt x="19" y="389"/>
                      <a:pt x="17" y="392"/>
                    </a:cubicBezTo>
                    <a:cubicBezTo>
                      <a:pt x="16" y="395"/>
                      <a:pt x="13" y="394"/>
                      <a:pt x="11" y="393"/>
                    </a:cubicBezTo>
                    <a:cubicBezTo>
                      <a:pt x="8" y="392"/>
                      <a:pt x="0" y="397"/>
                      <a:pt x="3" y="399"/>
                    </a:cubicBezTo>
                    <a:cubicBezTo>
                      <a:pt x="6" y="401"/>
                      <a:pt x="6" y="404"/>
                      <a:pt x="7" y="404"/>
                    </a:cubicBezTo>
                    <a:cubicBezTo>
                      <a:pt x="9" y="404"/>
                      <a:pt x="12" y="402"/>
                      <a:pt x="13" y="400"/>
                    </a:cubicBezTo>
                    <a:cubicBezTo>
                      <a:pt x="14" y="398"/>
                      <a:pt x="17" y="396"/>
                      <a:pt x="18" y="401"/>
                    </a:cubicBezTo>
                    <a:cubicBezTo>
                      <a:pt x="18" y="405"/>
                      <a:pt x="13" y="403"/>
                      <a:pt x="12" y="406"/>
                    </a:cubicBezTo>
                    <a:cubicBezTo>
                      <a:pt x="11" y="408"/>
                      <a:pt x="9" y="410"/>
                      <a:pt x="6" y="412"/>
                    </a:cubicBezTo>
                    <a:cubicBezTo>
                      <a:pt x="3" y="415"/>
                      <a:pt x="6" y="418"/>
                      <a:pt x="8" y="417"/>
                    </a:cubicBezTo>
                    <a:cubicBezTo>
                      <a:pt x="11" y="416"/>
                      <a:pt x="8" y="420"/>
                      <a:pt x="11" y="421"/>
                    </a:cubicBezTo>
                    <a:cubicBezTo>
                      <a:pt x="14" y="421"/>
                      <a:pt x="15" y="419"/>
                      <a:pt x="15" y="416"/>
                    </a:cubicBezTo>
                    <a:cubicBezTo>
                      <a:pt x="14" y="414"/>
                      <a:pt x="16" y="408"/>
                      <a:pt x="19" y="411"/>
                    </a:cubicBezTo>
                    <a:cubicBezTo>
                      <a:pt x="22" y="414"/>
                      <a:pt x="18" y="416"/>
                      <a:pt x="18" y="419"/>
                    </a:cubicBezTo>
                    <a:cubicBezTo>
                      <a:pt x="18" y="421"/>
                      <a:pt x="16" y="425"/>
                      <a:pt x="16" y="427"/>
                    </a:cubicBezTo>
                    <a:cubicBezTo>
                      <a:pt x="16" y="430"/>
                      <a:pt x="13" y="429"/>
                      <a:pt x="13" y="432"/>
                    </a:cubicBezTo>
                    <a:cubicBezTo>
                      <a:pt x="13" y="435"/>
                      <a:pt x="6" y="433"/>
                      <a:pt x="9" y="435"/>
                    </a:cubicBezTo>
                    <a:cubicBezTo>
                      <a:pt x="13" y="437"/>
                      <a:pt x="7" y="439"/>
                      <a:pt x="9" y="441"/>
                    </a:cubicBezTo>
                    <a:cubicBezTo>
                      <a:pt x="11" y="443"/>
                      <a:pt x="12" y="439"/>
                      <a:pt x="15" y="440"/>
                    </a:cubicBezTo>
                    <a:cubicBezTo>
                      <a:pt x="18" y="441"/>
                      <a:pt x="17" y="441"/>
                      <a:pt x="21" y="440"/>
                    </a:cubicBezTo>
                    <a:cubicBezTo>
                      <a:pt x="24" y="438"/>
                      <a:pt x="26" y="443"/>
                      <a:pt x="23" y="444"/>
                    </a:cubicBezTo>
                    <a:cubicBezTo>
                      <a:pt x="20" y="445"/>
                      <a:pt x="16" y="448"/>
                      <a:pt x="18" y="449"/>
                    </a:cubicBezTo>
                    <a:cubicBezTo>
                      <a:pt x="19" y="449"/>
                      <a:pt x="24" y="446"/>
                      <a:pt x="25" y="450"/>
                    </a:cubicBezTo>
                    <a:cubicBezTo>
                      <a:pt x="26" y="453"/>
                      <a:pt x="28" y="452"/>
                      <a:pt x="28" y="448"/>
                    </a:cubicBezTo>
                    <a:cubicBezTo>
                      <a:pt x="29" y="445"/>
                      <a:pt x="35" y="448"/>
                      <a:pt x="36" y="451"/>
                    </a:cubicBezTo>
                    <a:cubicBezTo>
                      <a:pt x="37" y="454"/>
                      <a:pt x="29" y="456"/>
                      <a:pt x="26" y="455"/>
                    </a:cubicBezTo>
                    <a:cubicBezTo>
                      <a:pt x="22" y="454"/>
                      <a:pt x="20" y="458"/>
                      <a:pt x="22" y="462"/>
                    </a:cubicBezTo>
                    <a:cubicBezTo>
                      <a:pt x="25" y="465"/>
                      <a:pt x="28" y="462"/>
                      <a:pt x="31" y="459"/>
                    </a:cubicBezTo>
                    <a:cubicBezTo>
                      <a:pt x="33" y="456"/>
                      <a:pt x="47" y="457"/>
                      <a:pt x="48" y="460"/>
                    </a:cubicBezTo>
                    <a:cubicBezTo>
                      <a:pt x="49" y="463"/>
                      <a:pt x="42" y="460"/>
                      <a:pt x="41" y="462"/>
                    </a:cubicBezTo>
                    <a:cubicBezTo>
                      <a:pt x="40" y="464"/>
                      <a:pt x="35" y="465"/>
                      <a:pt x="34" y="463"/>
                    </a:cubicBezTo>
                    <a:cubicBezTo>
                      <a:pt x="33" y="461"/>
                      <a:pt x="28" y="464"/>
                      <a:pt x="28" y="467"/>
                    </a:cubicBezTo>
                    <a:cubicBezTo>
                      <a:pt x="27" y="471"/>
                      <a:pt x="23" y="471"/>
                      <a:pt x="28" y="472"/>
                    </a:cubicBezTo>
                    <a:cubicBezTo>
                      <a:pt x="32" y="473"/>
                      <a:pt x="31" y="467"/>
                      <a:pt x="38" y="468"/>
                    </a:cubicBezTo>
                    <a:cubicBezTo>
                      <a:pt x="45" y="468"/>
                      <a:pt x="49" y="461"/>
                      <a:pt x="51" y="465"/>
                    </a:cubicBezTo>
                    <a:cubicBezTo>
                      <a:pt x="53" y="469"/>
                      <a:pt x="45" y="472"/>
                      <a:pt x="42" y="470"/>
                    </a:cubicBezTo>
                    <a:cubicBezTo>
                      <a:pt x="40" y="467"/>
                      <a:pt x="36" y="472"/>
                      <a:pt x="37" y="475"/>
                    </a:cubicBezTo>
                    <a:cubicBezTo>
                      <a:pt x="37" y="479"/>
                      <a:pt x="29" y="474"/>
                      <a:pt x="25" y="474"/>
                    </a:cubicBezTo>
                    <a:cubicBezTo>
                      <a:pt x="21" y="473"/>
                      <a:pt x="22" y="478"/>
                      <a:pt x="26" y="481"/>
                    </a:cubicBezTo>
                    <a:cubicBezTo>
                      <a:pt x="29" y="485"/>
                      <a:pt x="31" y="481"/>
                      <a:pt x="36" y="484"/>
                    </a:cubicBezTo>
                    <a:cubicBezTo>
                      <a:pt x="40" y="486"/>
                      <a:pt x="40" y="489"/>
                      <a:pt x="43" y="487"/>
                    </a:cubicBezTo>
                    <a:cubicBezTo>
                      <a:pt x="46" y="484"/>
                      <a:pt x="43" y="484"/>
                      <a:pt x="41" y="483"/>
                    </a:cubicBezTo>
                    <a:cubicBezTo>
                      <a:pt x="39" y="482"/>
                      <a:pt x="41" y="477"/>
                      <a:pt x="45" y="480"/>
                    </a:cubicBezTo>
                    <a:cubicBezTo>
                      <a:pt x="50" y="482"/>
                      <a:pt x="56" y="478"/>
                      <a:pt x="54" y="472"/>
                    </a:cubicBezTo>
                    <a:cubicBezTo>
                      <a:pt x="53" y="466"/>
                      <a:pt x="58" y="463"/>
                      <a:pt x="64" y="461"/>
                    </a:cubicBezTo>
                    <a:cubicBezTo>
                      <a:pt x="70" y="459"/>
                      <a:pt x="67" y="465"/>
                      <a:pt x="63" y="466"/>
                    </a:cubicBezTo>
                    <a:cubicBezTo>
                      <a:pt x="58" y="468"/>
                      <a:pt x="58" y="469"/>
                      <a:pt x="61" y="473"/>
                    </a:cubicBezTo>
                    <a:cubicBezTo>
                      <a:pt x="64" y="476"/>
                      <a:pt x="68" y="471"/>
                      <a:pt x="71" y="473"/>
                    </a:cubicBezTo>
                    <a:cubicBezTo>
                      <a:pt x="74" y="476"/>
                      <a:pt x="66" y="476"/>
                      <a:pt x="65" y="478"/>
                    </a:cubicBezTo>
                    <a:cubicBezTo>
                      <a:pt x="64" y="481"/>
                      <a:pt x="70" y="484"/>
                      <a:pt x="65" y="486"/>
                    </a:cubicBezTo>
                    <a:cubicBezTo>
                      <a:pt x="61" y="488"/>
                      <a:pt x="63" y="478"/>
                      <a:pt x="61" y="477"/>
                    </a:cubicBezTo>
                    <a:cubicBezTo>
                      <a:pt x="58" y="476"/>
                      <a:pt x="56" y="478"/>
                      <a:pt x="58" y="484"/>
                    </a:cubicBezTo>
                    <a:cubicBezTo>
                      <a:pt x="61" y="490"/>
                      <a:pt x="55" y="485"/>
                      <a:pt x="53" y="482"/>
                    </a:cubicBezTo>
                    <a:cubicBezTo>
                      <a:pt x="50" y="479"/>
                      <a:pt x="47" y="483"/>
                      <a:pt x="50" y="486"/>
                    </a:cubicBezTo>
                    <a:cubicBezTo>
                      <a:pt x="53" y="489"/>
                      <a:pt x="44" y="486"/>
                      <a:pt x="44" y="491"/>
                    </a:cubicBezTo>
                    <a:cubicBezTo>
                      <a:pt x="44" y="496"/>
                      <a:pt x="48" y="492"/>
                      <a:pt x="52" y="493"/>
                    </a:cubicBezTo>
                    <a:cubicBezTo>
                      <a:pt x="57" y="494"/>
                      <a:pt x="55" y="500"/>
                      <a:pt x="58" y="503"/>
                    </a:cubicBezTo>
                    <a:cubicBezTo>
                      <a:pt x="61" y="505"/>
                      <a:pt x="59" y="495"/>
                      <a:pt x="62" y="494"/>
                    </a:cubicBezTo>
                    <a:cubicBezTo>
                      <a:pt x="66" y="493"/>
                      <a:pt x="62" y="502"/>
                      <a:pt x="70" y="504"/>
                    </a:cubicBezTo>
                    <a:cubicBezTo>
                      <a:pt x="78" y="507"/>
                      <a:pt x="71" y="503"/>
                      <a:pt x="74" y="500"/>
                    </a:cubicBezTo>
                    <a:cubicBezTo>
                      <a:pt x="78" y="498"/>
                      <a:pt x="82" y="508"/>
                      <a:pt x="86" y="509"/>
                    </a:cubicBezTo>
                    <a:cubicBezTo>
                      <a:pt x="90" y="510"/>
                      <a:pt x="87" y="504"/>
                      <a:pt x="84" y="501"/>
                    </a:cubicBezTo>
                    <a:cubicBezTo>
                      <a:pt x="82" y="498"/>
                      <a:pt x="87" y="500"/>
                      <a:pt x="91" y="501"/>
                    </a:cubicBezTo>
                    <a:cubicBezTo>
                      <a:pt x="95" y="503"/>
                      <a:pt x="98" y="503"/>
                      <a:pt x="98" y="500"/>
                    </a:cubicBezTo>
                    <a:cubicBezTo>
                      <a:pt x="99" y="499"/>
                      <a:pt x="99" y="499"/>
                      <a:pt x="100" y="500"/>
                    </a:cubicBezTo>
                    <a:cubicBezTo>
                      <a:pt x="96" y="497"/>
                      <a:pt x="83" y="499"/>
                      <a:pt x="81" y="499"/>
                    </a:cubicBezTo>
                    <a:cubicBezTo>
                      <a:pt x="79" y="498"/>
                      <a:pt x="81" y="468"/>
                      <a:pt x="81" y="461"/>
                    </a:cubicBezTo>
                    <a:cubicBezTo>
                      <a:pt x="81" y="461"/>
                      <a:pt x="81" y="461"/>
                      <a:pt x="80" y="461"/>
                    </a:cubicBezTo>
                    <a:cubicBezTo>
                      <a:pt x="77" y="461"/>
                      <a:pt x="70" y="462"/>
                      <a:pt x="71" y="457"/>
                    </a:cubicBezTo>
                    <a:cubicBezTo>
                      <a:pt x="71" y="456"/>
                      <a:pt x="72" y="456"/>
                      <a:pt x="72" y="455"/>
                    </a:cubicBezTo>
                    <a:cubicBezTo>
                      <a:pt x="71" y="454"/>
                      <a:pt x="69" y="453"/>
                      <a:pt x="66" y="452"/>
                    </a:cubicBezTo>
                    <a:cubicBezTo>
                      <a:pt x="61" y="450"/>
                      <a:pt x="49" y="452"/>
                      <a:pt x="46" y="452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9" name="Freeform 110"/>
              <p:cNvSpPr/>
              <p:nvPr/>
            </p:nvSpPr>
            <p:spPr bwMode="auto">
              <a:xfrm>
                <a:off x="2992438" y="3683000"/>
                <a:ext cx="192088" cy="192088"/>
              </a:xfrm>
              <a:custGeom>
                <a:avLst/>
                <a:gdLst/>
                <a:ahLst/>
                <a:cxnLst>
                  <a:cxn ang="0">
                    <a:pos x="96" y="54"/>
                  </a:cxn>
                  <a:cxn ang="0">
                    <a:pos x="87" y="56"/>
                  </a:cxn>
                  <a:cxn ang="0">
                    <a:pos x="81" y="43"/>
                  </a:cxn>
                  <a:cxn ang="0">
                    <a:pos x="73" y="34"/>
                  </a:cxn>
                  <a:cxn ang="0">
                    <a:pos x="64" y="33"/>
                  </a:cxn>
                  <a:cxn ang="0">
                    <a:pos x="58" y="24"/>
                  </a:cxn>
                  <a:cxn ang="0">
                    <a:pos x="56" y="10"/>
                  </a:cxn>
                  <a:cxn ang="0">
                    <a:pos x="55" y="4"/>
                  </a:cxn>
                  <a:cxn ang="0">
                    <a:pos x="53" y="5"/>
                  </a:cxn>
                  <a:cxn ang="0">
                    <a:pos x="43" y="0"/>
                  </a:cxn>
                  <a:cxn ang="0">
                    <a:pos x="30" y="1"/>
                  </a:cxn>
                  <a:cxn ang="0">
                    <a:pos x="16" y="4"/>
                  </a:cxn>
                  <a:cxn ang="0">
                    <a:pos x="7" y="14"/>
                  </a:cxn>
                  <a:cxn ang="0">
                    <a:pos x="4" y="32"/>
                  </a:cxn>
                  <a:cxn ang="0">
                    <a:pos x="0" y="31"/>
                  </a:cxn>
                  <a:cxn ang="0">
                    <a:pos x="16" y="47"/>
                  </a:cxn>
                  <a:cxn ang="0">
                    <a:pos x="28" y="55"/>
                  </a:cxn>
                  <a:cxn ang="0">
                    <a:pos x="41" y="62"/>
                  </a:cxn>
                  <a:cxn ang="0">
                    <a:pos x="62" y="72"/>
                  </a:cxn>
                  <a:cxn ang="0">
                    <a:pos x="53" y="87"/>
                  </a:cxn>
                  <a:cxn ang="0">
                    <a:pos x="49" y="95"/>
                  </a:cxn>
                  <a:cxn ang="0">
                    <a:pos x="60" y="97"/>
                  </a:cxn>
                  <a:cxn ang="0">
                    <a:pos x="71" y="98"/>
                  </a:cxn>
                  <a:cxn ang="0">
                    <a:pos x="80" y="96"/>
                  </a:cxn>
                  <a:cxn ang="0">
                    <a:pos x="89" y="92"/>
                  </a:cxn>
                  <a:cxn ang="0">
                    <a:pos x="95" y="75"/>
                  </a:cxn>
                  <a:cxn ang="0">
                    <a:pos x="96" y="54"/>
                  </a:cxn>
                </a:cxnLst>
                <a:rect l="0" t="0" r="r" b="b"/>
                <a:pathLst>
                  <a:path w="100" h="100">
                    <a:moveTo>
                      <a:pt x="96" y="54"/>
                    </a:moveTo>
                    <a:cubicBezTo>
                      <a:pt x="92" y="52"/>
                      <a:pt x="88" y="56"/>
                      <a:pt x="87" y="56"/>
                    </a:cubicBezTo>
                    <a:cubicBezTo>
                      <a:pt x="85" y="56"/>
                      <a:pt x="82" y="47"/>
                      <a:pt x="81" y="43"/>
                    </a:cubicBezTo>
                    <a:cubicBezTo>
                      <a:pt x="80" y="40"/>
                      <a:pt x="76" y="32"/>
                      <a:pt x="73" y="34"/>
                    </a:cubicBezTo>
                    <a:cubicBezTo>
                      <a:pt x="71" y="36"/>
                      <a:pt x="71" y="33"/>
                      <a:pt x="64" y="33"/>
                    </a:cubicBezTo>
                    <a:cubicBezTo>
                      <a:pt x="56" y="33"/>
                      <a:pt x="56" y="31"/>
                      <a:pt x="58" y="24"/>
                    </a:cubicBezTo>
                    <a:cubicBezTo>
                      <a:pt x="59" y="16"/>
                      <a:pt x="53" y="12"/>
                      <a:pt x="56" y="10"/>
                    </a:cubicBezTo>
                    <a:cubicBezTo>
                      <a:pt x="58" y="9"/>
                      <a:pt x="58" y="7"/>
                      <a:pt x="55" y="4"/>
                    </a:cubicBezTo>
                    <a:cubicBezTo>
                      <a:pt x="55" y="4"/>
                      <a:pt x="54" y="5"/>
                      <a:pt x="53" y="5"/>
                    </a:cubicBezTo>
                    <a:cubicBezTo>
                      <a:pt x="51" y="5"/>
                      <a:pt x="47" y="0"/>
                      <a:pt x="43" y="0"/>
                    </a:cubicBezTo>
                    <a:cubicBezTo>
                      <a:pt x="38" y="0"/>
                      <a:pt x="33" y="0"/>
                      <a:pt x="30" y="1"/>
                    </a:cubicBezTo>
                    <a:cubicBezTo>
                      <a:pt x="26" y="3"/>
                      <a:pt x="20" y="1"/>
                      <a:pt x="16" y="4"/>
                    </a:cubicBezTo>
                    <a:cubicBezTo>
                      <a:pt x="12" y="6"/>
                      <a:pt x="7" y="12"/>
                      <a:pt x="7" y="14"/>
                    </a:cubicBezTo>
                    <a:cubicBezTo>
                      <a:pt x="8" y="17"/>
                      <a:pt x="6" y="31"/>
                      <a:pt x="4" y="32"/>
                    </a:cubicBezTo>
                    <a:cubicBezTo>
                      <a:pt x="3" y="32"/>
                      <a:pt x="2" y="32"/>
                      <a:pt x="0" y="31"/>
                    </a:cubicBezTo>
                    <a:cubicBezTo>
                      <a:pt x="3" y="36"/>
                      <a:pt x="11" y="44"/>
                      <a:pt x="16" y="47"/>
                    </a:cubicBezTo>
                    <a:cubicBezTo>
                      <a:pt x="22" y="51"/>
                      <a:pt x="22" y="55"/>
                      <a:pt x="28" y="55"/>
                    </a:cubicBezTo>
                    <a:cubicBezTo>
                      <a:pt x="35" y="56"/>
                      <a:pt x="38" y="59"/>
                      <a:pt x="41" y="62"/>
                    </a:cubicBezTo>
                    <a:cubicBezTo>
                      <a:pt x="43" y="65"/>
                      <a:pt x="60" y="70"/>
                      <a:pt x="62" y="72"/>
                    </a:cubicBezTo>
                    <a:cubicBezTo>
                      <a:pt x="63" y="75"/>
                      <a:pt x="53" y="81"/>
                      <a:pt x="53" y="87"/>
                    </a:cubicBezTo>
                    <a:cubicBezTo>
                      <a:pt x="53" y="93"/>
                      <a:pt x="49" y="93"/>
                      <a:pt x="49" y="95"/>
                    </a:cubicBezTo>
                    <a:cubicBezTo>
                      <a:pt x="49" y="97"/>
                      <a:pt x="57" y="95"/>
                      <a:pt x="60" y="97"/>
                    </a:cubicBezTo>
                    <a:cubicBezTo>
                      <a:pt x="63" y="99"/>
                      <a:pt x="67" y="96"/>
                      <a:pt x="71" y="98"/>
                    </a:cubicBezTo>
                    <a:cubicBezTo>
                      <a:pt x="74" y="100"/>
                      <a:pt x="78" y="95"/>
                      <a:pt x="80" y="96"/>
                    </a:cubicBezTo>
                    <a:cubicBezTo>
                      <a:pt x="83" y="97"/>
                      <a:pt x="86" y="91"/>
                      <a:pt x="89" y="92"/>
                    </a:cubicBezTo>
                    <a:cubicBezTo>
                      <a:pt x="93" y="92"/>
                      <a:pt x="96" y="80"/>
                      <a:pt x="95" y="75"/>
                    </a:cubicBezTo>
                    <a:cubicBezTo>
                      <a:pt x="94" y="70"/>
                      <a:pt x="100" y="56"/>
                      <a:pt x="96" y="54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0" name="Freeform 111"/>
              <p:cNvSpPr/>
              <p:nvPr/>
            </p:nvSpPr>
            <p:spPr bwMode="auto">
              <a:xfrm>
                <a:off x="2492375" y="3016250"/>
                <a:ext cx="71438" cy="57150"/>
              </a:xfrm>
              <a:custGeom>
                <a:avLst/>
                <a:gdLst/>
                <a:ahLst/>
                <a:cxnLst>
                  <a:cxn ang="0">
                    <a:pos x="36" y="24"/>
                  </a:cxn>
                  <a:cxn ang="0">
                    <a:pos x="38" y="17"/>
                  </a:cxn>
                  <a:cxn ang="0">
                    <a:pos x="26" y="3"/>
                  </a:cxn>
                  <a:cxn ang="0">
                    <a:pos x="21" y="2"/>
                  </a:cxn>
                  <a:cxn ang="0">
                    <a:pos x="10" y="0"/>
                  </a:cxn>
                  <a:cxn ang="0">
                    <a:pos x="3" y="0"/>
                  </a:cxn>
                  <a:cxn ang="0">
                    <a:pos x="3" y="5"/>
                  </a:cxn>
                  <a:cxn ang="0">
                    <a:pos x="6" y="14"/>
                  </a:cxn>
                  <a:cxn ang="0">
                    <a:pos x="12" y="13"/>
                  </a:cxn>
                  <a:cxn ang="0">
                    <a:pos x="17" y="17"/>
                  </a:cxn>
                  <a:cxn ang="0">
                    <a:pos x="25" y="24"/>
                  </a:cxn>
                  <a:cxn ang="0">
                    <a:pos x="32" y="30"/>
                  </a:cxn>
                  <a:cxn ang="0">
                    <a:pos x="34" y="30"/>
                  </a:cxn>
                  <a:cxn ang="0">
                    <a:pos x="36" y="24"/>
                  </a:cxn>
                </a:cxnLst>
                <a:rect l="0" t="0" r="r" b="b"/>
                <a:pathLst>
                  <a:path w="38" h="30">
                    <a:moveTo>
                      <a:pt x="36" y="24"/>
                    </a:moveTo>
                    <a:cubicBezTo>
                      <a:pt x="35" y="23"/>
                      <a:pt x="36" y="19"/>
                      <a:pt x="38" y="17"/>
                    </a:cubicBezTo>
                    <a:cubicBezTo>
                      <a:pt x="33" y="12"/>
                      <a:pt x="29" y="6"/>
                      <a:pt x="26" y="3"/>
                    </a:cubicBezTo>
                    <a:cubicBezTo>
                      <a:pt x="24" y="3"/>
                      <a:pt x="22" y="3"/>
                      <a:pt x="21" y="2"/>
                    </a:cubicBezTo>
                    <a:cubicBezTo>
                      <a:pt x="18" y="0"/>
                      <a:pt x="12" y="2"/>
                      <a:pt x="10" y="0"/>
                    </a:cubicBezTo>
                    <a:cubicBezTo>
                      <a:pt x="8" y="0"/>
                      <a:pt x="6" y="0"/>
                      <a:pt x="3" y="0"/>
                    </a:cubicBezTo>
                    <a:cubicBezTo>
                      <a:pt x="4" y="2"/>
                      <a:pt x="4" y="4"/>
                      <a:pt x="3" y="5"/>
                    </a:cubicBezTo>
                    <a:cubicBezTo>
                      <a:pt x="0" y="6"/>
                      <a:pt x="0" y="12"/>
                      <a:pt x="6" y="14"/>
                    </a:cubicBezTo>
                    <a:cubicBezTo>
                      <a:pt x="11" y="17"/>
                      <a:pt x="9" y="13"/>
                      <a:pt x="12" y="13"/>
                    </a:cubicBezTo>
                    <a:cubicBezTo>
                      <a:pt x="15" y="13"/>
                      <a:pt x="15" y="17"/>
                      <a:pt x="17" y="17"/>
                    </a:cubicBezTo>
                    <a:cubicBezTo>
                      <a:pt x="20" y="17"/>
                      <a:pt x="25" y="20"/>
                      <a:pt x="25" y="24"/>
                    </a:cubicBezTo>
                    <a:cubicBezTo>
                      <a:pt x="25" y="28"/>
                      <a:pt x="27" y="30"/>
                      <a:pt x="32" y="30"/>
                    </a:cubicBezTo>
                    <a:cubicBezTo>
                      <a:pt x="32" y="30"/>
                      <a:pt x="33" y="30"/>
                      <a:pt x="34" y="30"/>
                    </a:cubicBezTo>
                    <a:cubicBezTo>
                      <a:pt x="35" y="28"/>
                      <a:pt x="36" y="25"/>
                      <a:pt x="36" y="24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1" name="Freeform 112"/>
              <p:cNvSpPr/>
              <p:nvPr/>
            </p:nvSpPr>
            <p:spPr bwMode="auto">
              <a:xfrm>
                <a:off x="2557463" y="3044825"/>
                <a:ext cx="125413" cy="60325"/>
              </a:xfrm>
              <a:custGeom>
                <a:avLst/>
                <a:gdLst/>
                <a:ahLst/>
                <a:cxnLst>
                  <a:cxn ang="0">
                    <a:pos x="59" y="9"/>
                  </a:cxn>
                  <a:cxn ang="0">
                    <a:pos x="43" y="2"/>
                  </a:cxn>
                  <a:cxn ang="0">
                    <a:pos x="27" y="8"/>
                  </a:cxn>
                  <a:cxn ang="0">
                    <a:pos x="9" y="7"/>
                  </a:cxn>
                  <a:cxn ang="0">
                    <a:pos x="4" y="2"/>
                  </a:cxn>
                  <a:cxn ang="0">
                    <a:pos x="2" y="9"/>
                  </a:cxn>
                  <a:cxn ang="0">
                    <a:pos x="0" y="15"/>
                  </a:cxn>
                  <a:cxn ang="0">
                    <a:pos x="15" y="22"/>
                  </a:cxn>
                  <a:cxn ang="0">
                    <a:pos x="23" y="27"/>
                  </a:cxn>
                  <a:cxn ang="0">
                    <a:pos x="32" y="25"/>
                  </a:cxn>
                  <a:cxn ang="0">
                    <a:pos x="29" y="19"/>
                  </a:cxn>
                  <a:cxn ang="0">
                    <a:pos x="35" y="13"/>
                  </a:cxn>
                  <a:cxn ang="0">
                    <a:pos x="47" y="9"/>
                  </a:cxn>
                  <a:cxn ang="0">
                    <a:pos x="50" y="17"/>
                  </a:cxn>
                  <a:cxn ang="0">
                    <a:pos x="57" y="29"/>
                  </a:cxn>
                  <a:cxn ang="0">
                    <a:pos x="65" y="21"/>
                  </a:cxn>
                  <a:cxn ang="0">
                    <a:pos x="66" y="18"/>
                  </a:cxn>
                  <a:cxn ang="0">
                    <a:pos x="59" y="9"/>
                  </a:cxn>
                </a:cxnLst>
                <a:rect l="0" t="0" r="r" b="b"/>
                <a:pathLst>
                  <a:path w="66" h="31">
                    <a:moveTo>
                      <a:pt x="59" y="9"/>
                    </a:moveTo>
                    <a:cubicBezTo>
                      <a:pt x="55" y="3"/>
                      <a:pt x="48" y="4"/>
                      <a:pt x="43" y="2"/>
                    </a:cubicBezTo>
                    <a:cubicBezTo>
                      <a:pt x="39" y="0"/>
                      <a:pt x="33" y="2"/>
                      <a:pt x="27" y="8"/>
                    </a:cubicBezTo>
                    <a:cubicBezTo>
                      <a:pt x="22" y="13"/>
                      <a:pt x="14" y="10"/>
                      <a:pt x="9" y="7"/>
                    </a:cubicBezTo>
                    <a:cubicBezTo>
                      <a:pt x="8" y="6"/>
                      <a:pt x="6" y="4"/>
                      <a:pt x="4" y="2"/>
                    </a:cubicBezTo>
                    <a:cubicBezTo>
                      <a:pt x="2" y="4"/>
                      <a:pt x="1" y="8"/>
                      <a:pt x="2" y="9"/>
                    </a:cubicBezTo>
                    <a:cubicBezTo>
                      <a:pt x="2" y="10"/>
                      <a:pt x="1" y="13"/>
                      <a:pt x="0" y="15"/>
                    </a:cubicBezTo>
                    <a:cubicBezTo>
                      <a:pt x="5" y="16"/>
                      <a:pt x="12" y="18"/>
                      <a:pt x="15" y="22"/>
                    </a:cubicBezTo>
                    <a:cubicBezTo>
                      <a:pt x="19" y="26"/>
                      <a:pt x="21" y="23"/>
                      <a:pt x="23" y="27"/>
                    </a:cubicBezTo>
                    <a:cubicBezTo>
                      <a:pt x="25" y="31"/>
                      <a:pt x="31" y="28"/>
                      <a:pt x="32" y="25"/>
                    </a:cubicBezTo>
                    <a:cubicBezTo>
                      <a:pt x="33" y="23"/>
                      <a:pt x="29" y="22"/>
                      <a:pt x="29" y="19"/>
                    </a:cubicBezTo>
                    <a:cubicBezTo>
                      <a:pt x="28" y="16"/>
                      <a:pt x="34" y="17"/>
                      <a:pt x="35" y="13"/>
                    </a:cubicBezTo>
                    <a:cubicBezTo>
                      <a:pt x="36" y="10"/>
                      <a:pt x="44" y="8"/>
                      <a:pt x="47" y="9"/>
                    </a:cubicBezTo>
                    <a:cubicBezTo>
                      <a:pt x="51" y="11"/>
                      <a:pt x="54" y="13"/>
                      <a:pt x="50" y="17"/>
                    </a:cubicBezTo>
                    <a:cubicBezTo>
                      <a:pt x="48" y="20"/>
                      <a:pt x="53" y="25"/>
                      <a:pt x="57" y="29"/>
                    </a:cubicBezTo>
                    <a:cubicBezTo>
                      <a:pt x="60" y="26"/>
                      <a:pt x="63" y="22"/>
                      <a:pt x="65" y="21"/>
                    </a:cubicBezTo>
                    <a:cubicBezTo>
                      <a:pt x="65" y="21"/>
                      <a:pt x="66" y="19"/>
                      <a:pt x="66" y="18"/>
                    </a:cubicBezTo>
                    <a:cubicBezTo>
                      <a:pt x="64" y="17"/>
                      <a:pt x="62" y="13"/>
                      <a:pt x="59" y="9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2" name="Freeform 113"/>
              <p:cNvSpPr/>
              <p:nvPr/>
            </p:nvSpPr>
            <p:spPr bwMode="auto">
              <a:xfrm>
                <a:off x="2643188" y="2982913"/>
                <a:ext cx="257175" cy="366713"/>
              </a:xfrm>
              <a:custGeom>
                <a:avLst/>
                <a:gdLst/>
                <a:ahLst/>
                <a:cxnLst>
                  <a:cxn ang="0">
                    <a:pos x="21" y="140"/>
                  </a:cxn>
                  <a:cxn ang="0">
                    <a:pos x="30" y="140"/>
                  </a:cxn>
                  <a:cxn ang="0">
                    <a:pos x="38" y="146"/>
                  </a:cxn>
                  <a:cxn ang="0">
                    <a:pos x="38" y="147"/>
                  </a:cxn>
                  <a:cxn ang="0">
                    <a:pos x="48" y="147"/>
                  </a:cxn>
                  <a:cxn ang="0">
                    <a:pos x="55" y="156"/>
                  </a:cxn>
                  <a:cxn ang="0">
                    <a:pos x="62" y="163"/>
                  </a:cxn>
                  <a:cxn ang="0">
                    <a:pos x="66" y="170"/>
                  </a:cxn>
                  <a:cxn ang="0">
                    <a:pos x="79" y="172"/>
                  </a:cxn>
                  <a:cxn ang="0">
                    <a:pos x="86" y="171"/>
                  </a:cxn>
                  <a:cxn ang="0">
                    <a:pos x="93" y="170"/>
                  </a:cxn>
                  <a:cxn ang="0">
                    <a:pos x="101" y="177"/>
                  </a:cxn>
                  <a:cxn ang="0">
                    <a:pos x="95" y="187"/>
                  </a:cxn>
                  <a:cxn ang="0">
                    <a:pos x="102" y="192"/>
                  </a:cxn>
                  <a:cxn ang="0">
                    <a:pos x="103" y="192"/>
                  </a:cxn>
                  <a:cxn ang="0">
                    <a:pos x="107" y="177"/>
                  </a:cxn>
                  <a:cxn ang="0">
                    <a:pos x="109" y="161"/>
                  </a:cxn>
                  <a:cxn ang="0">
                    <a:pos x="102" y="143"/>
                  </a:cxn>
                  <a:cxn ang="0">
                    <a:pos x="110" y="137"/>
                  </a:cxn>
                  <a:cxn ang="0">
                    <a:pos x="108" y="132"/>
                  </a:cxn>
                  <a:cxn ang="0">
                    <a:pos x="105" y="126"/>
                  </a:cxn>
                  <a:cxn ang="0">
                    <a:pos x="122" y="125"/>
                  </a:cxn>
                  <a:cxn ang="0">
                    <a:pos x="134" y="121"/>
                  </a:cxn>
                  <a:cxn ang="0">
                    <a:pos x="132" y="115"/>
                  </a:cxn>
                  <a:cxn ang="0">
                    <a:pos x="133" y="106"/>
                  </a:cxn>
                  <a:cxn ang="0">
                    <a:pos x="128" y="98"/>
                  </a:cxn>
                  <a:cxn ang="0">
                    <a:pos x="131" y="77"/>
                  </a:cxn>
                  <a:cxn ang="0">
                    <a:pos x="118" y="74"/>
                  </a:cxn>
                  <a:cxn ang="0">
                    <a:pos x="102" y="67"/>
                  </a:cxn>
                  <a:cxn ang="0">
                    <a:pos x="83" y="65"/>
                  </a:cxn>
                  <a:cxn ang="0">
                    <a:pos x="75" y="50"/>
                  </a:cxn>
                  <a:cxn ang="0">
                    <a:pos x="70" y="43"/>
                  </a:cxn>
                  <a:cxn ang="0">
                    <a:pos x="65" y="40"/>
                  </a:cxn>
                  <a:cxn ang="0">
                    <a:pos x="67" y="35"/>
                  </a:cxn>
                  <a:cxn ang="0">
                    <a:pos x="69" y="27"/>
                  </a:cxn>
                  <a:cxn ang="0">
                    <a:pos x="78" y="14"/>
                  </a:cxn>
                  <a:cxn ang="0">
                    <a:pos x="82" y="12"/>
                  </a:cxn>
                  <a:cxn ang="0">
                    <a:pos x="85" y="10"/>
                  </a:cxn>
                  <a:cxn ang="0">
                    <a:pos x="87" y="3"/>
                  </a:cxn>
                  <a:cxn ang="0">
                    <a:pos x="75" y="9"/>
                  </a:cxn>
                  <a:cxn ang="0">
                    <a:pos x="65" y="14"/>
                  </a:cxn>
                  <a:cxn ang="0">
                    <a:pos x="55" y="18"/>
                  </a:cxn>
                  <a:cxn ang="0">
                    <a:pos x="49" y="17"/>
                  </a:cxn>
                  <a:cxn ang="0">
                    <a:pos x="39" y="27"/>
                  </a:cxn>
                  <a:cxn ang="0">
                    <a:pos x="35" y="37"/>
                  </a:cxn>
                  <a:cxn ang="0">
                    <a:pos x="24" y="50"/>
                  </a:cxn>
                  <a:cxn ang="0">
                    <a:pos x="21" y="51"/>
                  </a:cxn>
                  <a:cxn ang="0">
                    <a:pos x="20" y="54"/>
                  </a:cxn>
                  <a:cxn ang="0">
                    <a:pos x="12" y="62"/>
                  </a:cxn>
                  <a:cxn ang="0">
                    <a:pos x="16" y="65"/>
                  </a:cxn>
                  <a:cxn ang="0">
                    <a:pos x="18" y="74"/>
                  </a:cxn>
                  <a:cxn ang="0">
                    <a:pos x="18" y="80"/>
                  </a:cxn>
                  <a:cxn ang="0">
                    <a:pos x="20" y="98"/>
                  </a:cxn>
                  <a:cxn ang="0">
                    <a:pos x="17" y="108"/>
                  </a:cxn>
                  <a:cxn ang="0">
                    <a:pos x="8" y="115"/>
                  </a:cxn>
                  <a:cxn ang="0">
                    <a:pos x="2" y="122"/>
                  </a:cxn>
                  <a:cxn ang="0">
                    <a:pos x="0" y="127"/>
                  </a:cxn>
                  <a:cxn ang="0">
                    <a:pos x="14" y="135"/>
                  </a:cxn>
                  <a:cxn ang="0">
                    <a:pos x="21" y="140"/>
                  </a:cxn>
                </a:cxnLst>
                <a:rect l="0" t="0" r="r" b="b"/>
                <a:pathLst>
                  <a:path w="135" h="192">
                    <a:moveTo>
                      <a:pt x="21" y="140"/>
                    </a:moveTo>
                    <a:cubicBezTo>
                      <a:pt x="24" y="142"/>
                      <a:pt x="29" y="141"/>
                      <a:pt x="30" y="140"/>
                    </a:cubicBezTo>
                    <a:cubicBezTo>
                      <a:pt x="31" y="139"/>
                      <a:pt x="34" y="142"/>
                      <a:pt x="38" y="146"/>
                    </a:cubicBezTo>
                    <a:cubicBezTo>
                      <a:pt x="38" y="146"/>
                      <a:pt x="38" y="147"/>
                      <a:pt x="38" y="147"/>
                    </a:cubicBezTo>
                    <a:cubicBezTo>
                      <a:pt x="42" y="146"/>
                      <a:pt x="46" y="145"/>
                      <a:pt x="48" y="147"/>
                    </a:cubicBezTo>
                    <a:cubicBezTo>
                      <a:pt x="51" y="148"/>
                      <a:pt x="50" y="156"/>
                      <a:pt x="55" y="156"/>
                    </a:cubicBezTo>
                    <a:cubicBezTo>
                      <a:pt x="59" y="156"/>
                      <a:pt x="62" y="161"/>
                      <a:pt x="62" y="163"/>
                    </a:cubicBezTo>
                    <a:cubicBezTo>
                      <a:pt x="61" y="165"/>
                      <a:pt x="66" y="167"/>
                      <a:pt x="66" y="170"/>
                    </a:cubicBezTo>
                    <a:cubicBezTo>
                      <a:pt x="66" y="174"/>
                      <a:pt x="77" y="173"/>
                      <a:pt x="79" y="172"/>
                    </a:cubicBezTo>
                    <a:cubicBezTo>
                      <a:pt x="81" y="170"/>
                      <a:pt x="84" y="170"/>
                      <a:pt x="86" y="171"/>
                    </a:cubicBezTo>
                    <a:cubicBezTo>
                      <a:pt x="88" y="172"/>
                      <a:pt x="91" y="170"/>
                      <a:pt x="93" y="170"/>
                    </a:cubicBezTo>
                    <a:cubicBezTo>
                      <a:pt x="95" y="171"/>
                      <a:pt x="103" y="174"/>
                      <a:pt x="101" y="177"/>
                    </a:cubicBezTo>
                    <a:cubicBezTo>
                      <a:pt x="100" y="180"/>
                      <a:pt x="94" y="184"/>
                      <a:pt x="95" y="187"/>
                    </a:cubicBezTo>
                    <a:cubicBezTo>
                      <a:pt x="96" y="188"/>
                      <a:pt x="100" y="190"/>
                      <a:pt x="102" y="192"/>
                    </a:cubicBezTo>
                    <a:cubicBezTo>
                      <a:pt x="102" y="192"/>
                      <a:pt x="103" y="192"/>
                      <a:pt x="103" y="192"/>
                    </a:cubicBezTo>
                    <a:cubicBezTo>
                      <a:pt x="106" y="191"/>
                      <a:pt x="107" y="180"/>
                      <a:pt x="107" y="177"/>
                    </a:cubicBezTo>
                    <a:cubicBezTo>
                      <a:pt x="107" y="173"/>
                      <a:pt x="108" y="165"/>
                      <a:pt x="109" y="161"/>
                    </a:cubicBezTo>
                    <a:cubicBezTo>
                      <a:pt x="111" y="155"/>
                      <a:pt x="102" y="150"/>
                      <a:pt x="102" y="143"/>
                    </a:cubicBezTo>
                    <a:cubicBezTo>
                      <a:pt x="102" y="136"/>
                      <a:pt x="106" y="140"/>
                      <a:pt x="110" y="137"/>
                    </a:cubicBezTo>
                    <a:cubicBezTo>
                      <a:pt x="114" y="134"/>
                      <a:pt x="110" y="133"/>
                      <a:pt x="108" y="132"/>
                    </a:cubicBezTo>
                    <a:cubicBezTo>
                      <a:pt x="106" y="132"/>
                      <a:pt x="104" y="128"/>
                      <a:pt x="105" y="126"/>
                    </a:cubicBezTo>
                    <a:cubicBezTo>
                      <a:pt x="105" y="124"/>
                      <a:pt x="118" y="125"/>
                      <a:pt x="122" y="125"/>
                    </a:cubicBezTo>
                    <a:cubicBezTo>
                      <a:pt x="126" y="125"/>
                      <a:pt x="134" y="121"/>
                      <a:pt x="134" y="121"/>
                    </a:cubicBezTo>
                    <a:cubicBezTo>
                      <a:pt x="134" y="120"/>
                      <a:pt x="135" y="117"/>
                      <a:pt x="132" y="115"/>
                    </a:cubicBezTo>
                    <a:cubicBezTo>
                      <a:pt x="129" y="112"/>
                      <a:pt x="130" y="109"/>
                      <a:pt x="133" y="106"/>
                    </a:cubicBezTo>
                    <a:cubicBezTo>
                      <a:pt x="135" y="104"/>
                      <a:pt x="131" y="101"/>
                      <a:pt x="128" y="98"/>
                    </a:cubicBezTo>
                    <a:cubicBezTo>
                      <a:pt x="125" y="94"/>
                      <a:pt x="128" y="83"/>
                      <a:pt x="131" y="77"/>
                    </a:cubicBezTo>
                    <a:cubicBezTo>
                      <a:pt x="134" y="72"/>
                      <a:pt x="124" y="73"/>
                      <a:pt x="118" y="74"/>
                    </a:cubicBezTo>
                    <a:cubicBezTo>
                      <a:pt x="111" y="74"/>
                      <a:pt x="106" y="72"/>
                      <a:pt x="102" y="67"/>
                    </a:cubicBezTo>
                    <a:cubicBezTo>
                      <a:pt x="98" y="61"/>
                      <a:pt x="92" y="65"/>
                      <a:pt x="83" y="65"/>
                    </a:cubicBezTo>
                    <a:cubicBezTo>
                      <a:pt x="73" y="65"/>
                      <a:pt x="75" y="54"/>
                      <a:pt x="75" y="50"/>
                    </a:cubicBezTo>
                    <a:cubicBezTo>
                      <a:pt x="76" y="46"/>
                      <a:pt x="70" y="45"/>
                      <a:pt x="70" y="43"/>
                    </a:cubicBezTo>
                    <a:cubicBezTo>
                      <a:pt x="70" y="40"/>
                      <a:pt x="68" y="40"/>
                      <a:pt x="65" y="40"/>
                    </a:cubicBezTo>
                    <a:cubicBezTo>
                      <a:pt x="63" y="40"/>
                      <a:pt x="65" y="37"/>
                      <a:pt x="67" y="35"/>
                    </a:cubicBezTo>
                    <a:cubicBezTo>
                      <a:pt x="69" y="33"/>
                      <a:pt x="68" y="31"/>
                      <a:pt x="69" y="27"/>
                    </a:cubicBezTo>
                    <a:cubicBezTo>
                      <a:pt x="69" y="22"/>
                      <a:pt x="75" y="18"/>
                      <a:pt x="78" y="14"/>
                    </a:cubicBezTo>
                    <a:cubicBezTo>
                      <a:pt x="79" y="13"/>
                      <a:pt x="80" y="12"/>
                      <a:pt x="82" y="12"/>
                    </a:cubicBezTo>
                    <a:cubicBezTo>
                      <a:pt x="82" y="11"/>
                      <a:pt x="83" y="10"/>
                      <a:pt x="85" y="10"/>
                    </a:cubicBezTo>
                    <a:cubicBezTo>
                      <a:pt x="90" y="9"/>
                      <a:pt x="92" y="5"/>
                      <a:pt x="87" y="3"/>
                    </a:cubicBezTo>
                    <a:cubicBezTo>
                      <a:pt x="83" y="0"/>
                      <a:pt x="80" y="8"/>
                      <a:pt x="75" y="9"/>
                    </a:cubicBezTo>
                    <a:cubicBezTo>
                      <a:pt x="69" y="9"/>
                      <a:pt x="68" y="13"/>
                      <a:pt x="65" y="14"/>
                    </a:cubicBezTo>
                    <a:cubicBezTo>
                      <a:pt x="61" y="16"/>
                      <a:pt x="55" y="15"/>
                      <a:pt x="55" y="18"/>
                    </a:cubicBezTo>
                    <a:cubicBezTo>
                      <a:pt x="54" y="21"/>
                      <a:pt x="52" y="18"/>
                      <a:pt x="49" y="17"/>
                    </a:cubicBezTo>
                    <a:cubicBezTo>
                      <a:pt x="46" y="16"/>
                      <a:pt x="39" y="23"/>
                      <a:pt x="39" y="27"/>
                    </a:cubicBezTo>
                    <a:cubicBezTo>
                      <a:pt x="39" y="30"/>
                      <a:pt x="40" y="34"/>
                      <a:pt x="35" y="37"/>
                    </a:cubicBezTo>
                    <a:cubicBezTo>
                      <a:pt x="29" y="41"/>
                      <a:pt x="26" y="47"/>
                      <a:pt x="24" y="50"/>
                    </a:cubicBezTo>
                    <a:cubicBezTo>
                      <a:pt x="23" y="51"/>
                      <a:pt x="22" y="51"/>
                      <a:pt x="21" y="51"/>
                    </a:cubicBezTo>
                    <a:cubicBezTo>
                      <a:pt x="21" y="52"/>
                      <a:pt x="20" y="54"/>
                      <a:pt x="20" y="54"/>
                    </a:cubicBezTo>
                    <a:cubicBezTo>
                      <a:pt x="18" y="55"/>
                      <a:pt x="15" y="59"/>
                      <a:pt x="12" y="62"/>
                    </a:cubicBezTo>
                    <a:cubicBezTo>
                      <a:pt x="13" y="63"/>
                      <a:pt x="15" y="64"/>
                      <a:pt x="16" y="65"/>
                    </a:cubicBezTo>
                    <a:cubicBezTo>
                      <a:pt x="19" y="69"/>
                      <a:pt x="17" y="72"/>
                      <a:pt x="18" y="74"/>
                    </a:cubicBezTo>
                    <a:cubicBezTo>
                      <a:pt x="19" y="76"/>
                      <a:pt x="20" y="79"/>
                      <a:pt x="18" y="80"/>
                    </a:cubicBezTo>
                    <a:cubicBezTo>
                      <a:pt x="16" y="82"/>
                      <a:pt x="18" y="95"/>
                      <a:pt x="20" y="98"/>
                    </a:cubicBezTo>
                    <a:cubicBezTo>
                      <a:pt x="22" y="100"/>
                      <a:pt x="20" y="103"/>
                      <a:pt x="17" y="108"/>
                    </a:cubicBezTo>
                    <a:cubicBezTo>
                      <a:pt x="15" y="113"/>
                      <a:pt x="13" y="115"/>
                      <a:pt x="8" y="115"/>
                    </a:cubicBezTo>
                    <a:cubicBezTo>
                      <a:pt x="4" y="115"/>
                      <a:pt x="4" y="122"/>
                      <a:pt x="2" y="122"/>
                    </a:cubicBezTo>
                    <a:cubicBezTo>
                      <a:pt x="1" y="122"/>
                      <a:pt x="0" y="125"/>
                      <a:pt x="0" y="127"/>
                    </a:cubicBezTo>
                    <a:cubicBezTo>
                      <a:pt x="4" y="131"/>
                      <a:pt x="12" y="135"/>
                      <a:pt x="14" y="135"/>
                    </a:cubicBezTo>
                    <a:cubicBezTo>
                      <a:pt x="16" y="135"/>
                      <a:pt x="18" y="138"/>
                      <a:pt x="21" y="140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3" name="Freeform 114"/>
              <p:cNvSpPr/>
              <p:nvPr/>
            </p:nvSpPr>
            <p:spPr bwMode="auto">
              <a:xfrm>
                <a:off x="2844800" y="3470275"/>
                <a:ext cx="266700" cy="300038"/>
              </a:xfrm>
              <a:custGeom>
                <a:avLst/>
                <a:gdLst/>
                <a:ahLst/>
                <a:cxnLst>
                  <a:cxn ang="0">
                    <a:pos x="137" y="94"/>
                  </a:cxn>
                  <a:cxn ang="0">
                    <a:pos x="130" y="83"/>
                  </a:cxn>
                  <a:cxn ang="0">
                    <a:pos x="121" y="77"/>
                  </a:cxn>
                  <a:cxn ang="0">
                    <a:pos x="109" y="71"/>
                  </a:cxn>
                  <a:cxn ang="0">
                    <a:pos x="107" y="62"/>
                  </a:cxn>
                  <a:cxn ang="0">
                    <a:pos x="106" y="53"/>
                  </a:cxn>
                  <a:cxn ang="0">
                    <a:pos x="101" y="46"/>
                  </a:cxn>
                  <a:cxn ang="0">
                    <a:pos x="89" y="43"/>
                  </a:cxn>
                  <a:cxn ang="0">
                    <a:pos x="80" y="39"/>
                  </a:cxn>
                  <a:cxn ang="0">
                    <a:pos x="75" y="35"/>
                  </a:cxn>
                  <a:cxn ang="0">
                    <a:pos x="67" y="33"/>
                  </a:cxn>
                  <a:cxn ang="0">
                    <a:pos x="54" y="25"/>
                  </a:cxn>
                  <a:cxn ang="0">
                    <a:pos x="50" y="3"/>
                  </a:cxn>
                  <a:cxn ang="0">
                    <a:pos x="39" y="2"/>
                  </a:cxn>
                  <a:cxn ang="0">
                    <a:pos x="26" y="8"/>
                  </a:cxn>
                  <a:cxn ang="0">
                    <a:pos x="16" y="13"/>
                  </a:cxn>
                  <a:cxn ang="0">
                    <a:pos x="7" y="16"/>
                  </a:cxn>
                  <a:cxn ang="0">
                    <a:pos x="3" y="15"/>
                  </a:cxn>
                  <a:cxn ang="0">
                    <a:pos x="11" y="31"/>
                  </a:cxn>
                  <a:cxn ang="0">
                    <a:pos x="8" y="37"/>
                  </a:cxn>
                  <a:cxn ang="0">
                    <a:pos x="9" y="53"/>
                  </a:cxn>
                  <a:cxn ang="0">
                    <a:pos x="6" y="62"/>
                  </a:cxn>
                  <a:cxn ang="0">
                    <a:pos x="3" y="72"/>
                  </a:cxn>
                  <a:cxn ang="0">
                    <a:pos x="8" y="77"/>
                  </a:cxn>
                  <a:cxn ang="0">
                    <a:pos x="2" y="86"/>
                  </a:cxn>
                  <a:cxn ang="0">
                    <a:pos x="1" y="90"/>
                  </a:cxn>
                  <a:cxn ang="0">
                    <a:pos x="5" y="96"/>
                  </a:cxn>
                  <a:cxn ang="0">
                    <a:pos x="8" y="108"/>
                  </a:cxn>
                  <a:cxn ang="0">
                    <a:pos x="13" y="114"/>
                  </a:cxn>
                  <a:cxn ang="0">
                    <a:pos x="10" y="122"/>
                  </a:cxn>
                  <a:cxn ang="0">
                    <a:pos x="14" y="132"/>
                  </a:cxn>
                  <a:cxn ang="0">
                    <a:pos x="18" y="142"/>
                  </a:cxn>
                  <a:cxn ang="0">
                    <a:pos x="21" y="154"/>
                  </a:cxn>
                  <a:cxn ang="0">
                    <a:pos x="36" y="145"/>
                  </a:cxn>
                  <a:cxn ang="0">
                    <a:pos x="46" y="145"/>
                  </a:cxn>
                  <a:cxn ang="0">
                    <a:pos x="59" y="150"/>
                  </a:cxn>
                  <a:cxn ang="0">
                    <a:pos x="66" y="144"/>
                  </a:cxn>
                  <a:cxn ang="0">
                    <a:pos x="81" y="144"/>
                  </a:cxn>
                  <a:cxn ang="0">
                    <a:pos x="84" y="126"/>
                  </a:cxn>
                  <a:cxn ang="0">
                    <a:pos x="93" y="116"/>
                  </a:cxn>
                  <a:cxn ang="0">
                    <a:pos x="107" y="113"/>
                  </a:cxn>
                  <a:cxn ang="0">
                    <a:pos x="120" y="112"/>
                  </a:cxn>
                  <a:cxn ang="0">
                    <a:pos x="130" y="117"/>
                  </a:cxn>
                  <a:cxn ang="0">
                    <a:pos x="136" y="108"/>
                  </a:cxn>
                  <a:cxn ang="0">
                    <a:pos x="137" y="94"/>
                  </a:cxn>
                </a:cxnLst>
                <a:rect l="0" t="0" r="r" b="b"/>
                <a:pathLst>
                  <a:path w="139" h="157">
                    <a:moveTo>
                      <a:pt x="137" y="94"/>
                    </a:moveTo>
                    <a:cubicBezTo>
                      <a:pt x="135" y="89"/>
                      <a:pt x="130" y="88"/>
                      <a:pt x="130" y="83"/>
                    </a:cubicBezTo>
                    <a:cubicBezTo>
                      <a:pt x="130" y="77"/>
                      <a:pt x="128" y="77"/>
                      <a:pt x="121" y="77"/>
                    </a:cubicBezTo>
                    <a:cubicBezTo>
                      <a:pt x="114" y="77"/>
                      <a:pt x="109" y="76"/>
                      <a:pt x="109" y="71"/>
                    </a:cubicBezTo>
                    <a:cubicBezTo>
                      <a:pt x="108" y="67"/>
                      <a:pt x="104" y="64"/>
                      <a:pt x="107" y="62"/>
                    </a:cubicBezTo>
                    <a:cubicBezTo>
                      <a:pt x="111" y="60"/>
                      <a:pt x="105" y="57"/>
                      <a:pt x="106" y="53"/>
                    </a:cubicBezTo>
                    <a:cubicBezTo>
                      <a:pt x="106" y="49"/>
                      <a:pt x="104" y="48"/>
                      <a:pt x="101" y="46"/>
                    </a:cubicBezTo>
                    <a:cubicBezTo>
                      <a:pt x="99" y="44"/>
                      <a:pt x="89" y="47"/>
                      <a:pt x="89" y="43"/>
                    </a:cubicBezTo>
                    <a:cubicBezTo>
                      <a:pt x="89" y="39"/>
                      <a:pt x="83" y="39"/>
                      <a:pt x="80" y="39"/>
                    </a:cubicBezTo>
                    <a:cubicBezTo>
                      <a:pt x="76" y="39"/>
                      <a:pt x="79" y="34"/>
                      <a:pt x="75" y="35"/>
                    </a:cubicBezTo>
                    <a:cubicBezTo>
                      <a:pt x="71" y="35"/>
                      <a:pt x="72" y="32"/>
                      <a:pt x="67" y="33"/>
                    </a:cubicBezTo>
                    <a:cubicBezTo>
                      <a:pt x="62" y="34"/>
                      <a:pt x="59" y="31"/>
                      <a:pt x="54" y="25"/>
                    </a:cubicBezTo>
                    <a:cubicBezTo>
                      <a:pt x="48" y="19"/>
                      <a:pt x="49" y="6"/>
                      <a:pt x="50" y="3"/>
                    </a:cubicBezTo>
                    <a:cubicBezTo>
                      <a:pt x="51" y="0"/>
                      <a:pt x="44" y="2"/>
                      <a:pt x="39" y="2"/>
                    </a:cubicBezTo>
                    <a:cubicBezTo>
                      <a:pt x="35" y="2"/>
                      <a:pt x="31" y="6"/>
                      <a:pt x="26" y="8"/>
                    </a:cubicBezTo>
                    <a:cubicBezTo>
                      <a:pt x="21" y="11"/>
                      <a:pt x="19" y="11"/>
                      <a:pt x="16" y="13"/>
                    </a:cubicBezTo>
                    <a:cubicBezTo>
                      <a:pt x="14" y="16"/>
                      <a:pt x="10" y="17"/>
                      <a:pt x="7" y="16"/>
                    </a:cubicBezTo>
                    <a:cubicBezTo>
                      <a:pt x="6" y="15"/>
                      <a:pt x="4" y="15"/>
                      <a:pt x="3" y="15"/>
                    </a:cubicBezTo>
                    <a:cubicBezTo>
                      <a:pt x="5" y="20"/>
                      <a:pt x="10" y="28"/>
                      <a:pt x="11" y="31"/>
                    </a:cubicBezTo>
                    <a:cubicBezTo>
                      <a:pt x="12" y="34"/>
                      <a:pt x="9" y="35"/>
                      <a:pt x="8" y="37"/>
                    </a:cubicBezTo>
                    <a:cubicBezTo>
                      <a:pt x="6" y="38"/>
                      <a:pt x="8" y="50"/>
                      <a:pt x="9" y="53"/>
                    </a:cubicBezTo>
                    <a:cubicBezTo>
                      <a:pt x="9" y="55"/>
                      <a:pt x="4" y="60"/>
                      <a:pt x="6" y="62"/>
                    </a:cubicBezTo>
                    <a:cubicBezTo>
                      <a:pt x="8" y="64"/>
                      <a:pt x="3" y="69"/>
                      <a:pt x="3" y="72"/>
                    </a:cubicBezTo>
                    <a:cubicBezTo>
                      <a:pt x="3" y="75"/>
                      <a:pt x="8" y="75"/>
                      <a:pt x="8" y="77"/>
                    </a:cubicBezTo>
                    <a:cubicBezTo>
                      <a:pt x="8" y="79"/>
                      <a:pt x="4" y="85"/>
                      <a:pt x="2" y="86"/>
                    </a:cubicBezTo>
                    <a:cubicBezTo>
                      <a:pt x="0" y="87"/>
                      <a:pt x="0" y="88"/>
                      <a:pt x="1" y="90"/>
                    </a:cubicBezTo>
                    <a:cubicBezTo>
                      <a:pt x="1" y="90"/>
                      <a:pt x="2" y="93"/>
                      <a:pt x="5" y="96"/>
                    </a:cubicBezTo>
                    <a:cubicBezTo>
                      <a:pt x="9" y="99"/>
                      <a:pt x="5" y="104"/>
                      <a:pt x="8" y="108"/>
                    </a:cubicBezTo>
                    <a:cubicBezTo>
                      <a:pt x="11" y="112"/>
                      <a:pt x="15" y="112"/>
                      <a:pt x="13" y="114"/>
                    </a:cubicBezTo>
                    <a:cubicBezTo>
                      <a:pt x="10" y="116"/>
                      <a:pt x="13" y="120"/>
                      <a:pt x="10" y="122"/>
                    </a:cubicBezTo>
                    <a:cubicBezTo>
                      <a:pt x="8" y="124"/>
                      <a:pt x="11" y="130"/>
                      <a:pt x="14" y="132"/>
                    </a:cubicBezTo>
                    <a:cubicBezTo>
                      <a:pt x="17" y="133"/>
                      <a:pt x="15" y="139"/>
                      <a:pt x="18" y="142"/>
                    </a:cubicBezTo>
                    <a:cubicBezTo>
                      <a:pt x="21" y="145"/>
                      <a:pt x="20" y="152"/>
                      <a:pt x="21" y="154"/>
                    </a:cubicBezTo>
                    <a:cubicBezTo>
                      <a:pt x="22" y="157"/>
                      <a:pt x="31" y="151"/>
                      <a:pt x="36" y="145"/>
                    </a:cubicBezTo>
                    <a:cubicBezTo>
                      <a:pt x="42" y="140"/>
                      <a:pt x="41" y="144"/>
                      <a:pt x="46" y="145"/>
                    </a:cubicBezTo>
                    <a:cubicBezTo>
                      <a:pt x="51" y="146"/>
                      <a:pt x="57" y="146"/>
                      <a:pt x="59" y="150"/>
                    </a:cubicBezTo>
                    <a:cubicBezTo>
                      <a:pt x="62" y="155"/>
                      <a:pt x="64" y="146"/>
                      <a:pt x="66" y="144"/>
                    </a:cubicBezTo>
                    <a:cubicBezTo>
                      <a:pt x="68" y="142"/>
                      <a:pt x="79" y="144"/>
                      <a:pt x="81" y="144"/>
                    </a:cubicBezTo>
                    <a:cubicBezTo>
                      <a:pt x="83" y="143"/>
                      <a:pt x="85" y="129"/>
                      <a:pt x="84" y="126"/>
                    </a:cubicBezTo>
                    <a:cubicBezTo>
                      <a:pt x="84" y="124"/>
                      <a:pt x="89" y="118"/>
                      <a:pt x="93" y="116"/>
                    </a:cubicBezTo>
                    <a:cubicBezTo>
                      <a:pt x="97" y="113"/>
                      <a:pt x="103" y="115"/>
                      <a:pt x="107" y="113"/>
                    </a:cubicBezTo>
                    <a:cubicBezTo>
                      <a:pt x="110" y="112"/>
                      <a:pt x="115" y="112"/>
                      <a:pt x="120" y="112"/>
                    </a:cubicBezTo>
                    <a:cubicBezTo>
                      <a:pt x="124" y="112"/>
                      <a:pt x="128" y="117"/>
                      <a:pt x="130" y="117"/>
                    </a:cubicBezTo>
                    <a:cubicBezTo>
                      <a:pt x="133" y="117"/>
                      <a:pt x="136" y="112"/>
                      <a:pt x="136" y="108"/>
                    </a:cubicBezTo>
                    <a:cubicBezTo>
                      <a:pt x="135" y="104"/>
                      <a:pt x="139" y="99"/>
                      <a:pt x="137" y="94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4" name="Freeform 115"/>
              <p:cNvSpPr/>
              <p:nvPr/>
            </p:nvSpPr>
            <p:spPr bwMode="auto">
              <a:xfrm>
                <a:off x="2589213" y="3259138"/>
                <a:ext cx="279400" cy="404813"/>
              </a:xfrm>
              <a:custGeom>
                <a:avLst/>
                <a:gdLst/>
                <a:ahLst/>
                <a:cxnLst>
                  <a:cxn ang="0">
                    <a:pos x="134" y="201"/>
                  </a:cxn>
                  <a:cxn ang="0">
                    <a:pos x="135" y="200"/>
                  </a:cxn>
                  <a:cxn ang="0">
                    <a:pos x="136" y="196"/>
                  </a:cxn>
                  <a:cxn ang="0">
                    <a:pos x="142" y="187"/>
                  </a:cxn>
                  <a:cxn ang="0">
                    <a:pos x="137" y="182"/>
                  </a:cxn>
                  <a:cxn ang="0">
                    <a:pos x="140" y="172"/>
                  </a:cxn>
                  <a:cxn ang="0">
                    <a:pos x="143" y="163"/>
                  </a:cxn>
                  <a:cxn ang="0">
                    <a:pos x="142" y="147"/>
                  </a:cxn>
                  <a:cxn ang="0">
                    <a:pos x="145" y="141"/>
                  </a:cxn>
                  <a:cxn ang="0">
                    <a:pos x="137" y="125"/>
                  </a:cxn>
                  <a:cxn ang="0">
                    <a:pos x="126" y="125"/>
                  </a:cxn>
                  <a:cxn ang="0">
                    <a:pos x="123" y="111"/>
                  </a:cxn>
                  <a:cxn ang="0">
                    <a:pos x="118" y="112"/>
                  </a:cxn>
                  <a:cxn ang="0">
                    <a:pos x="106" y="113"/>
                  </a:cxn>
                  <a:cxn ang="0">
                    <a:pos x="100" y="107"/>
                  </a:cxn>
                  <a:cxn ang="0">
                    <a:pos x="95" y="103"/>
                  </a:cxn>
                  <a:cxn ang="0">
                    <a:pos x="90" y="93"/>
                  </a:cxn>
                  <a:cxn ang="0">
                    <a:pos x="87" y="83"/>
                  </a:cxn>
                  <a:cxn ang="0">
                    <a:pos x="89" y="76"/>
                  </a:cxn>
                  <a:cxn ang="0">
                    <a:pos x="94" y="70"/>
                  </a:cxn>
                  <a:cxn ang="0">
                    <a:pos x="97" y="59"/>
                  </a:cxn>
                  <a:cxn ang="0">
                    <a:pos x="107" y="53"/>
                  </a:cxn>
                  <a:cxn ang="0">
                    <a:pos x="121" y="48"/>
                  </a:cxn>
                  <a:cxn ang="0">
                    <a:pos x="130" y="47"/>
                  </a:cxn>
                  <a:cxn ang="0">
                    <a:pos x="123" y="42"/>
                  </a:cxn>
                  <a:cxn ang="0">
                    <a:pos x="129" y="32"/>
                  </a:cxn>
                  <a:cxn ang="0">
                    <a:pos x="121" y="25"/>
                  </a:cxn>
                  <a:cxn ang="0">
                    <a:pos x="114" y="26"/>
                  </a:cxn>
                  <a:cxn ang="0">
                    <a:pos x="107" y="27"/>
                  </a:cxn>
                  <a:cxn ang="0">
                    <a:pos x="94" y="25"/>
                  </a:cxn>
                  <a:cxn ang="0">
                    <a:pos x="90" y="18"/>
                  </a:cxn>
                  <a:cxn ang="0">
                    <a:pos x="83" y="11"/>
                  </a:cxn>
                  <a:cxn ang="0">
                    <a:pos x="76" y="2"/>
                  </a:cxn>
                  <a:cxn ang="0">
                    <a:pos x="66" y="2"/>
                  </a:cxn>
                  <a:cxn ang="0">
                    <a:pos x="69" y="10"/>
                  </a:cxn>
                  <a:cxn ang="0">
                    <a:pos x="63" y="21"/>
                  </a:cxn>
                  <a:cxn ang="0">
                    <a:pos x="40" y="33"/>
                  </a:cxn>
                  <a:cxn ang="0">
                    <a:pos x="30" y="51"/>
                  </a:cxn>
                  <a:cxn ang="0">
                    <a:pos x="22" y="52"/>
                  </a:cxn>
                  <a:cxn ang="0">
                    <a:pos x="14" y="49"/>
                  </a:cxn>
                  <a:cxn ang="0">
                    <a:pos x="14" y="44"/>
                  </a:cxn>
                  <a:cxn ang="0">
                    <a:pos x="11" y="38"/>
                  </a:cxn>
                  <a:cxn ang="0">
                    <a:pos x="2" y="48"/>
                  </a:cxn>
                  <a:cxn ang="0">
                    <a:pos x="6" y="63"/>
                  </a:cxn>
                  <a:cxn ang="0">
                    <a:pos x="3" y="66"/>
                  </a:cxn>
                  <a:cxn ang="0">
                    <a:pos x="15" y="76"/>
                  </a:cxn>
                  <a:cxn ang="0">
                    <a:pos x="26" y="92"/>
                  </a:cxn>
                  <a:cxn ang="0">
                    <a:pos x="34" y="109"/>
                  </a:cxn>
                  <a:cxn ang="0">
                    <a:pos x="52" y="142"/>
                  </a:cxn>
                  <a:cxn ang="0">
                    <a:pos x="59" y="157"/>
                  </a:cxn>
                  <a:cxn ang="0">
                    <a:pos x="63" y="167"/>
                  </a:cxn>
                  <a:cxn ang="0">
                    <a:pos x="81" y="179"/>
                  </a:cxn>
                  <a:cxn ang="0">
                    <a:pos x="113" y="199"/>
                  </a:cxn>
                  <a:cxn ang="0">
                    <a:pos x="127" y="210"/>
                  </a:cxn>
                  <a:cxn ang="0">
                    <a:pos x="127" y="212"/>
                  </a:cxn>
                  <a:cxn ang="0">
                    <a:pos x="130" y="210"/>
                  </a:cxn>
                  <a:cxn ang="0">
                    <a:pos x="134" y="201"/>
                  </a:cxn>
                </a:cxnLst>
                <a:rect l="0" t="0" r="r" b="b"/>
                <a:pathLst>
                  <a:path w="146" h="212">
                    <a:moveTo>
                      <a:pt x="134" y="201"/>
                    </a:moveTo>
                    <a:cubicBezTo>
                      <a:pt x="134" y="201"/>
                      <a:pt x="135" y="201"/>
                      <a:pt x="135" y="200"/>
                    </a:cubicBezTo>
                    <a:cubicBezTo>
                      <a:pt x="134" y="198"/>
                      <a:pt x="134" y="197"/>
                      <a:pt x="136" y="196"/>
                    </a:cubicBezTo>
                    <a:cubicBezTo>
                      <a:pt x="138" y="195"/>
                      <a:pt x="142" y="189"/>
                      <a:pt x="142" y="187"/>
                    </a:cubicBezTo>
                    <a:cubicBezTo>
                      <a:pt x="142" y="185"/>
                      <a:pt x="137" y="185"/>
                      <a:pt x="137" y="182"/>
                    </a:cubicBezTo>
                    <a:cubicBezTo>
                      <a:pt x="137" y="179"/>
                      <a:pt x="142" y="174"/>
                      <a:pt x="140" y="172"/>
                    </a:cubicBezTo>
                    <a:cubicBezTo>
                      <a:pt x="138" y="170"/>
                      <a:pt x="143" y="165"/>
                      <a:pt x="143" y="163"/>
                    </a:cubicBezTo>
                    <a:cubicBezTo>
                      <a:pt x="142" y="160"/>
                      <a:pt x="140" y="148"/>
                      <a:pt x="142" y="147"/>
                    </a:cubicBezTo>
                    <a:cubicBezTo>
                      <a:pt x="143" y="145"/>
                      <a:pt x="146" y="144"/>
                      <a:pt x="145" y="141"/>
                    </a:cubicBezTo>
                    <a:cubicBezTo>
                      <a:pt x="144" y="138"/>
                      <a:pt x="139" y="130"/>
                      <a:pt x="137" y="125"/>
                    </a:cubicBezTo>
                    <a:cubicBezTo>
                      <a:pt x="133" y="124"/>
                      <a:pt x="129" y="124"/>
                      <a:pt x="126" y="125"/>
                    </a:cubicBezTo>
                    <a:cubicBezTo>
                      <a:pt x="122" y="127"/>
                      <a:pt x="123" y="115"/>
                      <a:pt x="123" y="111"/>
                    </a:cubicBezTo>
                    <a:cubicBezTo>
                      <a:pt x="123" y="106"/>
                      <a:pt x="120" y="109"/>
                      <a:pt x="118" y="112"/>
                    </a:cubicBezTo>
                    <a:cubicBezTo>
                      <a:pt x="117" y="115"/>
                      <a:pt x="112" y="113"/>
                      <a:pt x="106" y="113"/>
                    </a:cubicBezTo>
                    <a:cubicBezTo>
                      <a:pt x="101" y="113"/>
                      <a:pt x="104" y="107"/>
                      <a:pt x="100" y="107"/>
                    </a:cubicBezTo>
                    <a:cubicBezTo>
                      <a:pt x="97" y="107"/>
                      <a:pt x="94" y="106"/>
                      <a:pt x="95" y="103"/>
                    </a:cubicBezTo>
                    <a:cubicBezTo>
                      <a:pt x="95" y="99"/>
                      <a:pt x="92" y="97"/>
                      <a:pt x="90" y="93"/>
                    </a:cubicBezTo>
                    <a:cubicBezTo>
                      <a:pt x="88" y="89"/>
                      <a:pt x="85" y="86"/>
                      <a:pt x="87" y="83"/>
                    </a:cubicBezTo>
                    <a:cubicBezTo>
                      <a:pt x="89" y="81"/>
                      <a:pt x="86" y="79"/>
                      <a:pt x="89" y="76"/>
                    </a:cubicBezTo>
                    <a:cubicBezTo>
                      <a:pt x="92" y="73"/>
                      <a:pt x="95" y="74"/>
                      <a:pt x="94" y="70"/>
                    </a:cubicBezTo>
                    <a:cubicBezTo>
                      <a:pt x="93" y="66"/>
                      <a:pt x="97" y="64"/>
                      <a:pt x="97" y="59"/>
                    </a:cubicBezTo>
                    <a:cubicBezTo>
                      <a:pt x="98" y="55"/>
                      <a:pt x="103" y="56"/>
                      <a:pt x="107" y="53"/>
                    </a:cubicBezTo>
                    <a:cubicBezTo>
                      <a:pt x="112" y="49"/>
                      <a:pt x="117" y="51"/>
                      <a:pt x="121" y="48"/>
                    </a:cubicBezTo>
                    <a:cubicBezTo>
                      <a:pt x="125" y="44"/>
                      <a:pt x="127" y="47"/>
                      <a:pt x="130" y="47"/>
                    </a:cubicBezTo>
                    <a:cubicBezTo>
                      <a:pt x="128" y="45"/>
                      <a:pt x="124" y="43"/>
                      <a:pt x="123" y="42"/>
                    </a:cubicBezTo>
                    <a:cubicBezTo>
                      <a:pt x="122" y="39"/>
                      <a:pt x="128" y="35"/>
                      <a:pt x="129" y="32"/>
                    </a:cubicBezTo>
                    <a:cubicBezTo>
                      <a:pt x="131" y="29"/>
                      <a:pt x="123" y="26"/>
                      <a:pt x="121" y="25"/>
                    </a:cubicBezTo>
                    <a:cubicBezTo>
                      <a:pt x="119" y="25"/>
                      <a:pt x="116" y="27"/>
                      <a:pt x="114" y="26"/>
                    </a:cubicBezTo>
                    <a:cubicBezTo>
                      <a:pt x="112" y="25"/>
                      <a:pt x="109" y="25"/>
                      <a:pt x="107" y="27"/>
                    </a:cubicBezTo>
                    <a:cubicBezTo>
                      <a:pt x="105" y="28"/>
                      <a:pt x="94" y="29"/>
                      <a:pt x="94" y="25"/>
                    </a:cubicBezTo>
                    <a:cubicBezTo>
                      <a:pt x="94" y="22"/>
                      <a:pt x="89" y="20"/>
                      <a:pt x="90" y="18"/>
                    </a:cubicBezTo>
                    <a:cubicBezTo>
                      <a:pt x="90" y="16"/>
                      <a:pt x="87" y="11"/>
                      <a:pt x="83" y="11"/>
                    </a:cubicBezTo>
                    <a:cubicBezTo>
                      <a:pt x="78" y="11"/>
                      <a:pt x="79" y="3"/>
                      <a:pt x="76" y="2"/>
                    </a:cubicBezTo>
                    <a:cubicBezTo>
                      <a:pt x="74" y="0"/>
                      <a:pt x="70" y="1"/>
                      <a:pt x="66" y="2"/>
                    </a:cubicBezTo>
                    <a:cubicBezTo>
                      <a:pt x="70" y="6"/>
                      <a:pt x="71" y="8"/>
                      <a:pt x="69" y="10"/>
                    </a:cubicBezTo>
                    <a:cubicBezTo>
                      <a:pt x="66" y="12"/>
                      <a:pt x="69" y="13"/>
                      <a:pt x="63" y="21"/>
                    </a:cubicBezTo>
                    <a:cubicBezTo>
                      <a:pt x="56" y="30"/>
                      <a:pt x="46" y="32"/>
                      <a:pt x="40" y="33"/>
                    </a:cubicBezTo>
                    <a:cubicBezTo>
                      <a:pt x="35" y="35"/>
                      <a:pt x="33" y="45"/>
                      <a:pt x="30" y="51"/>
                    </a:cubicBezTo>
                    <a:cubicBezTo>
                      <a:pt x="27" y="58"/>
                      <a:pt x="25" y="56"/>
                      <a:pt x="22" y="52"/>
                    </a:cubicBezTo>
                    <a:cubicBezTo>
                      <a:pt x="19" y="48"/>
                      <a:pt x="17" y="53"/>
                      <a:pt x="14" y="49"/>
                    </a:cubicBezTo>
                    <a:cubicBezTo>
                      <a:pt x="10" y="46"/>
                      <a:pt x="12" y="46"/>
                      <a:pt x="14" y="44"/>
                    </a:cubicBezTo>
                    <a:cubicBezTo>
                      <a:pt x="15" y="42"/>
                      <a:pt x="14" y="40"/>
                      <a:pt x="11" y="38"/>
                    </a:cubicBezTo>
                    <a:cubicBezTo>
                      <a:pt x="8" y="39"/>
                      <a:pt x="4" y="44"/>
                      <a:pt x="2" y="48"/>
                    </a:cubicBezTo>
                    <a:cubicBezTo>
                      <a:pt x="0" y="52"/>
                      <a:pt x="6" y="60"/>
                      <a:pt x="6" y="63"/>
                    </a:cubicBezTo>
                    <a:cubicBezTo>
                      <a:pt x="7" y="66"/>
                      <a:pt x="3" y="64"/>
                      <a:pt x="3" y="66"/>
                    </a:cubicBezTo>
                    <a:cubicBezTo>
                      <a:pt x="2" y="69"/>
                      <a:pt x="11" y="73"/>
                      <a:pt x="15" y="76"/>
                    </a:cubicBezTo>
                    <a:cubicBezTo>
                      <a:pt x="19" y="79"/>
                      <a:pt x="23" y="88"/>
                      <a:pt x="26" y="92"/>
                    </a:cubicBezTo>
                    <a:cubicBezTo>
                      <a:pt x="30" y="96"/>
                      <a:pt x="30" y="99"/>
                      <a:pt x="34" y="109"/>
                    </a:cubicBezTo>
                    <a:cubicBezTo>
                      <a:pt x="38" y="119"/>
                      <a:pt x="46" y="135"/>
                      <a:pt x="52" y="142"/>
                    </a:cubicBezTo>
                    <a:cubicBezTo>
                      <a:pt x="57" y="149"/>
                      <a:pt x="60" y="155"/>
                      <a:pt x="59" y="157"/>
                    </a:cubicBezTo>
                    <a:cubicBezTo>
                      <a:pt x="57" y="159"/>
                      <a:pt x="59" y="164"/>
                      <a:pt x="63" y="167"/>
                    </a:cubicBezTo>
                    <a:cubicBezTo>
                      <a:pt x="67" y="170"/>
                      <a:pt x="70" y="174"/>
                      <a:pt x="81" y="179"/>
                    </a:cubicBezTo>
                    <a:cubicBezTo>
                      <a:pt x="91" y="185"/>
                      <a:pt x="110" y="195"/>
                      <a:pt x="113" y="199"/>
                    </a:cubicBezTo>
                    <a:cubicBezTo>
                      <a:pt x="116" y="204"/>
                      <a:pt x="125" y="209"/>
                      <a:pt x="127" y="210"/>
                    </a:cubicBezTo>
                    <a:cubicBezTo>
                      <a:pt x="127" y="210"/>
                      <a:pt x="127" y="211"/>
                      <a:pt x="127" y="212"/>
                    </a:cubicBezTo>
                    <a:cubicBezTo>
                      <a:pt x="128" y="211"/>
                      <a:pt x="129" y="210"/>
                      <a:pt x="130" y="210"/>
                    </a:cubicBezTo>
                    <a:cubicBezTo>
                      <a:pt x="133" y="208"/>
                      <a:pt x="133" y="203"/>
                      <a:pt x="134" y="201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5" name="Freeform 116"/>
              <p:cNvSpPr/>
              <p:nvPr/>
            </p:nvSpPr>
            <p:spPr bwMode="auto">
              <a:xfrm>
                <a:off x="2763838" y="2994025"/>
                <a:ext cx="296863" cy="250825"/>
              </a:xfrm>
              <a:custGeom>
                <a:avLst/>
                <a:gdLst/>
                <a:ahLst/>
                <a:cxnLst>
                  <a:cxn ang="0">
                    <a:pos x="15" y="8"/>
                  </a:cxn>
                  <a:cxn ang="0">
                    <a:pos x="6" y="21"/>
                  </a:cxn>
                  <a:cxn ang="0">
                    <a:pos x="4" y="29"/>
                  </a:cxn>
                  <a:cxn ang="0">
                    <a:pos x="2" y="34"/>
                  </a:cxn>
                  <a:cxn ang="0">
                    <a:pos x="7" y="37"/>
                  </a:cxn>
                  <a:cxn ang="0">
                    <a:pos x="12" y="44"/>
                  </a:cxn>
                  <a:cxn ang="0">
                    <a:pos x="20" y="59"/>
                  </a:cxn>
                  <a:cxn ang="0">
                    <a:pos x="39" y="61"/>
                  </a:cxn>
                  <a:cxn ang="0">
                    <a:pos x="55" y="68"/>
                  </a:cxn>
                  <a:cxn ang="0">
                    <a:pos x="68" y="71"/>
                  </a:cxn>
                  <a:cxn ang="0">
                    <a:pos x="65" y="92"/>
                  </a:cxn>
                  <a:cxn ang="0">
                    <a:pos x="70" y="100"/>
                  </a:cxn>
                  <a:cxn ang="0">
                    <a:pos x="69" y="109"/>
                  </a:cxn>
                  <a:cxn ang="0">
                    <a:pos x="71" y="115"/>
                  </a:cxn>
                  <a:cxn ang="0">
                    <a:pos x="70" y="115"/>
                  </a:cxn>
                  <a:cxn ang="0">
                    <a:pos x="78" y="127"/>
                  </a:cxn>
                  <a:cxn ang="0">
                    <a:pos x="85" y="130"/>
                  </a:cxn>
                  <a:cxn ang="0">
                    <a:pos x="91" y="129"/>
                  </a:cxn>
                  <a:cxn ang="0">
                    <a:pos x="99" y="124"/>
                  </a:cxn>
                  <a:cxn ang="0">
                    <a:pos x="106" y="121"/>
                  </a:cxn>
                  <a:cxn ang="0">
                    <a:pos x="113" y="115"/>
                  </a:cxn>
                  <a:cxn ang="0">
                    <a:pos x="114" y="110"/>
                  </a:cxn>
                  <a:cxn ang="0">
                    <a:pos x="108" y="109"/>
                  </a:cxn>
                  <a:cxn ang="0">
                    <a:pos x="105" y="101"/>
                  </a:cxn>
                  <a:cxn ang="0">
                    <a:pos x="101" y="93"/>
                  </a:cxn>
                  <a:cxn ang="0">
                    <a:pos x="108" y="92"/>
                  </a:cxn>
                  <a:cxn ang="0">
                    <a:pos x="118" y="95"/>
                  </a:cxn>
                  <a:cxn ang="0">
                    <a:pos x="123" y="95"/>
                  </a:cxn>
                  <a:cxn ang="0">
                    <a:pos x="130" y="91"/>
                  </a:cxn>
                  <a:cxn ang="0">
                    <a:pos x="144" y="86"/>
                  </a:cxn>
                  <a:cxn ang="0">
                    <a:pos x="147" y="82"/>
                  </a:cxn>
                  <a:cxn ang="0">
                    <a:pos x="140" y="72"/>
                  </a:cxn>
                  <a:cxn ang="0">
                    <a:pos x="141" y="66"/>
                  </a:cxn>
                  <a:cxn ang="0">
                    <a:pos x="146" y="61"/>
                  </a:cxn>
                  <a:cxn ang="0">
                    <a:pos x="148" y="55"/>
                  </a:cxn>
                  <a:cxn ang="0">
                    <a:pos x="152" y="47"/>
                  </a:cxn>
                  <a:cxn ang="0">
                    <a:pos x="156" y="42"/>
                  </a:cxn>
                  <a:cxn ang="0">
                    <a:pos x="140" y="40"/>
                  </a:cxn>
                  <a:cxn ang="0">
                    <a:pos x="143" y="31"/>
                  </a:cxn>
                  <a:cxn ang="0">
                    <a:pos x="126" y="25"/>
                  </a:cxn>
                  <a:cxn ang="0">
                    <a:pos x="128" y="19"/>
                  </a:cxn>
                  <a:cxn ang="0">
                    <a:pos x="118" y="16"/>
                  </a:cxn>
                  <a:cxn ang="0">
                    <a:pos x="96" y="24"/>
                  </a:cxn>
                  <a:cxn ang="0">
                    <a:pos x="75" y="17"/>
                  </a:cxn>
                  <a:cxn ang="0">
                    <a:pos x="60" y="15"/>
                  </a:cxn>
                  <a:cxn ang="0">
                    <a:pos x="52" y="6"/>
                  </a:cxn>
                  <a:cxn ang="0">
                    <a:pos x="42" y="0"/>
                  </a:cxn>
                  <a:cxn ang="0">
                    <a:pos x="39" y="7"/>
                  </a:cxn>
                  <a:cxn ang="0">
                    <a:pos x="24" y="16"/>
                  </a:cxn>
                  <a:cxn ang="0">
                    <a:pos x="27" y="32"/>
                  </a:cxn>
                  <a:cxn ang="0">
                    <a:pos x="15" y="28"/>
                  </a:cxn>
                  <a:cxn ang="0">
                    <a:pos x="20" y="14"/>
                  </a:cxn>
                  <a:cxn ang="0">
                    <a:pos x="19" y="6"/>
                  </a:cxn>
                  <a:cxn ang="0">
                    <a:pos x="15" y="8"/>
                  </a:cxn>
                </a:cxnLst>
                <a:rect l="0" t="0" r="r" b="b"/>
                <a:pathLst>
                  <a:path w="156" h="131">
                    <a:moveTo>
                      <a:pt x="15" y="8"/>
                    </a:moveTo>
                    <a:cubicBezTo>
                      <a:pt x="12" y="12"/>
                      <a:pt x="6" y="16"/>
                      <a:pt x="6" y="21"/>
                    </a:cubicBezTo>
                    <a:cubicBezTo>
                      <a:pt x="5" y="25"/>
                      <a:pt x="6" y="27"/>
                      <a:pt x="4" y="29"/>
                    </a:cubicBezTo>
                    <a:cubicBezTo>
                      <a:pt x="2" y="31"/>
                      <a:pt x="0" y="34"/>
                      <a:pt x="2" y="34"/>
                    </a:cubicBezTo>
                    <a:cubicBezTo>
                      <a:pt x="5" y="34"/>
                      <a:pt x="7" y="34"/>
                      <a:pt x="7" y="37"/>
                    </a:cubicBezTo>
                    <a:cubicBezTo>
                      <a:pt x="7" y="39"/>
                      <a:pt x="13" y="40"/>
                      <a:pt x="12" y="44"/>
                    </a:cubicBezTo>
                    <a:cubicBezTo>
                      <a:pt x="12" y="48"/>
                      <a:pt x="10" y="59"/>
                      <a:pt x="20" y="59"/>
                    </a:cubicBezTo>
                    <a:cubicBezTo>
                      <a:pt x="29" y="59"/>
                      <a:pt x="35" y="55"/>
                      <a:pt x="39" y="61"/>
                    </a:cubicBezTo>
                    <a:cubicBezTo>
                      <a:pt x="43" y="66"/>
                      <a:pt x="48" y="68"/>
                      <a:pt x="55" y="68"/>
                    </a:cubicBezTo>
                    <a:cubicBezTo>
                      <a:pt x="61" y="67"/>
                      <a:pt x="71" y="66"/>
                      <a:pt x="68" y="71"/>
                    </a:cubicBezTo>
                    <a:cubicBezTo>
                      <a:pt x="65" y="77"/>
                      <a:pt x="62" y="88"/>
                      <a:pt x="65" y="92"/>
                    </a:cubicBezTo>
                    <a:cubicBezTo>
                      <a:pt x="68" y="95"/>
                      <a:pt x="72" y="98"/>
                      <a:pt x="70" y="100"/>
                    </a:cubicBezTo>
                    <a:cubicBezTo>
                      <a:pt x="67" y="103"/>
                      <a:pt x="66" y="106"/>
                      <a:pt x="69" y="109"/>
                    </a:cubicBezTo>
                    <a:cubicBezTo>
                      <a:pt x="72" y="111"/>
                      <a:pt x="71" y="114"/>
                      <a:pt x="71" y="115"/>
                    </a:cubicBezTo>
                    <a:cubicBezTo>
                      <a:pt x="71" y="115"/>
                      <a:pt x="71" y="115"/>
                      <a:pt x="70" y="115"/>
                    </a:cubicBezTo>
                    <a:cubicBezTo>
                      <a:pt x="74" y="120"/>
                      <a:pt x="76" y="125"/>
                      <a:pt x="78" y="127"/>
                    </a:cubicBezTo>
                    <a:cubicBezTo>
                      <a:pt x="82" y="130"/>
                      <a:pt x="83" y="131"/>
                      <a:pt x="85" y="130"/>
                    </a:cubicBezTo>
                    <a:cubicBezTo>
                      <a:pt x="87" y="128"/>
                      <a:pt x="89" y="127"/>
                      <a:pt x="91" y="129"/>
                    </a:cubicBezTo>
                    <a:cubicBezTo>
                      <a:pt x="93" y="130"/>
                      <a:pt x="96" y="127"/>
                      <a:pt x="99" y="124"/>
                    </a:cubicBezTo>
                    <a:cubicBezTo>
                      <a:pt x="102" y="122"/>
                      <a:pt x="105" y="124"/>
                      <a:pt x="106" y="121"/>
                    </a:cubicBezTo>
                    <a:cubicBezTo>
                      <a:pt x="107" y="117"/>
                      <a:pt x="109" y="115"/>
                      <a:pt x="113" y="115"/>
                    </a:cubicBezTo>
                    <a:cubicBezTo>
                      <a:pt x="117" y="114"/>
                      <a:pt x="117" y="110"/>
                      <a:pt x="114" y="110"/>
                    </a:cubicBezTo>
                    <a:cubicBezTo>
                      <a:pt x="112" y="110"/>
                      <a:pt x="108" y="113"/>
                      <a:pt x="108" y="109"/>
                    </a:cubicBezTo>
                    <a:cubicBezTo>
                      <a:pt x="108" y="104"/>
                      <a:pt x="105" y="105"/>
                      <a:pt x="105" y="101"/>
                    </a:cubicBezTo>
                    <a:cubicBezTo>
                      <a:pt x="105" y="98"/>
                      <a:pt x="105" y="95"/>
                      <a:pt x="101" y="93"/>
                    </a:cubicBezTo>
                    <a:cubicBezTo>
                      <a:pt x="97" y="91"/>
                      <a:pt x="106" y="90"/>
                      <a:pt x="108" y="92"/>
                    </a:cubicBezTo>
                    <a:cubicBezTo>
                      <a:pt x="110" y="94"/>
                      <a:pt x="118" y="92"/>
                      <a:pt x="118" y="95"/>
                    </a:cubicBezTo>
                    <a:cubicBezTo>
                      <a:pt x="119" y="98"/>
                      <a:pt x="123" y="99"/>
                      <a:pt x="123" y="95"/>
                    </a:cubicBezTo>
                    <a:cubicBezTo>
                      <a:pt x="123" y="92"/>
                      <a:pt x="127" y="90"/>
                      <a:pt x="130" y="91"/>
                    </a:cubicBezTo>
                    <a:cubicBezTo>
                      <a:pt x="134" y="92"/>
                      <a:pt x="141" y="87"/>
                      <a:pt x="144" y="86"/>
                    </a:cubicBezTo>
                    <a:cubicBezTo>
                      <a:pt x="146" y="85"/>
                      <a:pt x="146" y="83"/>
                      <a:pt x="147" y="82"/>
                    </a:cubicBezTo>
                    <a:cubicBezTo>
                      <a:pt x="145" y="78"/>
                      <a:pt x="142" y="74"/>
                      <a:pt x="140" y="72"/>
                    </a:cubicBezTo>
                    <a:cubicBezTo>
                      <a:pt x="137" y="70"/>
                      <a:pt x="142" y="69"/>
                      <a:pt x="141" y="66"/>
                    </a:cubicBezTo>
                    <a:cubicBezTo>
                      <a:pt x="141" y="64"/>
                      <a:pt x="141" y="62"/>
                      <a:pt x="146" y="61"/>
                    </a:cubicBezTo>
                    <a:cubicBezTo>
                      <a:pt x="152" y="61"/>
                      <a:pt x="151" y="57"/>
                      <a:pt x="148" y="55"/>
                    </a:cubicBezTo>
                    <a:cubicBezTo>
                      <a:pt x="145" y="53"/>
                      <a:pt x="149" y="49"/>
                      <a:pt x="152" y="47"/>
                    </a:cubicBezTo>
                    <a:cubicBezTo>
                      <a:pt x="153" y="47"/>
                      <a:pt x="155" y="45"/>
                      <a:pt x="156" y="42"/>
                    </a:cubicBezTo>
                    <a:cubicBezTo>
                      <a:pt x="151" y="40"/>
                      <a:pt x="143" y="40"/>
                      <a:pt x="140" y="40"/>
                    </a:cubicBezTo>
                    <a:cubicBezTo>
                      <a:pt x="136" y="41"/>
                      <a:pt x="143" y="36"/>
                      <a:pt x="143" y="31"/>
                    </a:cubicBezTo>
                    <a:cubicBezTo>
                      <a:pt x="143" y="27"/>
                      <a:pt x="131" y="26"/>
                      <a:pt x="126" y="25"/>
                    </a:cubicBezTo>
                    <a:cubicBezTo>
                      <a:pt x="121" y="24"/>
                      <a:pt x="123" y="19"/>
                      <a:pt x="128" y="19"/>
                    </a:cubicBezTo>
                    <a:cubicBezTo>
                      <a:pt x="133" y="18"/>
                      <a:pt x="125" y="15"/>
                      <a:pt x="118" y="16"/>
                    </a:cubicBezTo>
                    <a:cubicBezTo>
                      <a:pt x="111" y="17"/>
                      <a:pt x="102" y="21"/>
                      <a:pt x="96" y="24"/>
                    </a:cubicBezTo>
                    <a:cubicBezTo>
                      <a:pt x="91" y="27"/>
                      <a:pt x="81" y="15"/>
                      <a:pt x="75" y="17"/>
                    </a:cubicBezTo>
                    <a:cubicBezTo>
                      <a:pt x="69" y="20"/>
                      <a:pt x="60" y="20"/>
                      <a:pt x="60" y="15"/>
                    </a:cubicBezTo>
                    <a:cubicBezTo>
                      <a:pt x="61" y="10"/>
                      <a:pt x="58" y="6"/>
                      <a:pt x="52" y="6"/>
                    </a:cubicBezTo>
                    <a:cubicBezTo>
                      <a:pt x="45" y="7"/>
                      <a:pt x="47" y="0"/>
                      <a:pt x="42" y="0"/>
                    </a:cubicBezTo>
                    <a:cubicBezTo>
                      <a:pt x="37" y="0"/>
                      <a:pt x="42" y="6"/>
                      <a:pt x="39" y="7"/>
                    </a:cubicBezTo>
                    <a:cubicBezTo>
                      <a:pt x="36" y="9"/>
                      <a:pt x="24" y="11"/>
                      <a:pt x="24" y="16"/>
                    </a:cubicBezTo>
                    <a:cubicBezTo>
                      <a:pt x="23" y="20"/>
                      <a:pt x="30" y="28"/>
                      <a:pt x="27" y="32"/>
                    </a:cubicBezTo>
                    <a:cubicBezTo>
                      <a:pt x="25" y="37"/>
                      <a:pt x="18" y="33"/>
                      <a:pt x="15" y="28"/>
                    </a:cubicBezTo>
                    <a:cubicBezTo>
                      <a:pt x="13" y="24"/>
                      <a:pt x="22" y="16"/>
                      <a:pt x="20" y="14"/>
                    </a:cubicBezTo>
                    <a:cubicBezTo>
                      <a:pt x="19" y="12"/>
                      <a:pt x="18" y="8"/>
                      <a:pt x="19" y="6"/>
                    </a:cubicBezTo>
                    <a:cubicBezTo>
                      <a:pt x="17" y="6"/>
                      <a:pt x="16" y="7"/>
                      <a:pt x="15" y="8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6" name="Freeform 117"/>
              <p:cNvSpPr/>
              <p:nvPr/>
            </p:nvSpPr>
            <p:spPr bwMode="auto">
              <a:xfrm>
                <a:off x="3097213" y="3122613"/>
                <a:ext cx="92075" cy="96838"/>
              </a:xfrm>
              <a:custGeom>
                <a:avLst/>
                <a:gdLst/>
                <a:ahLst/>
                <a:cxnLst>
                  <a:cxn ang="0">
                    <a:pos x="11" y="10"/>
                  </a:cxn>
                  <a:cxn ang="0">
                    <a:pos x="6" y="16"/>
                  </a:cxn>
                  <a:cxn ang="0">
                    <a:pos x="2" y="25"/>
                  </a:cxn>
                  <a:cxn ang="0">
                    <a:pos x="11" y="37"/>
                  </a:cxn>
                  <a:cxn ang="0">
                    <a:pos x="18" y="50"/>
                  </a:cxn>
                  <a:cxn ang="0">
                    <a:pos x="23" y="50"/>
                  </a:cxn>
                  <a:cxn ang="0">
                    <a:pos x="28" y="43"/>
                  </a:cxn>
                  <a:cxn ang="0">
                    <a:pos x="41" y="43"/>
                  </a:cxn>
                  <a:cxn ang="0">
                    <a:pos x="42" y="45"/>
                  </a:cxn>
                  <a:cxn ang="0">
                    <a:pos x="45" y="39"/>
                  </a:cxn>
                  <a:cxn ang="0">
                    <a:pos x="44" y="24"/>
                  </a:cxn>
                  <a:cxn ang="0">
                    <a:pos x="46" y="11"/>
                  </a:cxn>
                  <a:cxn ang="0">
                    <a:pos x="48" y="5"/>
                  </a:cxn>
                  <a:cxn ang="0">
                    <a:pos x="37" y="3"/>
                  </a:cxn>
                  <a:cxn ang="0">
                    <a:pos x="22" y="3"/>
                  </a:cxn>
                  <a:cxn ang="0">
                    <a:pos x="14" y="3"/>
                  </a:cxn>
                  <a:cxn ang="0">
                    <a:pos x="13" y="3"/>
                  </a:cxn>
                  <a:cxn ang="0">
                    <a:pos x="11" y="10"/>
                  </a:cxn>
                </a:cxnLst>
                <a:rect l="0" t="0" r="r" b="b"/>
                <a:pathLst>
                  <a:path w="48" h="51">
                    <a:moveTo>
                      <a:pt x="11" y="10"/>
                    </a:moveTo>
                    <a:cubicBezTo>
                      <a:pt x="13" y="14"/>
                      <a:pt x="9" y="15"/>
                      <a:pt x="6" y="16"/>
                    </a:cubicBezTo>
                    <a:cubicBezTo>
                      <a:pt x="3" y="16"/>
                      <a:pt x="4" y="23"/>
                      <a:pt x="2" y="25"/>
                    </a:cubicBezTo>
                    <a:cubicBezTo>
                      <a:pt x="0" y="27"/>
                      <a:pt x="9" y="33"/>
                      <a:pt x="11" y="37"/>
                    </a:cubicBezTo>
                    <a:cubicBezTo>
                      <a:pt x="12" y="40"/>
                      <a:pt x="15" y="45"/>
                      <a:pt x="18" y="50"/>
                    </a:cubicBezTo>
                    <a:cubicBezTo>
                      <a:pt x="20" y="50"/>
                      <a:pt x="22" y="51"/>
                      <a:pt x="23" y="50"/>
                    </a:cubicBezTo>
                    <a:cubicBezTo>
                      <a:pt x="26" y="48"/>
                      <a:pt x="24" y="43"/>
                      <a:pt x="28" y="43"/>
                    </a:cubicBezTo>
                    <a:cubicBezTo>
                      <a:pt x="33" y="43"/>
                      <a:pt x="39" y="41"/>
                      <a:pt x="41" y="43"/>
                    </a:cubicBezTo>
                    <a:cubicBezTo>
                      <a:pt x="41" y="44"/>
                      <a:pt x="41" y="44"/>
                      <a:pt x="42" y="45"/>
                    </a:cubicBezTo>
                    <a:cubicBezTo>
                      <a:pt x="43" y="43"/>
                      <a:pt x="45" y="40"/>
                      <a:pt x="45" y="39"/>
                    </a:cubicBezTo>
                    <a:cubicBezTo>
                      <a:pt x="46" y="38"/>
                      <a:pt x="46" y="29"/>
                      <a:pt x="44" y="24"/>
                    </a:cubicBezTo>
                    <a:cubicBezTo>
                      <a:pt x="42" y="20"/>
                      <a:pt x="43" y="13"/>
                      <a:pt x="46" y="11"/>
                    </a:cubicBezTo>
                    <a:cubicBezTo>
                      <a:pt x="46" y="11"/>
                      <a:pt x="47" y="8"/>
                      <a:pt x="48" y="5"/>
                    </a:cubicBezTo>
                    <a:cubicBezTo>
                      <a:pt x="44" y="4"/>
                      <a:pt x="40" y="2"/>
                      <a:pt x="37" y="3"/>
                    </a:cubicBezTo>
                    <a:cubicBezTo>
                      <a:pt x="31" y="4"/>
                      <a:pt x="25" y="6"/>
                      <a:pt x="22" y="3"/>
                    </a:cubicBezTo>
                    <a:cubicBezTo>
                      <a:pt x="20" y="0"/>
                      <a:pt x="17" y="0"/>
                      <a:pt x="14" y="3"/>
                    </a:cubicBezTo>
                    <a:cubicBezTo>
                      <a:pt x="14" y="3"/>
                      <a:pt x="13" y="3"/>
                      <a:pt x="13" y="3"/>
                    </a:cubicBezTo>
                    <a:cubicBezTo>
                      <a:pt x="12" y="6"/>
                      <a:pt x="11" y="9"/>
                      <a:pt x="11" y="10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7" name="Freeform 118"/>
              <p:cNvSpPr/>
              <p:nvPr/>
            </p:nvSpPr>
            <p:spPr bwMode="auto">
              <a:xfrm>
                <a:off x="3025775" y="3073400"/>
                <a:ext cx="106363" cy="158750"/>
              </a:xfrm>
              <a:custGeom>
                <a:avLst/>
                <a:gdLst/>
                <a:ahLst/>
                <a:cxnLst>
                  <a:cxn ang="0">
                    <a:pos x="15" y="5"/>
                  </a:cxn>
                  <a:cxn ang="0">
                    <a:pos x="11" y="13"/>
                  </a:cxn>
                  <a:cxn ang="0">
                    <a:pos x="9" y="19"/>
                  </a:cxn>
                  <a:cxn ang="0">
                    <a:pos x="4" y="24"/>
                  </a:cxn>
                  <a:cxn ang="0">
                    <a:pos x="3" y="30"/>
                  </a:cxn>
                  <a:cxn ang="0">
                    <a:pos x="10" y="40"/>
                  </a:cxn>
                  <a:cxn ang="0">
                    <a:pos x="14" y="37"/>
                  </a:cxn>
                  <a:cxn ang="0">
                    <a:pos x="19" y="47"/>
                  </a:cxn>
                  <a:cxn ang="0">
                    <a:pos x="20" y="56"/>
                  </a:cxn>
                  <a:cxn ang="0">
                    <a:pos x="22" y="76"/>
                  </a:cxn>
                  <a:cxn ang="0">
                    <a:pos x="35" y="80"/>
                  </a:cxn>
                  <a:cxn ang="0">
                    <a:pos x="42" y="77"/>
                  </a:cxn>
                  <a:cxn ang="0">
                    <a:pos x="48" y="75"/>
                  </a:cxn>
                  <a:cxn ang="0">
                    <a:pos x="56" y="75"/>
                  </a:cxn>
                  <a:cxn ang="0">
                    <a:pos x="49" y="62"/>
                  </a:cxn>
                  <a:cxn ang="0">
                    <a:pos x="40" y="50"/>
                  </a:cxn>
                  <a:cxn ang="0">
                    <a:pos x="44" y="41"/>
                  </a:cxn>
                  <a:cxn ang="0">
                    <a:pos x="49" y="35"/>
                  </a:cxn>
                  <a:cxn ang="0">
                    <a:pos x="51" y="28"/>
                  </a:cxn>
                  <a:cxn ang="0">
                    <a:pos x="40" y="19"/>
                  </a:cxn>
                  <a:cxn ang="0">
                    <a:pos x="35" y="12"/>
                  </a:cxn>
                  <a:cxn ang="0">
                    <a:pos x="23" y="3"/>
                  </a:cxn>
                  <a:cxn ang="0">
                    <a:pos x="19" y="0"/>
                  </a:cxn>
                  <a:cxn ang="0">
                    <a:pos x="15" y="5"/>
                  </a:cxn>
                </a:cxnLst>
                <a:rect l="0" t="0" r="r" b="b"/>
                <a:pathLst>
                  <a:path w="56" h="83">
                    <a:moveTo>
                      <a:pt x="15" y="5"/>
                    </a:moveTo>
                    <a:cubicBezTo>
                      <a:pt x="12" y="7"/>
                      <a:pt x="8" y="11"/>
                      <a:pt x="11" y="13"/>
                    </a:cubicBezTo>
                    <a:cubicBezTo>
                      <a:pt x="14" y="15"/>
                      <a:pt x="15" y="19"/>
                      <a:pt x="9" y="19"/>
                    </a:cubicBezTo>
                    <a:cubicBezTo>
                      <a:pt x="4" y="20"/>
                      <a:pt x="4" y="22"/>
                      <a:pt x="4" y="24"/>
                    </a:cubicBezTo>
                    <a:cubicBezTo>
                      <a:pt x="5" y="27"/>
                      <a:pt x="0" y="28"/>
                      <a:pt x="3" y="30"/>
                    </a:cubicBezTo>
                    <a:cubicBezTo>
                      <a:pt x="5" y="32"/>
                      <a:pt x="8" y="36"/>
                      <a:pt x="10" y="40"/>
                    </a:cubicBezTo>
                    <a:cubicBezTo>
                      <a:pt x="11" y="38"/>
                      <a:pt x="12" y="37"/>
                      <a:pt x="14" y="37"/>
                    </a:cubicBezTo>
                    <a:cubicBezTo>
                      <a:pt x="19" y="38"/>
                      <a:pt x="15" y="45"/>
                      <a:pt x="19" y="47"/>
                    </a:cubicBezTo>
                    <a:cubicBezTo>
                      <a:pt x="23" y="48"/>
                      <a:pt x="23" y="54"/>
                      <a:pt x="20" y="56"/>
                    </a:cubicBezTo>
                    <a:cubicBezTo>
                      <a:pt x="17" y="58"/>
                      <a:pt x="16" y="69"/>
                      <a:pt x="22" y="76"/>
                    </a:cubicBezTo>
                    <a:cubicBezTo>
                      <a:pt x="29" y="83"/>
                      <a:pt x="33" y="82"/>
                      <a:pt x="35" y="80"/>
                    </a:cubicBezTo>
                    <a:cubicBezTo>
                      <a:pt x="36" y="78"/>
                      <a:pt x="41" y="80"/>
                      <a:pt x="42" y="77"/>
                    </a:cubicBezTo>
                    <a:cubicBezTo>
                      <a:pt x="43" y="75"/>
                      <a:pt x="45" y="78"/>
                      <a:pt x="48" y="75"/>
                    </a:cubicBezTo>
                    <a:cubicBezTo>
                      <a:pt x="49" y="73"/>
                      <a:pt x="53" y="74"/>
                      <a:pt x="56" y="75"/>
                    </a:cubicBezTo>
                    <a:cubicBezTo>
                      <a:pt x="53" y="70"/>
                      <a:pt x="50" y="65"/>
                      <a:pt x="49" y="62"/>
                    </a:cubicBezTo>
                    <a:cubicBezTo>
                      <a:pt x="47" y="58"/>
                      <a:pt x="38" y="52"/>
                      <a:pt x="40" y="50"/>
                    </a:cubicBezTo>
                    <a:cubicBezTo>
                      <a:pt x="42" y="48"/>
                      <a:pt x="41" y="41"/>
                      <a:pt x="44" y="41"/>
                    </a:cubicBezTo>
                    <a:cubicBezTo>
                      <a:pt x="47" y="40"/>
                      <a:pt x="51" y="39"/>
                      <a:pt x="49" y="35"/>
                    </a:cubicBezTo>
                    <a:cubicBezTo>
                      <a:pt x="49" y="34"/>
                      <a:pt x="50" y="31"/>
                      <a:pt x="51" y="28"/>
                    </a:cubicBezTo>
                    <a:cubicBezTo>
                      <a:pt x="48" y="28"/>
                      <a:pt x="43" y="19"/>
                      <a:pt x="40" y="19"/>
                    </a:cubicBezTo>
                    <a:cubicBezTo>
                      <a:pt x="37" y="19"/>
                      <a:pt x="34" y="16"/>
                      <a:pt x="35" y="12"/>
                    </a:cubicBezTo>
                    <a:cubicBezTo>
                      <a:pt x="35" y="8"/>
                      <a:pt x="28" y="7"/>
                      <a:pt x="23" y="3"/>
                    </a:cubicBezTo>
                    <a:cubicBezTo>
                      <a:pt x="22" y="1"/>
                      <a:pt x="21" y="1"/>
                      <a:pt x="19" y="0"/>
                    </a:cubicBezTo>
                    <a:cubicBezTo>
                      <a:pt x="18" y="3"/>
                      <a:pt x="16" y="5"/>
                      <a:pt x="15" y="5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8" name="Freeform 119"/>
              <p:cNvSpPr/>
              <p:nvPr/>
            </p:nvSpPr>
            <p:spPr bwMode="auto">
              <a:xfrm>
                <a:off x="3178175" y="3132138"/>
                <a:ext cx="66675" cy="84138"/>
              </a:xfrm>
              <a:custGeom>
                <a:avLst/>
                <a:gdLst/>
                <a:ahLst/>
                <a:cxnLst>
                  <a:cxn ang="0">
                    <a:pos x="2" y="19"/>
                  </a:cxn>
                  <a:cxn ang="0">
                    <a:pos x="3" y="34"/>
                  </a:cxn>
                  <a:cxn ang="0">
                    <a:pos x="0" y="40"/>
                  </a:cxn>
                  <a:cxn ang="0">
                    <a:pos x="10" y="42"/>
                  </a:cxn>
                  <a:cxn ang="0">
                    <a:pos x="22" y="37"/>
                  </a:cxn>
                  <a:cxn ang="0">
                    <a:pos x="35" y="19"/>
                  </a:cxn>
                  <a:cxn ang="0">
                    <a:pos x="35" y="19"/>
                  </a:cxn>
                  <a:cxn ang="0">
                    <a:pos x="16" y="4"/>
                  </a:cxn>
                  <a:cxn ang="0">
                    <a:pos x="6" y="0"/>
                  </a:cxn>
                  <a:cxn ang="0">
                    <a:pos x="4" y="6"/>
                  </a:cxn>
                  <a:cxn ang="0">
                    <a:pos x="2" y="19"/>
                  </a:cxn>
                </a:cxnLst>
                <a:rect l="0" t="0" r="r" b="b"/>
                <a:pathLst>
                  <a:path w="35" h="44">
                    <a:moveTo>
                      <a:pt x="2" y="19"/>
                    </a:moveTo>
                    <a:cubicBezTo>
                      <a:pt x="4" y="24"/>
                      <a:pt x="4" y="33"/>
                      <a:pt x="3" y="34"/>
                    </a:cubicBezTo>
                    <a:cubicBezTo>
                      <a:pt x="3" y="35"/>
                      <a:pt x="1" y="38"/>
                      <a:pt x="0" y="40"/>
                    </a:cubicBezTo>
                    <a:cubicBezTo>
                      <a:pt x="2" y="42"/>
                      <a:pt x="5" y="43"/>
                      <a:pt x="10" y="42"/>
                    </a:cubicBezTo>
                    <a:cubicBezTo>
                      <a:pt x="16" y="40"/>
                      <a:pt x="19" y="44"/>
                      <a:pt x="22" y="37"/>
                    </a:cubicBezTo>
                    <a:cubicBezTo>
                      <a:pt x="24" y="31"/>
                      <a:pt x="30" y="23"/>
                      <a:pt x="35" y="19"/>
                    </a:cubicBezTo>
                    <a:cubicBezTo>
                      <a:pt x="35" y="19"/>
                      <a:pt x="35" y="19"/>
                      <a:pt x="35" y="19"/>
                    </a:cubicBezTo>
                    <a:cubicBezTo>
                      <a:pt x="30" y="17"/>
                      <a:pt x="23" y="5"/>
                      <a:pt x="16" y="4"/>
                    </a:cubicBezTo>
                    <a:cubicBezTo>
                      <a:pt x="12" y="3"/>
                      <a:pt x="9" y="2"/>
                      <a:pt x="6" y="0"/>
                    </a:cubicBezTo>
                    <a:cubicBezTo>
                      <a:pt x="5" y="3"/>
                      <a:pt x="4" y="6"/>
                      <a:pt x="4" y="6"/>
                    </a:cubicBezTo>
                    <a:cubicBezTo>
                      <a:pt x="1" y="8"/>
                      <a:pt x="0" y="15"/>
                      <a:pt x="2" y="19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9" name="Freeform 120"/>
              <p:cNvSpPr/>
              <p:nvPr/>
            </p:nvSpPr>
            <p:spPr bwMode="auto">
              <a:xfrm>
                <a:off x="2520950" y="2738438"/>
                <a:ext cx="227013" cy="80963"/>
              </a:xfrm>
              <a:custGeom>
                <a:avLst/>
                <a:gdLst/>
                <a:ahLst/>
                <a:cxnLst>
                  <a:cxn ang="0">
                    <a:pos x="96" y="27"/>
                  </a:cxn>
                  <a:cxn ang="0">
                    <a:pos x="42" y="5"/>
                  </a:cxn>
                  <a:cxn ang="0">
                    <a:pos x="2" y="19"/>
                  </a:cxn>
                  <a:cxn ang="0">
                    <a:pos x="21" y="10"/>
                  </a:cxn>
                  <a:cxn ang="0">
                    <a:pos x="32" y="15"/>
                  </a:cxn>
                  <a:cxn ang="0">
                    <a:pos x="51" y="19"/>
                  </a:cxn>
                  <a:cxn ang="0">
                    <a:pos x="75" y="32"/>
                  </a:cxn>
                  <a:cxn ang="0">
                    <a:pos x="81" y="41"/>
                  </a:cxn>
                  <a:cxn ang="0">
                    <a:pos x="117" y="40"/>
                  </a:cxn>
                  <a:cxn ang="0">
                    <a:pos x="96" y="27"/>
                  </a:cxn>
                </a:cxnLst>
                <a:rect l="0" t="0" r="r" b="b"/>
                <a:pathLst>
                  <a:path w="119" h="43">
                    <a:moveTo>
                      <a:pt x="96" y="27"/>
                    </a:moveTo>
                    <a:cubicBezTo>
                      <a:pt x="89" y="27"/>
                      <a:pt x="64" y="10"/>
                      <a:pt x="42" y="5"/>
                    </a:cubicBezTo>
                    <a:cubicBezTo>
                      <a:pt x="19" y="0"/>
                      <a:pt x="0" y="16"/>
                      <a:pt x="2" y="19"/>
                    </a:cubicBezTo>
                    <a:cubicBezTo>
                      <a:pt x="5" y="23"/>
                      <a:pt x="16" y="14"/>
                      <a:pt x="21" y="10"/>
                    </a:cubicBezTo>
                    <a:cubicBezTo>
                      <a:pt x="27" y="6"/>
                      <a:pt x="32" y="12"/>
                      <a:pt x="32" y="15"/>
                    </a:cubicBezTo>
                    <a:cubicBezTo>
                      <a:pt x="33" y="17"/>
                      <a:pt x="40" y="19"/>
                      <a:pt x="51" y="19"/>
                    </a:cubicBezTo>
                    <a:cubicBezTo>
                      <a:pt x="63" y="20"/>
                      <a:pt x="64" y="29"/>
                      <a:pt x="75" y="32"/>
                    </a:cubicBezTo>
                    <a:cubicBezTo>
                      <a:pt x="86" y="34"/>
                      <a:pt x="75" y="39"/>
                      <a:pt x="81" y="41"/>
                    </a:cubicBezTo>
                    <a:cubicBezTo>
                      <a:pt x="86" y="43"/>
                      <a:pt x="115" y="42"/>
                      <a:pt x="117" y="40"/>
                    </a:cubicBezTo>
                    <a:cubicBezTo>
                      <a:pt x="119" y="37"/>
                      <a:pt x="104" y="27"/>
                      <a:pt x="96" y="27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0" name="Freeform 121"/>
              <p:cNvSpPr/>
              <p:nvPr/>
            </p:nvSpPr>
            <p:spPr bwMode="auto">
              <a:xfrm>
                <a:off x="2651125" y="2846388"/>
                <a:ext cx="52388" cy="25400"/>
              </a:xfrm>
              <a:custGeom>
                <a:avLst/>
                <a:gdLst/>
                <a:ahLst/>
                <a:cxnLst>
                  <a:cxn ang="0">
                    <a:pos x="3" y="5"/>
                  </a:cxn>
                  <a:cxn ang="0">
                    <a:pos x="26" y="9"/>
                  </a:cxn>
                  <a:cxn ang="0">
                    <a:pos x="3" y="5"/>
                  </a:cxn>
                </a:cxnLst>
                <a:rect l="0" t="0" r="r" b="b"/>
                <a:pathLst>
                  <a:path w="28" h="13">
                    <a:moveTo>
                      <a:pt x="3" y="5"/>
                    </a:moveTo>
                    <a:cubicBezTo>
                      <a:pt x="5" y="8"/>
                      <a:pt x="24" y="13"/>
                      <a:pt x="26" y="9"/>
                    </a:cubicBezTo>
                    <a:cubicBezTo>
                      <a:pt x="28" y="4"/>
                      <a:pt x="0" y="0"/>
                      <a:pt x="3" y="5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1" name="Freeform 122"/>
              <p:cNvSpPr/>
              <p:nvPr/>
            </p:nvSpPr>
            <p:spPr bwMode="auto">
              <a:xfrm>
                <a:off x="2894013" y="2844800"/>
                <a:ext cx="47625" cy="26988"/>
              </a:xfrm>
              <a:custGeom>
                <a:avLst/>
                <a:gdLst/>
                <a:ahLst/>
                <a:cxnLst>
                  <a:cxn ang="0">
                    <a:pos x="4" y="7"/>
                  </a:cxn>
                  <a:cxn ang="0">
                    <a:pos x="23" y="7"/>
                  </a:cxn>
                  <a:cxn ang="0">
                    <a:pos x="4" y="7"/>
                  </a:cxn>
                </a:cxnLst>
                <a:rect l="0" t="0" r="r" b="b"/>
                <a:pathLst>
                  <a:path w="25" h="14">
                    <a:moveTo>
                      <a:pt x="4" y="7"/>
                    </a:moveTo>
                    <a:cubicBezTo>
                      <a:pt x="9" y="14"/>
                      <a:pt x="22" y="9"/>
                      <a:pt x="23" y="7"/>
                    </a:cubicBezTo>
                    <a:cubicBezTo>
                      <a:pt x="25" y="2"/>
                      <a:pt x="0" y="0"/>
                      <a:pt x="4" y="7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2" name="Freeform 123"/>
              <p:cNvSpPr>
                <a:spLocks noEditPoints="1"/>
              </p:cNvSpPr>
              <p:nvPr/>
            </p:nvSpPr>
            <p:spPr bwMode="auto">
              <a:xfrm>
                <a:off x="2779713" y="785813"/>
                <a:ext cx="1322388" cy="985838"/>
              </a:xfrm>
              <a:custGeom>
                <a:avLst/>
                <a:gdLst/>
                <a:ahLst/>
                <a:cxnLst>
                  <a:cxn ang="0">
                    <a:pos x="606" y="59"/>
                  </a:cxn>
                  <a:cxn ang="0">
                    <a:pos x="555" y="83"/>
                  </a:cxn>
                  <a:cxn ang="0">
                    <a:pos x="552" y="52"/>
                  </a:cxn>
                  <a:cxn ang="0">
                    <a:pos x="494" y="47"/>
                  </a:cxn>
                  <a:cxn ang="0">
                    <a:pos x="551" y="38"/>
                  </a:cxn>
                  <a:cxn ang="0">
                    <a:pos x="546" y="17"/>
                  </a:cxn>
                  <a:cxn ang="0">
                    <a:pos x="467" y="1"/>
                  </a:cxn>
                  <a:cxn ang="0">
                    <a:pos x="393" y="10"/>
                  </a:cxn>
                  <a:cxn ang="0">
                    <a:pos x="337" y="11"/>
                  </a:cxn>
                  <a:cxn ang="0">
                    <a:pos x="291" y="31"/>
                  </a:cxn>
                  <a:cxn ang="0">
                    <a:pos x="280" y="37"/>
                  </a:cxn>
                  <a:cxn ang="0">
                    <a:pos x="247" y="47"/>
                  </a:cxn>
                  <a:cxn ang="0">
                    <a:pos x="216" y="58"/>
                  </a:cxn>
                  <a:cxn ang="0">
                    <a:pos x="162" y="47"/>
                  </a:cxn>
                  <a:cxn ang="0">
                    <a:pos x="133" y="70"/>
                  </a:cxn>
                  <a:cxn ang="0">
                    <a:pos x="88" y="99"/>
                  </a:cxn>
                  <a:cxn ang="0">
                    <a:pos x="0" y="142"/>
                  </a:cxn>
                  <a:cxn ang="0">
                    <a:pos x="56" y="158"/>
                  </a:cxn>
                  <a:cxn ang="0">
                    <a:pos x="16" y="172"/>
                  </a:cxn>
                  <a:cxn ang="0">
                    <a:pos x="50" y="194"/>
                  </a:cxn>
                  <a:cxn ang="0">
                    <a:pos x="95" y="192"/>
                  </a:cxn>
                  <a:cxn ang="0">
                    <a:pos x="163" y="211"/>
                  </a:cxn>
                  <a:cxn ang="0">
                    <a:pos x="197" y="256"/>
                  </a:cxn>
                  <a:cxn ang="0">
                    <a:pos x="202" y="297"/>
                  </a:cxn>
                  <a:cxn ang="0">
                    <a:pos x="245" y="312"/>
                  </a:cxn>
                  <a:cxn ang="0">
                    <a:pos x="240" y="328"/>
                  </a:cxn>
                  <a:cxn ang="0">
                    <a:pos x="234" y="356"/>
                  </a:cxn>
                  <a:cxn ang="0">
                    <a:pos x="226" y="390"/>
                  </a:cxn>
                  <a:cxn ang="0">
                    <a:pos x="235" y="436"/>
                  </a:cxn>
                  <a:cxn ang="0">
                    <a:pos x="256" y="463"/>
                  </a:cxn>
                  <a:cxn ang="0">
                    <a:pos x="287" y="498"/>
                  </a:cxn>
                  <a:cxn ang="0">
                    <a:pos x="331" y="515"/>
                  </a:cxn>
                  <a:cxn ang="0">
                    <a:pos x="344" y="471"/>
                  </a:cxn>
                  <a:cxn ang="0">
                    <a:pos x="363" y="449"/>
                  </a:cxn>
                  <a:cxn ang="0">
                    <a:pos x="365" y="427"/>
                  </a:cxn>
                  <a:cxn ang="0">
                    <a:pos x="384" y="413"/>
                  </a:cxn>
                  <a:cxn ang="0">
                    <a:pos x="401" y="409"/>
                  </a:cxn>
                  <a:cxn ang="0">
                    <a:pos x="461" y="369"/>
                  </a:cxn>
                  <a:cxn ang="0">
                    <a:pos x="500" y="359"/>
                  </a:cxn>
                  <a:cxn ang="0">
                    <a:pos x="576" y="325"/>
                  </a:cxn>
                  <a:cxn ang="0">
                    <a:pos x="535" y="316"/>
                  </a:cxn>
                  <a:cxn ang="0">
                    <a:pos x="577" y="319"/>
                  </a:cxn>
                  <a:cxn ang="0">
                    <a:pos x="569" y="280"/>
                  </a:cxn>
                  <a:cxn ang="0">
                    <a:pos x="547" y="261"/>
                  </a:cxn>
                  <a:cxn ang="0">
                    <a:pos x="596" y="254"/>
                  </a:cxn>
                  <a:cxn ang="0">
                    <a:pos x="609" y="230"/>
                  </a:cxn>
                  <a:cxn ang="0">
                    <a:pos x="603" y="193"/>
                  </a:cxn>
                  <a:cxn ang="0">
                    <a:pos x="590" y="178"/>
                  </a:cxn>
                  <a:cxn ang="0">
                    <a:pos x="595" y="162"/>
                  </a:cxn>
                  <a:cxn ang="0">
                    <a:pos x="578" y="154"/>
                  </a:cxn>
                  <a:cxn ang="0">
                    <a:pos x="624" y="106"/>
                  </a:cxn>
                  <a:cxn ang="0">
                    <a:pos x="613" y="94"/>
                  </a:cxn>
                  <a:cxn ang="0">
                    <a:pos x="626" y="81"/>
                  </a:cxn>
                  <a:cxn ang="0">
                    <a:pos x="691" y="58"/>
                  </a:cxn>
                  <a:cxn ang="0">
                    <a:pos x="228" y="329"/>
                  </a:cxn>
                  <a:cxn ang="0">
                    <a:pos x="216" y="342"/>
                  </a:cxn>
                </a:cxnLst>
                <a:rect l="0" t="0" r="r" b="b"/>
                <a:pathLst>
                  <a:path w="691" h="516">
                    <a:moveTo>
                      <a:pt x="652" y="47"/>
                    </a:moveTo>
                    <a:cubicBezTo>
                      <a:pt x="640" y="47"/>
                      <a:pt x="630" y="49"/>
                      <a:pt x="629" y="58"/>
                    </a:cubicBezTo>
                    <a:cubicBezTo>
                      <a:pt x="628" y="67"/>
                      <a:pt x="613" y="56"/>
                      <a:pt x="606" y="59"/>
                    </a:cubicBezTo>
                    <a:cubicBezTo>
                      <a:pt x="599" y="62"/>
                      <a:pt x="603" y="52"/>
                      <a:pt x="596" y="56"/>
                    </a:cubicBezTo>
                    <a:cubicBezTo>
                      <a:pt x="589" y="59"/>
                      <a:pt x="582" y="67"/>
                      <a:pt x="574" y="70"/>
                    </a:cubicBezTo>
                    <a:cubicBezTo>
                      <a:pt x="566" y="74"/>
                      <a:pt x="560" y="82"/>
                      <a:pt x="555" y="83"/>
                    </a:cubicBezTo>
                    <a:cubicBezTo>
                      <a:pt x="550" y="83"/>
                      <a:pt x="566" y="67"/>
                      <a:pt x="574" y="59"/>
                    </a:cubicBezTo>
                    <a:cubicBezTo>
                      <a:pt x="582" y="51"/>
                      <a:pt x="577" y="42"/>
                      <a:pt x="567" y="43"/>
                    </a:cubicBezTo>
                    <a:cubicBezTo>
                      <a:pt x="556" y="44"/>
                      <a:pt x="558" y="51"/>
                      <a:pt x="552" y="52"/>
                    </a:cubicBezTo>
                    <a:cubicBezTo>
                      <a:pt x="546" y="53"/>
                      <a:pt x="518" y="68"/>
                      <a:pt x="516" y="63"/>
                    </a:cubicBezTo>
                    <a:cubicBezTo>
                      <a:pt x="515" y="59"/>
                      <a:pt x="540" y="52"/>
                      <a:pt x="540" y="49"/>
                    </a:cubicBezTo>
                    <a:cubicBezTo>
                      <a:pt x="539" y="46"/>
                      <a:pt x="508" y="45"/>
                      <a:pt x="494" y="47"/>
                    </a:cubicBezTo>
                    <a:cubicBezTo>
                      <a:pt x="480" y="49"/>
                      <a:pt x="455" y="57"/>
                      <a:pt x="455" y="53"/>
                    </a:cubicBezTo>
                    <a:cubicBezTo>
                      <a:pt x="455" y="49"/>
                      <a:pt x="484" y="44"/>
                      <a:pt x="498" y="42"/>
                    </a:cubicBezTo>
                    <a:cubicBezTo>
                      <a:pt x="513" y="40"/>
                      <a:pt x="540" y="43"/>
                      <a:pt x="551" y="38"/>
                    </a:cubicBezTo>
                    <a:cubicBezTo>
                      <a:pt x="563" y="34"/>
                      <a:pt x="580" y="33"/>
                      <a:pt x="583" y="30"/>
                    </a:cubicBezTo>
                    <a:cubicBezTo>
                      <a:pt x="586" y="26"/>
                      <a:pt x="570" y="21"/>
                      <a:pt x="562" y="21"/>
                    </a:cubicBezTo>
                    <a:cubicBezTo>
                      <a:pt x="554" y="22"/>
                      <a:pt x="546" y="21"/>
                      <a:pt x="546" y="17"/>
                    </a:cubicBezTo>
                    <a:cubicBezTo>
                      <a:pt x="547" y="13"/>
                      <a:pt x="534" y="12"/>
                      <a:pt x="533" y="9"/>
                    </a:cubicBezTo>
                    <a:cubicBezTo>
                      <a:pt x="531" y="6"/>
                      <a:pt x="506" y="8"/>
                      <a:pt x="501" y="5"/>
                    </a:cubicBezTo>
                    <a:cubicBezTo>
                      <a:pt x="496" y="1"/>
                      <a:pt x="480" y="0"/>
                      <a:pt x="467" y="1"/>
                    </a:cubicBezTo>
                    <a:cubicBezTo>
                      <a:pt x="453" y="2"/>
                      <a:pt x="426" y="1"/>
                      <a:pt x="420" y="2"/>
                    </a:cubicBezTo>
                    <a:cubicBezTo>
                      <a:pt x="413" y="3"/>
                      <a:pt x="409" y="5"/>
                      <a:pt x="404" y="5"/>
                    </a:cubicBezTo>
                    <a:cubicBezTo>
                      <a:pt x="398" y="4"/>
                      <a:pt x="389" y="6"/>
                      <a:pt x="393" y="10"/>
                    </a:cubicBezTo>
                    <a:cubicBezTo>
                      <a:pt x="399" y="16"/>
                      <a:pt x="384" y="19"/>
                      <a:pt x="385" y="14"/>
                    </a:cubicBezTo>
                    <a:cubicBezTo>
                      <a:pt x="386" y="9"/>
                      <a:pt x="372" y="7"/>
                      <a:pt x="367" y="11"/>
                    </a:cubicBezTo>
                    <a:cubicBezTo>
                      <a:pt x="362" y="15"/>
                      <a:pt x="340" y="6"/>
                      <a:pt x="337" y="11"/>
                    </a:cubicBezTo>
                    <a:cubicBezTo>
                      <a:pt x="333" y="15"/>
                      <a:pt x="307" y="14"/>
                      <a:pt x="299" y="15"/>
                    </a:cubicBezTo>
                    <a:cubicBezTo>
                      <a:pt x="292" y="16"/>
                      <a:pt x="311" y="22"/>
                      <a:pt x="311" y="25"/>
                    </a:cubicBezTo>
                    <a:cubicBezTo>
                      <a:pt x="310" y="29"/>
                      <a:pt x="286" y="25"/>
                      <a:pt x="291" y="31"/>
                    </a:cubicBezTo>
                    <a:cubicBezTo>
                      <a:pt x="296" y="37"/>
                      <a:pt x="312" y="42"/>
                      <a:pt x="319" y="49"/>
                    </a:cubicBezTo>
                    <a:cubicBezTo>
                      <a:pt x="327" y="57"/>
                      <a:pt x="313" y="52"/>
                      <a:pt x="305" y="47"/>
                    </a:cubicBezTo>
                    <a:cubicBezTo>
                      <a:pt x="296" y="41"/>
                      <a:pt x="285" y="43"/>
                      <a:pt x="280" y="37"/>
                    </a:cubicBezTo>
                    <a:cubicBezTo>
                      <a:pt x="274" y="32"/>
                      <a:pt x="254" y="27"/>
                      <a:pt x="249" y="31"/>
                    </a:cubicBezTo>
                    <a:cubicBezTo>
                      <a:pt x="243" y="34"/>
                      <a:pt x="263" y="42"/>
                      <a:pt x="263" y="46"/>
                    </a:cubicBezTo>
                    <a:cubicBezTo>
                      <a:pt x="263" y="51"/>
                      <a:pt x="250" y="45"/>
                      <a:pt x="247" y="47"/>
                    </a:cubicBezTo>
                    <a:cubicBezTo>
                      <a:pt x="245" y="49"/>
                      <a:pt x="233" y="36"/>
                      <a:pt x="227" y="36"/>
                    </a:cubicBezTo>
                    <a:cubicBezTo>
                      <a:pt x="220" y="36"/>
                      <a:pt x="226" y="42"/>
                      <a:pt x="226" y="50"/>
                    </a:cubicBezTo>
                    <a:cubicBezTo>
                      <a:pt x="226" y="58"/>
                      <a:pt x="213" y="63"/>
                      <a:pt x="216" y="58"/>
                    </a:cubicBezTo>
                    <a:cubicBezTo>
                      <a:pt x="220" y="52"/>
                      <a:pt x="217" y="37"/>
                      <a:pt x="210" y="35"/>
                    </a:cubicBezTo>
                    <a:cubicBezTo>
                      <a:pt x="203" y="32"/>
                      <a:pt x="185" y="40"/>
                      <a:pt x="176" y="40"/>
                    </a:cubicBezTo>
                    <a:cubicBezTo>
                      <a:pt x="167" y="40"/>
                      <a:pt x="154" y="43"/>
                      <a:pt x="162" y="47"/>
                    </a:cubicBezTo>
                    <a:cubicBezTo>
                      <a:pt x="170" y="52"/>
                      <a:pt x="162" y="55"/>
                      <a:pt x="155" y="50"/>
                    </a:cubicBezTo>
                    <a:cubicBezTo>
                      <a:pt x="148" y="45"/>
                      <a:pt x="125" y="50"/>
                      <a:pt x="130" y="53"/>
                    </a:cubicBezTo>
                    <a:cubicBezTo>
                      <a:pt x="134" y="56"/>
                      <a:pt x="136" y="66"/>
                      <a:pt x="133" y="70"/>
                    </a:cubicBezTo>
                    <a:cubicBezTo>
                      <a:pt x="130" y="74"/>
                      <a:pt x="120" y="66"/>
                      <a:pt x="111" y="67"/>
                    </a:cubicBezTo>
                    <a:cubicBezTo>
                      <a:pt x="102" y="67"/>
                      <a:pt x="58" y="89"/>
                      <a:pt x="60" y="94"/>
                    </a:cubicBezTo>
                    <a:cubicBezTo>
                      <a:pt x="63" y="100"/>
                      <a:pt x="82" y="95"/>
                      <a:pt x="88" y="99"/>
                    </a:cubicBezTo>
                    <a:cubicBezTo>
                      <a:pt x="94" y="102"/>
                      <a:pt x="86" y="114"/>
                      <a:pt x="79" y="119"/>
                    </a:cubicBezTo>
                    <a:cubicBezTo>
                      <a:pt x="71" y="124"/>
                      <a:pt x="44" y="120"/>
                      <a:pt x="43" y="126"/>
                    </a:cubicBezTo>
                    <a:cubicBezTo>
                      <a:pt x="43" y="132"/>
                      <a:pt x="0" y="133"/>
                      <a:pt x="0" y="142"/>
                    </a:cubicBezTo>
                    <a:cubicBezTo>
                      <a:pt x="0" y="146"/>
                      <a:pt x="2" y="150"/>
                      <a:pt x="7" y="151"/>
                    </a:cubicBezTo>
                    <a:cubicBezTo>
                      <a:pt x="13" y="152"/>
                      <a:pt x="20" y="150"/>
                      <a:pt x="26" y="156"/>
                    </a:cubicBezTo>
                    <a:cubicBezTo>
                      <a:pt x="31" y="162"/>
                      <a:pt x="46" y="162"/>
                      <a:pt x="56" y="158"/>
                    </a:cubicBezTo>
                    <a:cubicBezTo>
                      <a:pt x="67" y="154"/>
                      <a:pt x="74" y="159"/>
                      <a:pt x="74" y="165"/>
                    </a:cubicBezTo>
                    <a:cubicBezTo>
                      <a:pt x="74" y="171"/>
                      <a:pt x="51" y="163"/>
                      <a:pt x="44" y="167"/>
                    </a:cubicBezTo>
                    <a:cubicBezTo>
                      <a:pt x="37" y="171"/>
                      <a:pt x="15" y="168"/>
                      <a:pt x="16" y="172"/>
                    </a:cubicBezTo>
                    <a:cubicBezTo>
                      <a:pt x="17" y="177"/>
                      <a:pt x="28" y="176"/>
                      <a:pt x="36" y="178"/>
                    </a:cubicBezTo>
                    <a:cubicBezTo>
                      <a:pt x="45" y="179"/>
                      <a:pt x="37" y="183"/>
                      <a:pt x="37" y="187"/>
                    </a:cubicBezTo>
                    <a:cubicBezTo>
                      <a:pt x="36" y="190"/>
                      <a:pt x="41" y="190"/>
                      <a:pt x="50" y="194"/>
                    </a:cubicBezTo>
                    <a:cubicBezTo>
                      <a:pt x="59" y="198"/>
                      <a:pt x="73" y="201"/>
                      <a:pt x="68" y="196"/>
                    </a:cubicBezTo>
                    <a:cubicBezTo>
                      <a:pt x="64" y="191"/>
                      <a:pt x="77" y="192"/>
                      <a:pt x="80" y="195"/>
                    </a:cubicBezTo>
                    <a:cubicBezTo>
                      <a:pt x="82" y="198"/>
                      <a:pt x="88" y="190"/>
                      <a:pt x="95" y="192"/>
                    </a:cubicBezTo>
                    <a:cubicBezTo>
                      <a:pt x="101" y="194"/>
                      <a:pt x="103" y="186"/>
                      <a:pt x="108" y="189"/>
                    </a:cubicBezTo>
                    <a:cubicBezTo>
                      <a:pt x="113" y="193"/>
                      <a:pt x="137" y="195"/>
                      <a:pt x="145" y="199"/>
                    </a:cubicBezTo>
                    <a:cubicBezTo>
                      <a:pt x="153" y="203"/>
                      <a:pt x="164" y="204"/>
                      <a:pt x="163" y="211"/>
                    </a:cubicBezTo>
                    <a:cubicBezTo>
                      <a:pt x="162" y="217"/>
                      <a:pt x="169" y="222"/>
                      <a:pt x="178" y="226"/>
                    </a:cubicBezTo>
                    <a:cubicBezTo>
                      <a:pt x="187" y="230"/>
                      <a:pt x="189" y="238"/>
                      <a:pt x="189" y="244"/>
                    </a:cubicBezTo>
                    <a:cubicBezTo>
                      <a:pt x="188" y="250"/>
                      <a:pt x="198" y="254"/>
                      <a:pt x="197" y="256"/>
                    </a:cubicBezTo>
                    <a:cubicBezTo>
                      <a:pt x="195" y="259"/>
                      <a:pt x="196" y="263"/>
                      <a:pt x="202" y="268"/>
                    </a:cubicBezTo>
                    <a:cubicBezTo>
                      <a:pt x="208" y="273"/>
                      <a:pt x="193" y="277"/>
                      <a:pt x="197" y="282"/>
                    </a:cubicBezTo>
                    <a:cubicBezTo>
                      <a:pt x="200" y="287"/>
                      <a:pt x="191" y="296"/>
                      <a:pt x="202" y="297"/>
                    </a:cubicBezTo>
                    <a:cubicBezTo>
                      <a:pt x="213" y="299"/>
                      <a:pt x="211" y="290"/>
                      <a:pt x="219" y="290"/>
                    </a:cubicBezTo>
                    <a:cubicBezTo>
                      <a:pt x="227" y="290"/>
                      <a:pt x="219" y="297"/>
                      <a:pt x="223" y="301"/>
                    </a:cubicBezTo>
                    <a:cubicBezTo>
                      <a:pt x="227" y="306"/>
                      <a:pt x="236" y="305"/>
                      <a:pt x="245" y="312"/>
                    </a:cubicBezTo>
                    <a:cubicBezTo>
                      <a:pt x="253" y="319"/>
                      <a:pt x="248" y="322"/>
                      <a:pt x="240" y="316"/>
                    </a:cubicBezTo>
                    <a:cubicBezTo>
                      <a:pt x="232" y="311"/>
                      <a:pt x="210" y="312"/>
                      <a:pt x="210" y="314"/>
                    </a:cubicBezTo>
                    <a:cubicBezTo>
                      <a:pt x="210" y="316"/>
                      <a:pt x="235" y="330"/>
                      <a:pt x="240" y="328"/>
                    </a:cubicBezTo>
                    <a:cubicBezTo>
                      <a:pt x="246" y="326"/>
                      <a:pt x="254" y="336"/>
                      <a:pt x="250" y="340"/>
                    </a:cubicBezTo>
                    <a:cubicBezTo>
                      <a:pt x="247" y="343"/>
                      <a:pt x="249" y="351"/>
                      <a:pt x="248" y="355"/>
                    </a:cubicBezTo>
                    <a:cubicBezTo>
                      <a:pt x="247" y="359"/>
                      <a:pt x="239" y="355"/>
                      <a:pt x="234" y="356"/>
                    </a:cubicBezTo>
                    <a:cubicBezTo>
                      <a:pt x="228" y="357"/>
                      <a:pt x="225" y="358"/>
                      <a:pt x="225" y="364"/>
                    </a:cubicBezTo>
                    <a:cubicBezTo>
                      <a:pt x="225" y="370"/>
                      <a:pt x="216" y="374"/>
                      <a:pt x="215" y="381"/>
                    </a:cubicBezTo>
                    <a:cubicBezTo>
                      <a:pt x="214" y="388"/>
                      <a:pt x="222" y="387"/>
                      <a:pt x="226" y="390"/>
                    </a:cubicBezTo>
                    <a:cubicBezTo>
                      <a:pt x="231" y="393"/>
                      <a:pt x="218" y="395"/>
                      <a:pt x="218" y="400"/>
                    </a:cubicBezTo>
                    <a:cubicBezTo>
                      <a:pt x="217" y="405"/>
                      <a:pt x="229" y="414"/>
                      <a:pt x="233" y="417"/>
                    </a:cubicBezTo>
                    <a:cubicBezTo>
                      <a:pt x="238" y="419"/>
                      <a:pt x="234" y="430"/>
                      <a:pt x="235" y="436"/>
                    </a:cubicBezTo>
                    <a:cubicBezTo>
                      <a:pt x="237" y="442"/>
                      <a:pt x="243" y="435"/>
                      <a:pt x="242" y="442"/>
                    </a:cubicBezTo>
                    <a:cubicBezTo>
                      <a:pt x="241" y="449"/>
                      <a:pt x="247" y="449"/>
                      <a:pt x="248" y="453"/>
                    </a:cubicBezTo>
                    <a:cubicBezTo>
                      <a:pt x="248" y="458"/>
                      <a:pt x="258" y="457"/>
                      <a:pt x="256" y="463"/>
                    </a:cubicBezTo>
                    <a:cubicBezTo>
                      <a:pt x="254" y="469"/>
                      <a:pt x="259" y="473"/>
                      <a:pt x="262" y="477"/>
                    </a:cubicBezTo>
                    <a:cubicBezTo>
                      <a:pt x="264" y="480"/>
                      <a:pt x="273" y="486"/>
                      <a:pt x="274" y="490"/>
                    </a:cubicBezTo>
                    <a:cubicBezTo>
                      <a:pt x="276" y="494"/>
                      <a:pt x="281" y="500"/>
                      <a:pt x="287" y="498"/>
                    </a:cubicBezTo>
                    <a:cubicBezTo>
                      <a:pt x="293" y="497"/>
                      <a:pt x="293" y="502"/>
                      <a:pt x="298" y="502"/>
                    </a:cubicBezTo>
                    <a:cubicBezTo>
                      <a:pt x="303" y="501"/>
                      <a:pt x="310" y="504"/>
                      <a:pt x="311" y="507"/>
                    </a:cubicBezTo>
                    <a:cubicBezTo>
                      <a:pt x="313" y="511"/>
                      <a:pt x="327" y="514"/>
                      <a:pt x="331" y="515"/>
                    </a:cubicBezTo>
                    <a:cubicBezTo>
                      <a:pt x="335" y="516"/>
                      <a:pt x="336" y="508"/>
                      <a:pt x="339" y="506"/>
                    </a:cubicBezTo>
                    <a:cubicBezTo>
                      <a:pt x="343" y="504"/>
                      <a:pt x="342" y="490"/>
                      <a:pt x="345" y="489"/>
                    </a:cubicBezTo>
                    <a:cubicBezTo>
                      <a:pt x="348" y="488"/>
                      <a:pt x="347" y="472"/>
                      <a:pt x="344" y="471"/>
                    </a:cubicBezTo>
                    <a:cubicBezTo>
                      <a:pt x="341" y="470"/>
                      <a:pt x="342" y="464"/>
                      <a:pt x="350" y="465"/>
                    </a:cubicBezTo>
                    <a:cubicBezTo>
                      <a:pt x="357" y="466"/>
                      <a:pt x="355" y="459"/>
                      <a:pt x="358" y="458"/>
                    </a:cubicBezTo>
                    <a:cubicBezTo>
                      <a:pt x="362" y="457"/>
                      <a:pt x="360" y="450"/>
                      <a:pt x="363" y="449"/>
                    </a:cubicBezTo>
                    <a:cubicBezTo>
                      <a:pt x="366" y="448"/>
                      <a:pt x="365" y="444"/>
                      <a:pt x="363" y="441"/>
                    </a:cubicBezTo>
                    <a:cubicBezTo>
                      <a:pt x="361" y="438"/>
                      <a:pt x="364" y="436"/>
                      <a:pt x="368" y="436"/>
                    </a:cubicBezTo>
                    <a:cubicBezTo>
                      <a:pt x="372" y="435"/>
                      <a:pt x="371" y="429"/>
                      <a:pt x="365" y="427"/>
                    </a:cubicBezTo>
                    <a:cubicBezTo>
                      <a:pt x="360" y="425"/>
                      <a:pt x="362" y="419"/>
                      <a:pt x="367" y="423"/>
                    </a:cubicBezTo>
                    <a:cubicBezTo>
                      <a:pt x="372" y="427"/>
                      <a:pt x="376" y="424"/>
                      <a:pt x="373" y="420"/>
                    </a:cubicBezTo>
                    <a:cubicBezTo>
                      <a:pt x="370" y="416"/>
                      <a:pt x="377" y="414"/>
                      <a:pt x="384" y="413"/>
                    </a:cubicBezTo>
                    <a:cubicBezTo>
                      <a:pt x="391" y="413"/>
                      <a:pt x="395" y="409"/>
                      <a:pt x="393" y="404"/>
                    </a:cubicBezTo>
                    <a:cubicBezTo>
                      <a:pt x="392" y="398"/>
                      <a:pt x="401" y="399"/>
                      <a:pt x="399" y="403"/>
                    </a:cubicBezTo>
                    <a:cubicBezTo>
                      <a:pt x="397" y="408"/>
                      <a:pt x="398" y="413"/>
                      <a:pt x="401" y="409"/>
                    </a:cubicBezTo>
                    <a:cubicBezTo>
                      <a:pt x="405" y="406"/>
                      <a:pt x="411" y="408"/>
                      <a:pt x="422" y="405"/>
                    </a:cubicBezTo>
                    <a:cubicBezTo>
                      <a:pt x="434" y="402"/>
                      <a:pt x="445" y="392"/>
                      <a:pt x="447" y="383"/>
                    </a:cubicBezTo>
                    <a:cubicBezTo>
                      <a:pt x="450" y="374"/>
                      <a:pt x="463" y="375"/>
                      <a:pt x="461" y="369"/>
                    </a:cubicBezTo>
                    <a:cubicBezTo>
                      <a:pt x="460" y="363"/>
                      <a:pt x="464" y="361"/>
                      <a:pt x="472" y="365"/>
                    </a:cubicBezTo>
                    <a:cubicBezTo>
                      <a:pt x="480" y="369"/>
                      <a:pt x="474" y="362"/>
                      <a:pt x="483" y="362"/>
                    </a:cubicBezTo>
                    <a:cubicBezTo>
                      <a:pt x="492" y="362"/>
                      <a:pt x="491" y="359"/>
                      <a:pt x="500" y="359"/>
                    </a:cubicBezTo>
                    <a:cubicBezTo>
                      <a:pt x="509" y="358"/>
                      <a:pt x="532" y="354"/>
                      <a:pt x="540" y="348"/>
                    </a:cubicBezTo>
                    <a:cubicBezTo>
                      <a:pt x="548" y="341"/>
                      <a:pt x="565" y="335"/>
                      <a:pt x="572" y="331"/>
                    </a:cubicBezTo>
                    <a:cubicBezTo>
                      <a:pt x="579" y="327"/>
                      <a:pt x="581" y="323"/>
                      <a:pt x="576" y="325"/>
                    </a:cubicBezTo>
                    <a:cubicBezTo>
                      <a:pt x="572" y="328"/>
                      <a:pt x="563" y="328"/>
                      <a:pt x="556" y="326"/>
                    </a:cubicBezTo>
                    <a:cubicBezTo>
                      <a:pt x="550" y="325"/>
                      <a:pt x="539" y="319"/>
                      <a:pt x="531" y="323"/>
                    </a:cubicBezTo>
                    <a:cubicBezTo>
                      <a:pt x="524" y="328"/>
                      <a:pt x="528" y="317"/>
                      <a:pt x="535" y="316"/>
                    </a:cubicBezTo>
                    <a:cubicBezTo>
                      <a:pt x="541" y="315"/>
                      <a:pt x="538" y="312"/>
                      <a:pt x="537" y="305"/>
                    </a:cubicBezTo>
                    <a:cubicBezTo>
                      <a:pt x="535" y="299"/>
                      <a:pt x="547" y="303"/>
                      <a:pt x="553" y="311"/>
                    </a:cubicBezTo>
                    <a:cubicBezTo>
                      <a:pt x="558" y="318"/>
                      <a:pt x="568" y="322"/>
                      <a:pt x="577" y="319"/>
                    </a:cubicBezTo>
                    <a:cubicBezTo>
                      <a:pt x="586" y="316"/>
                      <a:pt x="578" y="309"/>
                      <a:pt x="581" y="304"/>
                    </a:cubicBezTo>
                    <a:cubicBezTo>
                      <a:pt x="585" y="299"/>
                      <a:pt x="554" y="283"/>
                      <a:pt x="552" y="278"/>
                    </a:cubicBezTo>
                    <a:cubicBezTo>
                      <a:pt x="550" y="273"/>
                      <a:pt x="560" y="276"/>
                      <a:pt x="569" y="280"/>
                    </a:cubicBezTo>
                    <a:cubicBezTo>
                      <a:pt x="577" y="284"/>
                      <a:pt x="579" y="273"/>
                      <a:pt x="579" y="268"/>
                    </a:cubicBezTo>
                    <a:cubicBezTo>
                      <a:pt x="579" y="264"/>
                      <a:pt x="561" y="263"/>
                      <a:pt x="552" y="268"/>
                    </a:cubicBezTo>
                    <a:cubicBezTo>
                      <a:pt x="544" y="273"/>
                      <a:pt x="536" y="262"/>
                      <a:pt x="547" y="261"/>
                    </a:cubicBezTo>
                    <a:cubicBezTo>
                      <a:pt x="559" y="259"/>
                      <a:pt x="548" y="255"/>
                      <a:pt x="552" y="251"/>
                    </a:cubicBezTo>
                    <a:cubicBezTo>
                      <a:pt x="555" y="248"/>
                      <a:pt x="569" y="261"/>
                      <a:pt x="577" y="259"/>
                    </a:cubicBezTo>
                    <a:cubicBezTo>
                      <a:pt x="584" y="256"/>
                      <a:pt x="589" y="259"/>
                      <a:pt x="596" y="254"/>
                    </a:cubicBezTo>
                    <a:cubicBezTo>
                      <a:pt x="602" y="249"/>
                      <a:pt x="584" y="244"/>
                      <a:pt x="581" y="240"/>
                    </a:cubicBezTo>
                    <a:cubicBezTo>
                      <a:pt x="577" y="236"/>
                      <a:pt x="599" y="237"/>
                      <a:pt x="606" y="238"/>
                    </a:cubicBezTo>
                    <a:cubicBezTo>
                      <a:pt x="612" y="238"/>
                      <a:pt x="614" y="228"/>
                      <a:pt x="609" y="230"/>
                    </a:cubicBezTo>
                    <a:cubicBezTo>
                      <a:pt x="603" y="232"/>
                      <a:pt x="584" y="223"/>
                      <a:pt x="588" y="217"/>
                    </a:cubicBezTo>
                    <a:cubicBezTo>
                      <a:pt x="592" y="211"/>
                      <a:pt x="600" y="218"/>
                      <a:pt x="608" y="214"/>
                    </a:cubicBezTo>
                    <a:cubicBezTo>
                      <a:pt x="616" y="210"/>
                      <a:pt x="609" y="193"/>
                      <a:pt x="603" y="193"/>
                    </a:cubicBezTo>
                    <a:cubicBezTo>
                      <a:pt x="597" y="193"/>
                      <a:pt x="583" y="191"/>
                      <a:pt x="583" y="188"/>
                    </a:cubicBezTo>
                    <a:cubicBezTo>
                      <a:pt x="583" y="185"/>
                      <a:pt x="571" y="183"/>
                      <a:pt x="574" y="180"/>
                    </a:cubicBezTo>
                    <a:cubicBezTo>
                      <a:pt x="578" y="177"/>
                      <a:pt x="582" y="183"/>
                      <a:pt x="590" y="178"/>
                    </a:cubicBezTo>
                    <a:cubicBezTo>
                      <a:pt x="597" y="172"/>
                      <a:pt x="613" y="179"/>
                      <a:pt x="620" y="178"/>
                    </a:cubicBezTo>
                    <a:cubicBezTo>
                      <a:pt x="627" y="176"/>
                      <a:pt x="617" y="163"/>
                      <a:pt x="613" y="166"/>
                    </a:cubicBezTo>
                    <a:cubicBezTo>
                      <a:pt x="609" y="168"/>
                      <a:pt x="596" y="169"/>
                      <a:pt x="595" y="162"/>
                    </a:cubicBezTo>
                    <a:cubicBezTo>
                      <a:pt x="594" y="155"/>
                      <a:pt x="608" y="162"/>
                      <a:pt x="610" y="158"/>
                    </a:cubicBezTo>
                    <a:cubicBezTo>
                      <a:pt x="612" y="155"/>
                      <a:pt x="591" y="146"/>
                      <a:pt x="587" y="153"/>
                    </a:cubicBezTo>
                    <a:cubicBezTo>
                      <a:pt x="584" y="160"/>
                      <a:pt x="572" y="158"/>
                      <a:pt x="578" y="154"/>
                    </a:cubicBezTo>
                    <a:cubicBezTo>
                      <a:pt x="585" y="150"/>
                      <a:pt x="586" y="139"/>
                      <a:pt x="585" y="133"/>
                    </a:cubicBezTo>
                    <a:cubicBezTo>
                      <a:pt x="585" y="127"/>
                      <a:pt x="608" y="127"/>
                      <a:pt x="605" y="118"/>
                    </a:cubicBezTo>
                    <a:cubicBezTo>
                      <a:pt x="603" y="108"/>
                      <a:pt x="616" y="106"/>
                      <a:pt x="624" y="106"/>
                    </a:cubicBezTo>
                    <a:cubicBezTo>
                      <a:pt x="632" y="106"/>
                      <a:pt x="624" y="96"/>
                      <a:pt x="616" y="97"/>
                    </a:cubicBezTo>
                    <a:cubicBezTo>
                      <a:pt x="609" y="98"/>
                      <a:pt x="601" y="107"/>
                      <a:pt x="598" y="103"/>
                    </a:cubicBezTo>
                    <a:cubicBezTo>
                      <a:pt x="594" y="100"/>
                      <a:pt x="606" y="94"/>
                      <a:pt x="613" y="94"/>
                    </a:cubicBezTo>
                    <a:cubicBezTo>
                      <a:pt x="620" y="94"/>
                      <a:pt x="636" y="93"/>
                      <a:pt x="641" y="90"/>
                    </a:cubicBezTo>
                    <a:cubicBezTo>
                      <a:pt x="647" y="87"/>
                      <a:pt x="631" y="84"/>
                      <a:pt x="621" y="85"/>
                    </a:cubicBezTo>
                    <a:cubicBezTo>
                      <a:pt x="610" y="86"/>
                      <a:pt x="610" y="82"/>
                      <a:pt x="626" y="81"/>
                    </a:cubicBezTo>
                    <a:cubicBezTo>
                      <a:pt x="642" y="81"/>
                      <a:pt x="639" y="78"/>
                      <a:pt x="651" y="76"/>
                    </a:cubicBezTo>
                    <a:cubicBezTo>
                      <a:pt x="662" y="75"/>
                      <a:pt x="658" y="70"/>
                      <a:pt x="665" y="70"/>
                    </a:cubicBezTo>
                    <a:cubicBezTo>
                      <a:pt x="672" y="70"/>
                      <a:pt x="691" y="62"/>
                      <a:pt x="691" y="58"/>
                    </a:cubicBezTo>
                    <a:cubicBezTo>
                      <a:pt x="691" y="55"/>
                      <a:pt x="664" y="47"/>
                      <a:pt x="652" y="47"/>
                    </a:cubicBezTo>
                    <a:close/>
                    <a:moveTo>
                      <a:pt x="237" y="338"/>
                    </a:moveTo>
                    <a:cubicBezTo>
                      <a:pt x="237" y="332"/>
                      <a:pt x="231" y="336"/>
                      <a:pt x="228" y="329"/>
                    </a:cubicBezTo>
                    <a:cubicBezTo>
                      <a:pt x="224" y="323"/>
                      <a:pt x="207" y="320"/>
                      <a:pt x="206" y="325"/>
                    </a:cubicBezTo>
                    <a:cubicBezTo>
                      <a:pt x="205" y="327"/>
                      <a:pt x="200" y="330"/>
                      <a:pt x="204" y="335"/>
                    </a:cubicBezTo>
                    <a:cubicBezTo>
                      <a:pt x="208" y="340"/>
                      <a:pt x="211" y="338"/>
                      <a:pt x="216" y="342"/>
                    </a:cubicBezTo>
                    <a:cubicBezTo>
                      <a:pt x="221" y="347"/>
                      <a:pt x="236" y="343"/>
                      <a:pt x="237" y="338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3" name="Freeform 124"/>
              <p:cNvSpPr>
                <a:spLocks noEditPoints="1"/>
              </p:cNvSpPr>
              <p:nvPr/>
            </p:nvSpPr>
            <p:spPr bwMode="auto">
              <a:xfrm>
                <a:off x="1298575" y="803275"/>
                <a:ext cx="1920875" cy="1477963"/>
              </a:xfrm>
              <a:custGeom>
                <a:avLst/>
                <a:gdLst/>
                <a:ahLst/>
                <a:cxnLst>
                  <a:cxn ang="0">
                    <a:pos x="205" y="683"/>
                  </a:cxn>
                  <a:cxn ang="0">
                    <a:pos x="189" y="227"/>
                  </a:cxn>
                  <a:cxn ang="0">
                    <a:pos x="387" y="251"/>
                  </a:cxn>
                  <a:cxn ang="0">
                    <a:pos x="257" y="269"/>
                  </a:cxn>
                  <a:cxn ang="0">
                    <a:pos x="386" y="334"/>
                  </a:cxn>
                  <a:cxn ang="0">
                    <a:pos x="237" y="194"/>
                  </a:cxn>
                  <a:cxn ang="0">
                    <a:pos x="208" y="185"/>
                  </a:cxn>
                  <a:cxn ang="0">
                    <a:pos x="369" y="213"/>
                  </a:cxn>
                  <a:cxn ang="0">
                    <a:pos x="297" y="144"/>
                  </a:cxn>
                  <a:cxn ang="0">
                    <a:pos x="413" y="119"/>
                  </a:cxn>
                  <a:cxn ang="0">
                    <a:pos x="416" y="161"/>
                  </a:cxn>
                  <a:cxn ang="0">
                    <a:pos x="420" y="185"/>
                  </a:cxn>
                  <a:cxn ang="0">
                    <a:pos x="543" y="147"/>
                  </a:cxn>
                  <a:cxn ang="0">
                    <a:pos x="492" y="232"/>
                  </a:cxn>
                  <a:cxn ang="0">
                    <a:pos x="687" y="220"/>
                  </a:cxn>
                  <a:cxn ang="0">
                    <a:pos x="580" y="151"/>
                  </a:cxn>
                  <a:cxn ang="0">
                    <a:pos x="598" y="83"/>
                  </a:cxn>
                  <a:cxn ang="0">
                    <a:pos x="587" y="66"/>
                  </a:cxn>
                  <a:cxn ang="0">
                    <a:pos x="634" y="120"/>
                  </a:cxn>
                  <a:cxn ang="0">
                    <a:pos x="698" y="180"/>
                  </a:cxn>
                  <a:cxn ang="0">
                    <a:pos x="795" y="87"/>
                  </a:cxn>
                  <a:cxn ang="0">
                    <a:pos x="760" y="9"/>
                  </a:cxn>
                  <a:cxn ang="0">
                    <a:pos x="569" y="46"/>
                  </a:cxn>
                  <a:cxn ang="0">
                    <a:pos x="624" y="440"/>
                  </a:cxn>
                  <a:cxn ang="0">
                    <a:pos x="827" y="340"/>
                  </a:cxn>
                  <a:cxn ang="0">
                    <a:pos x="746" y="272"/>
                  </a:cxn>
                  <a:cxn ang="0">
                    <a:pos x="624" y="250"/>
                  </a:cxn>
                  <a:cxn ang="0">
                    <a:pos x="704" y="309"/>
                  </a:cxn>
                  <a:cxn ang="0">
                    <a:pos x="736" y="409"/>
                  </a:cxn>
                  <a:cxn ang="0">
                    <a:pos x="850" y="419"/>
                  </a:cxn>
                  <a:cxn ang="0">
                    <a:pos x="682" y="241"/>
                  </a:cxn>
                  <a:cxn ang="0">
                    <a:pos x="963" y="641"/>
                  </a:cxn>
                  <a:cxn ang="0">
                    <a:pos x="110" y="629"/>
                  </a:cxn>
                  <a:cxn ang="0">
                    <a:pos x="821" y="686"/>
                  </a:cxn>
                  <a:cxn ang="0">
                    <a:pos x="963" y="609"/>
                  </a:cxn>
                  <a:cxn ang="0">
                    <a:pos x="895" y="560"/>
                  </a:cxn>
                  <a:cxn ang="0">
                    <a:pos x="844" y="528"/>
                  </a:cxn>
                  <a:cxn ang="0">
                    <a:pos x="763" y="463"/>
                  </a:cxn>
                  <a:cxn ang="0">
                    <a:pos x="727" y="543"/>
                  </a:cxn>
                  <a:cxn ang="0">
                    <a:pos x="666" y="617"/>
                  </a:cxn>
                  <a:cxn ang="0">
                    <a:pos x="538" y="525"/>
                  </a:cxn>
                  <a:cxn ang="0">
                    <a:pos x="579" y="430"/>
                  </a:cxn>
                  <a:cxn ang="0">
                    <a:pos x="649" y="387"/>
                  </a:cxn>
                  <a:cxn ang="0">
                    <a:pos x="636" y="339"/>
                  </a:cxn>
                  <a:cxn ang="0">
                    <a:pos x="580" y="343"/>
                  </a:cxn>
                  <a:cxn ang="0">
                    <a:pos x="537" y="271"/>
                  </a:cxn>
                  <a:cxn ang="0">
                    <a:pos x="518" y="292"/>
                  </a:cxn>
                  <a:cxn ang="0">
                    <a:pos x="508" y="364"/>
                  </a:cxn>
                  <a:cxn ang="0">
                    <a:pos x="492" y="348"/>
                  </a:cxn>
                  <a:cxn ang="0">
                    <a:pos x="399" y="348"/>
                  </a:cxn>
                  <a:cxn ang="0">
                    <a:pos x="268" y="339"/>
                  </a:cxn>
                  <a:cxn ang="0">
                    <a:pos x="97" y="340"/>
                  </a:cxn>
                  <a:cxn ang="0">
                    <a:pos x="47" y="341"/>
                  </a:cxn>
                  <a:cxn ang="0">
                    <a:pos x="127" y="588"/>
                  </a:cxn>
                  <a:cxn ang="0">
                    <a:pos x="182" y="658"/>
                  </a:cxn>
                  <a:cxn ang="0">
                    <a:pos x="623" y="689"/>
                  </a:cxn>
                  <a:cxn ang="0">
                    <a:pos x="701" y="766"/>
                  </a:cxn>
                  <a:cxn ang="0">
                    <a:pos x="866" y="722"/>
                  </a:cxn>
                  <a:cxn ang="0">
                    <a:pos x="243" y="407"/>
                  </a:cxn>
                  <a:cxn ang="0">
                    <a:pos x="241" y="392"/>
                  </a:cxn>
                  <a:cxn ang="0">
                    <a:pos x="503" y="656"/>
                  </a:cxn>
                </a:cxnLst>
                <a:rect l="0" t="0" r="r" b="b"/>
                <a:pathLst>
                  <a:path w="1005" h="774">
                    <a:moveTo>
                      <a:pt x="198" y="678"/>
                    </a:moveTo>
                    <a:cubicBezTo>
                      <a:pt x="195" y="675"/>
                      <a:pt x="187" y="676"/>
                      <a:pt x="185" y="672"/>
                    </a:cubicBezTo>
                    <a:cubicBezTo>
                      <a:pt x="184" y="669"/>
                      <a:pt x="176" y="657"/>
                      <a:pt x="172" y="658"/>
                    </a:cubicBezTo>
                    <a:cubicBezTo>
                      <a:pt x="168" y="658"/>
                      <a:pt x="162" y="658"/>
                      <a:pt x="157" y="654"/>
                    </a:cubicBezTo>
                    <a:cubicBezTo>
                      <a:pt x="152" y="651"/>
                      <a:pt x="149" y="650"/>
                      <a:pt x="146" y="653"/>
                    </a:cubicBezTo>
                    <a:cubicBezTo>
                      <a:pt x="142" y="655"/>
                      <a:pt x="149" y="655"/>
                      <a:pt x="149" y="658"/>
                    </a:cubicBezTo>
                    <a:cubicBezTo>
                      <a:pt x="149" y="660"/>
                      <a:pt x="151" y="662"/>
                      <a:pt x="154" y="661"/>
                    </a:cubicBezTo>
                    <a:cubicBezTo>
                      <a:pt x="157" y="661"/>
                      <a:pt x="159" y="667"/>
                      <a:pt x="162" y="667"/>
                    </a:cubicBezTo>
                    <a:cubicBezTo>
                      <a:pt x="165" y="668"/>
                      <a:pt x="166" y="672"/>
                      <a:pt x="170" y="672"/>
                    </a:cubicBezTo>
                    <a:cubicBezTo>
                      <a:pt x="173" y="672"/>
                      <a:pt x="174" y="676"/>
                      <a:pt x="176" y="679"/>
                    </a:cubicBezTo>
                    <a:cubicBezTo>
                      <a:pt x="177" y="681"/>
                      <a:pt x="181" y="679"/>
                      <a:pt x="181" y="681"/>
                    </a:cubicBezTo>
                    <a:cubicBezTo>
                      <a:pt x="181" y="683"/>
                      <a:pt x="185" y="685"/>
                      <a:pt x="186" y="687"/>
                    </a:cubicBezTo>
                    <a:cubicBezTo>
                      <a:pt x="193" y="688"/>
                      <a:pt x="199" y="689"/>
                      <a:pt x="204" y="687"/>
                    </a:cubicBezTo>
                    <a:cubicBezTo>
                      <a:pt x="204" y="686"/>
                      <a:pt x="205" y="684"/>
                      <a:pt x="205" y="683"/>
                    </a:cubicBezTo>
                    <a:cubicBezTo>
                      <a:pt x="207" y="680"/>
                      <a:pt x="202" y="682"/>
                      <a:pt x="198" y="678"/>
                    </a:cubicBezTo>
                    <a:close/>
                    <a:moveTo>
                      <a:pt x="190" y="281"/>
                    </a:moveTo>
                    <a:cubicBezTo>
                      <a:pt x="199" y="283"/>
                      <a:pt x="200" y="299"/>
                      <a:pt x="206" y="299"/>
                    </a:cubicBezTo>
                    <a:cubicBezTo>
                      <a:pt x="210" y="299"/>
                      <a:pt x="207" y="294"/>
                      <a:pt x="213" y="294"/>
                    </a:cubicBezTo>
                    <a:cubicBezTo>
                      <a:pt x="220" y="294"/>
                      <a:pt x="218" y="291"/>
                      <a:pt x="224" y="291"/>
                    </a:cubicBezTo>
                    <a:cubicBezTo>
                      <a:pt x="230" y="292"/>
                      <a:pt x="235" y="290"/>
                      <a:pt x="235" y="283"/>
                    </a:cubicBezTo>
                    <a:cubicBezTo>
                      <a:pt x="235" y="276"/>
                      <a:pt x="240" y="273"/>
                      <a:pt x="246" y="272"/>
                    </a:cubicBezTo>
                    <a:cubicBezTo>
                      <a:pt x="252" y="270"/>
                      <a:pt x="246" y="263"/>
                      <a:pt x="255" y="261"/>
                    </a:cubicBezTo>
                    <a:cubicBezTo>
                      <a:pt x="263" y="259"/>
                      <a:pt x="287" y="249"/>
                      <a:pt x="291" y="246"/>
                    </a:cubicBezTo>
                    <a:cubicBezTo>
                      <a:pt x="295" y="243"/>
                      <a:pt x="286" y="239"/>
                      <a:pt x="277" y="233"/>
                    </a:cubicBezTo>
                    <a:cubicBezTo>
                      <a:pt x="268" y="228"/>
                      <a:pt x="261" y="226"/>
                      <a:pt x="254" y="231"/>
                    </a:cubicBezTo>
                    <a:cubicBezTo>
                      <a:pt x="247" y="235"/>
                      <a:pt x="252" y="226"/>
                      <a:pt x="247" y="228"/>
                    </a:cubicBezTo>
                    <a:cubicBezTo>
                      <a:pt x="241" y="231"/>
                      <a:pt x="226" y="224"/>
                      <a:pt x="224" y="222"/>
                    </a:cubicBezTo>
                    <a:cubicBezTo>
                      <a:pt x="222" y="219"/>
                      <a:pt x="195" y="227"/>
                      <a:pt x="189" y="227"/>
                    </a:cubicBezTo>
                    <a:cubicBezTo>
                      <a:pt x="182" y="227"/>
                      <a:pt x="189" y="234"/>
                      <a:pt x="194" y="238"/>
                    </a:cubicBezTo>
                    <a:cubicBezTo>
                      <a:pt x="198" y="241"/>
                      <a:pt x="183" y="252"/>
                      <a:pt x="186" y="255"/>
                    </a:cubicBezTo>
                    <a:cubicBezTo>
                      <a:pt x="189" y="257"/>
                      <a:pt x="183" y="264"/>
                      <a:pt x="176" y="272"/>
                    </a:cubicBezTo>
                    <a:cubicBezTo>
                      <a:pt x="169" y="280"/>
                      <a:pt x="181" y="279"/>
                      <a:pt x="190" y="281"/>
                    </a:cubicBezTo>
                    <a:close/>
                    <a:moveTo>
                      <a:pt x="440" y="322"/>
                    </a:moveTo>
                    <a:cubicBezTo>
                      <a:pt x="443" y="319"/>
                      <a:pt x="455" y="329"/>
                      <a:pt x="456" y="322"/>
                    </a:cubicBezTo>
                    <a:cubicBezTo>
                      <a:pt x="456" y="314"/>
                      <a:pt x="442" y="311"/>
                      <a:pt x="436" y="307"/>
                    </a:cubicBezTo>
                    <a:cubicBezTo>
                      <a:pt x="430" y="303"/>
                      <a:pt x="427" y="305"/>
                      <a:pt x="418" y="298"/>
                    </a:cubicBezTo>
                    <a:cubicBezTo>
                      <a:pt x="408" y="291"/>
                      <a:pt x="420" y="287"/>
                      <a:pt x="413" y="282"/>
                    </a:cubicBezTo>
                    <a:cubicBezTo>
                      <a:pt x="406" y="276"/>
                      <a:pt x="404" y="261"/>
                      <a:pt x="409" y="256"/>
                    </a:cubicBezTo>
                    <a:cubicBezTo>
                      <a:pt x="414" y="251"/>
                      <a:pt x="419" y="244"/>
                      <a:pt x="410" y="240"/>
                    </a:cubicBezTo>
                    <a:cubicBezTo>
                      <a:pt x="401" y="237"/>
                      <a:pt x="387" y="243"/>
                      <a:pt x="388" y="245"/>
                    </a:cubicBezTo>
                    <a:cubicBezTo>
                      <a:pt x="390" y="247"/>
                      <a:pt x="402" y="254"/>
                      <a:pt x="402" y="257"/>
                    </a:cubicBezTo>
                    <a:cubicBezTo>
                      <a:pt x="402" y="260"/>
                      <a:pt x="391" y="249"/>
                      <a:pt x="387" y="251"/>
                    </a:cubicBezTo>
                    <a:cubicBezTo>
                      <a:pt x="383" y="254"/>
                      <a:pt x="378" y="246"/>
                      <a:pt x="375" y="251"/>
                    </a:cubicBezTo>
                    <a:cubicBezTo>
                      <a:pt x="371" y="256"/>
                      <a:pt x="379" y="274"/>
                      <a:pt x="382" y="279"/>
                    </a:cubicBezTo>
                    <a:cubicBezTo>
                      <a:pt x="385" y="284"/>
                      <a:pt x="379" y="284"/>
                      <a:pt x="375" y="285"/>
                    </a:cubicBezTo>
                    <a:cubicBezTo>
                      <a:pt x="371" y="286"/>
                      <a:pt x="371" y="271"/>
                      <a:pt x="367" y="265"/>
                    </a:cubicBezTo>
                    <a:cubicBezTo>
                      <a:pt x="363" y="260"/>
                      <a:pt x="347" y="253"/>
                      <a:pt x="346" y="257"/>
                    </a:cubicBezTo>
                    <a:cubicBezTo>
                      <a:pt x="345" y="261"/>
                      <a:pt x="356" y="261"/>
                      <a:pt x="354" y="267"/>
                    </a:cubicBezTo>
                    <a:cubicBezTo>
                      <a:pt x="353" y="272"/>
                      <a:pt x="347" y="263"/>
                      <a:pt x="341" y="268"/>
                    </a:cubicBezTo>
                    <a:cubicBezTo>
                      <a:pt x="336" y="272"/>
                      <a:pt x="337" y="269"/>
                      <a:pt x="338" y="265"/>
                    </a:cubicBezTo>
                    <a:cubicBezTo>
                      <a:pt x="339" y="260"/>
                      <a:pt x="330" y="255"/>
                      <a:pt x="320" y="256"/>
                    </a:cubicBezTo>
                    <a:cubicBezTo>
                      <a:pt x="310" y="257"/>
                      <a:pt x="315" y="264"/>
                      <a:pt x="312" y="267"/>
                    </a:cubicBezTo>
                    <a:cubicBezTo>
                      <a:pt x="309" y="269"/>
                      <a:pt x="294" y="265"/>
                      <a:pt x="304" y="263"/>
                    </a:cubicBezTo>
                    <a:cubicBezTo>
                      <a:pt x="313" y="261"/>
                      <a:pt x="309" y="256"/>
                      <a:pt x="306" y="250"/>
                    </a:cubicBezTo>
                    <a:cubicBezTo>
                      <a:pt x="302" y="245"/>
                      <a:pt x="293" y="251"/>
                      <a:pt x="277" y="257"/>
                    </a:cubicBezTo>
                    <a:cubicBezTo>
                      <a:pt x="262" y="262"/>
                      <a:pt x="255" y="268"/>
                      <a:pt x="257" y="269"/>
                    </a:cubicBezTo>
                    <a:cubicBezTo>
                      <a:pt x="259" y="269"/>
                      <a:pt x="259" y="272"/>
                      <a:pt x="253" y="277"/>
                    </a:cubicBezTo>
                    <a:cubicBezTo>
                      <a:pt x="247" y="282"/>
                      <a:pt x="253" y="286"/>
                      <a:pt x="259" y="286"/>
                    </a:cubicBezTo>
                    <a:cubicBezTo>
                      <a:pt x="264" y="286"/>
                      <a:pt x="260" y="290"/>
                      <a:pt x="263" y="292"/>
                    </a:cubicBezTo>
                    <a:cubicBezTo>
                      <a:pt x="267" y="293"/>
                      <a:pt x="285" y="285"/>
                      <a:pt x="290" y="288"/>
                    </a:cubicBezTo>
                    <a:cubicBezTo>
                      <a:pt x="295" y="292"/>
                      <a:pt x="260" y="294"/>
                      <a:pt x="260" y="300"/>
                    </a:cubicBezTo>
                    <a:cubicBezTo>
                      <a:pt x="260" y="306"/>
                      <a:pt x="279" y="309"/>
                      <a:pt x="293" y="307"/>
                    </a:cubicBezTo>
                    <a:cubicBezTo>
                      <a:pt x="307" y="304"/>
                      <a:pt x="332" y="309"/>
                      <a:pt x="332" y="312"/>
                    </a:cubicBezTo>
                    <a:cubicBezTo>
                      <a:pt x="332" y="316"/>
                      <a:pt x="315" y="315"/>
                      <a:pt x="303" y="314"/>
                    </a:cubicBezTo>
                    <a:cubicBezTo>
                      <a:pt x="290" y="314"/>
                      <a:pt x="269" y="318"/>
                      <a:pt x="270" y="322"/>
                    </a:cubicBezTo>
                    <a:cubicBezTo>
                      <a:pt x="271" y="326"/>
                      <a:pt x="272" y="326"/>
                      <a:pt x="285" y="332"/>
                    </a:cubicBezTo>
                    <a:cubicBezTo>
                      <a:pt x="298" y="338"/>
                      <a:pt x="312" y="329"/>
                      <a:pt x="311" y="338"/>
                    </a:cubicBezTo>
                    <a:cubicBezTo>
                      <a:pt x="311" y="346"/>
                      <a:pt x="318" y="348"/>
                      <a:pt x="336" y="349"/>
                    </a:cubicBezTo>
                    <a:cubicBezTo>
                      <a:pt x="353" y="349"/>
                      <a:pt x="361" y="341"/>
                      <a:pt x="370" y="341"/>
                    </a:cubicBezTo>
                    <a:cubicBezTo>
                      <a:pt x="378" y="342"/>
                      <a:pt x="382" y="340"/>
                      <a:pt x="386" y="334"/>
                    </a:cubicBezTo>
                    <a:cubicBezTo>
                      <a:pt x="390" y="328"/>
                      <a:pt x="394" y="332"/>
                      <a:pt x="395" y="335"/>
                    </a:cubicBezTo>
                    <a:cubicBezTo>
                      <a:pt x="396" y="338"/>
                      <a:pt x="407" y="337"/>
                      <a:pt x="409" y="340"/>
                    </a:cubicBezTo>
                    <a:cubicBezTo>
                      <a:pt x="416" y="346"/>
                      <a:pt x="437" y="344"/>
                      <a:pt x="445" y="340"/>
                    </a:cubicBezTo>
                    <a:cubicBezTo>
                      <a:pt x="453" y="336"/>
                      <a:pt x="441" y="325"/>
                      <a:pt x="437" y="330"/>
                    </a:cubicBezTo>
                    <a:cubicBezTo>
                      <a:pt x="433" y="335"/>
                      <a:pt x="430" y="332"/>
                      <a:pt x="429" y="330"/>
                    </a:cubicBezTo>
                    <a:cubicBezTo>
                      <a:pt x="428" y="327"/>
                      <a:pt x="437" y="326"/>
                      <a:pt x="440" y="322"/>
                    </a:cubicBezTo>
                    <a:close/>
                    <a:moveTo>
                      <a:pt x="250" y="199"/>
                    </a:moveTo>
                    <a:cubicBezTo>
                      <a:pt x="259" y="200"/>
                      <a:pt x="268" y="192"/>
                      <a:pt x="267" y="188"/>
                    </a:cubicBezTo>
                    <a:cubicBezTo>
                      <a:pt x="267" y="183"/>
                      <a:pt x="245" y="199"/>
                      <a:pt x="250" y="199"/>
                    </a:cubicBezTo>
                    <a:close/>
                    <a:moveTo>
                      <a:pt x="208" y="185"/>
                    </a:moveTo>
                    <a:cubicBezTo>
                      <a:pt x="212" y="187"/>
                      <a:pt x="208" y="194"/>
                      <a:pt x="212" y="192"/>
                    </a:cubicBezTo>
                    <a:cubicBezTo>
                      <a:pt x="216" y="190"/>
                      <a:pt x="217" y="189"/>
                      <a:pt x="220" y="190"/>
                    </a:cubicBezTo>
                    <a:cubicBezTo>
                      <a:pt x="226" y="192"/>
                      <a:pt x="227" y="187"/>
                      <a:pt x="229" y="185"/>
                    </a:cubicBezTo>
                    <a:cubicBezTo>
                      <a:pt x="232" y="182"/>
                      <a:pt x="231" y="194"/>
                      <a:pt x="237" y="194"/>
                    </a:cubicBezTo>
                    <a:cubicBezTo>
                      <a:pt x="243" y="194"/>
                      <a:pt x="242" y="182"/>
                      <a:pt x="247" y="185"/>
                    </a:cubicBezTo>
                    <a:cubicBezTo>
                      <a:pt x="252" y="189"/>
                      <a:pt x="253" y="184"/>
                      <a:pt x="254" y="180"/>
                    </a:cubicBezTo>
                    <a:cubicBezTo>
                      <a:pt x="255" y="177"/>
                      <a:pt x="255" y="171"/>
                      <a:pt x="261" y="170"/>
                    </a:cubicBezTo>
                    <a:cubicBezTo>
                      <a:pt x="266" y="169"/>
                      <a:pt x="262" y="175"/>
                      <a:pt x="264" y="180"/>
                    </a:cubicBezTo>
                    <a:cubicBezTo>
                      <a:pt x="268" y="186"/>
                      <a:pt x="274" y="180"/>
                      <a:pt x="275" y="177"/>
                    </a:cubicBezTo>
                    <a:cubicBezTo>
                      <a:pt x="275" y="174"/>
                      <a:pt x="284" y="176"/>
                      <a:pt x="284" y="173"/>
                    </a:cubicBezTo>
                    <a:cubicBezTo>
                      <a:pt x="283" y="169"/>
                      <a:pt x="286" y="168"/>
                      <a:pt x="284" y="164"/>
                    </a:cubicBezTo>
                    <a:cubicBezTo>
                      <a:pt x="281" y="160"/>
                      <a:pt x="288" y="161"/>
                      <a:pt x="291" y="158"/>
                    </a:cubicBezTo>
                    <a:cubicBezTo>
                      <a:pt x="294" y="155"/>
                      <a:pt x="287" y="158"/>
                      <a:pt x="282" y="153"/>
                    </a:cubicBezTo>
                    <a:cubicBezTo>
                      <a:pt x="277" y="149"/>
                      <a:pt x="275" y="155"/>
                      <a:pt x="275" y="158"/>
                    </a:cubicBezTo>
                    <a:cubicBezTo>
                      <a:pt x="275" y="161"/>
                      <a:pt x="265" y="158"/>
                      <a:pt x="260" y="156"/>
                    </a:cubicBezTo>
                    <a:cubicBezTo>
                      <a:pt x="254" y="154"/>
                      <a:pt x="247" y="163"/>
                      <a:pt x="239" y="167"/>
                    </a:cubicBezTo>
                    <a:cubicBezTo>
                      <a:pt x="231" y="171"/>
                      <a:pt x="231" y="178"/>
                      <a:pt x="223" y="177"/>
                    </a:cubicBezTo>
                    <a:cubicBezTo>
                      <a:pt x="216" y="177"/>
                      <a:pt x="205" y="184"/>
                      <a:pt x="208" y="185"/>
                    </a:cubicBezTo>
                    <a:close/>
                    <a:moveTo>
                      <a:pt x="286" y="183"/>
                    </a:moveTo>
                    <a:cubicBezTo>
                      <a:pt x="279" y="183"/>
                      <a:pt x="280" y="190"/>
                      <a:pt x="288" y="190"/>
                    </a:cubicBezTo>
                    <a:cubicBezTo>
                      <a:pt x="296" y="190"/>
                      <a:pt x="298" y="193"/>
                      <a:pt x="287" y="192"/>
                    </a:cubicBezTo>
                    <a:cubicBezTo>
                      <a:pt x="275" y="192"/>
                      <a:pt x="270" y="202"/>
                      <a:pt x="278" y="200"/>
                    </a:cubicBezTo>
                    <a:cubicBezTo>
                      <a:pt x="286" y="198"/>
                      <a:pt x="296" y="198"/>
                      <a:pt x="290" y="200"/>
                    </a:cubicBezTo>
                    <a:cubicBezTo>
                      <a:pt x="284" y="202"/>
                      <a:pt x="268" y="203"/>
                      <a:pt x="270" y="206"/>
                    </a:cubicBezTo>
                    <a:cubicBezTo>
                      <a:pt x="271" y="208"/>
                      <a:pt x="278" y="208"/>
                      <a:pt x="284" y="210"/>
                    </a:cubicBezTo>
                    <a:cubicBezTo>
                      <a:pt x="291" y="213"/>
                      <a:pt x="295" y="214"/>
                      <a:pt x="300" y="209"/>
                    </a:cubicBezTo>
                    <a:cubicBezTo>
                      <a:pt x="305" y="203"/>
                      <a:pt x="311" y="198"/>
                      <a:pt x="309" y="205"/>
                    </a:cubicBezTo>
                    <a:cubicBezTo>
                      <a:pt x="306" y="213"/>
                      <a:pt x="317" y="207"/>
                      <a:pt x="330" y="207"/>
                    </a:cubicBezTo>
                    <a:cubicBezTo>
                      <a:pt x="344" y="206"/>
                      <a:pt x="328" y="215"/>
                      <a:pt x="314" y="216"/>
                    </a:cubicBezTo>
                    <a:cubicBezTo>
                      <a:pt x="300" y="217"/>
                      <a:pt x="302" y="224"/>
                      <a:pt x="313" y="226"/>
                    </a:cubicBezTo>
                    <a:cubicBezTo>
                      <a:pt x="324" y="229"/>
                      <a:pt x="348" y="219"/>
                      <a:pt x="353" y="214"/>
                    </a:cubicBezTo>
                    <a:cubicBezTo>
                      <a:pt x="359" y="208"/>
                      <a:pt x="364" y="217"/>
                      <a:pt x="369" y="213"/>
                    </a:cubicBezTo>
                    <a:cubicBezTo>
                      <a:pt x="375" y="209"/>
                      <a:pt x="385" y="213"/>
                      <a:pt x="395" y="211"/>
                    </a:cubicBezTo>
                    <a:cubicBezTo>
                      <a:pt x="404" y="209"/>
                      <a:pt x="406" y="191"/>
                      <a:pt x="399" y="188"/>
                    </a:cubicBezTo>
                    <a:cubicBezTo>
                      <a:pt x="392" y="185"/>
                      <a:pt x="392" y="192"/>
                      <a:pt x="386" y="193"/>
                    </a:cubicBezTo>
                    <a:cubicBezTo>
                      <a:pt x="381" y="194"/>
                      <a:pt x="378" y="187"/>
                      <a:pt x="373" y="182"/>
                    </a:cubicBezTo>
                    <a:cubicBezTo>
                      <a:pt x="369" y="178"/>
                      <a:pt x="372" y="169"/>
                      <a:pt x="365" y="170"/>
                    </a:cubicBezTo>
                    <a:cubicBezTo>
                      <a:pt x="359" y="171"/>
                      <a:pt x="345" y="182"/>
                      <a:pt x="353" y="183"/>
                    </a:cubicBezTo>
                    <a:cubicBezTo>
                      <a:pt x="362" y="184"/>
                      <a:pt x="359" y="188"/>
                      <a:pt x="354" y="190"/>
                    </a:cubicBezTo>
                    <a:cubicBezTo>
                      <a:pt x="350" y="192"/>
                      <a:pt x="365" y="196"/>
                      <a:pt x="363" y="199"/>
                    </a:cubicBezTo>
                    <a:cubicBezTo>
                      <a:pt x="361" y="202"/>
                      <a:pt x="338" y="199"/>
                      <a:pt x="337" y="194"/>
                    </a:cubicBezTo>
                    <a:cubicBezTo>
                      <a:pt x="336" y="189"/>
                      <a:pt x="318" y="180"/>
                      <a:pt x="310" y="182"/>
                    </a:cubicBezTo>
                    <a:cubicBezTo>
                      <a:pt x="303" y="184"/>
                      <a:pt x="306" y="176"/>
                      <a:pt x="298" y="176"/>
                    </a:cubicBezTo>
                    <a:cubicBezTo>
                      <a:pt x="291" y="175"/>
                      <a:pt x="293" y="182"/>
                      <a:pt x="286" y="183"/>
                    </a:cubicBezTo>
                    <a:close/>
                    <a:moveTo>
                      <a:pt x="312" y="147"/>
                    </a:moveTo>
                    <a:cubicBezTo>
                      <a:pt x="315" y="141"/>
                      <a:pt x="296" y="142"/>
                      <a:pt x="297" y="144"/>
                    </a:cubicBezTo>
                    <a:cubicBezTo>
                      <a:pt x="301" y="148"/>
                      <a:pt x="310" y="153"/>
                      <a:pt x="312" y="147"/>
                    </a:cubicBezTo>
                    <a:close/>
                    <a:moveTo>
                      <a:pt x="354" y="144"/>
                    </a:moveTo>
                    <a:cubicBezTo>
                      <a:pt x="360" y="143"/>
                      <a:pt x="357" y="138"/>
                      <a:pt x="347" y="140"/>
                    </a:cubicBezTo>
                    <a:cubicBezTo>
                      <a:pt x="336" y="141"/>
                      <a:pt x="318" y="141"/>
                      <a:pt x="318" y="149"/>
                    </a:cubicBezTo>
                    <a:cubicBezTo>
                      <a:pt x="318" y="155"/>
                      <a:pt x="322" y="158"/>
                      <a:pt x="333" y="159"/>
                    </a:cubicBezTo>
                    <a:cubicBezTo>
                      <a:pt x="345" y="160"/>
                      <a:pt x="355" y="149"/>
                      <a:pt x="349" y="149"/>
                    </a:cubicBezTo>
                    <a:cubicBezTo>
                      <a:pt x="344" y="149"/>
                      <a:pt x="347" y="145"/>
                      <a:pt x="354" y="144"/>
                    </a:cubicBezTo>
                    <a:close/>
                    <a:moveTo>
                      <a:pt x="329" y="135"/>
                    </a:moveTo>
                    <a:cubicBezTo>
                      <a:pt x="334" y="137"/>
                      <a:pt x="339" y="130"/>
                      <a:pt x="343" y="133"/>
                    </a:cubicBezTo>
                    <a:cubicBezTo>
                      <a:pt x="346" y="136"/>
                      <a:pt x="362" y="139"/>
                      <a:pt x="362" y="131"/>
                    </a:cubicBezTo>
                    <a:cubicBezTo>
                      <a:pt x="362" y="123"/>
                      <a:pt x="342" y="122"/>
                      <a:pt x="337" y="125"/>
                    </a:cubicBezTo>
                    <a:cubicBezTo>
                      <a:pt x="332" y="128"/>
                      <a:pt x="309" y="129"/>
                      <a:pt x="316" y="134"/>
                    </a:cubicBezTo>
                    <a:cubicBezTo>
                      <a:pt x="320" y="137"/>
                      <a:pt x="324" y="133"/>
                      <a:pt x="329" y="135"/>
                    </a:cubicBezTo>
                    <a:close/>
                    <a:moveTo>
                      <a:pt x="413" y="119"/>
                    </a:moveTo>
                    <a:cubicBezTo>
                      <a:pt x="419" y="115"/>
                      <a:pt x="430" y="122"/>
                      <a:pt x="428" y="126"/>
                    </a:cubicBezTo>
                    <a:cubicBezTo>
                      <a:pt x="426" y="131"/>
                      <a:pt x="409" y="125"/>
                      <a:pt x="410" y="129"/>
                    </a:cubicBezTo>
                    <a:cubicBezTo>
                      <a:pt x="410" y="131"/>
                      <a:pt x="412" y="137"/>
                      <a:pt x="424" y="133"/>
                    </a:cubicBezTo>
                    <a:cubicBezTo>
                      <a:pt x="436" y="130"/>
                      <a:pt x="446" y="132"/>
                      <a:pt x="454" y="139"/>
                    </a:cubicBezTo>
                    <a:cubicBezTo>
                      <a:pt x="462" y="145"/>
                      <a:pt x="470" y="148"/>
                      <a:pt x="475" y="141"/>
                    </a:cubicBezTo>
                    <a:cubicBezTo>
                      <a:pt x="481" y="135"/>
                      <a:pt x="468" y="134"/>
                      <a:pt x="471" y="129"/>
                    </a:cubicBezTo>
                    <a:cubicBezTo>
                      <a:pt x="473" y="124"/>
                      <a:pt x="463" y="121"/>
                      <a:pt x="457" y="121"/>
                    </a:cubicBezTo>
                    <a:cubicBezTo>
                      <a:pt x="452" y="121"/>
                      <a:pt x="450" y="111"/>
                      <a:pt x="445" y="113"/>
                    </a:cubicBezTo>
                    <a:cubicBezTo>
                      <a:pt x="441" y="115"/>
                      <a:pt x="438" y="118"/>
                      <a:pt x="438" y="112"/>
                    </a:cubicBezTo>
                    <a:cubicBezTo>
                      <a:pt x="438" y="105"/>
                      <a:pt x="412" y="105"/>
                      <a:pt x="405" y="107"/>
                    </a:cubicBezTo>
                    <a:cubicBezTo>
                      <a:pt x="399" y="110"/>
                      <a:pt x="407" y="123"/>
                      <a:pt x="413" y="119"/>
                    </a:cubicBezTo>
                    <a:close/>
                    <a:moveTo>
                      <a:pt x="416" y="161"/>
                    </a:moveTo>
                    <a:cubicBezTo>
                      <a:pt x="420" y="156"/>
                      <a:pt x="400" y="140"/>
                      <a:pt x="399" y="148"/>
                    </a:cubicBezTo>
                    <a:cubicBezTo>
                      <a:pt x="398" y="155"/>
                      <a:pt x="412" y="166"/>
                      <a:pt x="416" y="161"/>
                    </a:cubicBezTo>
                    <a:close/>
                    <a:moveTo>
                      <a:pt x="481" y="96"/>
                    </a:moveTo>
                    <a:cubicBezTo>
                      <a:pt x="485" y="90"/>
                      <a:pt x="460" y="85"/>
                      <a:pt x="466" y="90"/>
                    </a:cubicBezTo>
                    <a:cubicBezTo>
                      <a:pt x="470" y="93"/>
                      <a:pt x="478" y="102"/>
                      <a:pt x="481" y="96"/>
                    </a:cubicBezTo>
                    <a:close/>
                    <a:moveTo>
                      <a:pt x="425" y="209"/>
                    </a:moveTo>
                    <a:cubicBezTo>
                      <a:pt x="428" y="205"/>
                      <a:pt x="417" y="197"/>
                      <a:pt x="414" y="204"/>
                    </a:cubicBezTo>
                    <a:cubicBezTo>
                      <a:pt x="411" y="211"/>
                      <a:pt x="421" y="213"/>
                      <a:pt x="425" y="209"/>
                    </a:cubicBezTo>
                    <a:close/>
                    <a:moveTo>
                      <a:pt x="481" y="174"/>
                    </a:moveTo>
                    <a:cubicBezTo>
                      <a:pt x="481" y="179"/>
                      <a:pt x="469" y="173"/>
                      <a:pt x="460" y="170"/>
                    </a:cubicBezTo>
                    <a:cubicBezTo>
                      <a:pt x="451" y="166"/>
                      <a:pt x="457" y="177"/>
                      <a:pt x="464" y="183"/>
                    </a:cubicBezTo>
                    <a:cubicBezTo>
                      <a:pt x="471" y="189"/>
                      <a:pt x="460" y="186"/>
                      <a:pt x="451" y="179"/>
                    </a:cubicBezTo>
                    <a:cubicBezTo>
                      <a:pt x="441" y="173"/>
                      <a:pt x="442" y="184"/>
                      <a:pt x="447" y="187"/>
                    </a:cubicBezTo>
                    <a:cubicBezTo>
                      <a:pt x="451" y="191"/>
                      <a:pt x="446" y="196"/>
                      <a:pt x="440" y="188"/>
                    </a:cubicBezTo>
                    <a:cubicBezTo>
                      <a:pt x="434" y="180"/>
                      <a:pt x="431" y="171"/>
                      <a:pt x="421" y="171"/>
                    </a:cubicBezTo>
                    <a:cubicBezTo>
                      <a:pt x="412" y="170"/>
                      <a:pt x="416" y="180"/>
                      <a:pt x="420" y="185"/>
                    </a:cubicBezTo>
                    <a:cubicBezTo>
                      <a:pt x="425" y="191"/>
                      <a:pt x="430" y="193"/>
                      <a:pt x="438" y="197"/>
                    </a:cubicBezTo>
                    <a:cubicBezTo>
                      <a:pt x="446" y="202"/>
                      <a:pt x="459" y="195"/>
                      <a:pt x="465" y="197"/>
                    </a:cubicBezTo>
                    <a:cubicBezTo>
                      <a:pt x="471" y="198"/>
                      <a:pt x="458" y="206"/>
                      <a:pt x="462" y="211"/>
                    </a:cubicBezTo>
                    <a:cubicBezTo>
                      <a:pt x="466" y="216"/>
                      <a:pt x="477" y="212"/>
                      <a:pt x="486" y="212"/>
                    </a:cubicBezTo>
                    <a:cubicBezTo>
                      <a:pt x="494" y="211"/>
                      <a:pt x="490" y="206"/>
                      <a:pt x="495" y="203"/>
                    </a:cubicBezTo>
                    <a:cubicBezTo>
                      <a:pt x="500" y="199"/>
                      <a:pt x="490" y="200"/>
                      <a:pt x="494" y="191"/>
                    </a:cubicBezTo>
                    <a:cubicBezTo>
                      <a:pt x="498" y="183"/>
                      <a:pt x="482" y="169"/>
                      <a:pt x="481" y="174"/>
                    </a:cubicBezTo>
                    <a:close/>
                    <a:moveTo>
                      <a:pt x="502" y="145"/>
                    </a:moveTo>
                    <a:cubicBezTo>
                      <a:pt x="510" y="145"/>
                      <a:pt x="516" y="144"/>
                      <a:pt x="522" y="141"/>
                    </a:cubicBezTo>
                    <a:cubicBezTo>
                      <a:pt x="529" y="139"/>
                      <a:pt x="519" y="139"/>
                      <a:pt x="523" y="133"/>
                    </a:cubicBezTo>
                    <a:cubicBezTo>
                      <a:pt x="528" y="127"/>
                      <a:pt x="512" y="126"/>
                      <a:pt x="511" y="128"/>
                    </a:cubicBezTo>
                    <a:cubicBezTo>
                      <a:pt x="510" y="130"/>
                      <a:pt x="491" y="116"/>
                      <a:pt x="488" y="121"/>
                    </a:cubicBezTo>
                    <a:cubicBezTo>
                      <a:pt x="485" y="125"/>
                      <a:pt x="495" y="145"/>
                      <a:pt x="502" y="145"/>
                    </a:cubicBezTo>
                    <a:close/>
                    <a:moveTo>
                      <a:pt x="543" y="147"/>
                    </a:moveTo>
                    <a:cubicBezTo>
                      <a:pt x="542" y="144"/>
                      <a:pt x="504" y="149"/>
                      <a:pt x="510" y="153"/>
                    </a:cubicBezTo>
                    <a:cubicBezTo>
                      <a:pt x="520" y="161"/>
                      <a:pt x="544" y="150"/>
                      <a:pt x="543" y="147"/>
                    </a:cubicBezTo>
                    <a:close/>
                    <a:moveTo>
                      <a:pt x="537" y="220"/>
                    </a:moveTo>
                    <a:cubicBezTo>
                      <a:pt x="546" y="220"/>
                      <a:pt x="542" y="209"/>
                      <a:pt x="532" y="201"/>
                    </a:cubicBezTo>
                    <a:cubicBezTo>
                      <a:pt x="522" y="194"/>
                      <a:pt x="499" y="209"/>
                      <a:pt x="503" y="212"/>
                    </a:cubicBezTo>
                    <a:cubicBezTo>
                      <a:pt x="508" y="216"/>
                      <a:pt x="528" y="221"/>
                      <a:pt x="537" y="220"/>
                    </a:cubicBezTo>
                    <a:close/>
                    <a:moveTo>
                      <a:pt x="473" y="290"/>
                    </a:moveTo>
                    <a:cubicBezTo>
                      <a:pt x="484" y="298"/>
                      <a:pt x="481" y="284"/>
                      <a:pt x="493" y="285"/>
                    </a:cubicBezTo>
                    <a:cubicBezTo>
                      <a:pt x="506" y="285"/>
                      <a:pt x="506" y="265"/>
                      <a:pt x="508" y="257"/>
                    </a:cubicBezTo>
                    <a:cubicBezTo>
                      <a:pt x="510" y="250"/>
                      <a:pt x="498" y="250"/>
                      <a:pt x="501" y="256"/>
                    </a:cubicBezTo>
                    <a:cubicBezTo>
                      <a:pt x="504" y="261"/>
                      <a:pt x="501" y="267"/>
                      <a:pt x="500" y="260"/>
                    </a:cubicBezTo>
                    <a:cubicBezTo>
                      <a:pt x="499" y="254"/>
                      <a:pt x="489" y="260"/>
                      <a:pt x="486" y="255"/>
                    </a:cubicBezTo>
                    <a:cubicBezTo>
                      <a:pt x="482" y="250"/>
                      <a:pt x="497" y="249"/>
                      <a:pt x="500" y="243"/>
                    </a:cubicBezTo>
                    <a:cubicBezTo>
                      <a:pt x="504" y="236"/>
                      <a:pt x="489" y="237"/>
                      <a:pt x="492" y="232"/>
                    </a:cubicBezTo>
                    <a:cubicBezTo>
                      <a:pt x="496" y="227"/>
                      <a:pt x="470" y="233"/>
                      <a:pt x="478" y="236"/>
                    </a:cubicBezTo>
                    <a:cubicBezTo>
                      <a:pt x="485" y="239"/>
                      <a:pt x="478" y="243"/>
                      <a:pt x="471" y="238"/>
                    </a:cubicBezTo>
                    <a:cubicBezTo>
                      <a:pt x="464" y="233"/>
                      <a:pt x="445" y="241"/>
                      <a:pt x="452" y="247"/>
                    </a:cubicBezTo>
                    <a:cubicBezTo>
                      <a:pt x="457" y="251"/>
                      <a:pt x="474" y="244"/>
                      <a:pt x="464" y="257"/>
                    </a:cubicBezTo>
                    <a:cubicBezTo>
                      <a:pt x="455" y="270"/>
                      <a:pt x="451" y="253"/>
                      <a:pt x="442" y="255"/>
                    </a:cubicBezTo>
                    <a:cubicBezTo>
                      <a:pt x="433" y="256"/>
                      <a:pt x="437" y="267"/>
                      <a:pt x="450" y="271"/>
                    </a:cubicBezTo>
                    <a:cubicBezTo>
                      <a:pt x="464" y="275"/>
                      <a:pt x="462" y="283"/>
                      <a:pt x="473" y="290"/>
                    </a:cubicBezTo>
                    <a:close/>
                    <a:moveTo>
                      <a:pt x="555" y="210"/>
                    </a:moveTo>
                    <a:cubicBezTo>
                      <a:pt x="558" y="220"/>
                      <a:pt x="562" y="213"/>
                      <a:pt x="568" y="217"/>
                    </a:cubicBezTo>
                    <a:cubicBezTo>
                      <a:pt x="573" y="221"/>
                      <a:pt x="582" y="224"/>
                      <a:pt x="586" y="220"/>
                    </a:cubicBezTo>
                    <a:cubicBezTo>
                      <a:pt x="591" y="216"/>
                      <a:pt x="593" y="213"/>
                      <a:pt x="594" y="216"/>
                    </a:cubicBezTo>
                    <a:cubicBezTo>
                      <a:pt x="597" y="222"/>
                      <a:pt x="608" y="223"/>
                      <a:pt x="632" y="223"/>
                    </a:cubicBezTo>
                    <a:cubicBezTo>
                      <a:pt x="656" y="224"/>
                      <a:pt x="650" y="213"/>
                      <a:pt x="657" y="217"/>
                    </a:cubicBezTo>
                    <a:cubicBezTo>
                      <a:pt x="664" y="221"/>
                      <a:pt x="680" y="221"/>
                      <a:pt x="687" y="220"/>
                    </a:cubicBezTo>
                    <a:cubicBezTo>
                      <a:pt x="694" y="218"/>
                      <a:pt x="697" y="207"/>
                      <a:pt x="697" y="202"/>
                    </a:cubicBezTo>
                    <a:cubicBezTo>
                      <a:pt x="696" y="196"/>
                      <a:pt x="643" y="192"/>
                      <a:pt x="633" y="197"/>
                    </a:cubicBezTo>
                    <a:cubicBezTo>
                      <a:pt x="624" y="203"/>
                      <a:pt x="609" y="195"/>
                      <a:pt x="601" y="199"/>
                    </a:cubicBezTo>
                    <a:cubicBezTo>
                      <a:pt x="594" y="203"/>
                      <a:pt x="596" y="194"/>
                      <a:pt x="583" y="193"/>
                    </a:cubicBezTo>
                    <a:cubicBezTo>
                      <a:pt x="569" y="193"/>
                      <a:pt x="584" y="186"/>
                      <a:pt x="586" y="183"/>
                    </a:cubicBezTo>
                    <a:cubicBezTo>
                      <a:pt x="589" y="180"/>
                      <a:pt x="566" y="172"/>
                      <a:pt x="556" y="174"/>
                    </a:cubicBezTo>
                    <a:cubicBezTo>
                      <a:pt x="547" y="176"/>
                      <a:pt x="541" y="171"/>
                      <a:pt x="532" y="167"/>
                    </a:cubicBezTo>
                    <a:cubicBezTo>
                      <a:pt x="523" y="163"/>
                      <a:pt x="499" y="163"/>
                      <a:pt x="504" y="171"/>
                    </a:cubicBezTo>
                    <a:cubicBezTo>
                      <a:pt x="507" y="176"/>
                      <a:pt x="536" y="186"/>
                      <a:pt x="539" y="181"/>
                    </a:cubicBezTo>
                    <a:cubicBezTo>
                      <a:pt x="542" y="176"/>
                      <a:pt x="550" y="187"/>
                      <a:pt x="554" y="193"/>
                    </a:cubicBezTo>
                    <a:cubicBezTo>
                      <a:pt x="559" y="198"/>
                      <a:pt x="551" y="200"/>
                      <a:pt x="555" y="210"/>
                    </a:cubicBezTo>
                    <a:close/>
                    <a:moveTo>
                      <a:pt x="580" y="151"/>
                    </a:moveTo>
                    <a:cubicBezTo>
                      <a:pt x="571" y="147"/>
                      <a:pt x="560" y="156"/>
                      <a:pt x="569" y="160"/>
                    </a:cubicBezTo>
                    <a:cubicBezTo>
                      <a:pt x="577" y="163"/>
                      <a:pt x="589" y="156"/>
                      <a:pt x="580" y="151"/>
                    </a:cubicBezTo>
                    <a:close/>
                    <a:moveTo>
                      <a:pt x="508" y="95"/>
                    </a:moveTo>
                    <a:cubicBezTo>
                      <a:pt x="516" y="99"/>
                      <a:pt x="511" y="104"/>
                      <a:pt x="519" y="107"/>
                    </a:cubicBezTo>
                    <a:cubicBezTo>
                      <a:pt x="527" y="111"/>
                      <a:pt x="550" y="103"/>
                      <a:pt x="552" y="108"/>
                    </a:cubicBezTo>
                    <a:cubicBezTo>
                      <a:pt x="554" y="114"/>
                      <a:pt x="529" y="114"/>
                      <a:pt x="532" y="118"/>
                    </a:cubicBezTo>
                    <a:cubicBezTo>
                      <a:pt x="536" y="121"/>
                      <a:pt x="550" y="127"/>
                      <a:pt x="548" y="130"/>
                    </a:cubicBezTo>
                    <a:cubicBezTo>
                      <a:pt x="546" y="133"/>
                      <a:pt x="572" y="141"/>
                      <a:pt x="575" y="137"/>
                    </a:cubicBezTo>
                    <a:cubicBezTo>
                      <a:pt x="577" y="133"/>
                      <a:pt x="584" y="134"/>
                      <a:pt x="591" y="137"/>
                    </a:cubicBezTo>
                    <a:cubicBezTo>
                      <a:pt x="597" y="139"/>
                      <a:pt x="598" y="121"/>
                      <a:pt x="602" y="124"/>
                    </a:cubicBezTo>
                    <a:cubicBezTo>
                      <a:pt x="607" y="127"/>
                      <a:pt x="606" y="118"/>
                      <a:pt x="614" y="115"/>
                    </a:cubicBezTo>
                    <a:cubicBezTo>
                      <a:pt x="621" y="112"/>
                      <a:pt x="632" y="111"/>
                      <a:pt x="633" y="108"/>
                    </a:cubicBezTo>
                    <a:cubicBezTo>
                      <a:pt x="633" y="106"/>
                      <a:pt x="631" y="102"/>
                      <a:pt x="622" y="103"/>
                    </a:cubicBezTo>
                    <a:cubicBezTo>
                      <a:pt x="613" y="104"/>
                      <a:pt x="607" y="101"/>
                      <a:pt x="611" y="96"/>
                    </a:cubicBezTo>
                    <a:cubicBezTo>
                      <a:pt x="615" y="91"/>
                      <a:pt x="601" y="89"/>
                      <a:pt x="606" y="85"/>
                    </a:cubicBezTo>
                    <a:cubicBezTo>
                      <a:pt x="611" y="81"/>
                      <a:pt x="596" y="77"/>
                      <a:pt x="598" y="83"/>
                    </a:cubicBezTo>
                    <a:cubicBezTo>
                      <a:pt x="599" y="89"/>
                      <a:pt x="589" y="84"/>
                      <a:pt x="587" y="78"/>
                    </a:cubicBezTo>
                    <a:cubicBezTo>
                      <a:pt x="586" y="73"/>
                      <a:pt x="565" y="71"/>
                      <a:pt x="552" y="59"/>
                    </a:cubicBezTo>
                    <a:cubicBezTo>
                      <a:pt x="538" y="47"/>
                      <a:pt x="524" y="55"/>
                      <a:pt x="532" y="56"/>
                    </a:cubicBezTo>
                    <a:cubicBezTo>
                      <a:pt x="540" y="58"/>
                      <a:pt x="540" y="62"/>
                      <a:pt x="533" y="61"/>
                    </a:cubicBezTo>
                    <a:cubicBezTo>
                      <a:pt x="527" y="61"/>
                      <a:pt x="515" y="62"/>
                      <a:pt x="526" y="66"/>
                    </a:cubicBezTo>
                    <a:cubicBezTo>
                      <a:pt x="536" y="70"/>
                      <a:pt x="525" y="71"/>
                      <a:pt x="516" y="71"/>
                    </a:cubicBezTo>
                    <a:cubicBezTo>
                      <a:pt x="508" y="71"/>
                      <a:pt x="507" y="82"/>
                      <a:pt x="518" y="84"/>
                    </a:cubicBezTo>
                    <a:cubicBezTo>
                      <a:pt x="529" y="85"/>
                      <a:pt x="521" y="92"/>
                      <a:pt x="512" y="89"/>
                    </a:cubicBezTo>
                    <a:cubicBezTo>
                      <a:pt x="503" y="87"/>
                      <a:pt x="500" y="91"/>
                      <a:pt x="508" y="95"/>
                    </a:cubicBezTo>
                    <a:close/>
                    <a:moveTo>
                      <a:pt x="569" y="46"/>
                    </a:moveTo>
                    <a:cubicBezTo>
                      <a:pt x="576" y="41"/>
                      <a:pt x="581" y="44"/>
                      <a:pt x="575" y="47"/>
                    </a:cubicBezTo>
                    <a:cubicBezTo>
                      <a:pt x="569" y="50"/>
                      <a:pt x="571" y="52"/>
                      <a:pt x="580" y="52"/>
                    </a:cubicBezTo>
                    <a:cubicBezTo>
                      <a:pt x="588" y="51"/>
                      <a:pt x="576" y="54"/>
                      <a:pt x="576" y="59"/>
                    </a:cubicBezTo>
                    <a:cubicBezTo>
                      <a:pt x="576" y="64"/>
                      <a:pt x="586" y="61"/>
                      <a:pt x="587" y="66"/>
                    </a:cubicBezTo>
                    <a:cubicBezTo>
                      <a:pt x="587" y="71"/>
                      <a:pt x="609" y="73"/>
                      <a:pt x="615" y="67"/>
                    </a:cubicBezTo>
                    <a:cubicBezTo>
                      <a:pt x="622" y="61"/>
                      <a:pt x="619" y="69"/>
                      <a:pt x="619" y="73"/>
                    </a:cubicBezTo>
                    <a:cubicBezTo>
                      <a:pt x="618" y="77"/>
                      <a:pt x="649" y="80"/>
                      <a:pt x="651" y="75"/>
                    </a:cubicBezTo>
                    <a:cubicBezTo>
                      <a:pt x="652" y="70"/>
                      <a:pt x="657" y="72"/>
                      <a:pt x="663" y="74"/>
                    </a:cubicBezTo>
                    <a:cubicBezTo>
                      <a:pt x="669" y="75"/>
                      <a:pt x="698" y="68"/>
                      <a:pt x="699" y="62"/>
                    </a:cubicBezTo>
                    <a:cubicBezTo>
                      <a:pt x="699" y="56"/>
                      <a:pt x="708" y="65"/>
                      <a:pt x="699" y="72"/>
                    </a:cubicBezTo>
                    <a:cubicBezTo>
                      <a:pt x="689" y="78"/>
                      <a:pt x="670" y="77"/>
                      <a:pt x="662" y="80"/>
                    </a:cubicBezTo>
                    <a:cubicBezTo>
                      <a:pt x="653" y="82"/>
                      <a:pt x="667" y="88"/>
                      <a:pt x="676" y="95"/>
                    </a:cubicBezTo>
                    <a:cubicBezTo>
                      <a:pt x="684" y="101"/>
                      <a:pt x="665" y="98"/>
                      <a:pt x="657" y="89"/>
                    </a:cubicBezTo>
                    <a:cubicBezTo>
                      <a:pt x="649" y="81"/>
                      <a:pt x="631" y="81"/>
                      <a:pt x="621" y="81"/>
                    </a:cubicBezTo>
                    <a:cubicBezTo>
                      <a:pt x="612" y="82"/>
                      <a:pt x="615" y="99"/>
                      <a:pt x="622" y="99"/>
                    </a:cubicBezTo>
                    <a:cubicBezTo>
                      <a:pt x="629" y="99"/>
                      <a:pt x="636" y="102"/>
                      <a:pt x="643" y="113"/>
                    </a:cubicBezTo>
                    <a:cubicBezTo>
                      <a:pt x="650" y="124"/>
                      <a:pt x="665" y="121"/>
                      <a:pt x="665" y="126"/>
                    </a:cubicBezTo>
                    <a:cubicBezTo>
                      <a:pt x="665" y="131"/>
                      <a:pt x="645" y="122"/>
                      <a:pt x="634" y="120"/>
                    </a:cubicBezTo>
                    <a:cubicBezTo>
                      <a:pt x="623" y="118"/>
                      <a:pt x="606" y="125"/>
                      <a:pt x="605" y="133"/>
                    </a:cubicBezTo>
                    <a:cubicBezTo>
                      <a:pt x="605" y="141"/>
                      <a:pt x="621" y="140"/>
                      <a:pt x="632" y="134"/>
                    </a:cubicBezTo>
                    <a:cubicBezTo>
                      <a:pt x="643" y="127"/>
                      <a:pt x="635" y="136"/>
                      <a:pt x="630" y="141"/>
                    </a:cubicBezTo>
                    <a:cubicBezTo>
                      <a:pt x="624" y="146"/>
                      <a:pt x="643" y="150"/>
                      <a:pt x="643" y="156"/>
                    </a:cubicBezTo>
                    <a:cubicBezTo>
                      <a:pt x="643" y="162"/>
                      <a:pt x="629" y="160"/>
                      <a:pt x="628" y="154"/>
                    </a:cubicBezTo>
                    <a:cubicBezTo>
                      <a:pt x="626" y="149"/>
                      <a:pt x="621" y="143"/>
                      <a:pt x="608" y="144"/>
                    </a:cubicBezTo>
                    <a:cubicBezTo>
                      <a:pt x="595" y="145"/>
                      <a:pt x="599" y="154"/>
                      <a:pt x="607" y="155"/>
                    </a:cubicBezTo>
                    <a:cubicBezTo>
                      <a:pt x="615" y="156"/>
                      <a:pt x="615" y="162"/>
                      <a:pt x="606" y="162"/>
                    </a:cubicBezTo>
                    <a:cubicBezTo>
                      <a:pt x="597" y="162"/>
                      <a:pt x="577" y="168"/>
                      <a:pt x="583" y="174"/>
                    </a:cubicBezTo>
                    <a:cubicBezTo>
                      <a:pt x="590" y="180"/>
                      <a:pt x="616" y="174"/>
                      <a:pt x="620" y="178"/>
                    </a:cubicBezTo>
                    <a:cubicBezTo>
                      <a:pt x="625" y="182"/>
                      <a:pt x="637" y="183"/>
                      <a:pt x="640" y="179"/>
                    </a:cubicBezTo>
                    <a:cubicBezTo>
                      <a:pt x="643" y="174"/>
                      <a:pt x="653" y="176"/>
                      <a:pt x="663" y="176"/>
                    </a:cubicBezTo>
                    <a:cubicBezTo>
                      <a:pt x="673" y="176"/>
                      <a:pt x="676" y="178"/>
                      <a:pt x="680" y="182"/>
                    </a:cubicBezTo>
                    <a:cubicBezTo>
                      <a:pt x="685" y="186"/>
                      <a:pt x="693" y="184"/>
                      <a:pt x="698" y="180"/>
                    </a:cubicBezTo>
                    <a:cubicBezTo>
                      <a:pt x="704" y="176"/>
                      <a:pt x="704" y="176"/>
                      <a:pt x="711" y="176"/>
                    </a:cubicBezTo>
                    <a:cubicBezTo>
                      <a:pt x="718" y="176"/>
                      <a:pt x="719" y="172"/>
                      <a:pt x="716" y="166"/>
                    </a:cubicBezTo>
                    <a:cubicBezTo>
                      <a:pt x="712" y="161"/>
                      <a:pt x="703" y="170"/>
                      <a:pt x="702" y="166"/>
                    </a:cubicBezTo>
                    <a:cubicBezTo>
                      <a:pt x="701" y="161"/>
                      <a:pt x="693" y="160"/>
                      <a:pt x="679" y="162"/>
                    </a:cubicBezTo>
                    <a:cubicBezTo>
                      <a:pt x="665" y="164"/>
                      <a:pt x="671" y="153"/>
                      <a:pt x="679" y="155"/>
                    </a:cubicBezTo>
                    <a:cubicBezTo>
                      <a:pt x="688" y="158"/>
                      <a:pt x="699" y="157"/>
                      <a:pt x="709" y="154"/>
                    </a:cubicBezTo>
                    <a:cubicBezTo>
                      <a:pt x="718" y="152"/>
                      <a:pt x="711" y="147"/>
                      <a:pt x="711" y="143"/>
                    </a:cubicBezTo>
                    <a:cubicBezTo>
                      <a:pt x="711" y="139"/>
                      <a:pt x="723" y="142"/>
                      <a:pt x="732" y="142"/>
                    </a:cubicBezTo>
                    <a:cubicBezTo>
                      <a:pt x="741" y="142"/>
                      <a:pt x="754" y="127"/>
                      <a:pt x="754" y="119"/>
                    </a:cubicBezTo>
                    <a:cubicBezTo>
                      <a:pt x="755" y="110"/>
                      <a:pt x="734" y="112"/>
                      <a:pt x="724" y="112"/>
                    </a:cubicBezTo>
                    <a:cubicBezTo>
                      <a:pt x="714" y="112"/>
                      <a:pt x="731" y="105"/>
                      <a:pt x="750" y="106"/>
                    </a:cubicBezTo>
                    <a:cubicBezTo>
                      <a:pt x="769" y="107"/>
                      <a:pt x="760" y="98"/>
                      <a:pt x="764" y="95"/>
                    </a:cubicBezTo>
                    <a:cubicBezTo>
                      <a:pt x="767" y="92"/>
                      <a:pt x="776" y="99"/>
                      <a:pt x="786" y="97"/>
                    </a:cubicBezTo>
                    <a:cubicBezTo>
                      <a:pt x="795" y="95"/>
                      <a:pt x="789" y="87"/>
                      <a:pt x="795" y="87"/>
                    </a:cubicBezTo>
                    <a:cubicBezTo>
                      <a:pt x="800" y="87"/>
                      <a:pt x="810" y="80"/>
                      <a:pt x="831" y="68"/>
                    </a:cubicBezTo>
                    <a:cubicBezTo>
                      <a:pt x="851" y="57"/>
                      <a:pt x="867" y="59"/>
                      <a:pt x="868" y="52"/>
                    </a:cubicBezTo>
                    <a:cubicBezTo>
                      <a:pt x="869" y="46"/>
                      <a:pt x="840" y="52"/>
                      <a:pt x="835" y="50"/>
                    </a:cubicBezTo>
                    <a:cubicBezTo>
                      <a:pt x="830" y="48"/>
                      <a:pt x="855" y="43"/>
                      <a:pt x="861" y="44"/>
                    </a:cubicBezTo>
                    <a:cubicBezTo>
                      <a:pt x="867" y="46"/>
                      <a:pt x="875" y="44"/>
                      <a:pt x="896" y="34"/>
                    </a:cubicBezTo>
                    <a:cubicBezTo>
                      <a:pt x="916" y="24"/>
                      <a:pt x="907" y="22"/>
                      <a:pt x="899" y="23"/>
                    </a:cubicBezTo>
                    <a:cubicBezTo>
                      <a:pt x="890" y="25"/>
                      <a:pt x="881" y="22"/>
                      <a:pt x="881" y="16"/>
                    </a:cubicBezTo>
                    <a:cubicBezTo>
                      <a:pt x="882" y="11"/>
                      <a:pt x="869" y="16"/>
                      <a:pt x="868" y="13"/>
                    </a:cubicBezTo>
                    <a:cubicBezTo>
                      <a:pt x="868" y="10"/>
                      <a:pt x="856" y="11"/>
                      <a:pt x="843" y="16"/>
                    </a:cubicBezTo>
                    <a:cubicBezTo>
                      <a:pt x="830" y="21"/>
                      <a:pt x="842" y="11"/>
                      <a:pt x="847" y="9"/>
                    </a:cubicBezTo>
                    <a:cubicBezTo>
                      <a:pt x="853" y="7"/>
                      <a:pt x="814" y="9"/>
                      <a:pt x="808" y="5"/>
                    </a:cubicBezTo>
                    <a:cubicBezTo>
                      <a:pt x="801" y="0"/>
                      <a:pt x="794" y="12"/>
                      <a:pt x="788" y="6"/>
                    </a:cubicBezTo>
                    <a:cubicBezTo>
                      <a:pt x="782" y="0"/>
                      <a:pt x="766" y="5"/>
                      <a:pt x="768" y="10"/>
                    </a:cubicBezTo>
                    <a:cubicBezTo>
                      <a:pt x="770" y="14"/>
                      <a:pt x="766" y="14"/>
                      <a:pt x="760" y="9"/>
                    </a:cubicBezTo>
                    <a:cubicBezTo>
                      <a:pt x="754" y="4"/>
                      <a:pt x="742" y="10"/>
                      <a:pt x="732" y="8"/>
                    </a:cubicBezTo>
                    <a:cubicBezTo>
                      <a:pt x="721" y="7"/>
                      <a:pt x="726" y="17"/>
                      <a:pt x="714" y="12"/>
                    </a:cubicBezTo>
                    <a:cubicBezTo>
                      <a:pt x="703" y="7"/>
                      <a:pt x="690" y="9"/>
                      <a:pt x="694" y="11"/>
                    </a:cubicBezTo>
                    <a:cubicBezTo>
                      <a:pt x="697" y="12"/>
                      <a:pt x="693" y="15"/>
                      <a:pt x="688" y="14"/>
                    </a:cubicBezTo>
                    <a:cubicBezTo>
                      <a:pt x="683" y="12"/>
                      <a:pt x="678" y="14"/>
                      <a:pt x="681" y="19"/>
                    </a:cubicBezTo>
                    <a:cubicBezTo>
                      <a:pt x="683" y="24"/>
                      <a:pt x="662" y="18"/>
                      <a:pt x="662" y="23"/>
                    </a:cubicBezTo>
                    <a:cubicBezTo>
                      <a:pt x="662" y="29"/>
                      <a:pt x="655" y="32"/>
                      <a:pt x="649" y="27"/>
                    </a:cubicBezTo>
                    <a:cubicBezTo>
                      <a:pt x="643" y="22"/>
                      <a:pt x="624" y="20"/>
                      <a:pt x="629" y="25"/>
                    </a:cubicBezTo>
                    <a:cubicBezTo>
                      <a:pt x="635" y="29"/>
                      <a:pt x="612" y="27"/>
                      <a:pt x="618" y="31"/>
                    </a:cubicBezTo>
                    <a:cubicBezTo>
                      <a:pt x="624" y="36"/>
                      <a:pt x="611" y="39"/>
                      <a:pt x="611" y="37"/>
                    </a:cubicBezTo>
                    <a:cubicBezTo>
                      <a:pt x="611" y="34"/>
                      <a:pt x="598" y="30"/>
                      <a:pt x="593" y="34"/>
                    </a:cubicBezTo>
                    <a:cubicBezTo>
                      <a:pt x="588" y="39"/>
                      <a:pt x="587" y="44"/>
                      <a:pt x="584" y="41"/>
                    </a:cubicBezTo>
                    <a:cubicBezTo>
                      <a:pt x="582" y="38"/>
                      <a:pt x="571" y="39"/>
                      <a:pt x="560" y="43"/>
                    </a:cubicBezTo>
                    <a:cubicBezTo>
                      <a:pt x="550" y="47"/>
                      <a:pt x="562" y="50"/>
                      <a:pt x="569" y="46"/>
                    </a:cubicBezTo>
                    <a:close/>
                    <a:moveTo>
                      <a:pt x="695" y="477"/>
                    </a:moveTo>
                    <a:cubicBezTo>
                      <a:pt x="698" y="477"/>
                      <a:pt x="705" y="464"/>
                      <a:pt x="696" y="465"/>
                    </a:cubicBezTo>
                    <a:cubicBezTo>
                      <a:pt x="687" y="465"/>
                      <a:pt x="689" y="478"/>
                      <a:pt x="695" y="477"/>
                    </a:cubicBezTo>
                    <a:close/>
                    <a:moveTo>
                      <a:pt x="651" y="466"/>
                    </a:moveTo>
                    <a:cubicBezTo>
                      <a:pt x="659" y="471"/>
                      <a:pt x="671" y="458"/>
                      <a:pt x="670" y="454"/>
                    </a:cubicBezTo>
                    <a:cubicBezTo>
                      <a:pt x="669" y="450"/>
                      <a:pt x="641" y="460"/>
                      <a:pt x="651" y="466"/>
                    </a:cubicBezTo>
                    <a:close/>
                    <a:moveTo>
                      <a:pt x="687" y="439"/>
                    </a:moveTo>
                    <a:cubicBezTo>
                      <a:pt x="688" y="434"/>
                      <a:pt x="670" y="432"/>
                      <a:pt x="671" y="426"/>
                    </a:cubicBezTo>
                    <a:cubicBezTo>
                      <a:pt x="672" y="421"/>
                      <a:pt x="655" y="416"/>
                      <a:pt x="649" y="413"/>
                    </a:cubicBezTo>
                    <a:cubicBezTo>
                      <a:pt x="644" y="410"/>
                      <a:pt x="635" y="409"/>
                      <a:pt x="635" y="403"/>
                    </a:cubicBezTo>
                    <a:cubicBezTo>
                      <a:pt x="635" y="397"/>
                      <a:pt x="623" y="401"/>
                      <a:pt x="623" y="410"/>
                    </a:cubicBezTo>
                    <a:cubicBezTo>
                      <a:pt x="622" y="419"/>
                      <a:pt x="617" y="417"/>
                      <a:pt x="620" y="426"/>
                    </a:cubicBezTo>
                    <a:cubicBezTo>
                      <a:pt x="622" y="434"/>
                      <a:pt x="609" y="436"/>
                      <a:pt x="610" y="441"/>
                    </a:cubicBezTo>
                    <a:cubicBezTo>
                      <a:pt x="612" y="445"/>
                      <a:pt x="618" y="440"/>
                      <a:pt x="624" y="440"/>
                    </a:cubicBezTo>
                    <a:cubicBezTo>
                      <a:pt x="630" y="440"/>
                      <a:pt x="623" y="448"/>
                      <a:pt x="630" y="449"/>
                    </a:cubicBezTo>
                    <a:cubicBezTo>
                      <a:pt x="636" y="450"/>
                      <a:pt x="647" y="443"/>
                      <a:pt x="649" y="439"/>
                    </a:cubicBezTo>
                    <a:cubicBezTo>
                      <a:pt x="652" y="435"/>
                      <a:pt x="657" y="433"/>
                      <a:pt x="664" y="438"/>
                    </a:cubicBezTo>
                    <a:cubicBezTo>
                      <a:pt x="671" y="443"/>
                      <a:pt x="686" y="444"/>
                      <a:pt x="687" y="439"/>
                    </a:cubicBezTo>
                    <a:close/>
                    <a:moveTo>
                      <a:pt x="850" y="395"/>
                    </a:moveTo>
                    <a:cubicBezTo>
                      <a:pt x="856" y="395"/>
                      <a:pt x="857" y="403"/>
                      <a:pt x="867" y="411"/>
                    </a:cubicBezTo>
                    <a:cubicBezTo>
                      <a:pt x="876" y="419"/>
                      <a:pt x="877" y="413"/>
                      <a:pt x="879" y="408"/>
                    </a:cubicBezTo>
                    <a:cubicBezTo>
                      <a:pt x="880" y="402"/>
                      <a:pt x="891" y="407"/>
                      <a:pt x="890" y="401"/>
                    </a:cubicBezTo>
                    <a:cubicBezTo>
                      <a:pt x="890" y="396"/>
                      <a:pt x="899" y="389"/>
                      <a:pt x="905" y="387"/>
                    </a:cubicBezTo>
                    <a:cubicBezTo>
                      <a:pt x="911" y="384"/>
                      <a:pt x="900" y="378"/>
                      <a:pt x="892" y="379"/>
                    </a:cubicBezTo>
                    <a:cubicBezTo>
                      <a:pt x="884" y="379"/>
                      <a:pt x="882" y="374"/>
                      <a:pt x="882" y="370"/>
                    </a:cubicBezTo>
                    <a:cubicBezTo>
                      <a:pt x="882" y="367"/>
                      <a:pt x="867" y="358"/>
                      <a:pt x="862" y="360"/>
                    </a:cubicBezTo>
                    <a:cubicBezTo>
                      <a:pt x="857" y="361"/>
                      <a:pt x="849" y="353"/>
                      <a:pt x="842" y="353"/>
                    </a:cubicBezTo>
                    <a:cubicBezTo>
                      <a:pt x="836" y="352"/>
                      <a:pt x="826" y="347"/>
                      <a:pt x="827" y="340"/>
                    </a:cubicBezTo>
                    <a:cubicBezTo>
                      <a:pt x="828" y="333"/>
                      <a:pt x="840" y="342"/>
                      <a:pt x="843" y="337"/>
                    </a:cubicBezTo>
                    <a:cubicBezTo>
                      <a:pt x="845" y="331"/>
                      <a:pt x="830" y="334"/>
                      <a:pt x="830" y="330"/>
                    </a:cubicBezTo>
                    <a:cubicBezTo>
                      <a:pt x="829" y="326"/>
                      <a:pt x="833" y="328"/>
                      <a:pt x="836" y="325"/>
                    </a:cubicBezTo>
                    <a:cubicBezTo>
                      <a:pt x="839" y="323"/>
                      <a:pt x="834" y="318"/>
                      <a:pt x="830" y="316"/>
                    </a:cubicBezTo>
                    <a:cubicBezTo>
                      <a:pt x="827" y="314"/>
                      <a:pt x="826" y="320"/>
                      <a:pt x="822" y="320"/>
                    </a:cubicBezTo>
                    <a:cubicBezTo>
                      <a:pt x="819" y="320"/>
                      <a:pt x="822" y="314"/>
                      <a:pt x="824" y="311"/>
                    </a:cubicBezTo>
                    <a:cubicBezTo>
                      <a:pt x="827" y="307"/>
                      <a:pt x="813" y="303"/>
                      <a:pt x="807" y="305"/>
                    </a:cubicBezTo>
                    <a:cubicBezTo>
                      <a:pt x="801" y="307"/>
                      <a:pt x="799" y="304"/>
                      <a:pt x="799" y="300"/>
                    </a:cubicBezTo>
                    <a:cubicBezTo>
                      <a:pt x="799" y="296"/>
                      <a:pt x="788" y="300"/>
                      <a:pt x="784" y="303"/>
                    </a:cubicBezTo>
                    <a:cubicBezTo>
                      <a:pt x="780" y="306"/>
                      <a:pt x="775" y="300"/>
                      <a:pt x="780" y="299"/>
                    </a:cubicBezTo>
                    <a:cubicBezTo>
                      <a:pt x="785" y="299"/>
                      <a:pt x="791" y="295"/>
                      <a:pt x="790" y="290"/>
                    </a:cubicBezTo>
                    <a:cubicBezTo>
                      <a:pt x="788" y="286"/>
                      <a:pt x="775" y="285"/>
                      <a:pt x="773" y="291"/>
                    </a:cubicBezTo>
                    <a:cubicBezTo>
                      <a:pt x="770" y="296"/>
                      <a:pt x="760" y="285"/>
                      <a:pt x="760" y="280"/>
                    </a:cubicBezTo>
                    <a:cubicBezTo>
                      <a:pt x="760" y="276"/>
                      <a:pt x="744" y="280"/>
                      <a:pt x="746" y="272"/>
                    </a:cubicBezTo>
                    <a:cubicBezTo>
                      <a:pt x="748" y="265"/>
                      <a:pt x="727" y="263"/>
                      <a:pt x="722" y="263"/>
                    </a:cubicBezTo>
                    <a:cubicBezTo>
                      <a:pt x="716" y="263"/>
                      <a:pt x="708" y="267"/>
                      <a:pt x="709" y="272"/>
                    </a:cubicBezTo>
                    <a:cubicBezTo>
                      <a:pt x="710" y="277"/>
                      <a:pt x="703" y="275"/>
                      <a:pt x="702" y="270"/>
                    </a:cubicBezTo>
                    <a:cubicBezTo>
                      <a:pt x="701" y="264"/>
                      <a:pt x="688" y="276"/>
                      <a:pt x="684" y="276"/>
                    </a:cubicBezTo>
                    <a:cubicBezTo>
                      <a:pt x="680" y="276"/>
                      <a:pt x="686" y="261"/>
                      <a:pt x="684" y="257"/>
                    </a:cubicBezTo>
                    <a:cubicBezTo>
                      <a:pt x="682" y="252"/>
                      <a:pt x="679" y="251"/>
                      <a:pt x="676" y="243"/>
                    </a:cubicBezTo>
                    <a:cubicBezTo>
                      <a:pt x="673" y="236"/>
                      <a:pt x="658" y="239"/>
                      <a:pt x="654" y="243"/>
                    </a:cubicBezTo>
                    <a:cubicBezTo>
                      <a:pt x="650" y="248"/>
                      <a:pt x="637" y="246"/>
                      <a:pt x="630" y="253"/>
                    </a:cubicBezTo>
                    <a:cubicBezTo>
                      <a:pt x="623" y="260"/>
                      <a:pt x="631" y="267"/>
                      <a:pt x="634" y="269"/>
                    </a:cubicBezTo>
                    <a:cubicBezTo>
                      <a:pt x="637" y="272"/>
                      <a:pt x="623" y="276"/>
                      <a:pt x="628" y="280"/>
                    </a:cubicBezTo>
                    <a:cubicBezTo>
                      <a:pt x="632" y="284"/>
                      <a:pt x="639" y="282"/>
                      <a:pt x="640" y="288"/>
                    </a:cubicBezTo>
                    <a:cubicBezTo>
                      <a:pt x="640" y="295"/>
                      <a:pt x="623" y="286"/>
                      <a:pt x="621" y="281"/>
                    </a:cubicBezTo>
                    <a:cubicBezTo>
                      <a:pt x="618" y="275"/>
                      <a:pt x="622" y="270"/>
                      <a:pt x="618" y="266"/>
                    </a:cubicBezTo>
                    <a:cubicBezTo>
                      <a:pt x="615" y="262"/>
                      <a:pt x="618" y="257"/>
                      <a:pt x="624" y="250"/>
                    </a:cubicBezTo>
                    <a:cubicBezTo>
                      <a:pt x="631" y="243"/>
                      <a:pt x="636" y="244"/>
                      <a:pt x="636" y="240"/>
                    </a:cubicBezTo>
                    <a:cubicBezTo>
                      <a:pt x="636" y="236"/>
                      <a:pt x="608" y="236"/>
                      <a:pt x="591" y="251"/>
                    </a:cubicBezTo>
                    <a:cubicBezTo>
                      <a:pt x="575" y="266"/>
                      <a:pt x="580" y="286"/>
                      <a:pt x="581" y="290"/>
                    </a:cubicBezTo>
                    <a:cubicBezTo>
                      <a:pt x="582" y="294"/>
                      <a:pt x="596" y="292"/>
                      <a:pt x="605" y="295"/>
                    </a:cubicBezTo>
                    <a:cubicBezTo>
                      <a:pt x="613" y="297"/>
                      <a:pt x="609" y="301"/>
                      <a:pt x="602" y="300"/>
                    </a:cubicBezTo>
                    <a:cubicBezTo>
                      <a:pt x="596" y="299"/>
                      <a:pt x="585" y="297"/>
                      <a:pt x="585" y="301"/>
                    </a:cubicBezTo>
                    <a:cubicBezTo>
                      <a:pt x="586" y="306"/>
                      <a:pt x="599" y="314"/>
                      <a:pt x="607" y="312"/>
                    </a:cubicBezTo>
                    <a:cubicBezTo>
                      <a:pt x="615" y="310"/>
                      <a:pt x="615" y="310"/>
                      <a:pt x="619" y="315"/>
                    </a:cubicBezTo>
                    <a:cubicBezTo>
                      <a:pt x="622" y="319"/>
                      <a:pt x="632" y="318"/>
                      <a:pt x="641" y="318"/>
                    </a:cubicBezTo>
                    <a:cubicBezTo>
                      <a:pt x="651" y="319"/>
                      <a:pt x="662" y="322"/>
                      <a:pt x="666" y="323"/>
                    </a:cubicBezTo>
                    <a:cubicBezTo>
                      <a:pt x="671" y="323"/>
                      <a:pt x="676" y="320"/>
                      <a:pt x="678" y="318"/>
                    </a:cubicBezTo>
                    <a:cubicBezTo>
                      <a:pt x="679" y="315"/>
                      <a:pt x="698" y="322"/>
                      <a:pt x="703" y="321"/>
                    </a:cubicBezTo>
                    <a:cubicBezTo>
                      <a:pt x="709" y="321"/>
                      <a:pt x="705" y="316"/>
                      <a:pt x="702" y="314"/>
                    </a:cubicBezTo>
                    <a:cubicBezTo>
                      <a:pt x="698" y="313"/>
                      <a:pt x="700" y="306"/>
                      <a:pt x="704" y="309"/>
                    </a:cubicBezTo>
                    <a:cubicBezTo>
                      <a:pt x="709" y="311"/>
                      <a:pt x="716" y="313"/>
                      <a:pt x="718" y="317"/>
                    </a:cubicBezTo>
                    <a:cubicBezTo>
                      <a:pt x="719" y="321"/>
                      <a:pt x="723" y="319"/>
                      <a:pt x="724" y="323"/>
                    </a:cubicBezTo>
                    <a:cubicBezTo>
                      <a:pt x="724" y="326"/>
                      <a:pt x="740" y="330"/>
                      <a:pt x="741" y="334"/>
                    </a:cubicBezTo>
                    <a:cubicBezTo>
                      <a:pt x="741" y="338"/>
                      <a:pt x="725" y="340"/>
                      <a:pt x="730" y="344"/>
                    </a:cubicBezTo>
                    <a:cubicBezTo>
                      <a:pt x="734" y="347"/>
                      <a:pt x="741" y="339"/>
                      <a:pt x="747" y="339"/>
                    </a:cubicBezTo>
                    <a:cubicBezTo>
                      <a:pt x="753" y="338"/>
                      <a:pt x="753" y="352"/>
                      <a:pt x="758" y="350"/>
                    </a:cubicBezTo>
                    <a:cubicBezTo>
                      <a:pt x="764" y="347"/>
                      <a:pt x="769" y="352"/>
                      <a:pt x="775" y="361"/>
                    </a:cubicBezTo>
                    <a:cubicBezTo>
                      <a:pt x="781" y="369"/>
                      <a:pt x="774" y="377"/>
                      <a:pt x="775" y="380"/>
                    </a:cubicBezTo>
                    <a:cubicBezTo>
                      <a:pt x="775" y="383"/>
                      <a:pt x="787" y="382"/>
                      <a:pt x="793" y="379"/>
                    </a:cubicBezTo>
                    <a:cubicBezTo>
                      <a:pt x="800" y="375"/>
                      <a:pt x="806" y="383"/>
                      <a:pt x="811" y="387"/>
                    </a:cubicBezTo>
                    <a:cubicBezTo>
                      <a:pt x="816" y="392"/>
                      <a:pt x="792" y="399"/>
                      <a:pt x="794" y="395"/>
                    </a:cubicBezTo>
                    <a:cubicBezTo>
                      <a:pt x="796" y="391"/>
                      <a:pt x="780" y="379"/>
                      <a:pt x="766" y="385"/>
                    </a:cubicBezTo>
                    <a:cubicBezTo>
                      <a:pt x="751" y="390"/>
                      <a:pt x="761" y="399"/>
                      <a:pt x="763" y="404"/>
                    </a:cubicBezTo>
                    <a:cubicBezTo>
                      <a:pt x="764" y="409"/>
                      <a:pt x="750" y="414"/>
                      <a:pt x="736" y="409"/>
                    </a:cubicBezTo>
                    <a:cubicBezTo>
                      <a:pt x="723" y="405"/>
                      <a:pt x="727" y="412"/>
                      <a:pt x="721" y="412"/>
                    </a:cubicBezTo>
                    <a:cubicBezTo>
                      <a:pt x="716" y="412"/>
                      <a:pt x="710" y="421"/>
                      <a:pt x="715" y="426"/>
                    </a:cubicBezTo>
                    <a:cubicBezTo>
                      <a:pt x="720" y="432"/>
                      <a:pt x="731" y="427"/>
                      <a:pt x="740" y="427"/>
                    </a:cubicBezTo>
                    <a:cubicBezTo>
                      <a:pt x="749" y="428"/>
                      <a:pt x="750" y="430"/>
                      <a:pt x="751" y="425"/>
                    </a:cubicBezTo>
                    <a:cubicBezTo>
                      <a:pt x="752" y="420"/>
                      <a:pt x="761" y="423"/>
                      <a:pt x="768" y="424"/>
                    </a:cubicBezTo>
                    <a:cubicBezTo>
                      <a:pt x="774" y="426"/>
                      <a:pt x="773" y="435"/>
                      <a:pt x="781" y="436"/>
                    </a:cubicBezTo>
                    <a:cubicBezTo>
                      <a:pt x="789" y="437"/>
                      <a:pt x="782" y="445"/>
                      <a:pt x="787" y="450"/>
                    </a:cubicBezTo>
                    <a:cubicBezTo>
                      <a:pt x="792" y="456"/>
                      <a:pt x="808" y="453"/>
                      <a:pt x="814" y="459"/>
                    </a:cubicBezTo>
                    <a:cubicBezTo>
                      <a:pt x="820" y="465"/>
                      <a:pt x="846" y="476"/>
                      <a:pt x="849" y="472"/>
                    </a:cubicBezTo>
                    <a:cubicBezTo>
                      <a:pt x="853" y="467"/>
                      <a:pt x="827" y="444"/>
                      <a:pt x="820" y="442"/>
                    </a:cubicBezTo>
                    <a:cubicBezTo>
                      <a:pt x="812" y="440"/>
                      <a:pt x="827" y="438"/>
                      <a:pt x="837" y="445"/>
                    </a:cubicBezTo>
                    <a:cubicBezTo>
                      <a:pt x="846" y="453"/>
                      <a:pt x="860" y="456"/>
                      <a:pt x="867" y="447"/>
                    </a:cubicBezTo>
                    <a:cubicBezTo>
                      <a:pt x="874" y="438"/>
                      <a:pt x="861" y="441"/>
                      <a:pt x="861" y="434"/>
                    </a:cubicBezTo>
                    <a:cubicBezTo>
                      <a:pt x="861" y="428"/>
                      <a:pt x="857" y="419"/>
                      <a:pt x="850" y="419"/>
                    </a:cubicBezTo>
                    <a:cubicBezTo>
                      <a:pt x="843" y="419"/>
                      <a:pt x="825" y="405"/>
                      <a:pt x="831" y="402"/>
                    </a:cubicBezTo>
                    <a:cubicBezTo>
                      <a:pt x="838" y="399"/>
                      <a:pt x="829" y="395"/>
                      <a:pt x="834" y="389"/>
                    </a:cubicBezTo>
                    <a:cubicBezTo>
                      <a:pt x="839" y="384"/>
                      <a:pt x="844" y="394"/>
                      <a:pt x="850" y="395"/>
                    </a:cubicBezTo>
                    <a:close/>
                    <a:moveTo>
                      <a:pt x="745" y="371"/>
                    </a:moveTo>
                    <a:cubicBezTo>
                      <a:pt x="751" y="370"/>
                      <a:pt x="750" y="360"/>
                      <a:pt x="746" y="356"/>
                    </a:cubicBezTo>
                    <a:cubicBezTo>
                      <a:pt x="744" y="352"/>
                      <a:pt x="737" y="352"/>
                      <a:pt x="732" y="352"/>
                    </a:cubicBezTo>
                    <a:cubicBezTo>
                      <a:pt x="726" y="353"/>
                      <a:pt x="717" y="361"/>
                      <a:pt x="722" y="370"/>
                    </a:cubicBezTo>
                    <a:cubicBezTo>
                      <a:pt x="727" y="378"/>
                      <a:pt x="739" y="372"/>
                      <a:pt x="745" y="371"/>
                    </a:cubicBezTo>
                    <a:close/>
                    <a:moveTo>
                      <a:pt x="682" y="241"/>
                    </a:moveTo>
                    <a:cubicBezTo>
                      <a:pt x="679" y="247"/>
                      <a:pt x="689" y="247"/>
                      <a:pt x="689" y="255"/>
                    </a:cubicBezTo>
                    <a:cubicBezTo>
                      <a:pt x="690" y="262"/>
                      <a:pt x="699" y="265"/>
                      <a:pt x="706" y="260"/>
                    </a:cubicBezTo>
                    <a:cubicBezTo>
                      <a:pt x="713" y="256"/>
                      <a:pt x="733" y="261"/>
                      <a:pt x="733" y="256"/>
                    </a:cubicBezTo>
                    <a:cubicBezTo>
                      <a:pt x="733" y="250"/>
                      <a:pt x="712" y="240"/>
                      <a:pt x="705" y="242"/>
                    </a:cubicBezTo>
                    <a:cubicBezTo>
                      <a:pt x="697" y="243"/>
                      <a:pt x="685" y="234"/>
                      <a:pt x="682" y="241"/>
                    </a:cubicBezTo>
                    <a:close/>
                    <a:moveTo>
                      <a:pt x="870" y="666"/>
                    </a:moveTo>
                    <a:cubicBezTo>
                      <a:pt x="871" y="670"/>
                      <a:pt x="900" y="682"/>
                      <a:pt x="901" y="677"/>
                    </a:cubicBezTo>
                    <a:cubicBezTo>
                      <a:pt x="902" y="671"/>
                      <a:pt x="869" y="663"/>
                      <a:pt x="870" y="666"/>
                    </a:cubicBezTo>
                    <a:close/>
                    <a:moveTo>
                      <a:pt x="997" y="696"/>
                    </a:moveTo>
                    <a:cubicBezTo>
                      <a:pt x="995" y="700"/>
                      <a:pt x="992" y="693"/>
                      <a:pt x="996" y="690"/>
                    </a:cubicBezTo>
                    <a:cubicBezTo>
                      <a:pt x="1000" y="687"/>
                      <a:pt x="995" y="685"/>
                      <a:pt x="991" y="687"/>
                    </a:cubicBezTo>
                    <a:cubicBezTo>
                      <a:pt x="987" y="689"/>
                      <a:pt x="988" y="678"/>
                      <a:pt x="992" y="676"/>
                    </a:cubicBezTo>
                    <a:cubicBezTo>
                      <a:pt x="996" y="674"/>
                      <a:pt x="983" y="670"/>
                      <a:pt x="983" y="674"/>
                    </a:cubicBezTo>
                    <a:cubicBezTo>
                      <a:pt x="983" y="678"/>
                      <a:pt x="974" y="675"/>
                      <a:pt x="973" y="672"/>
                    </a:cubicBezTo>
                    <a:cubicBezTo>
                      <a:pt x="972" y="669"/>
                      <a:pt x="966" y="668"/>
                      <a:pt x="968" y="665"/>
                    </a:cubicBezTo>
                    <a:cubicBezTo>
                      <a:pt x="970" y="663"/>
                      <a:pt x="960" y="662"/>
                      <a:pt x="959" y="666"/>
                    </a:cubicBezTo>
                    <a:cubicBezTo>
                      <a:pt x="958" y="670"/>
                      <a:pt x="955" y="663"/>
                      <a:pt x="960" y="658"/>
                    </a:cubicBezTo>
                    <a:cubicBezTo>
                      <a:pt x="965" y="652"/>
                      <a:pt x="964" y="648"/>
                      <a:pt x="968" y="645"/>
                    </a:cubicBezTo>
                    <a:cubicBezTo>
                      <a:pt x="973" y="642"/>
                      <a:pt x="968" y="639"/>
                      <a:pt x="963" y="641"/>
                    </a:cubicBezTo>
                    <a:cubicBezTo>
                      <a:pt x="958" y="643"/>
                      <a:pt x="945" y="662"/>
                      <a:pt x="945" y="667"/>
                    </a:cubicBezTo>
                    <a:cubicBezTo>
                      <a:pt x="945" y="672"/>
                      <a:pt x="944" y="678"/>
                      <a:pt x="940" y="677"/>
                    </a:cubicBezTo>
                    <a:cubicBezTo>
                      <a:pt x="935" y="677"/>
                      <a:pt x="930" y="681"/>
                      <a:pt x="933" y="684"/>
                    </a:cubicBezTo>
                    <a:cubicBezTo>
                      <a:pt x="937" y="687"/>
                      <a:pt x="924" y="694"/>
                      <a:pt x="930" y="698"/>
                    </a:cubicBezTo>
                    <a:cubicBezTo>
                      <a:pt x="934" y="700"/>
                      <a:pt x="941" y="697"/>
                      <a:pt x="947" y="697"/>
                    </a:cubicBezTo>
                    <a:cubicBezTo>
                      <a:pt x="953" y="698"/>
                      <a:pt x="958" y="698"/>
                      <a:pt x="963" y="695"/>
                    </a:cubicBezTo>
                    <a:cubicBezTo>
                      <a:pt x="968" y="691"/>
                      <a:pt x="968" y="698"/>
                      <a:pt x="974" y="697"/>
                    </a:cubicBezTo>
                    <a:cubicBezTo>
                      <a:pt x="979" y="697"/>
                      <a:pt x="971" y="702"/>
                      <a:pt x="971" y="705"/>
                    </a:cubicBezTo>
                    <a:cubicBezTo>
                      <a:pt x="971" y="709"/>
                      <a:pt x="977" y="703"/>
                      <a:pt x="981" y="701"/>
                    </a:cubicBezTo>
                    <a:cubicBezTo>
                      <a:pt x="985" y="699"/>
                      <a:pt x="990" y="701"/>
                      <a:pt x="988" y="705"/>
                    </a:cubicBezTo>
                    <a:cubicBezTo>
                      <a:pt x="986" y="708"/>
                      <a:pt x="999" y="711"/>
                      <a:pt x="1002" y="706"/>
                    </a:cubicBezTo>
                    <a:cubicBezTo>
                      <a:pt x="1005" y="701"/>
                      <a:pt x="999" y="692"/>
                      <a:pt x="997" y="696"/>
                    </a:cubicBezTo>
                    <a:close/>
                    <a:moveTo>
                      <a:pt x="93" y="604"/>
                    </a:moveTo>
                    <a:cubicBezTo>
                      <a:pt x="84" y="609"/>
                      <a:pt x="106" y="632"/>
                      <a:pt x="110" y="629"/>
                    </a:cubicBezTo>
                    <a:cubicBezTo>
                      <a:pt x="113" y="627"/>
                      <a:pt x="105" y="617"/>
                      <a:pt x="105" y="611"/>
                    </a:cubicBezTo>
                    <a:cubicBezTo>
                      <a:pt x="105" y="605"/>
                      <a:pt x="102" y="599"/>
                      <a:pt x="93" y="604"/>
                    </a:cubicBezTo>
                    <a:close/>
                    <a:moveTo>
                      <a:pt x="917" y="718"/>
                    </a:moveTo>
                    <a:cubicBezTo>
                      <a:pt x="913" y="719"/>
                      <a:pt x="916" y="713"/>
                      <a:pt x="917" y="710"/>
                    </a:cubicBezTo>
                    <a:cubicBezTo>
                      <a:pt x="917" y="708"/>
                      <a:pt x="909" y="712"/>
                      <a:pt x="909" y="715"/>
                    </a:cubicBezTo>
                    <a:cubicBezTo>
                      <a:pt x="909" y="718"/>
                      <a:pt x="903" y="719"/>
                      <a:pt x="903" y="721"/>
                    </a:cubicBezTo>
                    <a:cubicBezTo>
                      <a:pt x="903" y="727"/>
                      <a:pt x="902" y="724"/>
                      <a:pt x="898" y="726"/>
                    </a:cubicBezTo>
                    <a:cubicBezTo>
                      <a:pt x="894" y="728"/>
                      <a:pt x="879" y="726"/>
                      <a:pt x="878" y="723"/>
                    </a:cubicBezTo>
                    <a:cubicBezTo>
                      <a:pt x="878" y="719"/>
                      <a:pt x="867" y="717"/>
                      <a:pt x="866" y="713"/>
                    </a:cubicBezTo>
                    <a:cubicBezTo>
                      <a:pt x="866" y="708"/>
                      <a:pt x="860" y="706"/>
                      <a:pt x="865" y="701"/>
                    </a:cubicBezTo>
                    <a:cubicBezTo>
                      <a:pt x="869" y="696"/>
                      <a:pt x="864" y="693"/>
                      <a:pt x="860" y="697"/>
                    </a:cubicBezTo>
                    <a:cubicBezTo>
                      <a:pt x="855" y="701"/>
                      <a:pt x="853" y="695"/>
                      <a:pt x="859" y="693"/>
                    </a:cubicBezTo>
                    <a:cubicBezTo>
                      <a:pt x="864" y="691"/>
                      <a:pt x="875" y="688"/>
                      <a:pt x="870" y="678"/>
                    </a:cubicBezTo>
                    <a:cubicBezTo>
                      <a:pt x="864" y="668"/>
                      <a:pt x="830" y="681"/>
                      <a:pt x="821" y="686"/>
                    </a:cubicBezTo>
                    <a:cubicBezTo>
                      <a:pt x="812" y="691"/>
                      <a:pt x="801" y="707"/>
                      <a:pt x="796" y="707"/>
                    </a:cubicBezTo>
                    <a:cubicBezTo>
                      <a:pt x="792" y="707"/>
                      <a:pt x="805" y="699"/>
                      <a:pt x="807" y="696"/>
                    </a:cubicBezTo>
                    <a:cubicBezTo>
                      <a:pt x="809" y="692"/>
                      <a:pt x="806" y="689"/>
                      <a:pt x="809" y="690"/>
                    </a:cubicBezTo>
                    <a:cubicBezTo>
                      <a:pt x="812" y="692"/>
                      <a:pt x="819" y="680"/>
                      <a:pt x="825" y="676"/>
                    </a:cubicBezTo>
                    <a:cubicBezTo>
                      <a:pt x="830" y="672"/>
                      <a:pt x="836" y="675"/>
                      <a:pt x="836" y="672"/>
                    </a:cubicBezTo>
                    <a:cubicBezTo>
                      <a:pt x="837" y="669"/>
                      <a:pt x="840" y="667"/>
                      <a:pt x="845" y="662"/>
                    </a:cubicBezTo>
                    <a:cubicBezTo>
                      <a:pt x="850" y="658"/>
                      <a:pt x="909" y="658"/>
                      <a:pt x="915" y="659"/>
                    </a:cubicBezTo>
                    <a:cubicBezTo>
                      <a:pt x="921" y="659"/>
                      <a:pt x="932" y="651"/>
                      <a:pt x="935" y="646"/>
                    </a:cubicBezTo>
                    <a:cubicBezTo>
                      <a:pt x="939" y="641"/>
                      <a:pt x="943" y="641"/>
                      <a:pt x="951" y="642"/>
                    </a:cubicBezTo>
                    <a:cubicBezTo>
                      <a:pt x="959" y="642"/>
                      <a:pt x="963" y="635"/>
                      <a:pt x="967" y="632"/>
                    </a:cubicBezTo>
                    <a:cubicBezTo>
                      <a:pt x="971" y="629"/>
                      <a:pt x="969" y="628"/>
                      <a:pt x="966" y="627"/>
                    </a:cubicBezTo>
                    <a:cubicBezTo>
                      <a:pt x="962" y="627"/>
                      <a:pt x="959" y="624"/>
                      <a:pt x="962" y="624"/>
                    </a:cubicBezTo>
                    <a:cubicBezTo>
                      <a:pt x="966" y="624"/>
                      <a:pt x="968" y="622"/>
                      <a:pt x="969" y="617"/>
                    </a:cubicBezTo>
                    <a:cubicBezTo>
                      <a:pt x="971" y="613"/>
                      <a:pt x="968" y="615"/>
                      <a:pt x="963" y="609"/>
                    </a:cubicBezTo>
                    <a:cubicBezTo>
                      <a:pt x="958" y="602"/>
                      <a:pt x="956" y="611"/>
                      <a:pt x="951" y="610"/>
                    </a:cubicBezTo>
                    <a:cubicBezTo>
                      <a:pt x="946" y="610"/>
                      <a:pt x="954" y="604"/>
                      <a:pt x="950" y="601"/>
                    </a:cubicBezTo>
                    <a:cubicBezTo>
                      <a:pt x="946" y="599"/>
                      <a:pt x="939" y="600"/>
                      <a:pt x="933" y="605"/>
                    </a:cubicBezTo>
                    <a:cubicBezTo>
                      <a:pt x="927" y="610"/>
                      <a:pt x="927" y="605"/>
                      <a:pt x="922" y="610"/>
                    </a:cubicBezTo>
                    <a:cubicBezTo>
                      <a:pt x="917" y="615"/>
                      <a:pt x="917" y="608"/>
                      <a:pt x="919" y="606"/>
                    </a:cubicBezTo>
                    <a:cubicBezTo>
                      <a:pt x="922" y="604"/>
                      <a:pt x="924" y="606"/>
                      <a:pt x="926" y="603"/>
                    </a:cubicBezTo>
                    <a:cubicBezTo>
                      <a:pt x="928" y="600"/>
                      <a:pt x="930" y="603"/>
                      <a:pt x="936" y="599"/>
                    </a:cubicBezTo>
                    <a:cubicBezTo>
                      <a:pt x="942" y="595"/>
                      <a:pt x="947" y="597"/>
                      <a:pt x="949" y="594"/>
                    </a:cubicBezTo>
                    <a:cubicBezTo>
                      <a:pt x="950" y="592"/>
                      <a:pt x="946" y="588"/>
                      <a:pt x="940" y="589"/>
                    </a:cubicBezTo>
                    <a:cubicBezTo>
                      <a:pt x="935" y="590"/>
                      <a:pt x="931" y="582"/>
                      <a:pt x="928" y="584"/>
                    </a:cubicBezTo>
                    <a:cubicBezTo>
                      <a:pt x="924" y="587"/>
                      <a:pt x="925" y="580"/>
                      <a:pt x="921" y="583"/>
                    </a:cubicBezTo>
                    <a:cubicBezTo>
                      <a:pt x="917" y="585"/>
                      <a:pt x="915" y="582"/>
                      <a:pt x="913" y="577"/>
                    </a:cubicBezTo>
                    <a:cubicBezTo>
                      <a:pt x="911" y="573"/>
                      <a:pt x="900" y="565"/>
                      <a:pt x="894" y="563"/>
                    </a:cubicBezTo>
                    <a:cubicBezTo>
                      <a:pt x="887" y="561"/>
                      <a:pt x="892" y="557"/>
                      <a:pt x="895" y="560"/>
                    </a:cubicBezTo>
                    <a:cubicBezTo>
                      <a:pt x="899" y="562"/>
                      <a:pt x="903" y="557"/>
                      <a:pt x="904" y="555"/>
                    </a:cubicBezTo>
                    <a:cubicBezTo>
                      <a:pt x="906" y="552"/>
                      <a:pt x="902" y="550"/>
                      <a:pt x="900" y="550"/>
                    </a:cubicBezTo>
                    <a:cubicBezTo>
                      <a:pt x="898" y="550"/>
                      <a:pt x="898" y="546"/>
                      <a:pt x="898" y="544"/>
                    </a:cubicBezTo>
                    <a:cubicBezTo>
                      <a:pt x="899" y="541"/>
                      <a:pt x="891" y="538"/>
                      <a:pt x="891" y="536"/>
                    </a:cubicBezTo>
                    <a:cubicBezTo>
                      <a:pt x="891" y="533"/>
                      <a:pt x="886" y="531"/>
                      <a:pt x="887" y="529"/>
                    </a:cubicBezTo>
                    <a:cubicBezTo>
                      <a:pt x="887" y="527"/>
                      <a:pt x="882" y="524"/>
                      <a:pt x="882" y="521"/>
                    </a:cubicBezTo>
                    <a:cubicBezTo>
                      <a:pt x="882" y="518"/>
                      <a:pt x="875" y="512"/>
                      <a:pt x="875" y="508"/>
                    </a:cubicBezTo>
                    <a:cubicBezTo>
                      <a:pt x="874" y="505"/>
                      <a:pt x="870" y="502"/>
                      <a:pt x="869" y="498"/>
                    </a:cubicBezTo>
                    <a:cubicBezTo>
                      <a:pt x="867" y="494"/>
                      <a:pt x="865" y="496"/>
                      <a:pt x="864" y="502"/>
                    </a:cubicBezTo>
                    <a:cubicBezTo>
                      <a:pt x="862" y="508"/>
                      <a:pt x="857" y="507"/>
                      <a:pt x="859" y="509"/>
                    </a:cubicBezTo>
                    <a:cubicBezTo>
                      <a:pt x="862" y="513"/>
                      <a:pt x="859" y="514"/>
                      <a:pt x="857" y="516"/>
                    </a:cubicBezTo>
                    <a:cubicBezTo>
                      <a:pt x="855" y="519"/>
                      <a:pt x="859" y="522"/>
                      <a:pt x="855" y="522"/>
                    </a:cubicBezTo>
                    <a:cubicBezTo>
                      <a:pt x="851" y="522"/>
                      <a:pt x="853" y="530"/>
                      <a:pt x="851" y="527"/>
                    </a:cubicBezTo>
                    <a:cubicBezTo>
                      <a:pt x="849" y="523"/>
                      <a:pt x="844" y="524"/>
                      <a:pt x="844" y="528"/>
                    </a:cubicBezTo>
                    <a:cubicBezTo>
                      <a:pt x="844" y="531"/>
                      <a:pt x="836" y="534"/>
                      <a:pt x="833" y="534"/>
                    </a:cubicBezTo>
                    <a:cubicBezTo>
                      <a:pt x="830" y="534"/>
                      <a:pt x="830" y="527"/>
                      <a:pt x="827" y="529"/>
                    </a:cubicBezTo>
                    <a:cubicBezTo>
                      <a:pt x="824" y="531"/>
                      <a:pt x="825" y="523"/>
                      <a:pt x="820" y="524"/>
                    </a:cubicBezTo>
                    <a:cubicBezTo>
                      <a:pt x="816" y="524"/>
                      <a:pt x="813" y="523"/>
                      <a:pt x="814" y="520"/>
                    </a:cubicBezTo>
                    <a:cubicBezTo>
                      <a:pt x="816" y="516"/>
                      <a:pt x="807" y="514"/>
                      <a:pt x="810" y="512"/>
                    </a:cubicBezTo>
                    <a:cubicBezTo>
                      <a:pt x="813" y="510"/>
                      <a:pt x="809" y="506"/>
                      <a:pt x="809" y="499"/>
                    </a:cubicBezTo>
                    <a:cubicBezTo>
                      <a:pt x="808" y="493"/>
                      <a:pt x="812" y="492"/>
                      <a:pt x="812" y="490"/>
                    </a:cubicBezTo>
                    <a:cubicBezTo>
                      <a:pt x="812" y="487"/>
                      <a:pt x="809" y="487"/>
                      <a:pt x="806" y="489"/>
                    </a:cubicBezTo>
                    <a:cubicBezTo>
                      <a:pt x="803" y="491"/>
                      <a:pt x="803" y="486"/>
                      <a:pt x="800" y="487"/>
                    </a:cubicBezTo>
                    <a:cubicBezTo>
                      <a:pt x="797" y="487"/>
                      <a:pt x="787" y="486"/>
                      <a:pt x="787" y="482"/>
                    </a:cubicBezTo>
                    <a:cubicBezTo>
                      <a:pt x="786" y="477"/>
                      <a:pt x="783" y="480"/>
                      <a:pt x="781" y="475"/>
                    </a:cubicBezTo>
                    <a:cubicBezTo>
                      <a:pt x="780" y="471"/>
                      <a:pt x="776" y="474"/>
                      <a:pt x="776" y="471"/>
                    </a:cubicBezTo>
                    <a:cubicBezTo>
                      <a:pt x="776" y="468"/>
                      <a:pt x="774" y="467"/>
                      <a:pt x="771" y="467"/>
                    </a:cubicBezTo>
                    <a:cubicBezTo>
                      <a:pt x="768" y="467"/>
                      <a:pt x="767" y="463"/>
                      <a:pt x="763" y="463"/>
                    </a:cubicBezTo>
                    <a:cubicBezTo>
                      <a:pt x="759" y="462"/>
                      <a:pt x="754" y="466"/>
                      <a:pt x="752" y="467"/>
                    </a:cubicBezTo>
                    <a:cubicBezTo>
                      <a:pt x="750" y="468"/>
                      <a:pt x="744" y="463"/>
                      <a:pt x="742" y="465"/>
                    </a:cubicBezTo>
                    <a:cubicBezTo>
                      <a:pt x="739" y="467"/>
                      <a:pt x="739" y="464"/>
                      <a:pt x="733" y="462"/>
                    </a:cubicBezTo>
                    <a:cubicBezTo>
                      <a:pt x="726" y="460"/>
                      <a:pt x="718" y="460"/>
                      <a:pt x="718" y="462"/>
                    </a:cubicBezTo>
                    <a:cubicBezTo>
                      <a:pt x="717" y="464"/>
                      <a:pt x="712" y="465"/>
                      <a:pt x="713" y="470"/>
                    </a:cubicBezTo>
                    <a:cubicBezTo>
                      <a:pt x="714" y="475"/>
                      <a:pt x="719" y="474"/>
                      <a:pt x="720" y="478"/>
                    </a:cubicBezTo>
                    <a:cubicBezTo>
                      <a:pt x="721" y="481"/>
                      <a:pt x="718" y="480"/>
                      <a:pt x="717" y="483"/>
                    </a:cubicBezTo>
                    <a:cubicBezTo>
                      <a:pt x="717" y="487"/>
                      <a:pt x="714" y="486"/>
                      <a:pt x="714" y="489"/>
                    </a:cubicBezTo>
                    <a:cubicBezTo>
                      <a:pt x="714" y="491"/>
                      <a:pt x="716" y="490"/>
                      <a:pt x="717" y="495"/>
                    </a:cubicBezTo>
                    <a:cubicBezTo>
                      <a:pt x="719" y="499"/>
                      <a:pt x="721" y="499"/>
                      <a:pt x="722" y="505"/>
                    </a:cubicBezTo>
                    <a:cubicBezTo>
                      <a:pt x="723" y="511"/>
                      <a:pt x="720" y="510"/>
                      <a:pt x="717" y="511"/>
                    </a:cubicBezTo>
                    <a:cubicBezTo>
                      <a:pt x="715" y="511"/>
                      <a:pt x="718" y="514"/>
                      <a:pt x="714" y="518"/>
                    </a:cubicBezTo>
                    <a:cubicBezTo>
                      <a:pt x="711" y="522"/>
                      <a:pt x="708" y="527"/>
                      <a:pt x="710" y="529"/>
                    </a:cubicBezTo>
                    <a:cubicBezTo>
                      <a:pt x="713" y="532"/>
                      <a:pt x="723" y="536"/>
                      <a:pt x="727" y="543"/>
                    </a:cubicBezTo>
                    <a:cubicBezTo>
                      <a:pt x="731" y="549"/>
                      <a:pt x="731" y="560"/>
                      <a:pt x="730" y="567"/>
                    </a:cubicBezTo>
                    <a:cubicBezTo>
                      <a:pt x="729" y="575"/>
                      <a:pt x="720" y="577"/>
                      <a:pt x="714" y="583"/>
                    </a:cubicBezTo>
                    <a:cubicBezTo>
                      <a:pt x="708" y="590"/>
                      <a:pt x="701" y="589"/>
                      <a:pt x="698" y="589"/>
                    </a:cubicBezTo>
                    <a:cubicBezTo>
                      <a:pt x="695" y="589"/>
                      <a:pt x="697" y="595"/>
                      <a:pt x="701" y="600"/>
                    </a:cubicBezTo>
                    <a:cubicBezTo>
                      <a:pt x="705" y="605"/>
                      <a:pt x="702" y="606"/>
                      <a:pt x="704" y="611"/>
                    </a:cubicBezTo>
                    <a:cubicBezTo>
                      <a:pt x="706" y="616"/>
                      <a:pt x="704" y="620"/>
                      <a:pt x="707" y="625"/>
                    </a:cubicBezTo>
                    <a:cubicBezTo>
                      <a:pt x="711" y="629"/>
                      <a:pt x="709" y="631"/>
                      <a:pt x="705" y="634"/>
                    </a:cubicBezTo>
                    <a:cubicBezTo>
                      <a:pt x="701" y="637"/>
                      <a:pt x="706" y="636"/>
                      <a:pt x="707" y="640"/>
                    </a:cubicBezTo>
                    <a:cubicBezTo>
                      <a:pt x="707" y="644"/>
                      <a:pt x="705" y="642"/>
                      <a:pt x="702" y="639"/>
                    </a:cubicBezTo>
                    <a:cubicBezTo>
                      <a:pt x="698" y="637"/>
                      <a:pt x="695" y="644"/>
                      <a:pt x="695" y="646"/>
                    </a:cubicBezTo>
                    <a:cubicBezTo>
                      <a:pt x="695" y="649"/>
                      <a:pt x="688" y="643"/>
                      <a:pt x="686" y="643"/>
                    </a:cubicBezTo>
                    <a:cubicBezTo>
                      <a:pt x="684" y="643"/>
                      <a:pt x="686" y="639"/>
                      <a:pt x="682" y="635"/>
                    </a:cubicBezTo>
                    <a:cubicBezTo>
                      <a:pt x="677" y="632"/>
                      <a:pt x="674" y="631"/>
                      <a:pt x="674" y="627"/>
                    </a:cubicBezTo>
                    <a:cubicBezTo>
                      <a:pt x="674" y="624"/>
                      <a:pt x="666" y="621"/>
                      <a:pt x="666" y="617"/>
                    </a:cubicBezTo>
                    <a:cubicBezTo>
                      <a:pt x="666" y="613"/>
                      <a:pt x="667" y="603"/>
                      <a:pt x="665" y="600"/>
                    </a:cubicBezTo>
                    <a:cubicBezTo>
                      <a:pt x="664" y="597"/>
                      <a:pt x="665" y="594"/>
                      <a:pt x="667" y="591"/>
                    </a:cubicBezTo>
                    <a:cubicBezTo>
                      <a:pt x="668" y="588"/>
                      <a:pt x="665" y="584"/>
                      <a:pt x="660" y="584"/>
                    </a:cubicBezTo>
                    <a:cubicBezTo>
                      <a:pt x="656" y="584"/>
                      <a:pt x="650" y="583"/>
                      <a:pt x="643" y="583"/>
                    </a:cubicBezTo>
                    <a:cubicBezTo>
                      <a:pt x="637" y="584"/>
                      <a:pt x="634" y="583"/>
                      <a:pt x="632" y="581"/>
                    </a:cubicBezTo>
                    <a:cubicBezTo>
                      <a:pt x="630" y="579"/>
                      <a:pt x="624" y="575"/>
                      <a:pt x="616" y="573"/>
                    </a:cubicBezTo>
                    <a:cubicBezTo>
                      <a:pt x="608" y="571"/>
                      <a:pt x="605" y="567"/>
                      <a:pt x="604" y="565"/>
                    </a:cubicBezTo>
                    <a:cubicBezTo>
                      <a:pt x="603" y="563"/>
                      <a:pt x="596" y="561"/>
                      <a:pt x="594" y="559"/>
                    </a:cubicBezTo>
                    <a:cubicBezTo>
                      <a:pt x="592" y="557"/>
                      <a:pt x="585" y="555"/>
                      <a:pt x="582" y="556"/>
                    </a:cubicBezTo>
                    <a:cubicBezTo>
                      <a:pt x="579" y="556"/>
                      <a:pt x="571" y="550"/>
                      <a:pt x="567" y="550"/>
                    </a:cubicBezTo>
                    <a:cubicBezTo>
                      <a:pt x="562" y="550"/>
                      <a:pt x="552" y="555"/>
                      <a:pt x="550" y="555"/>
                    </a:cubicBezTo>
                    <a:cubicBezTo>
                      <a:pt x="548" y="555"/>
                      <a:pt x="550" y="551"/>
                      <a:pt x="551" y="549"/>
                    </a:cubicBezTo>
                    <a:cubicBezTo>
                      <a:pt x="553" y="548"/>
                      <a:pt x="548" y="540"/>
                      <a:pt x="546" y="535"/>
                    </a:cubicBezTo>
                    <a:cubicBezTo>
                      <a:pt x="545" y="530"/>
                      <a:pt x="543" y="525"/>
                      <a:pt x="538" y="525"/>
                    </a:cubicBezTo>
                    <a:cubicBezTo>
                      <a:pt x="533" y="526"/>
                      <a:pt x="527" y="523"/>
                      <a:pt x="526" y="522"/>
                    </a:cubicBezTo>
                    <a:cubicBezTo>
                      <a:pt x="524" y="521"/>
                      <a:pt x="524" y="507"/>
                      <a:pt x="525" y="501"/>
                    </a:cubicBezTo>
                    <a:cubicBezTo>
                      <a:pt x="526" y="495"/>
                      <a:pt x="533" y="486"/>
                      <a:pt x="533" y="482"/>
                    </a:cubicBezTo>
                    <a:cubicBezTo>
                      <a:pt x="533" y="479"/>
                      <a:pt x="537" y="477"/>
                      <a:pt x="541" y="476"/>
                    </a:cubicBezTo>
                    <a:cubicBezTo>
                      <a:pt x="545" y="475"/>
                      <a:pt x="542" y="468"/>
                      <a:pt x="545" y="467"/>
                    </a:cubicBezTo>
                    <a:cubicBezTo>
                      <a:pt x="549" y="467"/>
                      <a:pt x="549" y="465"/>
                      <a:pt x="550" y="462"/>
                    </a:cubicBezTo>
                    <a:cubicBezTo>
                      <a:pt x="551" y="459"/>
                      <a:pt x="555" y="461"/>
                      <a:pt x="553" y="459"/>
                    </a:cubicBezTo>
                    <a:cubicBezTo>
                      <a:pt x="550" y="456"/>
                      <a:pt x="552" y="455"/>
                      <a:pt x="558" y="455"/>
                    </a:cubicBezTo>
                    <a:cubicBezTo>
                      <a:pt x="564" y="455"/>
                      <a:pt x="572" y="453"/>
                      <a:pt x="571" y="448"/>
                    </a:cubicBezTo>
                    <a:cubicBezTo>
                      <a:pt x="570" y="442"/>
                      <a:pt x="555" y="446"/>
                      <a:pt x="555" y="441"/>
                    </a:cubicBezTo>
                    <a:cubicBezTo>
                      <a:pt x="555" y="437"/>
                      <a:pt x="536" y="436"/>
                      <a:pt x="537" y="434"/>
                    </a:cubicBezTo>
                    <a:cubicBezTo>
                      <a:pt x="538" y="431"/>
                      <a:pt x="556" y="436"/>
                      <a:pt x="563" y="438"/>
                    </a:cubicBezTo>
                    <a:cubicBezTo>
                      <a:pt x="569" y="441"/>
                      <a:pt x="571" y="440"/>
                      <a:pt x="576" y="440"/>
                    </a:cubicBezTo>
                    <a:cubicBezTo>
                      <a:pt x="581" y="440"/>
                      <a:pt x="578" y="433"/>
                      <a:pt x="579" y="430"/>
                    </a:cubicBezTo>
                    <a:cubicBezTo>
                      <a:pt x="580" y="428"/>
                      <a:pt x="590" y="435"/>
                      <a:pt x="596" y="433"/>
                    </a:cubicBezTo>
                    <a:cubicBezTo>
                      <a:pt x="601" y="432"/>
                      <a:pt x="607" y="420"/>
                      <a:pt x="612" y="417"/>
                    </a:cubicBezTo>
                    <a:cubicBezTo>
                      <a:pt x="616" y="413"/>
                      <a:pt x="612" y="410"/>
                      <a:pt x="603" y="411"/>
                    </a:cubicBezTo>
                    <a:cubicBezTo>
                      <a:pt x="594" y="412"/>
                      <a:pt x="588" y="408"/>
                      <a:pt x="583" y="405"/>
                    </a:cubicBezTo>
                    <a:cubicBezTo>
                      <a:pt x="578" y="401"/>
                      <a:pt x="579" y="398"/>
                      <a:pt x="584" y="398"/>
                    </a:cubicBezTo>
                    <a:cubicBezTo>
                      <a:pt x="589" y="399"/>
                      <a:pt x="602" y="409"/>
                      <a:pt x="607" y="409"/>
                    </a:cubicBezTo>
                    <a:cubicBezTo>
                      <a:pt x="611" y="410"/>
                      <a:pt x="620" y="400"/>
                      <a:pt x="624" y="397"/>
                    </a:cubicBezTo>
                    <a:cubicBezTo>
                      <a:pt x="628" y="394"/>
                      <a:pt x="620" y="393"/>
                      <a:pt x="617" y="391"/>
                    </a:cubicBezTo>
                    <a:cubicBezTo>
                      <a:pt x="614" y="388"/>
                      <a:pt x="622" y="387"/>
                      <a:pt x="626" y="387"/>
                    </a:cubicBezTo>
                    <a:cubicBezTo>
                      <a:pt x="630" y="387"/>
                      <a:pt x="632" y="390"/>
                      <a:pt x="633" y="392"/>
                    </a:cubicBezTo>
                    <a:cubicBezTo>
                      <a:pt x="635" y="394"/>
                      <a:pt x="642" y="391"/>
                      <a:pt x="645" y="391"/>
                    </a:cubicBezTo>
                    <a:cubicBezTo>
                      <a:pt x="649" y="391"/>
                      <a:pt x="645" y="385"/>
                      <a:pt x="639" y="383"/>
                    </a:cubicBezTo>
                    <a:cubicBezTo>
                      <a:pt x="633" y="381"/>
                      <a:pt x="639" y="376"/>
                      <a:pt x="641" y="380"/>
                    </a:cubicBezTo>
                    <a:cubicBezTo>
                      <a:pt x="643" y="383"/>
                      <a:pt x="647" y="383"/>
                      <a:pt x="649" y="387"/>
                    </a:cubicBezTo>
                    <a:cubicBezTo>
                      <a:pt x="652" y="392"/>
                      <a:pt x="653" y="389"/>
                      <a:pt x="658" y="387"/>
                    </a:cubicBezTo>
                    <a:cubicBezTo>
                      <a:pt x="663" y="385"/>
                      <a:pt x="666" y="382"/>
                      <a:pt x="669" y="379"/>
                    </a:cubicBezTo>
                    <a:cubicBezTo>
                      <a:pt x="671" y="376"/>
                      <a:pt x="672" y="380"/>
                      <a:pt x="675" y="375"/>
                    </a:cubicBezTo>
                    <a:cubicBezTo>
                      <a:pt x="678" y="370"/>
                      <a:pt x="674" y="366"/>
                      <a:pt x="670" y="363"/>
                    </a:cubicBezTo>
                    <a:cubicBezTo>
                      <a:pt x="666" y="360"/>
                      <a:pt x="670" y="357"/>
                      <a:pt x="666" y="355"/>
                    </a:cubicBezTo>
                    <a:cubicBezTo>
                      <a:pt x="662" y="353"/>
                      <a:pt x="661" y="349"/>
                      <a:pt x="666" y="350"/>
                    </a:cubicBezTo>
                    <a:cubicBezTo>
                      <a:pt x="671" y="351"/>
                      <a:pt x="675" y="349"/>
                      <a:pt x="677" y="346"/>
                    </a:cubicBezTo>
                    <a:cubicBezTo>
                      <a:pt x="680" y="342"/>
                      <a:pt x="670" y="342"/>
                      <a:pt x="674" y="339"/>
                    </a:cubicBezTo>
                    <a:cubicBezTo>
                      <a:pt x="679" y="337"/>
                      <a:pt x="675" y="334"/>
                      <a:pt x="671" y="334"/>
                    </a:cubicBezTo>
                    <a:cubicBezTo>
                      <a:pt x="666" y="334"/>
                      <a:pt x="662" y="332"/>
                      <a:pt x="662" y="328"/>
                    </a:cubicBezTo>
                    <a:cubicBezTo>
                      <a:pt x="662" y="324"/>
                      <a:pt x="654" y="327"/>
                      <a:pt x="649" y="325"/>
                    </a:cubicBezTo>
                    <a:cubicBezTo>
                      <a:pt x="645" y="322"/>
                      <a:pt x="634" y="323"/>
                      <a:pt x="632" y="323"/>
                    </a:cubicBezTo>
                    <a:cubicBezTo>
                      <a:pt x="629" y="323"/>
                      <a:pt x="629" y="334"/>
                      <a:pt x="633" y="334"/>
                    </a:cubicBezTo>
                    <a:cubicBezTo>
                      <a:pt x="636" y="334"/>
                      <a:pt x="639" y="338"/>
                      <a:pt x="636" y="339"/>
                    </a:cubicBezTo>
                    <a:cubicBezTo>
                      <a:pt x="633" y="341"/>
                      <a:pt x="637" y="345"/>
                      <a:pt x="634" y="344"/>
                    </a:cubicBezTo>
                    <a:cubicBezTo>
                      <a:pt x="632" y="344"/>
                      <a:pt x="628" y="343"/>
                      <a:pt x="627" y="349"/>
                    </a:cubicBezTo>
                    <a:cubicBezTo>
                      <a:pt x="626" y="356"/>
                      <a:pt x="626" y="358"/>
                      <a:pt x="621" y="361"/>
                    </a:cubicBezTo>
                    <a:cubicBezTo>
                      <a:pt x="617" y="363"/>
                      <a:pt x="620" y="353"/>
                      <a:pt x="616" y="354"/>
                    </a:cubicBezTo>
                    <a:cubicBezTo>
                      <a:pt x="612" y="354"/>
                      <a:pt x="612" y="362"/>
                      <a:pt x="615" y="362"/>
                    </a:cubicBezTo>
                    <a:cubicBezTo>
                      <a:pt x="618" y="363"/>
                      <a:pt x="618" y="366"/>
                      <a:pt x="619" y="369"/>
                    </a:cubicBezTo>
                    <a:cubicBezTo>
                      <a:pt x="620" y="373"/>
                      <a:pt x="614" y="370"/>
                      <a:pt x="611" y="375"/>
                    </a:cubicBezTo>
                    <a:cubicBezTo>
                      <a:pt x="609" y="379"/>
                      <a:pt x="608" y="373"/>
                      <a:pt x="605" y="370"/>
                    </a:cubicBezTo>
                    <a:cubicBezTo>
                      <a:pt x="601" y="367"/>
                      <a:pt x="597" y="362"/>
                      <a:pt x="597" y="358"/>
                    </a:cubicBezTo>
                    <a:cubicBezTo>
                      <a:pt x="598" y="355"/>
                      <a:pt x="599" y="354"/>
                      <a:pt x="602" y="353"/>
                    </a:cubicBezTo>
                    <a:cubicBezTo>
                      <a:pt x="605" y="353"/>
                      <a:pt x="602" y="350"/>
                      <a:pt x="602" y="346"/>
                    </a:cubicBezTo>
                    <a:cubicBezTo>
                      <a:pt x="602" y="341"/>
                      <a:pt x="598" y="343"/>
                      <a:pt x="594" y="338"/>
                    </a:cubicBezTo>
                    <a:cubicBezTo>
                      <a:pt x="590" y="333"/>
                      <a:pt x="586" y="333"/>
                      <a:pt x="584" y="335"/>
                    </a:cubicBezTo>
                    <a:cubicBezTo>
                      <a:pt x="582" y="338"/>
                      <a:pt x="583" y="342"/>
                      <a:pt x="580" y="343"/>
                    </a:cubicBezTo>
                    <a:cubicBezTo>
                      <a:pt x="576" y="345"/>
                      <a:pt x="578" y="352"/>
                      <a:pt x="575" y="352"/>
                    </a:cubicBezTo>
                    <a:cubicBezTo>
                      <a:pt x="572" y="353"/>
                      <a:pt x="573" y="340"/>
                      <a:pt x="571" y="339"/>
                    </a:cubicBezTo>
                    <a:cubicBezTo>
                      <a:pt x="568" y="338"/>
                      <a:pt x="569" y="335"/>
                      <a:pt x="572" y="334"/>
                    </a:cubicBezTo>
                    <a:cubicBezTo>
                      <a:pt x="576" y="334"/>
                      <a:pt x="578" y="330"/>
                      <a:pt x="575" y="330"/>
                    </a:cubicBezTo>
                    <a:cubicBezTo>
                      <a:pt x="572" y="330"/>
                      <a:pt x="566" y="326"/>
                      <a:pt x="564" y="325"/>
                    </a:cubicBezTo>
                    <a:cubicBezTo>
                      <a:pt x="562" y="324"/>
                      <a:pt x="558" y="329"/>
                      <a:pt x="555" y="327"/>
                    </a:cubicBezTo>
                    <a:cubicBezTo>
                      <a:pt x="553" y="325"/>
                      <a:pt x="556" y="320"/>
                      <a:pt x="556" y="318"/>
                    </a:cubicBezTo>
                    <a:cubicBezTo>
                      <a:pt x="556" y="315"/>
                      <a:pt x="560" y="319"/>
                      <a:pt x="562" y="315"/>
                    </a:cubicBezTo>
                    <a:cubicBezTo>
                      <a:pt x="565" y="312"/>
                      <a:pt x="555" y="312"/>
                      <a:pt x="555" y="308"/>
                    </a:cubicBezTo>
                    <a:cubicBezTo>
                      <a:pt x="555" y="304"/>
                      <a:pt x="548" y="303"/>
                      <a:pt x="545" y="302"/>
                    </a:cubicBezTo>
                    <a:cubicBezTo>
                      <a:pt x="543" y="301"/>
                      <a:pt x="547" y="295"/>
                      <a:pt x="546" y="292"/>
                    </a:cubicBezTo>
                    <a:cubicBezTo>
                      <a:pt x="545" y="290"/>
                      <a:pt x="535" y="281"/>
                      <a:pt x="531" y="282"/>
                    </a:cubicBezTo>
                    <a:cubicBezTo>
                      <a:pt x="527" y="283"/>
                      <a:pt x="526" y="277"/>
                      <a:pt x="529" y="277"/>
                    </a:cubicBezTo>
                    <a:cubicBezTo>
                      <a:pt x="531" y="277"/>
                      <a:pt x="533" y="276"/>
                      <a:pt x="537" y="271"/>
                    </a:cubicBezTo>
                    <a:cubicBezTo>
                      <a:pt x="541" y="266"/>
                      <a:pt x="542" y="265"/>
                      <a:pt x="539" y="264"/>
                    </a:cubicBezTo>
                    <a:cubicBezTo>
                      <a:pt x="536" y="263"/>
                      <a:pt x="534" y="260"/>
                      <a:pt x="539" y="260"/>
                    </a:cubicBezTo>
                    <a:cubicBezTo>
                      <a:pt x="545" y="260"/>
                      <a:pt x="554" y="264"/>
                      <a:pt x="557" y="262"/>
                    </a:cubicBezTo>
                    <a:cubicBezTo>
                      <a:pt x="560" y="259"/>
                      <a:pt x="569" y="245"/>
                      <a:pt x="573" y="239"/>
                    </a:cubicBezTo>
                    <a:cubicBezTo>
                      <a:pt x="577" y="234"/>
                      <a:pt x="570" y="234"/>
                      <a:pt x="561" y="234"/>
                    </a:cubicBezTo>
                    <a:cubicBezTo>
                      <a:pt x="552" y="235"/>
                      <a:pt x="550" y="231"/>
                      <a:pt x="543" y="230"/>
                    </a:cubicBezTo>
                    <a:cubicBezTo>
                      <a:pt x="535" y="230"/>
                      <a:pt x="521" y="232"/>
                      <a:pt x="519" y="234"/>
                    </a:cubicBezTo>
                    <a:cubicBezTo>
                      <a:pt x="517" y="236"/>
                      <a:pt x="523" y="238"/>
                      <a:pt x="522" y="241"/>
                    </a:cubicBezTo>
                    <a:cubicBezTo>
                      <a:pt x="522" y="243"/>
                      <a:pt x="517" y="239"/>
                      <a:pt x="515" y="240"/>
                    </a:cubicBezTo>
                    <a:cubicBezTo>
                      <a:pt x="513" y="241"/>
                      <a:pt x="516" y="244"/>
                      <a:pt x="515" y="253"/>
                    </a:cubicBezTo>
                    <a:cubicBezTo>
                      <a:pt x="514" y="262"/>
                      <a:pt x="517" y="262"/>
                      <a:pt x="519" y="266"/>
                    </a:cubicBezTo>
                    <a:cubicBezTo>
                      <a:pt x="522" y="269"/>
                      <a:pt x="521" y="273"/>
                      <a:pt x="521" y="279"/>
                    </a:cubicBezTo>
                    <a:cubicBezTo>
                      <a:pt x="521" y="284"/>
                      <a:pt x="516" y="284"/>
                      <a:pt x="514" y="285"/>
                    </a:cubicBezTo>
                    <a:cubicBezTo>
                      <a:pt x="513" y="286"/>
                      <a:pt x="519" y="288"/>
                      <a:pt x="518" y="292"/>
                    </a:cubicBezTo>
                    <a:cubicBezTo>
                      <a:pt x="517" y="295"/>
                      <a:pt x="512" y="290"/>
                      <a:pt x="509" y="291"/>
                    </a:cubicBezTo>
                    <a:cubicBezTo>
                      <a:pt x="506" y="292"/>
                      <a:pt x="503" y="300"/>
                      <a:pt x="506" y="303"/>
                    </a:cubicBezTo>
                    <a:cubicBezTo>
                      <a:pt x="510" y="306"/>
                      <a:pt x="511" y="305"/>
                      <a:pt x="508" y="309"/>
                    </a:cubicBezTo>
                    <a:cubicBezTo>
                      <a:pt x="506" y="312"/>
                      <a:pt x="503" y="317"/>
                      <a:pt x="509" y="321"/>
                    </a:cubicBezTo>
                    <a:cubicBezTo>
                      <a:pt x="515" y="326"/>
                      <a:pt x="526" y="326"/>
                      <a:pt x="532" y="329"/>
                    </a:cubicBezTo>
                    <a:cubicBezTo>
                      <a:pt x="538" y="333"/>
                      <a:pt x="529" y="331"/>
                      <a:pt x="532" y="335"/>
                    </a:cubicBezTo>
                    <a:cubicBezTo>
                      <a:pt x="534" y="339"/>
                      <a:pt x="528" y="341"/>
                      <a:pt x="528" y="344"/>
                    </a:cubicBezTo>
                    <a:cubicBezTo>
                      <a:pt x="528" y="347"/>
                      <a:pt x="531" y="346"/>
                      <a:pt x="534" y="340"/>
                    </a:cubicBezTo>
                    <a:cubicBezTo>
                      <a:pt x="537" y="335"/>
                      <a:pt x="539" y="342"/>
                      <a:pt x="539" y="346"/>
                    </a:cubicBezTo>
                    <a:cubicBezTo>
                      <a:pt x="538" y="351"/>
                      <a:pt x="534" y="348"/>
                      <a:pt x="531" y="353"/>
                    </a:cubicBezTo>
                    <a:cubicBezTo>
                      <a:pt x="528" y="358"/>
                      <a:pt x="525" y="359"/>
                      <a:pt x="520" y="358"/>
                    </a:cubicBezTo>
                    <a:cubicBezTo>
                      <a:pt x="515" y="357"/>
                      <a:pt x="518" y="364"/>
                      <a:pt x="520" y="369"/>
                    </a:cubicBezTo>
                    <a:cubicBezTo>
                      <a:pt x="522" y="373"/>
                      <a:pt x="519" y="374"/>
                      <a:pt x="514" y="373"/>
                    </a:cubicBezTo>
                    <a:cubicBezTo>
                      <a:pt x="508" y="371"/>
                      <a:pt x="505" y="368"/>
                      <a:pt x="508" y="364"/>
                    </a:cubicBezTo>
                    <a:cubicBezTo>
                      <a:pt x="511" y="359"/>
                      <a:pt x="513" y="354"/>
                      <a:pt x="509" y="355"/>
                    </a:cubicBezTo>
                    <a:cubicBezTo>
                      <a:pt x="506" y="355"/>
                      <a:pt x="499" y="355"/>
                      <a:pt x="496" y="351"/>
                    </a:cubicBezTo>
                    <a:cubicBezTo>
                      <a:pt x="494" y="348"/>
                      <a:pt x="498" y="349"/>
                      <a:pt x="505" y="350"/>
                    </a:cubicBezTo>
                    <a:cubicBezTo>
                      <a:pt x="511" y="351"/>
                      <a:pt x="506" y="345"/>
                      <a:pt x="511" y="345"/>
                    </a:cubicBezTo>
                    <a:cubicBezTo>
                      <a:pt x="516" y="345"/>
                      <a:pt x="519" y="348"/>
                      <a:pt x="524" y="344"/>
                    </a:cubicBezTo>
                    <a:cubicBezTo>
                      <a:pt x="528" y="341"/>
                      <a:pt x="521" y="333"/>
                      <a:pt x="517" y="335"/>
                    </a:cubicBezTo>
                    <a:cubicBezTo>
                      <a:pt x="514" y="336"/>
                      <a:pt x="508" y="337"/>
                      <a:pt x="508" y="334"/>
                    </a:cubicBezTo>
                    <a:cubicBezTo>
                      <a:pt x="508" y="330"/>
                      <a:pt x="514" y="333"/>
                      <a:pt x="518" y="332"/>
                    </a:cubicBezTo>
                    <a:cubicBezTo>
                      <a:pt x="521" y="331"/>
                      <a:pt x="516" y="327"/>
                      <a:pt x="511" y="328"/>
                    </a:cubicBezTo>
                    <a:cubicBezTo>
                      <a:pt x="506" y="329"/>
                      <a:pt x="502" y="330"/>
                      <a:pt x="498" y="325"/>
                    </a:cubicBezTo>
                    <a:cubicBezTo>
                      <a:pt x="494" y="321"/>
                      <a:pt x="487" y="319"/>
                      <a:pt x="485" y="328"/>
                    </a:cubicBezTo>
                    <a:cubicBezTo>
                      <a:pt x="484" y="338"/>
                      <a:pt x="477" y="333"/>
                      <a:pt x="474" y="336"/>
                    </a:cubicBezTo>
                    <a:cubicBezTo>
                      <a:pt x="471" y="339"/>
                      <a:pt x="477" y="342"/>
                      <a:pt x="484" y="342"/>
                    </a:cubicBezTo>
                    <a:cubicBezTo>
                      <a:pt x="491" y="342"/>
                      <a:pt x="496" y="348"/>
                      <a:pt x="492" y="348"/>
                    </a:cubicBezTo>
                    <a:cubicBezTo>
                      <a:pt x="489" y="348"/>
                      <a:pt x="491" y="353"/>
                      <a:pt x="487" y="351"/>
                    </a:cubicBezTo>
                    <a:cubicBezTo>
                      <a:pt x="484" y="350"/>
                      <a:pt x="480" y="351"/>
                      <a:pt x="483" y="354"/>
                    </a:cubicBezTo>
                    <a:cubicBezTo>
                      <a:pt x="485" y="357"/>
                      <a:pt x="482" y="359"/>
                      <a:pt x="482" y="362"/>
                    </a:cubicBezTo>
                    <a:cubicBezTo>
                      <a:pt x="482" y="365"/>
                      <a:pt x="477" y="362"/>
                      <a:pt x="471" y="361"/>
                    </a:cubicBezTo>
                    <a:cubicBezTo>
                      <a:pt x="466" y="361"/>
                      <a:pt x="456" y="363"/>
                      <a:pt x="449" y="364"/>
                    </a:cubicBezTo>
                    <a:cubicBezTo>
                      <a:pt x="442" y="366"/>
                      <a:pt x="435" y="363"/>
                      <a:pt x="432" y="360"/>
                    </a:cubicBezTo>
                    <a:cubicBezTo>
                      <a:pt x="429" y="357"/>
                      <a:pt x="425" y="357"/>
                      <a:pt x="420" y="357"/>
                    </a:cubicBezTo>
                    <a:cubicBezTo>
                      <a:pt x="415" y="357"/>
                      <a:pt x="416" y="352"/>
                      <a:pt x="410" y="352"/>
                    </a:cubicBezTo>
                    <a:cubicBezTo>
                      <a:pt x="403" y="352"/>
                      <a:pt x="405" y="346"/>
                      <a:pt x="404" y="343"/>
                    </a:cubicBezTo>
                    <a:cubicBezTo>
                      <a:pt x="403" y="340"/>
                      <a:pt x="390" y="341"/>
                      <a:pt x="385" y="344"/>
                    </a:cubicBezTo>
                    <a:cubicBezTo>
                      <a:pt x="381" y="347"/>
                      <a:pt x="371" y="346"/>
                      <a:pt x="369" y="351"/>
                    </a:cubicBezTo>
                    <a:cubicBezTo>
                      <a:pt x="366" y="357"/>
                      <a:pt x="371" y="356"/>
                      <a:pt x="374" y="356"/>
                    </a:cubicBezTo>
                    <a:cubicBezTo>
                      <a:pt x="378" y="356"/>
                      <a:pt x="377" y="351"/>
                      <a:pt x="384" y="352"/>
                    </a:cubicBezTo>
                    <a:cubicBezTo>
                      <a:pt x="391" y="353"/>
                      <a:pt x="396" y="345"/>
                      <a:pt x="399" y="348"/>
                    </a:cubicBezTo>
                    <a:cubicBezTo>
                      <a:pt x="402" y="351"/>
                      <a:pt x="387" y="357"/>
                      <a:pt x="381" y="358"/>
                    </a:cubicBezTo>
                    <a:cubicBezTo>
                      <a:pt x="374" y="359"/>
                      <a:pt x="376" y="364"/>
                      <a:pt x="382" y="373"/>
                    </a:cubicBezTo>
                    <a:cubicBezTo>
                      <a:pt x="388" y="383"/>
                      <a:pt x="379" y="377"/>
                      <a:pt x="379" y="382"/>
                    </a:cubicBezTo>
                    <a:cubicBezTo>
                      <a:pt x="379" y="386"/>
                      <a:pt x="368" y="380"/>
                      <a:pt x="372" y="379"/>
                    </a:cubicBezTo>
                    <a:cubicBezTo>
                      <a:pt x="377" y="377"/>
                      <a:pt x="375" y="373"/>
                      <a:pt x="371" y="370"/>
                    </a:cubicBezTo>
                    <a:cubicBezTo>
                      <a:pt x="367" y="367"/>
                      <a:pt x="365" y="370"/>
                      <a:pt x="365" y="366"/>
                    </a:cubicBezTo>
                    <a:cubicBezTo>
                      <a:pt x="366" y="363"/>
                      <a:pt x="361" y="367"/>
                      <a:pt x="358" y="364"/>
                    </a:cubicBezTo>
                    <a:cubicBezTo>
                      <a:pt x="354" y="361"/>
                      <a:pt x="353" y="359"/>
                      <a:pt x="348" y="361"/>
                    </a:cubicBezTo>
                    <a:cubicBezTo>
                      <a:pt x="343" y="364"/>
                      <a:pt x="338" y="363"/>
                      <a:pt x="327" y="365"/>
                    </a:cubicBezTo>
                    <a:cubicBezTo>
                      <a:pt x="317" y="367"/>
                      <a:pt x="297" y="366"/>
                      <a:pt x="294" y="363"/>
                    </a:cubicBezTo>
                    <a:cubicBezTo>
                      <a:pt x="290" y="359"/>
                      <a:pt x="303" y="353"/>
                      <a:pt x="307" y="354"/>
                    </a:cubicBezTo>
                    <a:cubicBezTo>
                      <a:pt x="310" y="355"/>
                      <a:pt x="308" y="350"/>
                      <a:pt x="302" y="345"/>
                    </a:cubicBezTo>
                    <a:cubicBezTo>
                      <a:pt x="297" y="341"/>
                      <a:pt x="284" y="338"/>
                      <a:pt x="284" y="341"/>
                    </a:cubicBezTo>
                    <a:cubicBezTo>
                      <a:pt x="284" y="344"/>
                      <a:pt x="277" y="341"/>
                      <a:pt x="268" y="339"/>
                    </a:cubicBezTo>
                    <a:cubicBezTo>
                      <a:pt x="258" y="338"/>
                      <a:pt x="257" y="334"/>
                      <a:pt x="251" y="334"/>
                    </a:cubicBezTo>
                    <a:cubicBezTo>
                      <a:pt x="245" y="334"/>
                      <a:pt x="236" y="332"/>
                      <a:pt x="229" y="327"/>
                    </a:cubicBezTo>
                    <a:cubicBezTo>
                      <a:pt x="222" y="321"/>
                      <a:pt x="206" y="323"/>
                      <a:pt x="204" y="328"/>
                    </a:cubicBezTo>
                    <a:cubicBezTo>
                      <a:pt x="202" y="333"/>
                      <a:pt x="196" y="332"/>
                      <a:pt x="191" y="332"/>
                    </a:cubicBezTo>
                    <a:cubicBezTo>
                      <a:pt x="185" y="332"/>
                      <a:pt x="193" y="326"/>
                      <a:pt x="191" y="325"/>
                    </a:cubicBezTo>
                    <a:cubicBezTo>
                      <a:pt x="188" y="324"/>
                      <a:pt x="191" y="317"/>
                      <a:pt x="187" y="316"/>
                    </a:cubicBezTo>
                    <a:cubicBezTo>
                      <a:pt x="183" y="316"/>
                      <a:pt x="180" y="333"/>
                      <a:pt x="172" y="332"/>
                    </a:cubicBezTo>
                    <a:cubicBezTo>
                      <a:pt x="165" y="332"/>
                      <a:pt x="161" y="314"/>
                      <a:pt x="155" y="310"/>
                    </a:cubicBezTo>
                    <a:cubicBezTo>
                      <a:pt x="149" y="305"/>
                      <a:pt x="143" y="305"/>
                      <a:pt x="148" y="312"/>
                    </a:cubicBezTo>
                    <a:cubicBezTo>
                      <a:pt x="154" y="319"/>
                      <a:pt x="144" y="314"/>
                      <a:pt x="144" y="318"/>
                    </a:cubicBezTo>
                    <a:cubicBezTo>
                      <a:pt x="145" y="323"/>
                      <a:pt x="136" y="328"/>
                      <a:pt x="136" y="326"/>
                    </a:cubicBezTo>
                    <a:cubicBezTo>
                      <a:pt x="136" y="323"/>
                      <a:pt x="131" y="320"/>
                      <a:pt x="125" y="327"/>
                    </a:cubicBezTo>
                    <a:cubicBezTo>
                      <a:pt x="119" y="334"/>
                      <a:pt x="115" y="333"/>
                      <a:pt x="114" y="331"/>
                    </a:cubicBezTo>
                    <a:cubicBezTo>
                      <a:pt x="114" y="328"/>
                      <a:pt x="96" y="337"/>
                      <a:pt x="97" y="340"/>
                    </a:cubicBezTo>
                    <a:cubicBezTo>
                      <a:pt x="98" y="343"/>
                      <a:pt x="94" y="346"/>
                      <a:pt x="89" y="345"/>
                    </a:cubicBezTo>
                    <a:cubicBezTo>
                      <a:pt x="85" y="345"/>
                      <a:pt x="88" y="341"/>
                      <a:pt x="92" y="339"/>
                    </a:cubicBezTo>
                    <a:cubicBezTo>
                      <a:pt x="96" y="337"/>
                      <a:pt x="108" y="328"/>
                      <a:pt x="114" y="327"/>
                    </a:cubicBezTo>
                    <a:cubicBezTo>
                      <a:pt x="120" y="326"/>
                      <a:pt x="131" y="321"/>
                      <a:pt x="132" y="318"/>
                    </a:cubicBezTo>
                    <a:cubicBezTo>
                      <a:pt x="132" y="315"/>
                      <a:pt x="126" y="318"/>
                      <a:pt x="122" y="317"/>
                    </a:cubicBezTo>
                    <a:cubicBezTo>
                      <a:pt x="118" y="316"/>
                      <a:pt x="111" y="321"/>
                      <a:pt x="104" y="324"/>
                    </a:cubicBezTo>
                    <a:cubicBezTo>
                      <a:pt x="97" y="327"/>
                      <a:pt x="90" y="326"/>
                      <a:pt x="92" y="330"/>
                    </a:cubicBezTo>
                    <a:cubicBezTo>
                      <a:pt x="94" y="334"/>
                      <a:pt x="85" y="329"/>
                      <a:pt x="84" y="332"/>
                    </a:cubicBezTo>
                    <a:cubicBezTo>
                      <a:pt x="82" y="335"/>
                      <a:pt x="79" y="332"/>
                      <a:pt x="81" y="330"/>
                    </a:cubicBezTo>
                    <a:cubicBezTo>
                      <a:pt x="84" y="329"/>
                      <a:pt x="75" y="326"/>
                      <a:pt x="75" y="328"/>
                    </a:cubicBezTo>
                    <a:cubicBezTo>
                      <a:pt x="75" y="329"/>
                      <a:pt x="74" y="332"/>
                      <a:pt x="68" y="332"/>
                    </a:cubicBezTo>
                    <a:cubicBezTo>
                      <a:pt x="62" y="332"/>
                      <a:pt x="56" y="336"/>
                      <a:pt x="60" y="339"/>
                    </a:cubicBezTo>
                    <a:cubicBezTo>
                      <a:pt x="64" y="342"/>
                      <a:pt x="66" y="343"/>
                      <a:pt x="64" y="345"/>
                    </a:cubicBezTo>
                    <a:cubicBezTo>
                      <a:pt x="62" y="347"/>
                      <a:pt x="56" y="340"/>
                      <a:pt x="47" y="341"/>
                    </a:cubicBezTo>
                    <a:cubicBezTo>
                      <a:pt x="38" y="342"/>
                      <a:pt x="21" y="331"/>
                      <a:pt x="21" y="329"/>
                    </a:cubicBezTo>
                    <a:cubicBezTo>
                      <a:pt x="21" y="326"/>
                      <a:pt x="9" y="328"/>
                      <a:pt x="0" y="327"/>
                    </a:cubicBezTo>
                    <a:cubicBezTo>
                      <a:pt x="0" y="500"/>
                      <a:pt x="0" y="500"/>
                      <a:pt x="0" y="500"/>
                    </a:cubicBezTo>
                    <a:cubicBezTo>
                      <a:pt x="0" y="500"/>
                      <a:pt x="4" y="503"/>
                      <a:pt x="6" y="501"/>
                    </a:cubicBezTo>
                    <a:cubicBezTo>
                      <a:pt x="8" y="499"/>
                      <a:pt x="11" y="502"/>
                      <a:pt x="16" y="499"/>
                    </a:cubicBezTo>
                    <a:cubicBezTo>
                      <a:pt x="22" y="496"/>
                      <a:pt x="24" y="502"/>
                      <a:pt x="24" y="505"/>
                    </a:cubicBezTo>
                    <a:cubicBezTo>
                      <a:pt x="24" y="507"/>
                      <a:pt x="32" y="512"/>
                      <a:pt x="35" y="516"/>
                    </a:cubicBezTo>
                    <a:cubicBezTo>
                      <a:pt x="39" y="520"/>
                      <a:pt x="40" y="524"/>
                      <a:pt x="44" y="522"/>
                    </a:cubicBezTo>
                    <a:cubicBezTo>
                      <a:pt x="48" y="519"/>
                      <a:pt x="54" y="518"/>
                      <a:pt x="54" y="514"/>
                    </a:cubicBezTo>
                    <a:cubicBezTo>
                      <a:pt x="54" y="509"/>
                      <a:pt x="70" y="509"/>
                      <a:pt x="70" y="514"/>
                    </a:cubicBezTo>
                    <a:cubicBezTo>
                      <a:pt x="70" y="520"/>
                      <a:pt x="85" y="527"/>
                      <a:pt x="94" y="542"/>
                    </a:cubicBezTo>
                    <a:cubicBezTo>
                      <a:pt x="103" y="557"/>
                      <a:pt x="101" y="561"/>
                      <a:pt x="114" y="566"/>
                    </a:cubicBezTo>
                    <a:cubicBezTo>
                      <a:pt x="127" y="571"/>
                      <a:pt x="126" y="573"/>
                      <a:pt x="125" y="578"/>
                    </a:cubicBezTo>
                    <a:cubicBezTo>
                      <a:pt x="123" y="582"/>
                      <a:pt x="132" y="584"/>
                      <a:pt x="127" y="588"/>
                    </a:cubicBezTo>
                    <a:cubicBezTo>
                      <a:pt x="125" y="589"/>
                      <a:pt x="122" y="591"/>
                      <a:pt x="119" y="593"/>
                    </a:cubicBezTo>
                    <a:cubicBezTo>
                      <a:pt x="120" y="595"/>
                      <a:pt x="122" y="597"/>
                      <a:pt x="124" y="599"/>
                    </a:cubicBezTo>
                    <a:cubicBezTo>
                      <a:pt x="127" y="602"/>
                      <a:pt x="119" y="602"/>
                      <a:pt x="121" y="604"/>
                    </a:cubicBezTo>
                    <a:cubicBezTo>
                      <a:pt x="124" y="606"/>
                      <a:pt x="121" y="610"/>
                      <a:pt x="123" y="612"/>
                    </a:cubicBezTo>
                    <a:cubicBezTo>
                      <a:pt x="126" y="615"/>
                      <a:pt x="130" y="614"/>
                      <a:pt x="133" y="612"/>
                    </a:cubicBezTo>
                    <a:cubicBezTo>
                      <a:pt x="136" y="610"/>
                      <a:pt x="138" y="615"/>
                      <a:pt x="135" y="618"/>
                    </a:cubicBezTo>
                    <a:cubicBezTo>
                      <a:pt x="133" y="622"/>
                      <a:pt x="138" y="625"/>
                      <a:pt x="140" y="622"/>
                    </a:cubicBezTo>
                    <a:cubicBezTo>
                      <a:pt x="142" y="619"/>
                      <a:pt x="147" y="627"/>
                      <a:pt x="149" y="628"/>
                    </a:cubicBezTo>
                    <a:cubicBezTo>
                      <a:pt x="152" y="629"/>
                      <a:pt x="154" y="633"/>
                      <a:pt x="150" y="633"/>
                    </a:cubicBezTo>
                    <a:cubicBezTo>
                      <a:pt x="146" y="633"/>
                      <a:pt x="147" y="639"/>
                      <a:pt x="150" y="640"/>
                    </a:cubicBezTo>
                    <a:cubicBezTo>
                      <a:pt x="152" y="640"/>
                      <a:pt x="152" y="643"/>
                      <a:pt x="152" y="646"/>
                    </a:cubicBezTo>
                    <a:cubicBezTo>
                      <a:pt x="152" y="648"/>
                      <a:pt x="161" y="651"/>
                      <a:pt x="164" y="650"/>
                    </a:cubicBezTo>
                    <a:cubicBezTo>
                      <a:pt x="167" y="649"/>
                      <a:pt x="170" y="652"/>
                      <a:pt x="172" y="655"/>
                    </a:cubicBezTo>
                    <a:cubicBezTo>
                      <a:pt x="173" y="658"/>
                      <a:pt x="179" y="660"/>
                      <a:pt x="182" y="658"/>
                    </a:cubicBezTo>
                    <a:cubicBezTo>
                      <a:pt x="184" y="656"/>
                      <a:pt x="185" y="661"/>
                      <a:pt x="186" y="665"/>
                    </a:cubicBezTo>
                    <a:cubicBezTo>
                      <a:pt x="186" y="668"/>
                      <a:pt x="191" y="666"/>
                      <a:pt x="194" y="666"/>
                    </a:cubicBezTo>
                    <a:cubicBezTo>
                      <a:pt x="197" y="666"/>
                      <a:pt x="199" y="670"/>
                      <a:pt x="201" y="669"/>
                    </a:cubicBezTo>
                    <a:cubicBezTo>
                      <a:pt x="206" y="667"/>
                      <a:pt x="207" y="675"/>
                      <a:pt x="210" y="680"/>
                    </a:cubicBezTo>
                    <a:cubicBezTo>
                      <a:pt x="520" y="678"/>
                      <a:pt x="520" y="678"/>
                      <a:pt x="520" y="678"/>
                    </a:cubicBezTo>
                    <a:cubicBezTo>
                      <a:pt x="520" y="678"/>
                      <a:pt x="521" y="670"/>
                      <a:pt x="524" y="673"/>
                    </a:cubicBezTo>
                    <a:cubicBezTo>
                      <a:pt x="528" y="676"/>
                      <a:pt x="525" y="680"/>
                      <a:pt x="529" y="682"/>
                    </a:cubicBezTo>
                    <a:cubicBezTo>
                      <a:pt x="533" y="683"/>
                      <a:pt x="536" y="686"/>
                      <a:pt x="539" y="685"/>
                    </a:cubicBezTo>
                    <a:cubicBezTo>
                      <a:pt x="541" y="684"/>
                      <a:pt x="545" y="681"/>
                      <a:pt x="549" y="685"/>
                    </a:cubicBezTo>
                    <a:cubicBezTo>
                      <a:pt x="553" y="690"/>
                      <a:pt x="556" y="686"/>
                      <a:pt x="558" y="689"/>
                    </a:cubicBezTo>
                    <a:cubicBezTo>
                      <a:pt x="561" y="692"/>
                      <a:pt x="565" y="694"/>
                      <a:pt x="568" y="691"/>
                    </a:cubicBezTo>
                    <a:cubicBezTo>
                      <a:pt x="570" y="688"/>
                      <a:pt x="580" y="691"/>
                      <a:pt x="584" y="693"/>
                    </a:cubicBezTo>
                    <a:cubicBezTo>
                      <a:pt x="590" y="688"/>
                      <a:pt x="594" y="679"/>
                      <a:pt x="599" y="679"/>
                    </a:cubicBezTo>
                    <a:cubicBezTo>
                      <a:pt x="605" y="679"/>
                      <a:pt x="622" y="681"/>
                      <a:pt x="623" y="689"/>
                    </a:cubicBezTo>
                    <a:cubicBezTo>
                      <a:pt x="624" y="698"/>
                      <a:pt x="634" y="690"/>
                      <a:pt x="635" y="698"/>
                    </a:cubicBezTo>
                    <a:cubicBezTo>
                      <a:pt x="636" y="704"/>
                      <a:pt x="642" y="710"/>
                      <a:pt x="641" y="713"/>
                    </a:cubicBezTo>
                    <a:cubicBezTo>
                      <a:pt x="643" y="714"/>
                      <a:pt x="645" y="716"/>
                      <a:pt x="648" y="718"/>
                    </a:cubicBezTo>
                    <a:cubicBezTo>
                      <a:pt x="651" y="717"/>
                      <a:pt x="659" y="718"/>
                      <a:pt x="665" y="720"/>
                    </a:cubicBezTo>
                    <a:cubicBezTo>
                      <a:pt x="672" y="723"/>
                      <a:pt x="682" y="717"/>
                      <a:pt x="686" y="726"/>
                    </a:cubicBezTo>
                    <a:cubicBezTo>
                      <a:pt x="689" y="734"/>
                      <a:pt x="697" y="740"/>
                      <a:pt x="690" y="741"/>
                    </a:cubicBezTo>
                    <a:cubicBezTo>
                      <a:pt x="683" y="742"/>
                      <a:pt x="675" y="733"/>
                      <a:pt x="675" y="738"/>
                    </a:cubicBezTo>
                    <a:cubicBezTo>
                      <a:pt x="676" y="743"/>
                      <a:pt x="672" y="740"/>
                      <a:pt x="672" y="748"/>
                    </a:cubicBezTo>
                    <a:cubicBezTo>
                      <a:pt x="672" y="755"/>
                      <a:pt x="667" y="766"/>
                      <a:pt x="664" y="765"/>
                    </a:cubicBezTo>
                    <a:cubicBezTo>
                      <a:pt x="664" y="765"/>
                      <a:pt x="664" y="765"/>
                      <a:pt x="664" y="765"/>
                    </a:cubicBezTo>
                    <a:cubicBezTo>
                      <a:pt x="663" y="768"/>
                      <a:pt x="663" y="771"/>
                      <a:pt x="665" y="774"/>
                    </a:cubicBezTo>
                    <a:cubicBezTo>
                      <a:pt x="669" y="771"/>
                      <a:pt x="675" y="766"/>
                      <a:pt x="679" y="767"/>
                    </a:cubicBezTo>
                    <a:cubicBezTo>
                      <a:pt x="687" y="767"/>
                      <a:pt x="689" y="772"/>
                      <a:pt x="694" y="768"/>
                    </a:cubicBezTo>
                    <a:cubicBezTo>
                      <a:pt x="699" y="765"/>
                      <a:pt x="700" y="763"/>
                      <a:pt x="701" y="766"/>
                    </a:cubicBezTo>
                    <a:cubicBezTo>
                      <a:pt x="701" y="766"/>
                      <a:pt x="701" y="766"/>
                      <a:pt x="701" y="767"/>
                    </a:cubicBezTo>
                    <a:cubicBezTo>
                      <a:pt x="703" y="766"/>
                      <a:pt x="704" y="765"/>
                      <a:pt x="704" y="764"/>
                    </a:cubicBezTo>
                    <a:cubicBezTo>
                      <a:pt x="704" y="763"/>
                      <a:pt x="704" y="761"/>
                      <a:pt x="703" y="759"/>
                    </a:cubicBezTo>
                    <a:cubicBezTo>
                      <a:pt x="698" y="760"/>
                      <a:pt x="697" y="760"/>
                      <a:pt x="695" y="757"/>
                    </a:cubicBezTo>
                    <a:cubicBezTo>
                      <a:pt x="693" y="752"/>
                      <a:pt x="710" y="747"/>
                      <a:pt x="718" y="748"/>
                    </a:cubicBezTo>
                    <a:cubicBezTo>
                      <a:pt x="726" y="749"/>
                      <a:pt x="731" y="744"/>
                      <a:pt x="734" y="747"/>
                    </a:cubicBezTo>
                    <a:cubicBezTo>
                      <a:pt x="739" y="743"/>
                      <a:pt x="747" y="736"/>
                      <a:pt x="749" y="736"/>
                    </a:cubicBezTo>
                    <a:cubicBezTo>
                      <a:pt x="752" y="736"/>
                      <a:pt x="788" y="735"/>
                      <a:pt x="788" y="735"/>
                    </a:cubicBezTo>
                    <a:cubicBezTo>
                      <a:pt x="788" y="735"/>
                      <a:pt x="800" y="728"/>
                      <a:pt x="802" y="721"/>
                    </a:cubicBezTo>
                    <a:cubicBezTo>
                      <a:pt x="803" y="714"/>
                      <a:pt x="811" y="697"/>
                      <a:pt x="816" y="701"/>
                    </a:cubicBezTo>
                    <a:cubicBezTo>
                      <a:pt x="821" y="704"/>
                      <a:pt x="831" y="702"/>
                      <a:pt x="831" y="705"/>
                    </a:cubicBezTo>
                    <a:cubicBezTo>
                      <a:pt x="831" y="708"/>
                      <a:pt x="828" y="719"/>
                      <a:pt x="841" y="736"/>
                    </a:cubicBezTo>
                    <a:cubicBezTo>
                      <a:pt x="845" y="733"/>
                      <a:pt x="850" y="731"/>
                      <a:pt x="852" y="731"/>
                    </a:cubicBezTo>
                    <a:cubicBezTo>
                      <a:pt x="857" y="732"/>
                      <a:pt x="864" y="726"/>
                      <a:pt x="866" y="722"/>
                    </a:cubicBezTo>
                    <a:cubicBezTo>
                      <a:pt x="868" y="718"/>
                      <a:pt x="870" y="725"/>
                      <a:pt x="866" y="727"/>
                    </a:cubicBezTo>
                    <a:cubicBezTo>
                      <a:pt x="862" y="728"/>
                      <a:pt x="870" y="731"/>
                      <a:pt x="877" y="731"/>
                    </a:cubicBezTo>
                    <a:cubicBezTo>
                      <a:pt x="884" y="730"/>
                      <a:pt x="873" y="733"/>
                      <a:pt x="868" y="733"/>
                    </a:cubicBezTo>
                    <a:cubicBezTo>
                      <a:pt x="863" y="733"/>
                      <a:pt x="861" y="733"/>
                      <a:pt x="854" y="740"/>
                    </a:cubicBezTo>
                    <a:cubicBezTo>
                      <a:pt x="847" y="747"/>
                      <a:pt x="848" y="749"/>
                      <a:pt x="852" y="753"/>
                    </a:cubicBezTo>
                    <a:cubicBezTo>
                      <a:pt x="856" y="756"/>
                      <a:pt x="862" y="755"/>
                      <a:pt x="867" y="750"/>
                    </a:cubicBezTo>
                    <a:cubicBezTo>
                      <a:pt x="873" y="745"/>
                      <a:pt x="872" y="741"/>
                      <a:pt x="878" y="741"/>
                    </a:cubicBezTo>
                    <a:cubicBezTo>
                      <a:pt x="883" y="741"/>
                      <a:pt x="898" y="736"/>
                      <a:pt x="904" y="734"/>
                    </a:cubicBezTo>
                    <a:cubicBezTo>
                      <a:pt x="910" y="732"/>
                      <a:pt x="906" y="731"/>
                      <a:pt x="906" y="728"/>
                    </a:cubicBezTo>
                    <a:cubicBezTo>
                      <a:pt x="906" y="725"/>
                      <a:pt x="917" y="725"/>
                      <a:pt x="921" y="723"/>
                    </a:cubicBezTo>
                    <a:cubicBezTo>
                      <a:pt x="925" y="720"/>
                      <a:pt x="920" y="718"/>
                      <a:pt x="917" y="718"/>
                    </a:cubicBezTo>
                    <a:close/>
                    <a:moveTo>
                      <a:pt x="266" y="394"/>
                    </a:moveTo>
                    <a:cubicBezTo>
                      <a:pt x="260" y="402"/>
                      <a:pt x="257" y="403"/>
                      <a:pt x="251" y="402"/>
                    </a:cubicBezTo>
                    <a:cubicBezTo>
                      <a:pt x="244" y="401"/>
                      <a:pt x="240" y="404"/>
                      <a:pt x="243" y="407"/>
                    </a:cubicBezTo>
                    <a:cubicBezTo>
                      <a:pt x="246" y="409"/>
                      <a:pt x="247" y="411"/>
                      <a:pt x="240" y="413"/>
                    </a:cubicBezTo>
                    <a:cubicBezTo>
                      <a:pt x="233" y="414"/>
                      <a:pt x="228" y="420"/>
                      <a:pt x="225" y="419"/>
                    </a:cubicBezTo>
                    <a:cubicBezTo>
                      <a:pt x="223" y="418"/>
                      <a:pt x="237" y="408"/>
                      <a:pt x="234" y="405"/>
                    </a:cubicBezTo>
                    <a:cubicBezTo>
                      <a:pt x="230" y="402"/>
                      <a:pt x="220" y="410"/>
                      <a:pt x="220" y="413"/>
                    </a:cubicBezTo>
                    <a:cubicBezTo>
                      <a:pt x="220" y="417"/>
                      <a:pt x="214" y="417"/>
                      <a:pt x="210" y="417"/>
                    </a:cubicBezTo>
                    <a:cubicBezTo>
                      <a:pt x="206" y="416"/>
                      <a:pt x="201" y="413"/>
                      <a:pt x="205" y="412"/>
                    </a:cubicBezTo>
                    <a:cubicBezTo>
                      <a:pt x="209" y="412"/>
                      <a:pt x="206" y="408"/>
                      <a:pt x="211" y="406"/>
                    </a:cubicBezTo>
                    <a:cubicBezTo>
                      <a:pt x="217" y="404"/>
                      <a:pt x="210" y="401"/>
                      <a:pt x="212" y="399"/>
                    </a:cubicBezTo>
                    <a:cubicBezTo>
                      <a:pt x="214" y="397"/>
                      <a:pt x="224" y="401"/>
                      <a:pt x="224" y="397"/>
                    </a:cubicBezTo>
                    <a:cubicBezTo>
                      <a:pt x="225" y="393"/>
                      <a:pt x="214" y="390"/>
                      <a:pt x="210" y="392"/>
                    </a:cubicBezTo>
                    <a:cubicBezTo>
                      <a:pt x="207" y="394"/>
                      <a:pt x="198" y="400"/>
                      <a:pt x="188" y="396"/>
                    </a:cubicBezTo>
                    <a:cubicBezTo>
                      <a:pt x="185" y="394"/>
                      <a:pt x="213" y="391"/>
                      <a:pt x="218" y="387"/>
                    </a:cubicBezTo>
                    <a:cubicBezTo>
                      <a:pt x="223" y="382"/>
                      <a:pt x="244" y="377"/>
                      <a:pt x="246" y="381"/>
                    </a:cubicBezTo>
                    <a:cubicBezTo>
                      <a:pt x="248" y="385"/>
                      <a:pt x="235" y="388"/>
                      <a:pt x="241" y="392"/>
                    </a:cubicBezTo>
                    <a:cubicBezTo>
                      <a:pt x="247" y="395"/>
                      <a:pt x="258" y="393"/>
                      <a:pt x="260" y="389"/>
                    </a:cubicBezTo>
                    <a:cubicBezTo>
                      <a:pt x="262" y="385"/>
                      <a:pt x="273" y="386"/>
                      <a:pt x="266" y="394"/>
                    </a:cubicBezTo>
                    <a:close/>
                    <a:moveTo>
                      <a:pt x="329" y="474"/>
                    </a:moveTo>
                    <a:cubicBezTo>
                      <a:pt x="322" y="481"/>
                      <a:pt x="322" y="479"/>
                      <a:pt x="315" y="480"/>
                    </a:cubicBezTo>
                    <a:cubicBezTo>
                      <a:pt x="309" y="482"/>
                      <a:pt x="314" y="488"/>
                      <a:pt x="306" y="489"/>
                    </a:cubicBezTo>
                    <a:cubicBezTo>
                      <a:pt x="298" y="490"/>
                      <a:pt x="278" y="490"/>
                      <a:pt x="275" y="486"/>
                    </a:cubicBezTo>
                    <a:cubicBezTo>
                      <a:pt x="274" y="484"/>
                      <a:pt x="286" y="485"/>
                      <a:pt x="287" y="482"/>
                    </a:cubicBezTo>
                    <a:cubicBezTo>
                      <a:pt x="288" y="479"/>
                      <a:pt x="291" y="473"/>
                      <a:pt x="296" y="473"/>
                    </a:cubicBezTo>
                    <a:cubicBezTo>
                      <a:pt x="301" y="473"/>
                      <a:pt x="300" y="467"/>
                      <a:pt x="292" y="463"/>
                    </a:cubicBezTo>
                    <a:cubicBezTo>
                      <a:pt x="284" y="459"/>
                      <a:pt x="304" y="456"/>
                      <a:pt x="308" y="463"/>
                    </a:cubicBezTo>
                    <a:cubicBezTo>
                      <a:pt x="313" y="469"/>
                      <a:pt x="321" y="473"/>
                      <a:pt x="326" y="469"/>
                    </a:cubicBezTo>
                    <a:cubicBezTo>
                      <a:pt x="330" y="464"/>
                      <a:pt x="356" y="452"/>
                      <a:pt x="356" y="458"/>
                    </a:cubicBezTo>
                    <a:cubicBezTo>
                      <a:pt x="356" y="464"/>
                      <a:pt x="337" y="468"/>
                      <a:pt x="329" y="474"/>
                    </a:cubicBezTo>
                    <a:close/>
                    <a:moveTo>
                      <a:pt x="503" y="656"/>
                    </a:moveTo>
                    <a:cubicBezTo>
                      <a:pt x="498" y="657"/>
                      <a:pt x="504" y="642"/>
                      <a:pt x="494" y="636"/>
                    </a:cubicBezTo>
                    <a:cubicBezTo>
                      <a:pt x="482" y="630"/>
                      <a:pt x="477" y="618"/>
                      <a:pt x="477" y="611"/>
                    </a:cubicBezTo>
                    <a:cubicBezTo>
                      <a:pt x="477" y="605"/>
                      <a:pt x="487" y="602"/>
                      <a:pt x="491" y="607"/>
                    </a:cubicBezTo>
                    <a:cubicBezTo>
                      <a:pt x="495" y="612"/>
                      <a:pt x="501" y="632"/>
                      <a:pt x="504" y="639"/>
                    </a:cubicBezTo>
                    <a:cubicBezTo>
                      <a:pt x="508" y="645"/>
                      <a:pt x="508" y="656"/>
                      <a:pt x="503" y="656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4" name="Freeform 125"/>
              <p:cNvSpPr>
                <a:spLocks noEditPoints="1"/>
              </p:cNvSpPr>
              <p:nvPr/>
            </p:nvSpPr>
            <p:spPr bwMode="auto">
              <a:xfrm>
                <a:off x="714375" y="1360488"/>
                <a:ext cx="2192338" cy="1346200"/>
              </a:xfrm>
              <a:custGeom>
                <a:avLst/>
                <a:gdLst/>
                <a:ahLst/>
                <a:cxnLst>
                  <a:cxn ang="0">
                    <a:pos x="350" y="230"/>
                  </a:cxn>
                  <a:cxn ang="0">
                    <a:pos x="306" y="35"/>
                  </a:cxn>
                  <a:cxn ang="0">
                    <a:pos x="185" y="21"/>
                  </a:cxn>
                  <a:cxn ang="0">
                    <a:pos x="135" y="10"/>
                  </a:cxn>
                  <a:cxn ang="0">
                    <a:pos x="93" y="21"/>
                  </a:cxn>
                  <a:cxn ang="0">
                    <a:pos x="19" y="59"/>
                  </a:cxn>
                  <a:cxn ang="0">
                    <a:pos x="71" y="103"/>
                  </a:cxn>
                  <a:cxn ang="0">
                    <a:pos x="17" y="106"/>
                  </a:cxn>
                  <a:cxn ang="0">
                    <a:pos x="59" y="136"/>
                  </a:cxn>
                  <a:cxn ang="0">
                    <a:pos x="43" y="158"/>
                  </a:cxn>
                  <a:cxn ang="0">
                    <a:pos x="45" y="219"/>
                  </a:cxn>
                  <a:cxn ang="0">
                    <a:pos x="96" y="236"/>
                  </a:cxn>
                  <a:cxn ang="0">
                    <a:pos x="102" y="269"/>
                  </a:cxn>
                  <a:cxn ang="0">
                    <a:pos x="84" y="287"/>
                  </a:cxn>
                  <a:cxn ang="0">
                    <a:pos x="147" y="250"/>
                  </a:cxn>
                  <a:cxn ang="0">
                    <a:pos x="173" y="213"/>
                  </a:cxn>
                  <a:cxn ang="0">
                    <a:pos x="191" y="201"/>
                  </a:cxn>
                  <a:cxn ang="0">
                    <a:pos x="226" y="215"/>
                  </a:cxn>
                  <a:cxn ang="0">
                    <a:pos x="248" y="202"/>
                  </a:cxn>
                  <a:cxn ang="0">
                    <a:pos x="276" y="213"/>
                  </a:cxn>
                  <a:cxn ang="0">
                    <a:pos x="340" y="232"/>
                  </a:cxn>
                  <a:cxn ang="0">
                    <a:pos x="375" y="248"/>
                  </a:cxn>
                  <a:cxn ang="0">
                    <a:pos x="376" y="261"/>
                  </a:cxn>
                  <a:cxn ang="0">
                    <a:pos x="389" y="263"/>
                  </a:cxn>
                  <a:cxn ang="0">
                    <a:pos x="401" y="274"/>
                  </a:cxn>
                  <a:cxn ang="0">
                    <a:pos x="396" y="300"/>
                  </a:cxn>
                  <a:cxn ang="0">
                    <a:pos x="421" y="299"/>
                  </a:cxn>
                  <a:cxn ang="0">
                    <a:pos x="15" y="313"/>
                  </a:cxn>
                  <a:cxn ang="0">
                    <a:pos x="178" y="240"/>
                  </a:cxn>
                  <a:cxn ang="0">
                    <a:pos x="177" y="256"/>
                  </a:cxn>
                  <a:cxn ang="0">
                    <a:pos x="25" y="219"/>
                  </a:cxn>
                  <a:cxn ang="0">
                    <a:pos x="1094" y="443"/>
                  </a:cxn>
                  <a:cxn ang="0">
                    <a:pos x="1010" y="472"/>
                  </a:cxn>
                  <a:cxn ang="0">
                    <a:pos x="970" y="473"/>
                  </a:cxn>
                  <a:cxn ang="0">
                    <a:pos x="926" y="471"/>
                  </a:cxn>
                  <a:cxn ang="0">
                    <a:pos x="954" y="426"/>
                  </a:cxn>
                  <a:cxn ang="0">
                    <a:pos x="902" y="410"/>
                  </a:cxn>
                  <a:cxn ang="0">
                    <a:pos x="864" y="397"/>
                  </a:cxn>
                  <a:cxn ang="0">
                    <a:pos x="516" y="388"/>
                  </a:cxn>
                  <a:cxn ang="0">
                    <a:pos x="510" y="395"/>
                  </a:cxn>
                  <a:cxn ang="0">
                    <a:pos x="501" y="436"/>
                  </a:cxn>
                  <a:cxn ang="0">
                    <a:pos x="513" y="539"/>
                  </a:cxn>
                  <a:cxn ang="0">
                    <a:pos x="557" y="590"/>
                  </a:cxn>
                  <a:cxn ang="0">
                    <a:pos x="647" y="625"/>
                  </a:cxn>
                  <a:cxn ang="0">
                    <a:pos x="724" y="647"/>
                  </a:cxn>
                  <a:cxn ang="0">
                    <a:pos x="783" y="685"/>
                  </a:cxn>
                  <a:cxn ang="0">
                    <a:pos x="818" y="658"/>
                  </a:cxn>
                  <a:cxn ang="0">
                    <a:pos x="862" y="644"/>
                  </a:cxn>
                  <a:cxn ang="0">
                    <a:pos x="889" y="641"/>
                  </a:cxn>
                  <a:cxn ang="0">
                    <a:pos x="944" y="645"/>
                  </a:cxn>
                  <a:cxn ang="0">
                    <a:pos x="983" y="699"/>
                  </a:cxn>
                  <a:cxn ang="0">
                    <a:pos x="994" y="608"/>
                  </a:cxn>
                  <a:cxn ang="0">
                    <a:pos x="1036" y="571"/>
                  </a:cxn>
                  <a:cxn ang="0">
                    <a:pos x="1032" y="539"/>
                  </a:cxn>
                  <a:cxn ang="0">
                    <a:pos x="1049" y="541"/>
                  </a:cxn>
                  <a:cxn ang="0">
                    <a:pos x="1088" y="499"/>
                  </a:cxn>
                  <a:cxn ang="0">
                    <a:pos x="1102" y="475"/>
                  </a:cxn>
                  <a:cxn ang="0">
                    <a:pos x="1137" y="413"/>
                  </a:cxn>
                </a:cxnLst>
                <a:rect l="0" t="0" r="r" b="b"/>
                <a:pathLst>
                  <a:path w="1147" h="705">
                    <a:moveTo>
                      <a:pt x="431" y="286"/>
                    </a:moveTo>
                    <a:cubicBezTo>
                      <a:pt x="432" y="281"/>
                      <a:pt x="433" y="279"/>
                      <a:pt x="420" y="274"/>
                    </a:cubicBezTo>
                    <a:cubicBezTo>
                      <a:pt x="407" y="269"/>
                      <a:pt x="409" y="265"/>
                      <a:pt x="400" y="250"/>
                    </a:cubicBezTo>
                    <a:cubicBezTo>
                      <a:pt x="391" y="235"/>
                      <a:pt x="376" y="228"/>
                      <a:pt x="376" y="222"/>
                    </a:cubicBezTo>
                    <a:cubicBezTo>
                      <a:pt x="376" y="217"/>
                      <a:pt x="360" y="217"/>
                      <a:pt x="360" y="222"/>
                    </a:cubicBezTo>
                    <a:cubicBezTo>
                      <a:pt x="360" y="226"/>
                      <a:pt x="354" y="227"/>
                      <a:pt x="350" y="230"/>
                    </a:cubicBezTo>
                    <a:cubicBezTo>
                      <a:pt x="346" y="232"/>
                      <a:pt x="345" y="228"/>
                      <a:pt x="341" y="224"/>
                    </a:cubicBezTo>
                    <a:cubicBezTo>
                      <a:pt x="338" y="220"/>
                      <a:pt x="330" y="215"/>
                      <a:pt x="330" y="213"/>
                    </a:cubicBezTo>
                    <a:cubicBezTo>
                      <a:pt x="330" y="210"/>
                      <a:pt x="328" y="204"/>
                      <a:pt x="322" y="207"/>
                    </a:cubicBezTo>
                    <a:cubicBezTo>
                      <a:pt x="317" y="210"/>
                      <a:pt x="314" y="207"/>
                      <a:pt x="312" y="209"/>
                    </a:cubicBezTo>
                    <a:cubicBezTo>
                      <a:pt x="310" y="211"/>
                      <a:pt x="306" y="208"/>
                      <a:pt x="306" y="208"/>
                    </a:cubicBezTo>
                    <a:cubicBezTo>
                      <a:pt x="306" y="35"/>
                      <a:pt x="306" y="35"/>
                      <a:pt x="306" y="35"/>
                    </a:cubicBezTo>
                    <a:cubicBezTo>
                      <a:pt x="304" y="35"/>
                      <a:pt x="302" y="34"/>
                      <a:pt x="301" y="34"/>
                    </a:cubicBezTo>
                    <a:cubicBezTo>
                      <a:pt x="294" y="31"/>
                      <a:pt x="283" y="26"/>
                      <a:pt x="277" y="27"/>
                    </a:cubicBezTo>
                    <a:cubicBezTo>
                      <a:pt x="271" y="29"/>
                      <a:pt x="260" y="30"/>
                      <a:pt x="256" y="28"/>
                    </a:cubicBezTo>
                    <a:cubicBezTo>
                      <a:pt x="252" y="26"/>
                      <a:pt x="246" y="24"/>
                      <a:pt x="238" y="26"/>
                    </a:cubicBezTo>
                    <a:cubicBezTo>
                      <a:pt x="230" y="27"/>
                      <a:pt x="225" y="21"/>
                      <a:pt x="214" y="19"/>
                    </a:cubicBezTo>
                    <a:cubicBezTo>
                      <a:pt x="204" y="16"/>
                      <a:pt x="189" y="19"/>
                      <a:pt x="185" y="21"/>
                    </a:cubicBezTo>
                    <a:cubicBezTo>
                      <a:pt x="182" y="22"/>
                      <a:pt x="183" y="17"/>
                      <a:pt x="178" y="17"/>
                    </a:cubicBezTo>
                    <a:cubicBezTo>
                      <a:pt x="174" y="18"/>
                      <a:pt x="177" y="15"/>
                      <a:pt x="175" y="12"/>
                    </a:cubicBezTo>
                    <a:cubicBezTo>
                      <a:pt x="172" y="8"/>
                      <a:pt x="160" y="11"/>
                      <a:pt x="155" y="12"/>
                    </a:cubicBezTo>
                    <a:cubicBezTo>
                      <a:pt x="151" y="12"/>
                      <a:pt x="149" y="10"/>
                      <a:pt x="150" y="7"/>
                    </a:cubicBezTo>
                    <a:cubicBezTo>
                      <a:pt x="150" y="5"/>
                      <a:pt x="146" y="6"/>
                      <a:pt x="144" y="9"/>
                    </a:cubicBezTo>
                    <a:cubicBezTo>
                      <a:pt x="142" y="12"/>
                      <a:pt x="137" y="12"/>
                      <a:pt x="135" y="10"/>
                    </a:cubicBezTo>
                    <a:cubicBezTo>
                      <a:pt x="133" y="8"/>
                      <a:pt x="139" y="8"/>
                      <a:pt x="140" y="5"/>
                    </a:cubicBezTo>
                    <a:cubicBezTo>
                      <a:pt x="140" y="3"/>
                      <a:pt x="133" y="2"/>
                      <a:pt x="131" y="1"/>
                    </a:cubicBezTo>
                    <a:cubicBezTo>
                      <a:pt x="128" y="0"/>
                      <a:pt x="124" y="4"/>
                      <a:pt x="119" y="8"/>
                    </a:cubicBezTo>
                    <a:cubicBezTo>
                      <a:pt x="114" y="13"/>
                      <a:pt x="106" y="13"/>
                      <a:pt x="101" y="12"/>
                    </a:cubicBezTo>
                    <a:cubicBezTo>
                      <a:pt x="96" y="12"/>
                      <a:pt x="90" y="13"/>
                      <a:pt x="91" y="15"/>
                    </a:cubicBezTo>
                    <a:cubicBezTo>
                      <a:pt x="91" y="18"/>
                      <a:pt x="97" y="18"/>
                      <a:pt x="93" y="21"/>
                    </a:cubicBezTo>
                    <a:cubicBezTo>
                      <a:pt x="90" y="25"/>
                      <a:pt x="88" y="17"/>
                      <a:pt x="85" y="20"/>
                    </a:cubicBezTo>
                    <a:cubicBezTo>
                      <a:pt x="81" y="24"/>
                      <a:pt x="71" y="24"/>
                      <a:pt x="68" y="23"/>
                    </a:cubicBezTo>
                    <a:cubicBezTo>
                      <a:pt x="66" y="23"/>
                      <a:pt x="58" y="32"/>
                      <a:pt x="55" y="34"/>
                    </a:cubicBezTo>
                    <a:cubicBezTo>
                      <a:pt x="53" y="37"/>
                      <a:pt x="57" y="39"/>
                      <a:pt x="50" y="46"/>
                    </a:cubicBezTo>
                    <a:cubicBezTo>
                      <a:pt x="44" y="54"/>
                      <a:pt x="26" y="52"/>
                      <a:pt x="22" y="52"/>
                    </a:cubicBezTo>
                    <a:cubicBezTo>
                      <a:pt x="18" y="52"/>
                      <a:pt x="21" y="56"/>
                      <a:pt x="19" y="59"/>
                    </a:cubicBezTo>
                    <a:cubicBezTo>
                      <a:pt x="17" y="62"/>
                      <a:pt x="21" y="64"/>
                      <a:pt x="31" y="67"/>
                    </a:cubicBezTo>
                    <a:cubicBezTo>
                      <a:pt x="42" y="70"/>
                      <a:pt x="49" y="83"/>
                      <a:pt x="50" y="87"/>
                    </a:cubicBezTo>
                    <a:cubicBezTo>
                      <a:pt x="51" y="90"/>
                      <a:pt x="64" y="86"/>
                      <a:pt x="69" y="87"/>
                    </a:cubicBezTo>
                    <a:cubicBezTo>
                      <a:pt x="74" y="88"/>
                      <a:pt x="68" y="95"/>
                      <a:pt x="73" y="97"/>
                    </a:cubicBezTo>
                    <a:cubicBezTo>
                      <a:pt x="77" y="99"/>
                      <a:pt x="83" y="96"/>
                      <a:pt x="85" y="99"/>
                    </a:cubicBezTo>
                    <a:cubicBezTo>
                      <a:pt x="86" y="103"/>
                      <a:pt x="76" y="99"/>
                      <a:pt x="71" y="103"/>
                    </a:cubicBezTo>
                    <a:cubicBezTo>
                      <a:pt x="66" y="107"/>
                      <a:pt x="64" y="109"/>
                      <a:pt x="62" y="106"/>
                    </a:cubicBezTo>
                    <a:cubicBezTo>
                      <a:pt x="60" y="103"/>
                      <a:pt x="51" y="105"/>
                      <a:pt x="47" y="105"/>
                    </a:cubicBezTo>
                    <a:cubicBezTo>
                      <a:pt x="43" y="106"/>
                      <a:pt x="47" y="100"/>
                      <a:pt x="47" y="98"/>
                    </a:cubicBezTo>
                    <a:cubicBezTo>
                      <a:pt x="47" y="95"/>
                      <a:pt x="41" y="93"/>
                      <a:pt x="33" y="98"/>
                    </a:cubicBezTo>
                    <a:cubicBezTo>
                      <a:pt x="25" y="103"/>
                      <a:pt x="28" y="101"/>
                      <a:pt x="27" y="105"/>
                    </a:cubicBezTo>
                    <a:cubicBezTo>
                      <a:pt x="26" y="109"/>
                      <a:pt x="22" y="103"/>
                      <a:pt x="17" y="106"/>
                    </a:cubicBezTo>
                    <a:cubicBezTo>
                      <a:pt x="12" y="109"/>
                      <a:pt x="3" y="111"/>
                      <a:pt x="2" y="115"/>
                    </a:cubicBezTo>
                    <a:cubicBezTo>
                      <a:pt x="0" y="118"/>
                      <a:pt x="13" y="120"/>
                      <a:pt x="18" y="121"/>
                    </a:cubicBezTo>
                    <a:cubicBezTo>
                      <a:pt x="23" y="122"/>
                      <a:pt x="12" y="125"/>
                      <a:pt x="16" y="127"/>
                    </a:cubicBezTo>
                    <a:cubicBezTo>
                      <a:pt x="20" y="128"/>
                      <a:pt x="18" y="132"/>
                      <a:pt x="25" y="135"/>
                    </a:cubicBezTo>
                    <a:cubicBezTo>
                      <a:pt x="31" y="138"/>
                      <a:pt x="45" y="135"/>
                      <a:pt x="49" y="135"/>
                    </a:cubicBezTo>
                    <a:cubicBezTo>
                      <a:pt x="52" y="135"/>
                      <a:pt x="56" y="139"/>
                      <a:pt x="59" y="136"/>
                    </a:cubicBezTo>
                    <a:cubicBezTo>
                      <a:pt x="62" y="133"/>
                      <a:pt x="73" y="124"/>
                      <a:pt x="79" y="129"/>
                    </a:cubicBezTo>
                    <a:cubicBezTo>
                      <a:pt x="85" y="134"/>
                      <a:pt x="73" y="134"/>
                      <a:pt x="76" y="137"/>
                    </a:cubicBezTo>
                    <a:cubicBezTo>
                      <a:pt x="79" y="140"/>
                      <a:pt x="82" y="148"/>
                      <a:pt x="77" y="152"/>
                    </a:cubicBezTo>
                    <a:cubicBezTo>
                      <a:pt x="71" y="156"/>
                      <a:pt x="66" y="153"/>
                      <a:pt x="63" y="153"/>
                    </a:cubicBezTo>
                    <a:cubicBezTo>
                      <a:pt x="60" y="153"/>
                      <a:pt x="62" y="158"/>
                      <a:pt x="57" y="162"/>
                    </a:cubicBezTo>
                    <a:cubicBezTo>
                      <a:pt x="52" y="166"/>
                      <a:pt x="49" y="158"/>
                      <a:pt x="43" y="158"/>
                    </a:cubicBezTo>
                    <a:cubicBezTo>
                      <a:pt x="37" y="158"/>
                      <a:pt x="38" y="166"/>
                      <a:pt x="38" y="170"/>
                    </a:cubicBezTo>
                    <a:cubicBezTo>
                      <a:pt x="39" y="173"/>
                      <a:pt x="29" y="169"/>
                      <a:pt x="27" y="178"/>
                    </a:cubicBezTo>
                    <a:cubicBezTo>
                      <a:pt x="25" y="187"/>
                      <a:pt x="15" y="179"/>
                      <a:pt x="22" y="188"/>
                    </a:cubicBezTo>
                    <a:cubicBezTo>
                      <a:pt x="28" y="197"/>
                      <a:pt x="27" y="191"/>
                      <a:pt x="32" y="195"/>
                    </a:cubicBezTo>
                    <a:cubicBezTo>
                      <a:pt x="37" y="198"/>
                      <a:pt x="26" y="204"/>
                      <a:pt x="31" y="205"/>
                    </a:cubicBezTo>
                    <a:cubicBezTo>
                      <a:pt x="36" y="206"/>
                      <a:pt x="42" y="215"/>
                      <a:pt x="45" y="219"/>
                    </a:cubicBezTo>
                    <a:cubicBezTo>
                      <a:pt x="49" y="222"/>
                      <a:pt x="53" y="217"/>
                      <a:pt x="59" y="217"/>
                    </a:cubicBezTo>
                    <a:cubicBezTo>
                      <a:pt x="64" y="216"/>
                      <a:pt x="61" y="209"/>
                      <a:pt x="64" y="212"/>
                    </a:cubicBezTo>
                    <a:cubicBezTo>
                      <a:pt x="67" y="215"/>
                      <a:pt x="72" y="223"/>
                      <a:pt x="69" y="225"/>
                    </a:cubicBezTo>
                    <a:cubicBezTo>
                      <a:pt x="66" y="227"/>
                      <a:pt x="68" y="233"/>
                      <a:pt x="68" y="236"/>
                    </a:cubicBezTo>
                    <a:cubicBezTo>
                      <a:pt x="67" y="239"/>
                      <a:pt x="79" y="238"/>
                      <a:pt x="80" y="234"/>
                    </a:cubicBezTo>
                    <a:cubicBezTo>
                      <a:pt x="81" y="231"/>
                      <a:pt x="90" y="230"/>
                      <a:pt x="96" y="236"/>
                    </a:cubicBezTo>
                    <a:cubicBezTo>
                      <a:pt x="101" y="241"/>
                      <a:pt x="103" y="242"/>
                      <a:pt x="103" y="238"/>
                    </a:cubicBezTo>
                    <a:cubicBezTo>
                      <a:pt x="103" y="233"/>
                      <a:pt x="107" y="228"/>
                      <a:pt x="107" y="232"/>
                    </a:cubicBezTo>
                    <a:cubicBezTo>
                      <a:pt x="108" y="236"/>
                      <a:pt x="112" y="237"/>
                      <a:pt x="120" y="233"/>
                    </a:cubicBezTo>
                    <a:cubicBezTo>
                      <a:pt x="127" y="230"/>
                      <a:pt x="124" y="234"/>
                      <a:pt x="120" y="239"/>
                    </a:cubicBezTo>
                    <a:cubicBezTo>
                      <a:pt x="114" y="245"/>
                      <a:pt x="120" y="256"/>
                      <a:pt x="116" y="257"/>
                    </a:cubicBezTo>
                    <a:cubicBezTo>
                      <a:pt x="112" y="258"/>
                      <a:pt x="109" y="268"/>
                      <a:pt x="102" y="269"/>
                    </a:cubicBezTo>
                    <a:cubicBezTo>
                      <a:pt x="96" y="269"/>
                      <a:pt x="85" y="282"/>
                      <a:pt x="83" y="284"/>
                    </a:cubicBezTo>
                    <a:cubicBezTo>
                      <a:pt x="82" y="286"/>
                      <a:pt x="68" y="280"/>
                      <a:pt x="66" y="285"/>
                    </a:cubicBezTo>
                    <a:cubicBezTo>
                      <a:pt x="64" y="291"/>
                      <a:pt x="55" y="295"/>
                      <a:pt x="57" y="298"/>
                    </a:cubicBezTo>
                    <a:cubicBezTo>
                      <a:pt x="59" y="299"/>
                      <a:pt x="70" y="293"/>
                      <a:pt x="71" y="290"/>
                    </a:cubicBezTo>
                    <a:cubicBezTo>
                      <a:pt x="71" y="287"/>
                      <a:pt x="73" y="288"/>
                      <a:pt x="75" y="290"/>
                    </a:cubicBezTo>
                    <a:cubicBezTo>
                      <a:pt x="77" y="292"/>
                      <a:pt x="82" y="289"/>
                      <a:pt x="84" y="287"/>
                    </a:cubicBezTo>
                    <a:cubicBezTo>
                      <a:pt x="86" y="285"/>
                      <a:pt x="90" y="286"/>
                      <a:pt x="92" y="286"/>
                    </a:cubicBezTo>
                    <a:cubicBezTo>
                      <a:pt x="95" y="286"/>
                      <a:pt x="96" y="283"/>
                      <a:pt x="102" y="282"/>
                    </a:cubicBezTo>
                    <a:cubicBezTo>
                      <a:pt x="109" y="281"/>
                      <a:pt x="108" y="279"/>
                      <a:pt x="109" y="275"/>
                    </a:cubicBezTo>
                    <a:cubicBezTo>
                      <a:pt x="111" y="272"/>
                      <a:pt x="127" y="264"/>
                      <a:pt x="130" y="264"/>
                    </a:cubicBezTo>
                    <a:cubicBezTo>
                      <a:pt x="133" y="263"/>
                      <a:pt x="131" y="258"/>
                      <a:pt x="134" y="258"/>
                    </a:cubicBezTo>
                    <a:cubicBezTo>
                      <a:pt x="137" y="257"/>
                      <a:pt x="142" y="253"/>
                      <a:pt x="147" y="250"/>
                    </a:cubicBezTo>
                    <a:cubicBezTo>
                      <a:pt x="151" y="246"/>
                      <a:pt x="152" y="248"/>
                      <a:pt x="155" y="247"/>
                    </a:cubicBezTo>
                    <a:cubicBezTo>
                      <a:pt x="158" y="245"/>
                      <a:pt x="156" y="239"/>
                      <a:pt x="159" y="238"/>
                    </a:cubicBezTo>
                    <a:cubicBezTo>
                      <a:pt x="162" y="238"/>
                      <a:pt x="165" y="235"/>
                      <a:pt x="165" y="233"/>
                    </a:cubicBezTo>
                    <a:cubicBezTo>
                      <a:pt x="165" y="230"/>
                      <a:pt x="157" y="230"/>
                      <a:pt x="156" y="228"/>
                    </a:cubicBezTo>
                    <a:cubicBezTo>
                      <a:pt x="155" y="226"/>
                      <a:pt x="162" y="220"/>
                      <a:pt x="165" y="220"/>
                    </a:cubicBezTo>
                    <a:cubicBezTo>
                      <a:pt x="168" y="220"/>
                      <a:pt x="172" y="217"/>
                      <a:pt x="173" y="213"/>
                    </a:cubicBezTo>
                    <a:cubicBezTo>
                      <a:pt x="173" y="209"/>
                      <a:pt x="177" y="209"/>
                      <a:pt x="180" y="205"/>
                    </a:cubicBezTo>
                    <a:cubicBezTo>
                      <a:pt x="183" y="202"/>
                      <a:pt x="183" y="199"/>
                      <a:pt x="186" y="198"/>
                    </a:cubicBezTo>
                    <a:cubicBezTo>
                      <a:pt x="189" y="198"/>
                      <a:pt x="192" y="194"/>
                      <a:pt x="196" y="192"/>
                    </a:cubicBezTo>
                    <a:cubicBezTo>
                      <a:pt x="199" y="190"/>
                      <a:pt x="196" y="194"/>
                      <a:pt x="202" y="194"/>
                    </a:cubicBezTo>
                    <a:cubicBezTo>
                      <a:pt x="209" y="195"/>
                      <a:pt x="208" y="201"/>
                      <a:pt x="203" y="199"/>
                    </a:cubicBezTo>
                    <a:cubicBezTo>
                      <a:pt x="198" y="196"/>
                      <a:pt x="195" y="197"/>
                      <a:pt x="191" y="201"/>
                    </a:cubicBezTo>
                    <a:cubicBezTo>
                      <a:pt x="186" y="205"/>
                      <a:pt x="190" y="206"/>
                      <a:pt x="186" y="211"/>
                    </a:cubicBezTo>
                    <a:cubicBezTo>
                      <a:pt x="183" y="216"/>
                      <a:pt x="183" y="219"/>
                      <a:pt x="187" y="219"/>
                    </a:cubicBezTo>
                    <a:cubicBezTo>
                      <a:pt x="192" y="220"/>
                      <a:pt x="187" y="223"/>
                      <a:pt x="183" y="224"/>
                    </a:cubicBezTo>
                    <a:cubicBezTo>
                      <a:pt x="179" y="226"/>
                      <a:pt x="182" y="228"/>
                      <a:pt x="188" y="228"/>
                    </a:cubicBezTo>
                    <a:cubicBezTo>
                      <a:pt x="193" y="228"/>
                      <a:pt x="202" y="220"/>
                      <a:pt x="210" y="216"/>
                    </a:cubicBezTo>
                    <a:cubicBezTo>
                      <a:pt x="218" y="212"/>
                      <a:pt x="224" y="216"/>
                      <a:pt x="226" y="215"/>
                    </a:cubicBezTo>
                    <a:cubicBezTo>
                      <a:pt x="228" y="214"/>
                      <a:pt x="224" y="211"/>
                      <a:pt x="226" y="209"/>
                    </a:cubicBezTo>
                    <a:cubicBezTo>
                      <a:pt x="229" y="208"/>
                      <a:pt x="223" y="207"/>
                      <a:pt x="221" y="203"/>
                    </a:cubicBezTo>
                    <a:cubicBezTo>
                      <a:pt x="220" y="198"/>
                      <a:pt x="224" y="201"/>
                      <a:pt x="225" y="197"/>
                    </a:cubicBezTo>
                    <a:cubicBezTo>
                      <a:pt x="226" y="193"/>
                      <a:pt x="229" y="195"/>
                      <a:pt x="231" y="197"/>
                    </a:cubicBezTo>
                    <a:cubicBezTo>
                      <a:pt x="234" y="198"/>
                      <a:pt x="237" y="195"/>
                      <a:pt x="240" y="200"/>
                    </a:cubicBezTo>
                    <a:cubicBezTo>
                      <a:pt x="242" y="204"/>
                      <a:pt x="244" y="198"/>
                      <a:pt x="248" y="202"/>
                    </a:cubicBezTo>
                    <a:cubicBezTo>
                      <a:pt x="252" y="205"/>
                      <a:pt x="248" y="204"/>
                      <a:pt x="243" y="205"/>
                    </a:cubicBezTo>
                    <a:cubicBezTo>
                      <a:pt x="239" y="206"/>
                      <a:pt x="241" y="212"/>
                      <a:pt x="245" y="209"/>
                    </a:cubicBezTo>
                    <a:cubicBezTo>
                      <a:pt x="248" y="207"/>
                      <a:pt x="251" y="205"/>
                      <a:pt x="254" y="208"/>
                    </a:cubicBezTo>
                    <a:cubicBezTo>
                      <a:pt x="257" y="210"/>
                      <a:pt x="258" y="209"/>
                      <a:pt x="260" y="207"/>
                    </a:cubicBezTo>
                    <a:cubicBezTo>
                      <a:pt x="263" y="204"/>
                      <a:pt x="263" y="207"/>
                      <a:pt x="263" y="209"/>
                    </a:cubicBezTo>
                    <a:cubicBezTo>
                      <a:pt x="263" y="211"/>
                      <a:pt x="268" y="212"/>
                      <a:pt x="276" y="213"/>
                    </a:cubicBezTo>
                    <a:cubicBezTo>
                      <a:pt x="283" y="214"/>
                      <a:pt x="297" y="212"/>
                      <a:pt x="300" y="212"/>
                    </a:cubicBezTo>
                    <a:cubicBezTo>
                      <a:pt x="304" y="212"/>
                      <a:pt x="302" y="217"/>
                      <a:pt x="310" y="219"/>
                    </a:cubicBezTo>
                    <a:cubicBezTo>
                      <a:pt x="318" y="220"/>
                      <a:pt x="320" y="211"/>
                      <a:pt x="324" y="214"/>
                    </a:cubicBezTo>
                    <a:cubicBezTo>
                      <a:pt x="328" y="218"/>
                      <a:pt x="324" y="219"/>
                      <a:pt x="322" y="221"/>
                    </a:cubicBezTo>
                    <a:cubicBezTo>
                      <a:pt x="319" y="224"/>
                      <a:pt x="324" y="224"/>
                      <a:pt x="327" y="225"/>
                    </a:cubicBezTo>
                    <a:cubicBezTo>
                      <a:pt x="330" y="227"/>
                      <a:pt x="337" y="229"/>
                      <a:pt x="340" y="232"/>
                    </a:cubicBezTo>
                    <a:cubicBezTo>
                      <a:pt x="344" y="235"/>
                      <a:pt x="346" y="239"/>
                      <a:pt x="354" y="243"/>
                    </a:cubicBezTo>
                    <a:cubicBezTo>
                      <a:pt x="362" y="247"/>
                      <a:pt x="354" y="233"/>
                      <a:pt x="360" y="237"/>
                    </a:cubicBezTo>
                    <a:cubicBezTo>
                      <a:pt x="366" y="242"/>
                      <a:pt x="364" y="237"/>
                      <a:pt x="369" y="242"/>
                    </a:cubicBezTo>
                    <a:cubicBezTo>
                      <a:pt x="374" y="246"/>
                      <a:pt x="372" y="240"/>
                      <a:pt x="370" y="232"/>
                    </a:cubicBezTo>
                    <a:cubicBezTo>
                      <a:pt x="368" y="225"/>
                      <a:pt x="372" y="230"/>
                      <a:pt x="375" y="233"/>
                    </a:cubicBezTo>
                    <a:cubicBezTo>
                      <a:pt x="377" y="237"/>
                      <a:pt x="377" y="244"/>
                      <a:pt x="375" y="248"/>
                    </a:cubicBezTo>
                    <a:cubicBezTo>
                      <a:pt x="374" y="253"/>
                      <a:pt x="366" y="249"/>
                      <a:pt x="367" y="246"/>
                    </a:cubicBezTo>
                    <a:cubicBezTo>
                      <a:pt x="368" y="244"/>
                      <a:pt x="360" y="245"/>
                      <a:pt x="359" y="248"/>
                    </a:cubicBezTo>
                    <a:cubicBezTo>
                      <a:pt x="359" y="252"/>
                      <a:pt x="365" y="259"/>
                      <a:pt x="369" y="259"/>
                    </a:cubicBezTo>
                    <a:cubicBezTo>
                      <a:pt x="373" y="260"/>
                      <a:pt x="370" y="266"/>
                      <a:pt x="372" y="267"/>
                    </a:cubicBezTo>
                    <a:cubicBezTo>
                      <a:pt x="376" y="268"/>
                      <a:pt x="375" y="275"/>
                      <a:pt x="377" y="274"/>
                    </a:cubicBezTo>
                    <a:cubicBezTo>
                      <a:pt x="379" y="273"/>
                      <a:pt x="379" y="265"/>
                      <a:pt x="376" y="261"/>
                    </a:cubicBezTo>
                    <a:cubicBezTo>
                      <a:pt x="374" y="258"/>
                      <a:pt x="375" y="253"/>
                      <a:pt x="378" y="254"/>
                    </a:cubicBezTo>
                    <a:cubicBezTo>
                      <a:pt x="381" y="255"/>
                      <a:pt x="378" y="260"/>
                      <a:pt x="380" y="262"/>
                    </a:cubicBezTo>
                    <a:cubicBezTo>
                      <a:pt x="381" y="264"/>
                      <a:pt x="383" y="260"/>
                      <a:pt x="386" y="258"/>
                    </a:cubicBezTo>
                    <a:cubicBezTo>
                      <a:pt x="390" y="256"/>
                      <a:pt x="385" y="250"/>
                      <a:pt x="386" y="247"/>
                    </a:cubicBezTo>
                    <a:cubicBezTo>
                      <a:pt x="387" y="244"/>
                      <a:pt x="391" y="250"/>
                      <a:pt x="393" y="255"/>
                    </a:cubicBezTo>
                    <a:cubicBezTo>
                      <a:pt x="394" y="260"/>
                      <a:pt x="389" y="260"/>
                      <a:pt x="389" y="263"/>
                    </a:cubicBezTo>
                    <a:cubicBezTo>
                      <a:pt x="389" y="266"/>
                      <a:pt x="384" y="264"/>
                      <a:pt x="383" y="266"/>
                    </a:cubicBezTo>
                    <a:cubicBezTo>
                      <a:pt x="381" y="267"/>
                      <a:pt x="382" y="277"/>
                      <a:pt x="384" y="278"/>
                    </a:cubicBezTo>
                    <a:cubicBezTo>
                      <a:pt x="386" y="278"/>
                      <a:pt x="387" y="269"/>
                      <a:pt x="389" y="274"/>
                    </a:cubicBezTo>
                    <a:cubicBezTo>
                      <a:pt x="390" y="278"/>
                      <a:pt x="395" y="268"/>
                      <a:pt x="396" y="272"/>
                    </a:cubicBezTo>
                    <a:cubicBezTo>
                      <a:pt x="397" y="276"/>
                      <a:pt x="403" y="281"/>
                      <a:pt x="405" y="280"/>
                    </a:cubicBezTo>
                    <a:cubicBezTo>
                      <a:pt x="408" y="279"/>
                      <a:pt x="404" y="274"/>
                      <a:pt x="401" y="274"/>
                    </a:cubicBezTo>
                    <a:cubicBezTo>
                      <a:pt x="397" y="274"/>
                      <a:pt x="398" y="268"/>
                      <a:pt x="401" y="268"/>
                    </a:cubicBezTo>
                    <a:cubicBezTo>
                      <a:pt x="404" y="268"/>
                      <a:pt x="410" y="276"/>
                      <a:pt x="410" y="279"/>
                    </a:cubicBezTo>
                    <a:cubicBezTo>
                      <a:pt x="410" y="282"/>
                      <a:pt x="407" y="282"/>
                      <a:pt x="404" y="285"/>
                    </a:cubicBezTo>
                    <a:cubicBezTo>
                      <a:pt x="401" y="288"/>
                      <a:pt x="398" y="280"/>
                      <a:pt x="394" y="280"/>
                    </a:cubicBezTo>
                    <a:cubicBezTo>
                      <a:pt x="391" y="280"/>
                      <a:pt x="394" y="285"/>
                      <a:pt x="396" y="289"/>
                    </a:cubicBezTo>
                    <a:cubicBezTo>
                      <a:pt x="397" y="292"/>
                      <a:pt x="392" y="297"/>
                      <a:pt x="396" y="300"/>
                    </a:cubicBezTo>
                    <a:cubicBezTo>
                      <a:pt x="400" y="303"/>
                      <a:pt x="399" y="298"/>
                      <a:pt x="400" y="296"/>
                    </a:cubicBezTo>
                    <a:cubicBezTo>
                      <a:pt x="401" y="294"/>
                      <a:pt x="404" y="297"/>
                      <a:pt x="406" y="298"/>
                    </a:cubicBezTo>
                    <a:cubicBezTo>
                      <a:pt x="408" y="300"/>
                      <a:pt x="409" y="294"/>
                      <a:pt x="409" y="292"/>
                    </a:cubicBezTo>
                    <a:cubicBezTo>
                      <a:pt x="409" y="290"/>
                      <a:pt x="412" y="291"/>
                      <a:pt x="414" y="294"/>
                    </a:cubicBezTo>
                    <a:cubicBezTo>
                      <a:pt x="416" y="297"/>
                      <a:pt x="417" y="291"/>
                      <a:pt x="420" y="291"/>
                    </a:cubicBezTo>
                    <a:cubicBezTo>
                      <a:pt x="423" y="292"/>
                      <a:pt x="421" y="297"/>
                      <a:pt x="421" y="299"/>
                    </a:cubicBezTo>
                    <a:cubicBezTo>
                      <a:pt x="421" y="302"/>
                      <a:pt x="426" y="297"/>
                      <a:pt x="425" y="300"/>
                    </a:cubicBezTo>
                    <a:cubicBezTo>
                      <a:pt x="425" y="300"/>
                      <a:pt x="425" y="301"/>
                      <a:pt x="425" y="301"/>
                    </a:cubicBezTo>
                    <a:cubicBezTo>
                      <a:pt x="428" y="299"/>
                      <a:pt x="431" y="297"/>
                      <a:pt x="433" y="296"/>
                    </a:cubicBezTo>
                    <a:cubicBezTo>
                      <a:pt x="438" y="292"/>
                      <a:pt x="429" y="290"/>
                      <a:pt x="431" y="286"/>
                    </a:cubicBezTo>
                    <a:close/>
                    <a:moveTo>
                      <a:pt x="9" y="321"/>
                    </a:moveTo>
                    <a:cubicBezTo>
                      <a:pt x="15" y="319"/>
                      <a:pt x="17" y="316"/>
                      <a:pt x="15" y="313"/>
                    </a:cubicBezTo>
                    <a:cubicBezTo>
                      <a:pt x="12" y="310"/>
                      <a:pt x="4" y="323"/>
                      <a:pt x="9" y="321"/>
                    </a:cubicBezTo>
                    <a:close/>
                    <a:moveTo>
                      <a:pt x="51" y="299"/>
                    </a:moveTo>
                    <a:cubicBezTo>
                      <a:pt x="46" y="297"/>
                      <a:pt x="31" y="305"/>
                      <a:pt x="36" y="306"/>
                    </a:cubicBezTo>
                    <a:cubicBezTo>
                      <a:pt x="40" y="307"/>
                      <a:pt x="41" y="303"/>
                      <a:pt x="45" y="303"/>
                    </a:cubicBezTo>
                    <a:cubicBezTo>
                      <a:pt x="49" y="303"/>
                      <a:pt x="57" y="301"/>
                      <a:pt x="51" y="299"/>
                    </a:cubicBezTo>
                    <a:close/>
                    <a:moveTo>
                      <a:pt x="178" y="240"/>
                    </a:moveTo>
                    <a:cubicBezTo>
                      <a:pt x="178" y="237"/>
                      <a:pt x="174" y="237"/>
                      <a:pt x="169" y="243"/>
                    </a:cubicBezTo>
                    <a:cubicBezTo>
                      <a:pt x="164" y="249"/>
                      <a:pt x="160" y="252"/>
                      <a:pt x="159" y="255"/>
                    </a:cubicBezTo>
                    <a:cubicBezTo>
                      <a:pt x="159" y="257"/>
                      <a:pt x="153" y="254"/>
                      <a:pt x="151" y="258"/>
                    </a:cubicBezTo>
                    <a:cubicBezTo>
                      <a:pt x="149" y="261"/>
                      <a:pt x="152" y="269"/>
                      <a:pt x="156" y="266"/>
                    </a:cubicBezTo>
                    <a:cubicBezTo>
                      <a:pt x="159" y="264"/>
                      <a:pt x="160" y="266"/>
                      <a:pt x="162" y="266"/>
                    </a:cubicBezTo>
                    <a:cubicBezTo>
                      <a:pt x="164" y="266"/>
                      <a:pt x="174" y="259"/>
                      <a:pt x="177" y="256"/>
                    </a:cubicBezTo>
                    <a:cubicBezTo>
                      <a:pt x="179" y="252"/>
                      <a:pt x="173" y="251"/>
                      <a:pt x="172" y="249"/>
                    </a:cubicBezTo>
                    <a:cubicBezTo>
                      <a:pt x="172" y="247"/>
                      <a:pt x="178" y="247"/>
                      <a:pt x="180" y="245"/>
                    </a:cubicBezTo>
                    <a:cubicBezTo>
                      <a:pt x="183" y="244"/>
                      <a:pt x="178" y="243"/>
                      <a:pt x="178" y="240"/>
                    </a:cubicBezTo>
                    <a:close/>
                    <a:moveTo>
                      <a:pt x="19" y="210"/>
                    </a:moveTo>
                    <a:cubicBezTo>
                      <a:pt x="18" y="206"/>
                      <a:pt x="8" y="210"/>
                      <a:pt x="9" y="214"/>
                    </a:cubicBezTo>
                    <a:cubicBezTo>
                      <a:pt x="10" y="218"/>
                      <a:pt x="20" y="220"/>
                      <a:pt x="25" y="219"/>
                    </a:cubicBezTo>
                    <a:cubicBezTo>
                      <a:pt x="28" y="217"/>
                      <a:pt x="30" y="213"/>
                      <a:pt x="27" y="211"/>
                    </a:cubicBezTo>
                    <a:cubicBezTo>
                      <a:pt x="24" y="208"/>
                      <a:pt x="19" y="214"/>
                      <a:pt x="19" y="210"/>
                    </a:cubicBezTo>
                    <a:close/>
                    <a:moveTo>
                      <a:pt x="1137" y="413"/>
                    </a:moveTo>
                    <a:cubicBezTo>
                      <a:pt x="1137" y="410"/>
                      <a:pt x="1127" y="412"/>
                      <a:pt x="1122" y="409"/>
                    </a:cubicBezTo>
                    <a:cubicBezTo>
                      <a:pt x="1117" y="405"/>
                      <a:pt x="1109" y="422"/>
                      <a:pt x="1108" y="429"/>
                    </a:cubicBezTo>
                    <a:cubicBezTo>
                      <a:pt x="1106" y="436"/>
                      <a:pt x="1094" y="443"/>
                      <a:pt x="1094" y="443"/>
                    </a:cubicBezTo>
                    <a:cubicBezTo>
                      <a:pt x="1094" y="443"/>
                      <a:pt x="1058" y="444"/>
                      <a:pt x="1055" y="444"/>
                    </a:cubicBezTo>
                    <a:cubicBezTo>
                      <a:pt x="1053" y="444"/>
                      <a:pt x="1045" y="451"/>
                      <a:pt x="1040" y="455"/>
                    </a:cubicBezTo>
                    <a:cubicBezTo>
                      <a:pt x="1040" y="455"/>
                      <a:pt x="1040" y="455"/>
                      <a:pt x="1040" y="456"/>
                    </a:cubicBezTo>
                    <a:cubicBezTo>
                      <a:pt x="1044" y="462"/>
                      <a:pt x="1031" y="466"/>
                      <a:pt x="1018" y="467"/>
                    </a:cubicBezTo>
                    <a:cubicBezTo>
                      <a:pt x="1015" y="467"/>
                      <a:pt x="1012" y="467"/>
                      <a:pt x="1009" y="467"/>
                    </a:cubicBezTo>
                    <a:cubicBezTo>
                      <a:pt x="1010" y="469"/>
                      <a:pt x="1010" y="471"/>
                      <a:pt x="1010" y="472"/>
                    </a:cubicBezTo>
                    <a:cubicBezTo>
                      <a:pt x="1010" y="473"/>
                      <a:pt x="1009" y="474"/>
                      <a:pt x="1007" y="475"/>
                    </a:cubicBezTo>
                    <a:cubicBezTo>
                      <a:pt x="1005" y="479"/>
                      <a:pt x="989" y="486"/>
                      <a:pt x="981" y="491"/>
                    </a:cubicBezTo>
                    <a:cubicBezTo>
                      <a:pt x="971" y="496"/>
                      <a:pt x="958" y="493"/>
                      <a:pt x="958" y="486"/>
                    </a:cubicBezTo>
                    <a:cubicBezTo>
                      <a:pt x="958" y="478"/>
                      <a:pt x="965" y="480"/>
                      <a:pt x="967" y="483"/>
                    </a:cubicBezTo>
                    <a:cubicBezTo>
                      <a:pt x="967" y="484"/>
                      <a:pt x="969" y="483"/>
                      <a:pt x="971" y="482"/>
                    </a:cubicBezTo>
                    <a:cubicBezTo>
                      <a:pt x="969" y="479"/>
                      <a:pt x="969" y="476"/>
                      <a:pt x="970" y="473"/>
                    </a:cubicBezTo>
                    <a:cubicBezTo>
                      <a:pt x="967" y="472"/>
                      <a:pt x="971" y="460"/>
                      <a:pt x="965" y="459"/>
                    </a:cubicBezTo>
                    <a:cubicBezTo>
                      <a:pt x="959" y="457"/>
                      <a:pt x="952" y="467"/>
                      <a:pt x="953" y="461"/>
                    </a:cubicBezTo>
                    <a:cubicBezTo>
                      <a:pt x="954" y="454"/>
                      <a:pt x="963" y="449"/>
                      <a:pt x="958" y="440"/>
                    </a:cubicBezTo>
                    <a:cubicBezTo>
                      <a:pt x="952" y="432"/>
                      <a:pt x="942" y="432"/>
                      <a:pt x="940" y="438"/>
                    </a:cubicBezTo>
                    <a:cubicBezTo>
                      <a:pt x="938" y="445"/>
                      <a:pt x="931" y="442"/>
                      <a:pt x="929" y="447"/>
                    </a:cubicBezTo>
                    <a:cubicBezTo>
                      <a:pt x="926" y="452"/>
                      <a:pt x="924" y="463"/>
                      <a:pt x="926" y="471"/>
                    </a:cubicBezTo>
                    <a:cubicBezTo>
                      <a:pt x="928" y="479"/>
                      <a:pt x="925" y="483"/>
                      <a:pt x="918" y="487"/>
                    </a:cubicBezTo>
                    <a:cubicBezTo>
                      <a:pt x="910" y="492"/>
                      <a:pt x="906" y="480"/>
                      <a:pt x="909" y="466"/>
                    </a:cubicBezTo>
                    <a:cubicBezTo>
                      <a:pt x="911" y="456"/>
                      <a:pt x="917" y="446"/>
                      <a:pt x="912" y="446"/>
                    </a:cubicBezTo>
                    <a:cubicBezTo>
                      <a:pt x="907" y="446"/>
                      <a:pt x="918" y="434"/>
                      <a:pt x="929" y="432"/>
                    </a:cubicBezTo>
                    <a:cubicBezTo>
                      <a:pt x="939" y="429"/>
                      <a:pt x="952" y="430"/>
                      <a:pt x="952" y="427"/>
                    </a:cubicBezTo>
                    <a:cubicBezTo>
                      <a:pt x="952" y="426"/>
                      <a:pt x="953" y="426"/>
                      <a:pt x="954" y="426"/>
                    </a:cubicBezTo>
                    <a:cubicBezTo>
                      <a:pt x="951" y="424"/>
                      <a:pt x="949" y="422"/>
                      <a:pt x="947" y="421"/>
                    </a:cubicBezTo>
                    <a:cubicBezTo>
                      <a:pt x="947" y="422"/>
                      <a:pt x="947" y="422"/>
                      <a:pt x="946" y="423"/>
                    </a:cubicBezTo>
                    <a:cubicBezTo>
                      <a:pt x="942" y="426"/>
                      <a:pt x="943" y="419"/>
                      <a:pt x="935" y="419"/>
                    </a:cubicBezTo>
                    <a:cubicBezTo>
                      <a:pt x="928" y="419"/>
                      <a:pt x="920" y="426"/>
                      <a:pt x="914" y="423"/>
                    </a:cubicBezTo>
                    <a:cubicBezTo>
                      <a:pt x="908" y="420"/>
                      <a:pt x="911" y="416"/>
                      <a:pt x="906" y="416"/>
                    </a:cubicBezTo>
                    <a:cubicBezTo>
                      <a:pt x="900" y="416"/>
                      <a:pt x="910" y="405"/>
                      <a:pt x="902" y="410"/>
                    </a:cubicBezTo>
                    <a:cubicBezTo>
                      <a:pt x="894" y="414"/>
                      <a:pt x="882" y="425"/>
                      <a:pt x="876" y="420"/>
                    </a:cubicBezTo>
                    <a:cubicBezTo>
                      <a:pt x="871" y="415"/>
                      <a:pt x="866" y="422"/>
                      <a:pt x="862" y="418"/>
                    </a:cubicBezTo>
                    <a:cubicBezTo>
                      <a:pt x="858" y="414"/>
                      <a:pt x="876" y="403"/>
                      <a:pt x="884" y="403"/>
                    </a:cubicBezTo>
                    <a:cubicBezTo>
                      <a:pt x="886" y="403"/>
                      <a:pt x="888" y="402"/>
                      <a:pt x="890" y="401"/>
                    </a:cubicBezTo>
                    <a:cubicBezTo>
                      <a:pt x="886" y="399"/>
                      <a:pt x="876" y="396"/>
                      <a:pt x="874" y="399"/>
                    </a:cubicBezTo>
                    <a:cubicBezTo>
                      <a:pt x="871" y="402"/>
                      <a:pt x="867" y="400"/>
                      <a:pt x="864" y="397"/>
                    </a:cubicBezTo>
                    <a:cubicBezTo>
                      <a:pt x="862" y="394"/>
                      <a:pt x="859" y="398"/>
                      <a:pt x="855" y="393"/>
                    </a:cubicBezTo>
                    <a:cubicBezTo>
                      <a:pt x="851" y="389"/>
                      <a:pt x="847" y="392"/>
                      <a:pt x="845" y="393"/>
                    </a:cubicBezTo>
                    <a:cubicBezTo>
                      <a:pt x="842" y="394"/>
                      <a:pt x="839" y="391"/>
                      <a:pt x="835" y="390"/>
                    </a:cubicBezTo>
                    <a:cubicBezTo>
                      <a:pt x="831" y="388"/>
                      <a:pt x="834" y="384"/>
                      <a:pt x="830" y="381"/>
                    </a:cubicBezTo>
                    <a:cubicBezTo>
                      <a:pt x="827" y="378"/>
                      <a:pt x="826" y="386"/>
                      <a:pt x="826" y="386"/>
                    </a:cubicBezTo>
                    <a:cubicBezTo>
                      <a:pt x="516" y="388"/>
                      <a:pt x="516" y="388"/>
                      <a:pt x="516" y="388"/>
                    </a:cubicBezTo>
                    <a:cubicBezTo>
                      <a:pt x="516" y="388"/>
                      <a:pt x="516" y="389"/>
                      <a:pt x="517" y="389"/>
                    </a:cubicBezTo>
                    <a:cubicBezTo>
                      <a:pt x="521" y="393"/>
                      <a:pt x="518" y="396"/>
                      <a:pt x="519" y="401"/>
                    </a:cubicBezTo>
                    <a:cubicBezTo>
                      <a:pt x="520" y="406"/>
                      <a:pt x="519" y="412"/>
                      <a:pt x="515" y="412"/>
                    </a:cubicBezTo>
                    <a:cubicBezTo>
                      <a:pt x="512" y="412"/>
                      <a:pt x="511" y="408"/>
                      <a:pt x="514" y="407"/>
                    </a:cubicBezTo>
                    <a:cubicBezTo>
                      <a:pt x="517" y="405"/>
                      <a:pt x="515" y="400"/>
                      <a:pt x="512" y="400"/>
                    </a:cubicBezTo>
                    <a:cubicBezTo>
                      <a:pt x="511" y="400"/>
                      <a:pt x="510" y="398"/>
                      <a:pt x="510" y="395"/>
                    </a:cubicBezTo>
                    <a:cubicBezTo>
                      <a:pt x="505" y="397"/>
                      <a:pt x="499" y="396"/>
                      <a:pt x="492" y="395"/>
                    </a:cubicBezTo>
                    <a:cubicBezTo>
                      <a:pt x="492" y="396"/>
                      <a:pt x="493" y="396"/>
                      <a:pt x="493" y="396"/>
                    </a:cubicBezTo>
                    <a:cubicBezTo>
                      <a:pt x="493" y="399"/>
                      <a:pt x="494" y="406"/>
                      <a:pt x="498" y="411"/>
                    </a:cubicBezTo>
                    <a:cubicBezTo>
                      <a:pt x="502" y="417"/>
                      <a:pt x="500" y="420"/>
                      <a:pt x="503" y="422"/>
                    </a:cubicBezTo>
                    <a:cubicBezTo>
                      <a:pt x="507" y="424"/>
                      <a:pt x="507" y="426"/>
                      <a:pt x="503" y="426"/>
                    </a:cubicBezTo>
                    <a:cubicBezTo>
                      <a:pt x="500" y="425"/>
                      <a:pt x="502" y="428"/>
                      <a:pt x="501" y="436"/>
                    </a:cubicBezTo>
                    <a:cubicBezTo>
                      <a:pt x="500" y="443"/>
                      <a:pt x="500" y="459"/>
                      <a:pt x="499" y="464"/>
                    </a:cubicBezTo>
                    <a:cubicBezTo>
                      <a:pt x="499" y="468"/>
                      <a:pt x="493" y="476"/>
                      <a:pt x="496" y="481"/>
                    </a:cubicBezTo>
                    <a:cubicBezTo>
                      <a:pt x="500" y="486"/>
                      <a:pt x="502" y="493"/>
                      <a:pt x="500" y="499"/>
                    </a:cubicBezTo>
                    <a:cubicBezTo>
                      <a:pt x="498" y="506"/>
                      <a:pt x="499" y="509"/>
                      <a:pt x="501" y="514"/>
                    </a:cubicBezTo>
                    <a:cubicBezTo>
                      <a:pt x="504" y="519"/>
                      <a:pt x="502" y="527"/>
                      <a:pt x="505" y="529"/>
                    </a:cubicBezTo>
                    <a:cubicBezTo>
                      <a:pt x="508" y="531"/>
                      <a:pt x="511" y="534"/>
                      <a:pt x="513" y="539"/>
                    </a:cubicBezTo>
                    <a:cubicBezTo>
                      <a:pt x="516" y="543"/>
                      <a:pt x="519" y="540"/>
                      <a:pt x="519" y="545"/>
                    </a:cubicBezTo>
                    <a:cubicBezTo>
                      <a:pt x="520" y="549"/>
                      <a:pt x="520" y="550"/>
                      <a:pt x="524" y="552"/>
                    </a:cubicBezTo>
                    <a:cubicBezTo>
                      <a:pt x="528" y="554"/>
                      <a:pt x="525" y="558"/>
                      <a:pt x="525" y="561"/>
                    </a:cubicBezTo>
                    <a:cubicBezTo>
                      <a:pt x="525" y="563"/>
                      <a:pt x="530" y="568"/>
                      <a:pt x="537" y="573"/>
                    </a:cubicBezTo>
                    <a:cubicBezTo>
                      <a:pt x="543" y="579"/>
                      <a:pt x="538" y="584"/>
                      <a:pt x="543" y="584"/>
                    </a:cubicBezTo>
                    <a:cubicBezTo>
                      <a:pt x="547" y="584"/>
                      <a:pt x="552" y="587"/>
                      <a:pt x="557" y="590"/>
                    </a:cubicBezTo>
                    <a:cubicBezTo>
                      <a:pt x="561" y="593"/>
                      <a:pt x="563" y="591"/>
                      <a:pt x="566" y="592"/>
                    </a:cubicBezTo>
                    <a:cubicBezTo>
                      <a:pt x="569" y="592"/>
                      <a:pt x="575" y="599"/>
                      <a:pt x="577" y="604"/>
                    </a:cubicBezTo>
                    <a:cubicBezTo>
                      <a:pt x="577" y="606"/>
                      <a:pt x="578" y="609"/>
                      <a:pt x="579" y="611"/>
                    </a:cubicBezTo>
                    <a:cubicBezTo>
                      <a:pt x="605" y="608"/>
                      <a:pt x="605" y="608"/>
                      <a:pt x="605" y="608"/>
                    </a:cubicBezTo>
                    <a:cubicBezTo>
                      <a:pt x="605" y="608"/>
                      <a:pt x="613" y="613"/>
                      <a:pt x="618" y="614"/>
                    </a:cubicBezTo>
                    <a:cubicBezTo>
                      <a:pt x="622" y="615"/>
                      <a:pt x="647" y="625"/>
                      <a:pt x="647" y="625"/>
                    </a:cubicBezTo>
                    <a:cubicBezTo>
                      <a:pt x="679" y="624"/>
                      <a:pt x="679" y="624"/>
                      <a:pt x="679" y="624"/>
                    </a:cubicBezTo>
                    <a:cubicBezTo>
                      <a:pt x="683" y="619"/>
                      <a:pt x="683" y="619"/>
                      <a:pt x="683" y="619"/>
                    </a:cubicBezTo>
                    <a:cubicBezTo>
                      <a:pt x="700" y="619"/>
                      <a:pt x="700" y="619"/>
                      <a:pt x="700" y="619"/>
                    </a:cubicBezTo>
                    <a:cubicBezTo>
                      <a:pt x="700" y="619"/>
                      <a:pt x="711" y="630"/>
                      <a:pt x="713" y="631"/>
                    </a:cubicBezTo>
                    <a:cubicBezTo>
                      <a:pt x="715" y="632"/>
                      <a:pt x="720" y="637"/>
                      <a:pt x="720" y="640"/>
                    </a:cubicBezTo>
                    <a:cubicBezTo>
                      <a:pt x="720" y="643"/>
                      <a:pt x="722" y="646"/>
                      <a:pt x="724" y="647"/>
                    </a:cubicBezTo>
                    <a:cubicBezTo>
                      <a:pt x="727" y="648"/>
                      <a:pt x="736" y="654"/>
                      <a:pt x="737" y="654"/>
                    </a:cubicBezTo>
                    <a:cubicBezTo>
                      <a:pt x="739" y="653"/>
                      <a:pt x="741" y="643"/>
                      <a:pt x="746" y="643"/>
                    </a:cubicBezTo>
                    <a:cubicBezTo>
                      <a:pt x="751" y="644"/>
                      <a:pt x="764" y="647"/>
                      <a:pt x="766" y="655"/>
                    </a:cubicBezTo>
                    <a:cubicBezTo>
                      <a:pt x="768" y="662"/>
                      <a:pt x="775" y="668"/>
                      <a:pt x="777" y="670"/>
                    </a:cubicBezTo>
                    <a:cubicBezTo>
                      <a:pt x="779" y="672"/>
                      <a:pt x="778" y="676"/>
                      <a:pt x="779" y="679"/>
                    </a:cubicBezTo>
                    <a:cubicBezTo>
                      <a:pt x="781" y="681"/>
                      <a:pt x="781" y="685"/>
                      <a:pt x="783" y="685"/>
                    </a:cubicBezTo>
                    <a:cubicBezTo>
                      <a:pt x="785" y="685"/>
                      <a:pt x="794" y="691"/>
                      <a:pt x="798" y="691"/>
                    </a:cubicBezTo>
                    <a:cubicBezTo>
                      <a:pt x="800" y="691"/>
                      <a:pt x="801" y="692"/>
                      <a:pt x="803" y="693"/>
                    </a:cubicBezTo>
                    <a:cubicBezTo>
                      <a:pt x="804" y="684"/>
                      <a:pt x="794" y="682"/>
                      <a:pt x="800" y="678"/>
                    </a:cubicBezTo>
                    <a:cubicBezTo>
                      <a:pt x="806" y="674"/>
                      <a:pt x="800" y="670"/>
                      <a:pt x="803" y="668"/>
                    </a:cubicBezTo>
                    <a:cubicBezTo>
                      <a:pt x="806" y="666"/>
                      <a:pt x="811" y="664"/>
                      <a:pt x="811" y="661"/>
                    </a:cubicBezTo>
                    <a:cubicBezTo>
                      <a:pt x="811" y="658"/>
                      <a:pt x="814" y="658"/>
                      <a:pt x="818" y="658"/>
                    </a:cubicBezTo>
                    <a:cubicBezTo>
                      <a:pt x="822" y="659"/>
                      <a:pt x="829" y="652"/>
                      <a:pt x="829" y="649"/>
                    </a:cubicBezTo>
                    <a:cubicBezTo>
                      <a:pt x="828" y="646"/>
                      <a:pt x="829" y="646"/>
                      <a:pt x="834" y="647"/>
                    </a:cubicBezTo>
                    <a:cubicBezTo>
                      <a:pt x="839" y="648"/>
                      <a:pt x="838" y="641"/>
                      <a:pt x="841" y="642"/>
                    </a:cubicBezTo>
                    <a:cubicBezTo>
                      <a:pt x="844" y="643"/>
                      <a:pt x="847" y="645"/>
                      <a:pt x="847" y="643"/>
                    </a:cubicBezTo>
                    <a:cubicBezTo>
                      <a:pt x="847" y="640"/>
                      <a:pt x="850" y="641"/>
                      <a:pt x="852" y="644"/>
                    </a:cubicBezTo>
                    <a:cubicBezTo>
                      <a:pt x="855" y="647"/>
                      <a:pt x="861" y="648"/>
                      <a:pt x="862" y="644"/>
                    </a:cubicBezTo>
                    <a:cubicBezTo>
                      <a:pt x="862" y="641"/>
                      <a:pt x="866" y="644"/>
                      <a:pt x="869" y="648"/>
                    </a:cubicBezTo>
                    <a:cubicBezTo>
                      <a:pt x="872" y="651"/>
                      <a:pt x="874" y="650"/>
                      <a:pt x="879" y="650"/>
                    </a:cubicBezTo>
                    <a:cubicBezTo>
                      <a:pt x="883" y="651"/>
                      <a:pt x="883" y="649"/>
                      <a:pt x="884" y="646"/>
                    </a:cubicBezTo>
                    <a:cubicBezTo>
                      <a:pt x="884" y="643"/>
                      <a:pt x="889" y="653"/>
                      <a:pt x="894" y="653"/>
                    </a:cubicBezTo>
                    <a:cubicBezTo>
                      <a:pt x="898" y="654"/>
                      <a:pt x="895" y="650"/>
                      <a:pt x="891" y="648"/>
                    </a:cubicBezTo>
                    <a:cubicBezTo>
                      <a:pt x="888" y="645"/>
                      <a:pt x="892" y="644"/>
                      <a:pt x="889" y="641"/>
                    </a:cubicBezTo>
                    <a:cubicBezTo>
                      <a:pt x="886" y="639"/>
                      <a:pt x="893" y="636"/>
                      <a:pt x="899" y="636"/>
                    </a:cubicBezTo>
                    <a:cubicBezTo>
                      <a:pt x="905" y="637"/>
                      <a:pt x="904" y="638"/>
                      <a:pt x="907" y="635"/>
                    </a:cubicBezTo>
                    <a:cubicBezTo>
                      <a:pt x="909" y="631"/>
                      <a:pt x="911" y="635"/>
                      <a:pt x="911" y="638"/>
                    </a:cubicBezTo>
                    <a:cubicBezTo>
                      <a:pt x="911" y="641"/>
                      <a:pt x="921" y="636"/>
                      <a:pt x="926" y="636"/>
                    </a:cubicBezTo>
                    <a:cubicBezTo>
                      <a:pt x="931" y="636"/>
                      <a:pt x="936" y="640"/>
                      <a:pt x="937" y="643"/>
                    </a:cubicBezTo>
                    <a:cubicBezTo>
                      <a:pt x="937" y="646"/>
                      <a:pt x="941" y="648"/>
                      <a:pt x="944" y="645"/>
                    </a:cubicBezTo>
                    <a:cubicBezTo>
                      <a:pt x="948" y="641"/>
                      <a:pt x="951" y="638"/>
                      <a:pt x="955" y="641"/>
                    </a:cubicBezTo>
                    <a:cubicBezTo>
                      <a:pt x="958" y="645"/>
                      <a:pt x="962" y="649"/>
                      <a:pt x="966" y="654"/>
                    </a:cubicBezTo>
                    <a:cubicBezTo>
                      <a:pt x="970" y="658"/>
                      <a:pt x="964" y="663"/>
                      <a:pt x="966" y="666"/>
                    </a:cubicBezTo>
                    <a:cubicBezTo>
                      <a:pt x="969" y="670"/>
                      <a:pt x="966" y="674"/>
                      <a:pt x="971" y="678"/>
                    </a:cubicBezTo>
                    <a:cubicBezTo>
                      <a:pt x="976" y="681"/>
                      <a:pt x="972" y="688"/>
                      <a:pt x="976" y="689"/>
                    </a:cubicBezTo>
                    <a:cubicBezTo>
                      <a:pt x="980" y="690"/>
                      <a:pt x="983" y="697"/>
                      <a:pt x="983" y="699"/>
                    </a:cubicBezTo>
                    <a:cubicBezTo>
                      <a:pt x="984" y="702"/>
                      <a:pt x="991" y="705"/>
                      <a:pt x="992" y="701"/>
                    </a:cubicBezTo>
                    <a:cubicBezTo>
                      <a:pt x="992" y="696"/>
                      <a:pt x="996" y="691"/>
                      <a:pt x="997" y="687"/>
                    </a:cubicBezTo>
                    <a:cubicBezTo>
                      <a:pt x="997" y="683"/>
                      <a:pt x="994" y="669"/>
                      <a:pt x="991" y="665"/>
                    </a:cubicBezTo>
                    <a:cubicBezTo>
                      <a:pt x="987" y="660"/>
                      <a:pt x="991" y="659"/>
                      <a:pt x="987" y="654"/>
                    </a:cubicBezTo>
                    <a:cubicBezTo>
                      <a:pt x="983" y="649"/>
                      <a:pt x="981" y="639"/>
                      <a:pt x="981" y="632"/>
                    </a:cubicBezTo>
                    <a:cubicBezTo>
                      <a:pt x="981" y="624"/>
                      <a:pt x="990" y="612"/>
                      <a:pt x="994" y="608"/>
                    </a:cubicBezTo>
                    <a:cubicBezTo>
                      <a:pt x="999" y="605"/>
                      <a:pt x="1003" y="607"/>
                      <a:pt x="1004" y="603"/>
                    </a:cubicBezTo>
                    <a:cubicBezTo>
                      <a:pt x="1005" y="599"/>
                      <a:pt x="1011" y="594"/>
                      <a:pt x="1014" y="594"/>
                    </a:cubicBezTo>
                    <a:cubicBezTo>
                      <a:pt x="1017" y="594"/>
                      <a:pt x="1020" y="594"/>
                      <a:pt x="1020" y="591"/>
                    </a:cubicBezTo>
                    <a:cubicBezTo>
                      <a:pt x="1021" y="588"/>
                      <a:pt x="1026" y="584"/>
                      <a:pt x="1032" y="583"/>
                    </a:cubicBezTo>
                    <a:cubicBezTo>
                      <a:pt x="1039" y="582"/>
                      <a:pt x="1035" y="578"/>
                      <a:pt x="1033" y="575"/>
                    </a:cubicBezTo>
                    <a:cubicBezTo>
                      <a:pt x="1032" y="572"/>
                      <a:pt x="1035" y="569"/>
                      <a:pt x="1036" y="571"/>
                    </a:cubicBezTo>
                    <a:cubicBezTo>
                      <a:pt x="1037" y="573"/>
                      <a:pt x="1041" y="574"/>
                      <a:pt x="1044" y="572"/>
                    </a:cubicBezTo>
                    <a:cubicBezTo>
                      <a:pt x="1046" y="570"/>
                      <a:pt x="1052" y="565"/>
                      <a:pt x="1047" y="565"/>
                    </a:cubicBezTo>
                    <a:cubicBezTo>
                      <a:pt x="1041" y="565"/>
                      <a:pt x="1040" y="563"/>
                      <a:pt x="1043" y="561"/>
                    </a:cubicBezTo>
                    <a:cubicBezTo>
                      <a:pt x="1046" y="560"/>
                      <a:pt x="1044" y="554"/>
                      <a:pt x="1039" y="554"/>
                    </a:cubicBezTo>
                    <a:cubicBezTo>
                      <a:pt x="1035" y="553"/>
                      <a:pt x="1036" y="551"/>
                      <a:pt x="1039" y="548"/>
                    </a:cubicBezTo>
                    <a:cubicBezTo>
                      <a:pt x="1042" y="545"/>
                      <a:pt x="1035" y="541"/>
                      <a:pt x="1032" y="539"/>
                    </a:cubicBezTo>
                    <a:cubicBezTo>
                      <a:pt x="1028" y="536"/>
                      <a:pt x="1034" y="535"/>
                      <a:pt x="1036" y="535"/>
                    </a:cubicBezTo>
                    <a:cubicBezTo>
                      <a:pt x="1039" y="534"/>
                      <a:pt x="1037" y="523"/>
                      <a:pt x="1038" y="520"/>
                    </a:cubicBezTo>
                    <a:cubicBezTo>
                      <a:pt x="1039" y="517"/>
                      <a:pt x="1043" y="517"/>
                      <a:pt x="1042" y="520"/>
                    </a:cubicBezTo>
                    <a:cubicBezTo>
                      <a:pt x="1040" y="523"/>
                      <a:pt x="1037" y="527"/>
                      <a:pt x="1041" y="531"/>
                    </a:cubicBezTo>
                    <a:cubicBezTo>
                      <a:pt x="1044" y="535"/>
                      <a:pt x="1045" y="539"/>
                      <a:pt x="1044" y="544"/>
                    </a:cubicBezTo>
                    <a:cubicBezTo>
                      <a:pt x="1042" y="550"/>
                      <a:pt x="1045" y="549"/>
                      <a:pt x="1049" y="541"/>
                    </a:cubicBezTo>
                    <a:cubicBezTo>
                      <a:pt x="1052" y="534"/>
                      <a:pt x="1053" y="527"/>
                      <a:pt x="1050" y="526"/>
                    </a:cubicBezTo>
                    <a:cubicBezTo>
                      <a:pt x="1048" y="526"/>
                      <a:pt x="1048" y="518"/>
                      <a:pt x="1051" y="522"/>
                    </a:cubicBezTo>
                    <a:cubicBezTo>
                      <a:pt x="1054" y="525"/>
                      <a:pt x="1055" y="526"/>
                      <a:pt x="1059" y="521"/>
                    </a:cubicBezTo>
                    <a:cubicBezTo>
                      <a:pt x="1063" y="517"/>
                      <a:pt x="1068" y="509"/>
                      <a:pt x="1065" y="507"/>
                    </a:cubicBezTo>
                    <a:cubicBezTo>
                      <a:pt x="1062" y="505"/>
                      <a:pt x="1066" y="504"/>
                      <a:pt x="1071" y="504"/>
                    </a:cubicBezTo>
                    <a:cubicBezTo>
                      <a:pt x="1076" y="504"/>
                      <a:pt x="1087" y="501"/>
                      <a:pt x="1088" y="499"/>
                    </a:cubicBezTo>
                    <a:cubicBezTo>
                      <a:pt x="1090" y="494"/>
                      <a:pt x="1070" y="502"/>
                      <a:pt x="1070" y="499"/>
                    </a:cubicBezTo>
                    <a:cubicBezTo>
                      <a:pt x="1070" y="496"/>
                      <a:pt x="1083" y="493"/>
                      <a:pt x="1089" y="493"/>
                    </a:cubicBezTo>
                    <a:cubicBezTo>
                      <a:pt x="1094" y="493"/>
                      <a:pt x="1092" y="485"/>
                      <a:pt x="1094" y="488"/>
                    </a:cubicBezTo>
                    <a:cubicBezTo>
                      <a:pt x="1097" y="492"/>
                      <a:pt x="1100" y="491"/>
                      <a:pt x="1104" y="489"/>
                    </a:cubicBezTo>
                    <a:cubicBezTo>
                      <a:pt x="1107" y="487"/>
                      <a:pt x="1104" y="481"/>
                      <a:pt x="1101" y="480"/>
                    </a:cubicBezTo>
                    <a:cubicBezTo>
                      <a:pt x="1097" y="479"/>
                      <a:pt x="1103" y="477"/>
                      <a:pt x="1102" y="475"/>
                    </a:cubicBezTo>
                    <a:cubicBezTo>
                      <a:pt x="1101" y="472"/>
                      <a:pt x="1105" y="463"/>
                      <a:pt x="1109" y="462"/>
                    </a:cubicBezTo>
                    <a:cubicBezTo>
                      <a:pt x="1114" y="461"/>
                      <a:pt x="1112" y="458"/>
                      <a:pt x="1116" y="458"/>
                    </a:cubicBezTo>
                    <a:cubicBezTo>
                      <a:pt x="1120" y="458"/>
                      <a:pt x="1121" y="454"/>
                      <a:pt x="1124" y="450"/>
                    </a:cubicBezTo>
                    <a:cubicBezTo>
                      <a:pt x="1128" y="447"/>
                      <a:pt x="1133" y="456"/>
                      <a:pt x="1138" y="451"/>
                    </a:cubicBezTo>
                    <a:cubicBezTo>
                      <a:pt x="1140" y="448"/>
                      <a:pt x="1143" y="446"/>
                      <a:pt x="1147" y="444"/>
                    </a:cubicBezTo>
                    <a:cubicBezTo>
                      <a:pt x="1134" y="427"/>
                      <a:pt x="1137" y="416"/>
                      <a:pt x="1137" y="413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5" name="Freeform 126"/>
              <p:cNvSpPr>
                <a:spLocks noEditPoints="1"/>
              </p:cNvSpPr>
              <p:nvPr/>
            </p:nvSpPr>
            <p:spPr bwMode="auto">
              <a:xfrm>
                <a:off x="4159250" y="2241551"/>
                <a:ext cx="276225" cy="196850"/>
              </a:xfrm>
              <a:custGeom>
                <a:avLst/>
                <a:gdLst/>
                <a:ahLst/>
                <a:cxnLst>
                  <a:cxn ang="0">
                    <a:pos x="143" y="18"/>
                  </a:cxn>
                  <a:cxn ang="0">
                    <a:pos x="132" y="18"/>
                  </a:cxn>
                  <a:cxn ang="0">
                    <a:pos x="118" y="15"/>
                  </a:cxn>
                  <a:cxn ang="0">
                    <a:pos x="113" y="13"/>
                  </a:cxn>
                  <a:cxn ang="0">
                    <a:pos x="104" y="14"/>
                  </a:cxn>
                  <a:cxn ang="0">
                    <a:pos x="93" y="9"/>
                  </a:cxn>
                  <a:cxn ang="0">
                    <a:pos x="87" y="6"/>
                  </a:cxn>
                  <a:cxn ang="0">
                    <a:pos x="67" y="4"/>
                  </a:cxn>
                  <a:cxn ang="0">
                    <a:pos x="30" y="3"/>
                  </a:cxn>
                  <a:cxn ang="0">
                    <a:pos x="16" y="0"/>
                  </a:cxn>
                  <a:cxn ang="0">
                    <a:pos x="7" y="6"/>
                  </a:cxn>
                  <a:cxn ang="0">
                    <a:pos x="5" y="14"/>
                  </a:cxn>
                  <a:cxn ang="0">
                    <a:pos x="7" y="25"/>
                  </a:cxn>
                  <a:cxn ang="0">
                    <a:pos x="10" y="23"/>
                  </a:cxn>
                  <a:cxn ang="0">
                    <a:pos x="14" y="24"/>
                  </a:cxn>
                  <a:cxn ang="0">
                    <a:pos x="21" y="25"/>
                  </a:cxn>
                  <a:cxn ang="0">
                    <a:pos x="25" y="25"/>
                  </a:cxn>
                  <a:cxn ang="0">
                    <a:pos x="32" y="27"/>
                  </a:cxn>
                  <a:cxn ang="0">
                    <a:pos x="35" y="31"/>
                  </a:cxn>
                  <a:cxn ang="0">
                    <a:pos x="27" y="38"/>
                  </a:cxn>
                  <a:cxn ang="0">
                    <a:pos x="28" y="48"/>
                  </a:cxn>
                  <a:cxn ang="0">
                    <a:pos x="26" y="56"/>
                  </a:cxn>
                  <a:cxn ang="0">
                    <a:pos x="23" y="60"/>
                  </a:cxn>
                  <a:cxn ang="0">
                    <a:pos x="27" y="66"/>
                  </a:cxn>
                  <a:cxn ang="0">
                    <a:pos x="24" y="73"/>
                  </a:cxn>
                  <a:cxn ang="0">
                    <a:pos x="26" y="78"/>
                  </a:cxn>
                  <a:cxn ang="0">
                    <a:pos x="22" y="85"/>
                  </a:cxn>
                  <a:cxn ang="0">
                    <a:pos x="23" y="89"/>
                  </a:cxn>
                  <a:cxn ang="0">
                    <a:pos x="29" y="89"/>
                  </a:cxn>
                  <a:cxn ang="0">
                    <a:pos x="43" y="102"/>
                  </a:cxn>
                  <a:cxn ang="0">
                    <a:pos x="46" y="99"/>
                  </a:cxn>
                  <a:cxn ang="0">
                    <a:pos x="52" y="98"/>
                  </a:cxn>
                  <a:cxn ang="0">
                    <a:pos x="63" y="94"/>
                  </a:cxn>
                  <a:cxn ang="0">
                    <a:pos x="77" y="94"/>
                  </a:cxn>
                  <a:cxn ang="0">
                    <a:pos x="85" y="90"/>
                  </a:cxn>
                  <a:cxn ang="0">
                    <a:pos x="94" y="84"/>
                  </a:cxn>
                  <a:cxn ang="0">
                    <a:pos x="98" y="76"/>
                  </a:cxn>
                  <a:cxn ang="0">
                    <a:pos x="106" y="67"/>
                  </a:cxn>
                  <a:cxn ang="0">
                    <a:pos x="107" y="51"/>
                  </a:cxn>
                  <a:cxn ang="0">
                    <a:pos x="116" y="40"/>
                  </a:cxn>
                  <a:cxn ang="0">
                    <a:pos x="126" y="34"/>
                  </a:cxn>
                  <a:cxn ang="0">
                    <a:pos x="139" y="28"/>
                  </a:cxn>
                  <a:cxn ang="0">
                    <a:pos x="143" y="18"/>
                  </a:cxn>
                  <a:cxn ang="0">
                    <a:pos x="144" y="55"/>
                  </a:cxn>
                  <a:cxn ang="0">
                    <a:pos x="134" y="58"/>
                  </a:cxn>
                  <a:cxn ang="0">
                    <a:pos x="144" y="55"/>
                  </a:cxn>
                </a:cxnLst>
                <a:rect l="0" t="0" r="r" b="b"/>
                <a:pathLst>
                  <a:path w="145" h="103">
                    <a:moveTo>
                      <a:pt x="143" y="18"/>
                    </a:moveTo>
                    <a:cubicBezTo>
                      <a:pt x="139" y="18"/>
                      <a:pt x="135" y="18"/>
                      <a:pt x="132" y="18"/>
                    </a:cubicBezTo>
                    <a:cubicBezTo>
                      <a:pt x="128" y="17"/>
                      <a:pt x="120" y="17"/>
                      <a:pt x="118" y="15"/>
                    </a:cubicBezTo>
                    <a:cubicBezTo>
                      <a:pt x="116" y="12"/>
                      <a:pt x="113" y="11"/>
                      <a:pt x="113" y="13"/>
                    </a:cubicBezTo>
                    <a:cubicBezTo>
                      <a:pt x="113" y="16"/>
                      <a:pt x="107" y="16"/>
                      <a:pt x="104" y="14"/>
                    </a:cubicBezTo>
                    <a:cubicBezTo>
                      <a:pt x="101" y="12"/>
                      <a:pt x="96" y="10"/>
                      <a:pt x="93" y="9"/>
                    </a:cubicBezTo>
                    <a:cubicBezTo>
                      <a:pt x="92" y="8"/>
                      <a:pt x="89" y="7"/>
                      <a:pt x="87" y="6"/>
                    </a:cubicBezTo>
                    <a:cubicBezTo>
                      <a:pt x="83" y="6"/>
                      <a:pt x="74" y="3"/>
                      <a:pt x="67" y="4"/>
                    </a:cubicBezTo>
                    <a:cubicBezTo>
                      <a:pt x="60" y="4"/>
                      <a:pt x="39" y="3"/>
                      <a:pt x="30" y="3"/>
                    </a:cubicBezTo>
                    <a:cubicBezTo>
                      <a:pt x="22" y="4"/>
                      <a:pt x="21" y="0"/>
                      <a:pt x="16" y="0"/>
                    </a:cubicBezTo>
                    <a:cubicBezTo>
                      <a:pt x="12" y="0"/>
                      <a:pt x="14" y="5"/>
                      <a:pt x="7" y="6"/>
                    </a:cubicBezTo>
                    <a:cubicBezTo>
                      <a:pt x="0" y="6"/>
                      <a:pt x="0" y="10"/>
                      <a:pt x="5" y="14"/>
                    </a:cubicBezTo>
                    <a:cubicBezTo>
                      <a:pt x="7" y="16"/>
                      <a:pt x="7" y="20"/>
                      <a:pt x="7" y="25"/>
                    </a:cubicBezTo>
                    <a:cubicBezTo>
                      <a:pt x="8" y="25"/>
                      <a:pt x="9" y="24"/>
                      <a:pt x="10" y="23"/>
                    </a:cubicBezTo>
                    <a:cubicBezTo>
                      <a:pt x="12" y="21"/>
                      <a:pt x="14" y="21"/>
                      <a:pt x="14" y="24"/>
                    </a:cubicBezTo>
                    <a:cubicBezTo>
                      <a:pt x="14" y="26"/>
                      <a:pt x="18" y="25"/>
                      <a:pt x="21" y="25"/>
                    </a:cubicBezTo>
                    <a:cubicBezTo>
                      <a:pt x="23" y="25"/>
                      <a:pt x="22" y="27"/>
                      <a:pt x="25" y="25"/>
                    </a:cubicBezTo>
                    <a:cubicBezTo>
                      <a:pt x="28" y="23"/>
                      <a:pt x="32" y="24"/>
                      <a:pt x="32" y="27"/>
                    </a:cubicBezTo>
                    <a:cubicBezTo>
                      <a:pt x="32" y="29"/>
                      <a:pt x="38" y="28"/>
                      <a:pt x="35" y="31"/>
                    </a:cubicBezTo>
                    <a:cubicBezTo>
                      <a:pt x="31" y="34"/>
                      <a:pt x="27" y="35"/>
                      <a:pt x="27" y="38"/>
                    </a:cubicBezTo>
                    <a:cubicBezTo>
                      <a:pt x="27" y="40"/>
                      <a:pt x="31" y="45"/>
                      <a:pt x="28" y="48"/>
                    </a:cubicBezTo>
                    <a:cubicBezTo>
                      <a:pt x="25" y="51"/>
                      <a:pt x="29" y="56"/>
                      <a:pt x="26" y="56"/>
                    </a:cubicBezTo>
                    <a:cubicBezTo>
                      <a:pt x="23" y="56"/>
                      <a:pt x="20" y="57"/>
                      <a:pt x="23" y="60"/>
                    </a:cubicBezTo>
                    <a:cubicBezTo>
                      <a:pt x="27" y="64"/>
                      <a:pt x="29" y="66"/>
                      <a:pt x="27" y="66"/>
                    </a:cubicBezTo>
                    <a:cubicBezTo>
                      <a:pt x="24" y="66"/>
                      <a:pt x="23" y="71"/>
                      <a:pt x="24" y="73"/>
                    </a:cubicBezTo>
                    <a:cubicBezTo>
                      <a:pt x="25" y="74"/>
                      <a:pt x="31" y="77"/>
                      <a:pt x="26" y="78"/>
                    </a:cubicBezTo>
                    <a:cubicBezTo>
                      <a:pt x="22" y="79"/>
                      <a:pt x="22" y="83"/>
                      <a:pt x="22" y="85"/>
                    </a:cubicBezTo>
                    <a:cubicBezTo>
                      <a:pt x="22" y="86"/>
                      <a:pt x="22" y="87"/>
                      <a:pt x="23" y="89"/>
                    </a:cubicBezTo>
                    <a:cubicBezTo>
                      <a:pt x="25" y="88"/>
                      <a:pt x="27" y="88"/>
                      <a:pt x="29" y="89"/>
                    </a:cubicBezTo>
                    <a:cubicBezTo>
                      <a:pt x="34" y="91"/>
                      <a:pt x="37" y="103"/>
                      <a:pt x="43" y="102"/>
                    </a:cubicBezTo>
                    <a:cubicBezTo>
                      <a:pt x="46" y="102"/>
                      <a:pt x="44" y="100"/>
                      <a:pt x="46" y="99"/>
                    </a:cubicBezTo>
                    <a:cubicBezTo>
                      <a:pt x="47" y="97"/>
                      <a:pt x="50" y="98"/>
                      <a:pt x="52" y="98"/>
                    </a:cubicBezTo>
                    <a:cubicBezTo>
                      <a:pt x="55" y="98"/>
                      <a:pt x="56" y="94"/>
                      <a:pt x="63" y="94"/>
                    </a:cubicBezTo>
                    <a:cubicBezTo>
                      <a:pt x="69" y="94"/>
                      <a:pt x="73" y="94"/>
                      <a:pt x="77" y="94"/>
                    </a:cubicBezTo>
                    <a:cubicBezTo>
                      <a:pt x="81" y="94"/>
                      <a:pt x="84" y="93"/>
                      <a:pt x="85" y="90"/>
                    </a:cubicBezTo>
                    <a:cubicBezTo>
                      <a:pt x="86" y="87"/>
                      <a:pt x="89" y="84"/>
                      <a:pt x="94" y="84"/>
                    </a:cubicBezTo>
                    <a:cubicBezTo>
                      <a:pt x="98" y="83"/>
                      <a:pt x="98" y="78"/>
                      <a:pt x="98" y="76"/>
                    </a:cubicBezTo>
                    <a:cubicBezTo>
                      <a:pt x="98" y="73"/>
                      <a:pt x="106" y="69"/>
                      <a:pt x="106" y="67"/>
                    </a:cubicBezTo>
                    <a:cubicBezTo>
                      <a:pt x="107" y="65"/>
                      <a:pt x="102" y="57"/>
                      <a:pt x="107" y="51"/>
                    </a:cubicBezTo>
                    <a:cubicBezTo>
                      <a:pt x="111" y="44"/>
                      <a:pt x="116" y="43"/>
                      <a:pt x="116" y="40"/>
                    </a:cubicBezTo>
                    <a:cubicBezTo>
                      <a:pt x="116" y="36"/>
                      <a:pt x="121" y="35"/>
                      <a:pt x="126" y="34"/>
                    </a:cubicBezTo>
                    <a:cubicBezTo>
                      <a:pt x="132" y="33"/>
                      <a:pt x="134" y="30"/>
                      <a:pt x="139" y="28"/>
                    </a:cubicBezTo>
                    <a:cubicBezTo>
                      <a:pt x="143" y="26"/>
                      <a:pt x="144" y="23"/>
                      <a:pt x="143" y="18"/>
                    </a:cubicBezTo>
                    <a:close/>
                    <a:moveTo>
                      <a:pt x="144" y="55"/>
                    </a:moveTo>
                    <a:cubicBezTo>
                      <a:pt x="143" y="49"/>
                      <a:pt x="132" y="56"/>
                      <a:pt x="134" y="58"/>
                    </a:cubicBezTo>
                    <a:cubicBezTo>
                      <a:pt x="139" y="61"/>
                      <a:pt x="145" y="60"/>
                      <a:pt x="144" y="55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6" name="Freeform 127"/>
              <p:cNvSpPr>
                <a:spLocks noEditPoints="1"/>
              </p:cNvSpPr>
              <p:nvPr/>
            </p:nvSpPr>
            <p:spPr bwMode="auto">
              <a:xfrm>
                <a:off x="4789488" y="2292350"/>
                <a:ext cx="136525" cy="169863"/>
              </a:xfrm>
              <a:custGeom>
                <a:avLst/>
                <a:gdLst/>
                <a:ahLst/>
                <a:cxnLst>
                  <a:cxn ang="0">
                    <a:pos x="70" y="0"/>
                  </a:cxn>
                  <a:cxn ang="0">
                    <a:pos x="65" y="2"/>
                  </a:cxn>
                  <a:cxn ang="0">
                    <a:pos x="61" y="5"/>
                  </a:cxn>
                  <a:cxn ang="0">
                    <a:pos x="49" y="3"/>
                  </a:cxn>
                  <a:cxn ang="0">
                    <a:pos x="34" y="3"/>
                  </a:cxn>
                  <a:cxn ang="0">
                    <a:pos x="33" y="3"/>
                  </a:cxn>
                  <a:cxn ang="0">
                    <a:pos x="23" y="8"/>
                  </a:cxn>
                  <a:cxn ang="0">
                    <a:pos x="18" y="11"/>
                  </a:cxn>
                  <a:cxn ang="0">
                    <a:pos x="10" y="12"/>
                  </a:cxn>
                  <a:cxn ang="0">
                    <a:pos x="6" y="19"/>
                  </a:cxn>
                  <a:cxn ang="0">
                    <a:pos x="3" y="23"/>
                  </a:cxn>
                  <a:cxn ang="0">
                    <a:pos x="0" y="29"/>
                  </a:cxn>
                  <a:cxn ang="0">
                    <a:pos x="0" y="29"/>
                  </a:cxn>
                  <a:cxn ang="0">
                    <a:pos x="6" y="39"/>
                  </a:cxn>
                  <a:cxn ang="0">
                    <a:pos x="14" y="42"/>
                  </a:cxn>
                  <a:cxn ang="0">
                    <a:pos x="25" y="45"/>
                  </a:cxn>
                  <a:cxn ang="0">
                    <a:pos x="13" y="46"/>
                  </a:cxn>
                  <a:cxn ang="0">
                    <a:pos x="15" y="56"/>
                  </a:cxn>
                  <a:cxn ang="0">
                    <a:pos x="21" y="64"/>
                  </a:cxn>
                  <a:cxn ang="0">
                    <a:pos x="31" y="69"/>
                  </a:cxn>
                  <a:cxn ang="0">
                    <a:pos x="29" y="57"/>
                  </a:cxn>
                  <a:cxn ang="0">
                    <a:pos x="37" y="57"/>
                  </a:cxn>
                  <a:cxn ang="0">
                    <a:pos x="32" y="53"/>
                  </a:cxn>
                  <a:cxn ang="0">
                    <a:pos x="36" y="50"/>
                  </a:cxn>
                  <a:cxn ang="0">
                    <a:pos x="44" y="49"/>
                  </a:cxn>
                  <a:cxn ang="0">
                    <a:pos x="40" y="40"/>
                  </a:cxn>
                  <a:cxn ang="0">
                    <a:pos x="31" y="41"/>
                  </a:cxn>
                  <a:cxn ang="0">
                    <a:pos x="35" y="35"/>
                  </a:cxn>
                  <a:cxn ang="0">
                    <a:pos x="26" y="22"/>
                  </a:cxn>
                  <a:cxn ang="0">
                    <a:pos x="31" y="19"/>
                  </a:cxn>
                  <a:cxn ang="0">
                    <a:pos x="40" y="20"/>
                  </a:cxn>
                  <a:cxn ang="0">
                    <a:pos x="43" y="12"/>
                  </a:cxn>
                  <a:cxn ang="0">
                    <a:pos x="49" y="14"/>
                  </a:cxn>
                  <a:cxn ang="0">
                    <a:pos x="58" y="10"/>
                  </a:cxn>
                  <a:cxn ang="0">
                    <a:pos x="65" y="13"/>
                  </a:cxn>
                  <a:cxn ang="0">
                    <a:pos x="68" y="9"/>
                  </a:cxn>
                  <a:cxn ang="0">
                    <a:pos x="71" y="4"/>
                  </a:cxn>
                  <a:cxn ang="0">
                    <a:pos x="70" y="0"/>
                  </a:cxn>
                  <a:cxn ang="0">
                    <a:pos x="61" y="84"/>
                  </a:cxn>
                  <a:cxn ang="0">
                    <a:pos x="43" y="82"/>
                  </a:cxn>
                  <a:cxn ang="0">
                    <a:pos x="36" y="85"/>
                  </a:cxn>
                  <a:cxn ang="0">
                    <a:pos x="53" y="89"/>
                  </a:cxn>
                  <a:cxn ang="0">
                    <a:pos x="68" y="84"/>
                  </a:cxn>
                  <a:cxn ang="0">
                    <a:pos x="61" y="84"/>
                  </a:cxn>
                </a:cxnLst>
                <a:rect l="0" t="0" r="r" b="b"/>
                <a:pathLst>
                  <a:path w="71" h="89">
                    <a:moveTo>
                      <a:pt x="70" y="0"/>
                    </a:moveTo>
                    <a:cubicBezTo>
                      <a:pt x="68" y="0"/>
                      <a:pt x="64" y="1"/>
                      <a:pt x="65" y="2"/>
                    </a:cubicBezTo>
                    <a:cubicBezTo>
                      <a:pt x="66" y="4"/>
                      <a:pt x="63" y="5"/>
                      <a:pt x="61" y="5"/>
                    </a:cubicBezTo>
                    <a:cubicBezTo>
                      <a:pt x="61" y="5"/>
                      <a:pt x="51" y="4"/>
                      <a:pt x="49" y="3"/>
                    </a:cubicBezTo>
                    <a:cubicBezTo>
                      <a:pt x="47" y="2"/>
                      <a:pt x="38" y="2"/>
                      <a:pt x="34" y="3"/>
                    </a:cubicBezTo>
                    <a:cubicBezTo>
                      <a:pt x="34" y="3"/>
                      <a:pt x="33" y="3"/>
                      <a:pt x="33" y="3"/>
                    </a:cubicBezTo>
                    <a:cubicBezTo>
                      <a:pt x="32" y="5"/>
                      <a:pt x="24" y="9"/>
                      <a:pt x="23" y="8"/>
                    </a:cubicBezTo>
                    <a:cubicBezTo>
                      <a:pt x="21" y="7"/>
                      <a:pt x="21" y="11"/>
                      <a:pt x="18" y="11"/>
                    </a:cubicBezTo>
                    <a:cubicBezTo>
                      <a:pt x="15" y="12"/>
                      <a:pt x="10" y="11"/>
                      <a:pt x="10" y="12"/>
                    </a:cubicBezTo>
                    <a:cubicBezTo>
                      <a:pt x="10" y="14"/>
                      <a:pt x="8" y="17"/>
                      <a:pt x="6" y="19"/>
                    </a:cubicBezTo>
                    <a:cubicBezTo>
                      <a:pt x="4" y="21"/>
                      <a:pt x="6" y="23"/>
                      <a:pt x="3" y="23"/>
                    </a:cubicBezTo>
                    <a:cubicBezTo>
                      <a:pt x="1" y="23"/>
                      <a:pt x="1" y="26"/>
                      <a:pt x="0" y="29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4" y="31"/>
                      <a:pt x="7" y="35"/>
                      <a:pt x="6" y="39"/>
                    </a:cubicBezTo>
                    <a:cubicBezTo>
                      <a:pt x="6" y="43"/>
                      <a:pt x="12" y="45"/>
                      <a:pt x="14" y="42"/>
                    </a:cubicBezTo>
                    <a:cubicBezTo>
                      <a:pt x="17" y="39"/>
                      <a:pt x="25" y="43"/>
                      <a:pt x="25" y="45"/>
                    </a:cubicBezTo>
                    <a:cubicBezTo>
                      <a:pt x="25" y="47"/>
                      <a:pt x="17" y="43"/>
                      <a:pt x="13" y="46"/>
                    </a:cubicBezTo>
                    <a:cubicBezTo>
                      <a:pt x="8" y="50"/>
                      <a:pt x="16" y="53"/>
                      <a:pt x="15" y="56"/>
                    </a:cubicBezTo>
                    <a:cubicBezTo>
                      <a:pt x="14" y="59"/>
                      <a:pt x="17" y="64"/>
                      <a:pt x="21" y="64"/>
                    </a:cubicBezTo>
                    <a:cubicBezTo>
                      <a:pt x="25" y="64"/>
                      <a:pt x="29" y="70"/>
                      <a:pt x="31" y="69"/>
                    </a:cubicBezTo>
                    <a:cubicBezTo>
                      <a:pt x="34" y="68"/>
                      <a:pt x="28" y="59"/>
                      <a:pt x="29" y="57"/>
                    </a:cubicBezTo>
                    <a:cubicBezTo>
                      <a:pt x="30" y="56"/>
                      <a:pt x="35" y="60"/>
                      <a:pt x="37" y="57"/>
                    </a:cubicBezTo>
                    <a:cubicBezTo>
                      <a:pt x="39" y="54"/>
                      <a:pt x="35" y="52"/>
                      <a:pt x="32" y="53"/>
                    </a:cubicBezTo>
                    <a:cubicBezTo>
                      <a:pt x="28" y="53"/>
                      <a:pt x="32" y="48"/>
                      <a:pt x="36" y="50"/>
                    </a:cubicBezTo>
                    <a:cubicBezTo>
                      <a:pt x="40" y="53"/>
                      <a:pt x="42" y="50"/>
                      <a:pt x="44" y="49"/>
                    </a:cubicBezTo>
                    <a:cubicBezTo>
                      <a:pt x="46" y="49"/>
                      <a:pt x="47" y="42"/>
                      <a:pt x="40" y="40"/>
                    </a:cubicBezTo>
                    <a:cubicBezTo>
                      <a:pt x="34" y="39"/>
                      <a:pt x="35" y="45"/>
                      <a:pt x="31" y="41"/>
                    </a:cubicBezTo>
                    <a:cubicBezTo>
                      <a:pt x="27" y="36"/>
                      <a:pt x="35" y="38"/>
                      <a:pt x="35" y="35"/>
                    </a:cubicBezTo>
                    <a:cubicBezTo>
                      <a:pt x="35" y="31"/>
                      <a:pt x="29" y="26"/>
                      <a:pt x="26" y="22"/>
                    </a:cubicBezTo>
                    <a:cubicBezTo>
                      <a:pt x="23" y="18"/>
                      <a:pt x="30" y="16"/>
                      <a:pt x="31" y="19"/>
                    </a:cubicBezTo>
                    <a:cubicBezTo>
                      <a:pt x="33" y="22"/>
                      <a:pt x="38" y="21"/>
                      <a:pt x="40" y="20"/>
                    </a:cubicBezTo>
                    <a:cubicBezTo>
                      <a:pt x="43" y="19"/>
                      <a:pt x="37" y="14"/>
                      <a:pt x="43" y="12"/>
                    </a:cubicBezTo>
                    <a:cubicBezTo>
                      <a:pt x="48" y="10"/>
                      <a:pt x="48" y="13"/>
                      <a:pt x="49" y="14"/>
                    </a:cubicBezTo>
                    <a:cubicBezTo>
                      <a:pt x="51" y="14"/>
                      <a:pt x="53" y="10"/>
                      <a:pt x="58" y="10"/>
                    </a:cubicBezTo>
                    <a:cubicBezTo>
                      <a:pt x="61" y="10"/>
                      <a:pt x="63" y="11"/>
                      <a:pt x="65" y="13"/>
                    </a:cubicBezTo>
                    <a:cubicBezTo>
                      <a:pt x="67" y="12"/>
                      <a:pt x="68" y="11"/>
                      <a:pt x="68" y="9"/>
                    </a:cubicBezTo>
                    <a:cubicBezTo>
                      <a:pt x="68" y="8"/>
                      <a:pt x="71" y="7"/>
                      <a:pt x="71" y="4"/>
                    </a:cubicBezTo>
                    <a:cubicBezTo>
                      <a:pt x="71" y="3"/>
                      <a:pt x="71" y="1"/>
                      <a:pt x="70" y="0"/>
                    </a:cubicBezTo>
                    <a:close/>
                    <a:moveTo>
                      <a:pt x="61" y="84"/>
                    </a:moveTo>
                    <a:cubicBezTo>
                      <a:pt x="58" y="82"/>
                      <a:pt x="46" y="85"/>
                      <a:pt x="43" y="82"/>
                    </a:cubicBezTo>
                    <a:cubicBezTo>
                      <a:pt x="40" y="79"/>
                      <a:pt x="34" y="84"/>
                      <a:pt x="36" y="85"/>
                    </a:cubicBezTo>
                    <a:cubicBezTo>
                      <a:pt x="40" y="85"/>
                      <a:pt x="46" y="89"/>
                      <a:pt x="53" y="89"/>
                    </a:cubicBezTo>
                    <a:cubicBezTo>
                      <a:pt x="59" y="89"/>
                      <a:pt x="68" y="86"/>
                      <a:pt x="68" y="84"/>
                    </a:cubicBezTo>
                    <a:cubicBezTo>
                      <a:pt x="68" y="83"/>
                      <a:pt x="64" y="85"/>
                      <a:pt x="61" y="84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7" name="Freeform 128"/>
              <p:cNvSpPr/>
              <p:nvPr/>
            </p:nvSpPr>
            <p:spPr bwMode="auto">
              <a:xfrm>
                <a:off x="5043488" y="2439988"/>
                <a:ext cx="55563" cy="34925"/>
              </a:xfrm>
              <a:custGeom>
                <a:avLst/>
                <a:gdLst/>
                <a:ahLst/>
                <a:cxnLst>
                  <a:cxn ang="0">
                    <a:pos x="20" y="11"/>
                  </a:cxn>
                  <a:cxn ang="0">
                    <a:pos x="26" y="4"/>
                  </a:cxn>
                  <a:cxn ang="0">
                    <a:pos x="25" y="2"/>
                  </a:cxn>
                  <a:cxn ang="0">
                    <a:pos x="9" y="7"/>
                  </a:cxn>
                  <a:cxn ang="0">
                    <a:pos x="4" y="15"/>
                  </a:cxn>
                  <a:cxn ang="0">
                    <a:pos x="20" y="11"/>
                  </a:cxn>
                </a:cxnLst>
                <a:rect l="0" t="0" r="r" b="b"/>
                <a:pathLst>
                  <a:path w="29" h="18">
                    <a:moveTo>
                      <a:pt x="20" y="11"/>
                    </a:moveTo>
                    <a:cubicBezTo>
                      <a:pt x="19" y="10"/>
                      <a:pt x="22" y="6"/>
                      <a:pt x="26" y="4"/>
                    </a:cubicBezTo>
                    <a:cubicBezTo>
                      <a:pt x="29" y="3"/>
                      <a:pt x="28" y="0"/>
                      <a:pt x="25" y="2"/>
                    </a:cubicBezTo>
                    <a:cubicBezTo>
                      <a:pt x="23" y="4"/>
                      <a:pt x="17" y="7"/>
                      <a:pt x="9" y="7"/>
                    </a:cubicBezTo>
                    <a:cubicBezTo>
                      <a:pt x="2" y="7"/>
                      <a:pt x="0" y="12"/>
                      <a:pt x="4" y="15"/>
                    </a:cubicBezTo>
                    <a:cubicBezTo>
                      <a:pt x="10" y="18"/>
                      <a:pt x="20" y="13"/>
                      <a:pt x="20" y="11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8" name="Freeform 129"/>
              <p:cNvSpPr/>
              <p:nvPr/>
            </p:nvSpPr>
            <p:spPr bwMode="auto">
              <a:xfrm>
                <a:off x="3836988" y="1539875"/>
                <a:ext cx="231775" cy="117475"/>
              </a:xfrm>
              <a:custGeom>
                <a:avLst/>
                <a:gdLst/>
                <a:ahLst/>
                <a:cxnLst>
                  <a:cxn ang="0">
                    <a:pos x="102" y="44"/>
                  </a:cxn>
                  <a:cxn ang="0">
                    <a:pos x="111" y="36"/>
                  </a:cxn>
                  <a:cxn ang="0">
                    <a:pos x="120" y="28"/>
                  </a:cxn>
                  <a:cxn ang="0">
                    <a:pos x="114" y="19"/>
                  </a:cxn>
                  <a:cxn ang="0">
                    <a:pos x="108" y="13"/>
                  </a:cxn>
                  <a:cxn ang="0">
                    <a:pos x="106" y="6"/>
                  </a:cxn>
                  <a:cxn ang="0">
                    <a:pos x="98" y="7"/>
                  </a:cxn>
                  <a:cxn ang="0">
                    <a:pos x="87" y="2"/>
                  </a:cxn>
                  <a:cxn ang="0">
                    <a:pos x="86" y="8"/>
                  </a:cxn>
                  <a:cxn ang="0">
                    <a:pos x="79" y="9"/>
                  </a:cxn>
                  <a:cxn ang="0">
                    <a:pos x="75" y="9"/>
                  </a:cxn>
                  <a:cxn ang="0">
                    <a:pos x="68" y="10"/>
                  </a:cxn>
                  <a:cxn ang="0">
                    <a:pos x="62" y="8"/>
                  </a:cxn>
                  <a:cxn ang="0">
                    <a:pos x="55" y="13"/>
                  </a:cxn>
                  <a:cxn ang="0">
                    <a:pos x="50" y="11"/>
                  </a:cxn>
                  <a:cxn ang="0">
                    <a:pos x="45" y="14"/>
                  </a:cxn>
                  <a:cxn ang="0">
                    <a:pos x="44" y="20"/>
                  </a:cxn>
                  <a:cxn ang="0">
                    <a:pos x="36" y="23"/>
                  </a:cxn>
                  <a:cxn ang="0">
                    <a:pos x="33" y="14"/>
                  </a:cxn>
                  <a:cxn ang="0">
                    <a:pos x="16" y="3"/>
                  </a:cxn>
                  <a:cxn ang="0">
                    <a:pos x="18" y="9"/>
                  </a:cxn>
                  <a:cxn ang="0">
                    <a:pos x="14" y="9"/>
                  </a:cxn>
                  <a:cxn ang="0">
                    <a:pos x="6" y="11"/>
                  </a:cxn>
                  <a:cxn ang="0">
                    <a:pos x="1" y="19"/>
                  </a:cxn>
                  <a:cxn ang="0">
                    <a:pos x="12" y="22"/>
                  </a:cxn>
                  <a:cxn ang="0">
                    <a:pos x="25" y="22"/>
                  </a:cxn>
                  <a:cxn ang="0">
                    <a:pos x="23" y="27"/>
                  </a:cxn>
                  <a:cxn ang="0">
                    <a:pos x="17" y="30"/>
                  </a:cxn>
                  <a:cxn ang="0">
                    <a:pos x="4" y="34"/>
                  </a:cxn>
                  <a:cxn ang="0">
                    <a:pos x="21" y="34"/>
                  </a:cxn>
                  <a:cxn ang="0">
                    <a:pos x="25" y="38"/>
                  </a:cxn>
                  <a:cxn ang="0">
                    <a:pos x="28" y="42"/>
                  </a:cxn>
                  <a:cxn ang="0">
                    <a:pos x="24" y="47"/>
                  </a:cxn>
                  <a:cxn ang="0">
                    <a:pos x="19" y="51"/>
                  </a:cxn>
                  <a:cxn ang="0">
                    <a:pos x="33" y="50"/>
                  </a:cxn>
                  <a:cxn ang="0">
                    <a:pos x="53" y="59"/>
                  </a:cxn>
                  <a:cxn ang="0">
                    <a:pos x="73" y="54"/>
                  </a:cxn>
                  <a:cxn ang="0">
                    <a:pos x="87" y="49"/>
                  </a:cxn>
                  <a:cxn ang="0">
                    <a:pos x="102" y="44"/>
                  </a:cxn>
                </a:cxnLst>
                <a:rect l="0" t="0" r="r" b="b"/>
                <a:pathLst>
                  <a:path w="121" h="61">
                    <a:moveTo>
                      <a:pt x="102" y="44"/>
                    </a:moveTo>
                    <a:cubicBezTo>
                      <a:pt x="109" y="43"/>
                      <a:pt x="108" y="36"/>
                      <a:pt x="111" y="36"/>
                    </a:cubicBezTo>
                    <a:cubicBezTo>
                      <a:pt x="114" y="37"/>
                      <a:pt x="118" y="31"/>
                      <a:pt x="120" y="28"/>
                    </a:cubicBezTo>
                    <a:cubicBezTo>
                      <a:pt x="121" y="25"/>
                      <a:pt x="118" y="19"/>
                      <a:pt x="114" y="19"/>
                    </a:cubicBezTo>
                    <a:cubicBezTo>
                      <a:pt x="110" y="19"/>
                      <a:pt x="107" y="16"/>
                      <a:pt x="108" y="13"/>
                    </a:cubicBezTo>
                    <a:cubicBezTo>
                      <a:pt x="109" y="11"/>
                      <a:pt x="106" y="8"/>
                      <a:pt x="106" y="6"/>
                    </a:cubicBezTo>
                    <a:cubicBezTo>
                      <a:pt x="106" y="5"/>
                      <a:pt x="101" y="6"/>
                      <a:pt x="98" y="7"/>
                    </a:cubicBezTo>
                    <a:cubicBezTo>
                      <a:pt x="95" y="7"/>
                      <a:pt x="90" y="0"/>
                      <a:pt x="87" y="2"/>
                    </a:cubicBezTo>
                    <a:cubicBezTo>
                      <a:pt x="85" y="3"/>
                      <a:pt x="87" y="6"/>
                      <a:pt x="86" y="8"/>
                    </a:cubicBezTo>
                    <a:cubicBezTo>
                      <a:pt x="85" y="10"/>
                      <a:pt x="79" y="7"/>
                      <a:pt x="79" y="9"/>
                    </a:cubicBezTo>
                    <a:cubicBezTo>
                      <a:pt x="79" y="11"/>
                      <a:pt x="77" y="12"/>
                      <a:pt x="75" y="9"/>
                    </a:cubicBezTo>
                    <a:cubicBezTo>
                      <a:pt x="73" y="7"/>
                      <a:pt x="68" y="8"/>
                      <a:pt x="68" y="10"/>
                    </a:cubicBezTo>
                    <a:cubicBezTo>
                      <a:pt x="68" y="12"/>
                      <a:pt x="66" y="10"/>
                      <a:pt x="62" y="8"/>
                    </a:cubicBezTo>
                    <a:cubicBezTo>
                      <a:pt x="59" y="6"/>
                      <a:pt x="55" y="11"/>
                      <a:pt x="55" y="13"/>
                    </a:cubicBezTo>
                    <a:cubicBezTo>
                      <a:pt x="55" y="16"/>
                      <a:pt x="54" y="16"/>
                      <a:pt x="50" y="11"/>
                    </a:cubicBezTo>
                    <a:cubicBezTo>
                      <a:pt x="47" y="5"/>
                      <a:pt x="44" y="11"/>
                      <a:pt x="45" y="14"/>
                    </a:cubicBezTo>
                    <a:cubicBezTo>
                      <a:pt x="47" y="17"/>
                      <a:pt x="46" y="21"/>
                      <a:pt x="44" y="20"/>
                    </a:cubicBezTo>
                    <a:cubicBezTo>
                      <a:pt x="41" y="18"/>
                      <a:pt x="38" y="21"/>
                      <a:pt x="36" y="23"/>
                    </a:cubicBezTo>
                    <a:cubicBezTo>
                      <a:pt x="35" y="25"/>
                      <a:pt x="30" y="16"/>
                      <a:pt x="33" y="14"/>
                    </a:cubicBezTo>
                    <a:cubicBezTo>
                      <a:pt x="37" y="12"/>
                      <a:pt x="21" y="3"/>
                      <a:pt x="16" y="3"/>
                    </a:cubicBezTo>
                    <a:cubicBezTo>
                      <a:pt x="11" y="3"/>
                      <a:pt x="15" y="6"/>
                      <a:pt x="18" y="9"/>
                    </a:cubicBezTo>
                    <a:cubicBezTo>
                      <a:pt x="21" y="12"/>
                      <a:pt x="16" y="11"/>
                      <a:pt x="14" y="9"/>
                    </a:cubicBezTo>
                    <a:cubicBezTo>
                      <a:pt x="12" y="6"/>
                      <a:pt x="8" y="8"/>
                      <a:pt x="6" y="11"/>
                    </a:cubicBezTo>
                    <a:cubicBezTo>
                      <a:pt x="4" y="15"/>
                      <a:pt x="1" y="17"/>
                      <a:pt x="1" y="19"/>
                    </a:cubicBezTo>
                    <a:cubicBezTo>
                      <a:pt x="0" y="21"/>
                      <a:pt x="6" y="24"/>
                      <a:pt x="12" y="22"/>
                    </a:cubicBezTo>
                    <a:cubicBezTo>
                      <a:pt x="17" y="19"/>
                      <a:pt x="23" y="19"/>
                      <a:pt x="25" y="22"/>
                    </a:cubicBezTo>
                    <a:cubicBezTo>
                      <a:pt x="28" y="24"/>
                      <a:pt x="20" y="25"/>
                      <a:pt x="23" y="27"/>
                    </a:cubicBezTo>
                    <a:cubicBezTo>
                      <a:pt x="26" y="29"/>
                      <a:pt x="24" y="31"/>
                      <a:pt x="17" y="30"/>
                    </a:cubicBezTo>
                    <a:cubicBezTo>
                      <a:pt x="11" y="30"/>
                      <a:pt x="3" y="32"/>
                      <a:pt x="4" y="34"/>
                    </a:cubicBezTo>
                    <a:cubicBezTo>
                      <a:pt x="6" y="36"/>
                      <a:pt x="21" y="32"/>
                      <a:pt x="21" y="34"/>
                    </a:cubicBezTo>
                    <a:cubicBezTo>
                      <a:pt x="21" y="36"/>
                      <a:pt x="21" y="40"/>
                      <a:pt x="25" y="38"/>
                    </a:cubicBezTo>
                    <a:cubicBezTo>
                      <a:pt x="29" y="37"/>
                      <a:pt x="26" y="41"/>
                      <a:pt x="28" y="42"/>
                    </a:cubicBezTo>
                    <a:cubicBezTo>
                      <a:pt x="30" y="43"/>
                      <a:pt x="30" y="47"/>
                      <a:pt x="24" y="47"/>
                    </a:cubicBezTo>
                    <a:cubicBezTo>
                      <a:pt x="19" y="48"/>
                      <a:pt x="16" y="49"/>
                      <a:pt x="19" y="51"/>
                    </a:cubicBezTo>
                    <a:cubicBezTo>
                      <a:pt x="21" y="54"/>
                      <a:pt x="27" y="52"/>
                      <a:pt x="33" y="50"/>
                    </a:cubicBezTo>
                    <a:cubicBezTo>
                      <a:pt x="39" y="49"/>
                      <a:pt x="47" y="56"/>
                      <a:pt x="53" y="59"/>
                    </a:cubicBezTo>
                    <a:cubicBezTo>
                      <a:pt x="60" y="61"/>
                      <a:pt x="72" y="58"/>
                      <a:pt x="73" y="54"/>
                    </a:cubicBezTo>
                    <a:cubicBezTo>
                      <a:pt x="74" y="51"/>
                      <a:pt x="83" y="52"/>
                      <a:pt x="87" y="49"/>
                    </a:cubicBezTo>
                    <a:cubicBezTo>
                      <a:pt x="91" y="47"/>
                      <a:pt x="96" y="44"/>
                      <a:pt x="102" y="44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9" name="Freeform 130"/>
              <p:cNvSpPr/>
              <p:nvPr/>
            </p:nvSpPr>
            <p:spPr bwMode="auto">
              <a:xfrm>
                <a:off x="4135438" y="1917700"/>
                <a:ext cx="98425" cy="107950"/>
              </a:xfrm>
              <a:custGeom>
                <a:avLst/>
                <a:gdLst/>
                <a:ahLst/>
                <a:cxnLst>
                  <a:cxn ang="0">
                    <a:pos x="45" y="17"/>
                  </a:cxn>
                  <a:cxn ang="0">
                    <a:pos x="42" y="14"/>
                  </a:cxn>
                  <a:cxn ang="0">
                    <a:pos x="35" y="16"/>
                  </a:cxn>
                  <a:cxn ang="0">
                    <a:pos x="28" y="15"/>
                  </a:cxn>
                  <a:cxn ang="0">
                    <a:pos x="31" y="8"/>
                  </a:cxn>
                  <a:cxn ang="0">
                    <a:pos x="34" y="2"/>
                  </a:cxn>
                  <a:cxn ang="0">
                    <a:pos x="32" y="1"/>
                  </a:cxn>
                  <a:cxn ang="0">
                    <a:pos x="21" y="4"/>
                  </a:cxn>
                  <a:cxn ang="0">
                    <a:pos x="26" y="9"/>
                  </a:cxn>
                  <a:cxn ang="0">
                    <a:pos x="17" y="14"/>
                  </a:cxn>
                  <a:cxn ang="0">
                    <a:pos x="5" y="14"/>
                  </a:cxn>
                  <a:cxn ang="0">
                    <a:pos x="6" y="22"/>
                  </a:cxn>
                  <a:cxn ang="0">
                    <a:pos x="12" y="30"/>
                  </a:cxn>
                  <a:cxn ang="0">
                    <a:pos x="9" y="40"/>
                  </a:cxn>
                  <a:cxn ang="0">
                    <a:pos x="1" y="47"/>
                  </a:cxn>
                  <a:cxn ang="0">
                    <a:pos x="12" y="56"/>
                  </a:cxn>
                  <a:cxn ang="0">
                    <a:pos x="32" y="48"/>
                  </a:cxn>
                  <a:cxn ang="0">
                    <a:pos x="46" y="45"/>
                  </a:cxn>
                  <a:cxn ang="0">
                    <a:pos x="46" y="19"/>
                  </a:cxn>
                  <a:cxn ang="0">
                    <a:pos x="45" y="17"/>
                  </a:cxn>
                </a:cxnLst>
                <a:rect l="0" t="0" r="r" b="b"/>
                <a:pathLst>
                  <a:path w="51" h="56">
                    <a:moveTo>
                      <a:pt x="45" y="17"/>
                    </a:moveTo>
                    <a:cubicBezTo>
                      <a:pt x="44" y="16"/>
                      <a:pt x="43" y="15"/>
                      <a:pt x="42" y="14"/>
                    </a:cubicBezTo>
                    <a:cubicBezTo>
                      <a:pt x="37" y="9"/>
                      <a:pt x="36" y="13"/>
                      <a:pt x="35" y="16"/>
                    </a:cubicBezTo>
                    <a:cubicBezTo>
                      <a:pt x="35" y="19"/>
                      <a:pt x="31" y="15"/>
                      <a:pt x="28" y="15"/>
                    </a:cubicBezTo>
                    <a:cubicBezTo>
                      <a:pt x="25" y="14"/>
                      <a:pt x="29" y="9"/>
                      <a:pt x="31" y="8"/>
                    </a:cubicBezTo>
                    <a:cubicBezTo>
                      <a:pt x="32" y="7"/>
                      <a:pt x="33" y="5"/>
                      <a:pt x="34" y="2"/>
                    </a:cubicBezTo>
                    <a:cubicBezTo>
                      <a:pt x="33" y="2"/>
                      <a:pt x="33" y="2"/>
                      <a:pt x="32" y="1"/>
                    </a:cubicBezTo>
                    <a:cubicBezTo>
                      <a:pt x="28" y="0"/>
                      <a:pt x="21" y="0"/>
                      <a:pt x="21" y="4"/>
                    </a:cubicBezTo>
                    <a:cubicBezTo>
                      <a:pt x="21" y="8"/>
                      <a:pt x="26" y="6"/>
                      <a:pt x="26" y="9"/>
                    </a:cubicBezTo>
                    <a:cubicBezTo>
                      <a:pt x="26" y="12"/>
                      <a:pt x="21" y="11"/>
                      <a:pt x="17" y="14"/>
                    </a:cubicBezTo>
                    <a:cubicBezTo>
                      <a:pt x="13" y="16"/>
                      <a:pt x="9" y="12"/>
                      <a:pt x="5" y="14"/>
                    </a:cubicBezTo>
                    <a:cubicBezTo>
                      <a:pt x="1" y="16"/>
                      <a:pt x="9" y="18"/>
                      <a:pt x="6" y="22"/>
                    </a:cubicBezTo>
                    <a:cubicBezTo>
                      <a:pt x="3" y="27"/>
                      <a:pt x="7" y="26"/>
                      <a:pt x="12" y="30"/>
                    </a:cubicBezTo>
                    <a:cubicBezTo>
                      <a:pt x="17" y="34"/>
                      <a:pt x="9" y="35"/>
                      <a:pt x="9" y="40"/>
                    </a:cubicBezTo>
                    <a:cubicBezTo>
                      <a:pt x="9" y="44"/>
                      <a:pt x="2" y="44"/>
                      <a:pt x="1" y="47"/>
                    </a:cubicBezTo>
                    <a:cubicBezTo>
                      <a:pt x="0" y="50"/>
                      <a:pt x="6" y="56"/>
                      <a:pt x="12" y="56"/>
                    </a:cubicBezTo>
                    <a:cubicBezTo>
                      <a:pt x="16" y="56"/>
                      <a:pt x="26" y="54"/>
                      <a:pt x="32" y="48"/>
                    </a:cubicBezTo>
                    <a:cubicBezTo>
                      <a:pt x="37" y="43"/>
                      <a:pt x="40" y="48"/>
                      <a:pt x="46" y="45"/>
                    </a:cubicBezTo>
                    <a:cubicBezTo>
                      <a:pt x="51" y="43"/>
                      <a:pt x="48" y="23"/>
                      <a:pt x="46" y="19"/>
                    </a:cubicBezTo>
                    <a:cubicBezTo>
                      <a:pt x="45" y="18"/>
                      <a:pt x="45" y="18"/>
                      <a:pt x="45" y="17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0" name="Freeform 131"/>
              <p:cNvSpPr>
                <a:spLocks noEditPoints="1"/>
              </p:cNvSpPr>
              <p:nvPr/>
            </p:nvSpPr>
            <p:spPr bwMode="auto">
              <a:xfrm>
                <a:off x="4183063" y="1739900"/>
                <a:ext cx="219075" cy="333375"/>
              </a:xfrm>
              <a:custGeom>
                <a:avLst/>
                <a:gdLst/>
                <a:ahLst/>
                <a:cxnLst>
                  <a:cxn ang="0">
                    <a:pos x="9" y="95"/>
                  </a:cxn>
                  <a:cxn ang="0">
                    <a:pos x="3" y="108"/>
                  </a:cxn>
                  <a:cxn ang="0">
                    <a:pos x="17" y="107"/>
                  </a:cxn>
                  <a:cxn ang="0">
                    <a:pos x="29" y="105"/>
                  </a:cxn>
                  <a:cxn ang="0">
                    <a:pos x="114" y="134"/>
                  </a:cxn>
                  <a:cxn ang="0">
                    <a:pos x="97" y="127"/>
                  </a:cxn>
                  <a:cxn ang="0">
                    <a:pos x="93" y="115"/>
                  </a:cxn>
                  <a:cxn ang="0">
                    <a:pos x="77" y="88"/>
                  </a:cxn>
                  <a:cxn ang="0">
                    <a:pos x="59" y="80"/>
                  </a:cxn>
                  <a:cxn ang="0">
                    <a:pos x="72" y="53"/>
                  </a:cxn>
                  <a:cxn ang="0">
                    <a:pos x="47" y="49"/>
                  </a:cxn>
                  <a:cxn ang="0">
                    <a:pos x="57" y="33"/>
                  </a:cxn>
                  <a:cxn ang="0">
                    <a:pos x="40" y="37"/>
                  </a:cxn>
                  <a:cxn ang="0">
                    <a:pos x="28" y="54"/>
                  </a:cxn>
                  <a:cxn ang="0">
                    <a:pos x="18" y="55"/>
                  </a:cxn>
                  <a:cxn ang="0">
                    <a:pos x="22" y="70"/>
                  </a:cxn>
                  <a:cxn ang="0">
                    <a:pos x="19" y="83"/>
                  </a:cxn>
                  <a:cxn ang="0">
                    <a:pos x="32" y="87"/>
                  </a:cxn>
                  <a:cxn ang="0">
                    <a:pos x="39" y="86"/>
                  </a:cxn>
                  <a:cxn ang="0">
                    <a:pos x="51" y="96"/>
                  </a:cxn>
                  <a:cxn ang="0">
                    <a:pos x="56" y="106"/>
                  </a:cxn>
                  <a:cxn ang="0">
                    <a:pos x="58" y="121"/>
                  </a:cxn>
                  <a:cxn ang="0">
                    <a:pos x="43" y="123"/>
                  </a:cxn>
                  <a:cxn ang="0">
                    <a:pos x="46" y="134"/>
                  </a:cxn>
                  <a:cxn ang="0">
                    <a:pos x="40" y="147"/>
                  </a:cxn>
                  <a:cxn ang="0">
                    <a:pos x="58" y="150"/>
                  </a:cxn>
                  <a:cxn ang="0">
                    <a:pos x="47" y="154"/>
                  </a:cxn>
                  <a:cxn ang="0">
                    <a:pos x="41" y="167"/>
                  </a:cxn>
                  <a:cxn ang="0">
                    <a:pos x="54" y="164"/>
                  </a:cxn>
                  <a:cxn ang="0">
                    <a:pos x="71" y="160"/>
                  </a:cxn>
                  <a:cxn ang="0">
                    <a:pos x="93" y="160"/>
                  </a:cxn>
                  <a:cxn ang="0">
                    <a:pos x="104" y="151"/>
                  </a:cxn>
                  <a:cxn ang="0">
                    <a:pos x="114" y="134"/>
                  </a:cxn>
                  <a:cxn ang="0">
                    <a:pos x="21" y="40"/>
                  </a:cxn>
                  <a:cxn ang="0">
                    <a:pos x="78" y="14"/>
                  </a:cxn>
                  <a:cxn ang="0">
                    <a:pos x="78" y="14"/>
                  </a:cxn>
                </a:cxnLst>
                <a:rect l="0" t="0" r="r" b="b"/>
                <a:pathLst>
                  <a:path w="114" h="174">
                    <a:moveTo>
                      <a:pt x="23" y="92"/>
                    </a:moveTo>
                    <a:cubicBezTo>
                      <a:pt x="18" y="88"/>
                      <a:pt x="13" y="95"/>
                      <a:pt x="9" y="95"/>
                    </a:cubicBezTo>
                    <a:cubicBezTo>
                      <a:pt x="8" y="98"/>
                      <a:pt x="7" y="100"/>
                      <a:pt x="6" y="101"/>
                    </a:cubicBezTo>
                    <a:cubicBezTo>
                      <a:pt x="4" y="102"/>
                      <a:pt x="0" y="107"/>
                      <a:pt x="3" y="108"/>
                    </a:cubicBezTo>
                    <a:cubicBezTo>
                      <a:pt x="6" y="108"/>
                      <a:pt x="10" y="112"/>
                      <a:pt x="10" y="109"/>
                    </a:cubicBezTo>
                    <a:cubicBezTo>
                      <a:pt x="11" y="106"/>
                      <a:pt x="12" y="102"/>
                      <a:pt x="17" y="107"/>
                    </a:cubicBezTo>
                    <a:cubicBezTo>
                      <a:pt x="18" y="108"/>
                      <a:pt x="19" y="109"/>
                      <a:pt x="20" y="110"/>
                    </a:cubicBezTo>
                    <a:cubicBezTo>
                      <a:pt x="21" y="108"/>
                      <a:pt x="26" y="108"/>
                      <a:pt x="29" y="105"/>
                    </a:cubicBezTo>
                    <a:cubicBezTo>
                      <a:pt x="32" y="102"/>
                      <a:pt x="27" y="97"/>
                      <a:pt x="23" y="92"/>
                    </a:cubicBezTo>
                    <a:close/>
                    <a:moveTo>
                      <a:pt x="114" y="134"/>
                    </a:moveTo>
                    <a:cubicBezTo>
                      <a:pt x="114" y="129"/>
                      <a:pt x="103" y="125"/>
                      <a:pt x="102" y="128"/>
                    </a:cubicBezTo>
                    <a:cubicBezTo>
                      <a:pt x="101" y="131"/>
                      <a:pt x="98" y="130"/>
                      <a:pt x="97" y="127"/>
                    </a:cubicBezTo>
                    <a:cubicBezTo>
                      <a:pt x="95" y="124"/>
                      <a:pt x="98" y="121"/>
                      <a:pt x="96" y="121"/>
                    </a:cubicBezTo>
                    <a:cubicBezTo>
                      <a:pt x="95" y="121"/>
                      <a:pt x="92" y="117"/>
                      <a:pt x="93" y="115"/>
                    </a:cubicBezTo>
                    <a:cubicBezTo>
                      <a:pt x="93" y="113"/>
                      <a:pt x="90" y="103"/>
                      <a:pt x="84" y="101"/>
                    </a:cubicBezTo>
                    <a:cubicBezTo>
                      <a:pt x="79" y="100"/>
                      <a:pt x="78" y="92"/>
                      <a:pt x="77" y="88"/>
                    </a:cubicBezTo>
                    <a:cubicBezTo>
                      <a:pt x="76" y="83"/>
                      <a:pt x="72" y="86"/>
                      <a:pt x="69" y="82"/>
                    </a:cubicBezTo>
                    <a:cubicBezTo>
                      <a:pt x="66" y="78"/>
                      <a:pt x="62" y="80"/>
                      <a:pt x="59" y="80"/>
                    </a:cubicBezTo>
                    <a:cubicBezTo>
                      <a:pt x="57" y="80"/>
                      <a:pt x="59" y="76"/>
                      <a:pt x="63" y="73"/>
                    </a:cubicBezTo>
                    <a:cubicBezTo>
                      <a:pt x="67" y="70"/>
                      <a:pt x="72" y="56"/>
                      <a:pt x="72" y="53"/>
                    </a:cubicBezTo>
                    <a:cubicBezTo>
                      <a:pt x="72" y="50"/>
                      <a:pt x="54" y="51"/>
                      <a:pt x="51" y="52"/>
                    </a:cubicBezTo>
                    <a:cubicBezTo>
                      <a:pt x="48" y="54"/>
                      <a:pt x="44" y="50"/>
                      <a:pt x="47" y="49"/>
                    </a:cubicBezTo>
                    <a:cubicBezTo>
                      <a:pt x="50" y="47"/>
                      <a:pt x="56" y="42"/>
                      <a:pt x="56" y="39"/>
                    </a:cubicBezTo>
                    <a:cubicBezTo>
                      <a:pt x="55" y="37"/>
                      <a:pt x="60" y="35"/>
                      <a:pt x="57" y="33"/>
                    </a:cubicBezTo>
                    <a:cubicBezTo>
                      <a:pt x="55" y="30"/>
                      <a:pt x="54" y="35"/>
                      <a:pt x="52" y="37"/>
                    </a:cubicBezTo>
                    <a:cubicBezTo>
                      <a:pt x="50" y="39"/>
                      <a:pt x="45" y="38"/>
                      <a:pt x="40" y="37"/>
                    </a:cubicBezTo>
                    <a:cubicBezTo>
                      <a:pt x="35" y="36"/>
                      <a:pt x="33" y="44"/>
                      <a:pt x="33" y="47"/>
                    </a:cubicBezTo>
                    <a:cubicBezTo>
                      <a:pt x="33" y="50"/>
                      <a:pt x="27" y="52"/>
                      <a:pt x="28" y="54"/>
                    </a:cubicBezTo>
                    <a:cubicBezTo>
                      <a:pt x="29" y="57"/>
                      <a:pt x="27" y="59"/>
                      <a:pt x="25" y="58"/>
                    </a:cubicBezTo>
                    <a:cubicBezTo>
                      <a:pt x="24" y="56"/>
                      <a:pt x="22" y="52"/>
                      <a:pt x="18" y="55"/>
                    </a:cubicBezTo>
                    <a:cubicBezTo>
                      <a:pt x="15" y="58"/>
                      <a:pt x="22" y="61"/>
                      <a:pt x="27" y="62"/>
                    </a:cubicBezTo>
                    <a:cubicBezTo>
                      <a:pt x="31" y="62"/>
                      <a:pt x="23" y="65"/>
                      <a:pt x="22" y="70"/>
                    </a:cubicBezTo>
                    <a:cubicBezTo>
                      <a:pt x="22" y="75"/>
                      <a:pt x="28" y="73"/>
                      <a:pt x="28" y="76"/>
                    </a:cubicBezTo>
                    <a:cubicBezTo>
                      <a:pt x="29" y="79"/>
                      <a:pt x="19" y="80"/>
                      <a:pt x="19" y="83"/>
                    </a:cubicBezTo>
                    <a:cubicBezTo>
                      <a:pt x="19" y="86"/>
                      <a:pt x="25" y="82"/>
                      <a:pt x="27" y="80"/>
                    </a:cubicBezTo>
                    <a:cubicBezTo>
                      <a:pt x="30" y="79"/>
                      <a:pt x="26" y="88"/>
                      <a:pt x="32" y="87"/>
                    </a:cubicBezTo>
                    <a:cubicBezTo>
                      <a:pt x="38" y="86"/>
                      <a:pt x="36" y="78"/>
                      <a:pt x="38" y="78"/>
                    </a:cubicBezTo>
                    <a:cubicBezTo>
                      <a:pt x="40" y="79"/>
                      <a:pt x="37" y="83"/>
                      <a:pt x="39" y="86"/>
                    </a:cubicBezTo>
                    <a:cubicBezTo>
                      <a:pt x="41" y="90"/>
                      <a:pt x="35" y="95"/>
                      <a:pt x="35" y="97"/>
                    </a:cubicBezTo>
                    <a:cubicBezTo>
                      <a:pt x="35" y="100"/>
                      <a:pt x="47" y="100"/>
                      <a:pt x="51" y="96"/>
                    </a:cubicBezTo>
                    <a:cubicBezTo>
                      <a:pt x="55" y="92"/>
                      <a:pt x="57" y="96"/>
                      <a:pt x="54" y="99"/>
                    </a:cubicBezTo>
                    <a:cubicBezTo>
                      <a:pt x="52" y="102"/>
                      <a:pt x="53" y="105"/>
                      <a:pt x="56" y="106"/>
                    </a:cubicBezTo>
                    <a:cubicBezTo>
                      <a:pt x="59" y="107"/>
                      <a:pt x="61" y="108"/>
                      <a:pt x="59" y="110"/>
                    </a:cubicBezTo>
                    <a:cubicBezTo>
                      <a:pt x="58" y="113"/>
                      <a:pt x="59" y="118"/>
                      <a:pt x="58" y="121"/>
                    </a:cubicBezTo>
                    <a:cubicBezTo>
                      <a:pt x="57" y="123"/>
                      <a:pt x="47" y="123"/>
                      <a:pt x="47" y="121"/>
                    </a:cubicBezTo>
                    <a:cubicBezTo>
                      <a:pt x="46" y="119"/>
                      <a:pt x="42" y="121"/>
                      <a:pt x="43" y="123"/>
                    </a:cubicBezTo>
                    <a:cubicBezTo>
                      <a:pt x="44" y="125"/>
                      <a:pt x="39" y="128"/>
                      <a:pt x="40" y="130"/>
                    </a:cubicBezTo>
                    <a:cubicBezTo>
                      <a:pt x="40" y="132"/>
                      <a:pt x="46" y="132"/>
                      <a:pt x="46" y="134"/>
                    </a:cubicBezTo>
                    <a:cubicBezTo>
                      <a:pt x="47" y="137"/>
                      <a:pt x="42" y="140"/>
                      <a:pt x="36" y="142"/>
                    </a:cubicBezTo>
                    <a:cubicBezTo>
                      <a:pt x="29" y="144"/>
                      <a:pt x="37" y="149"/>
                      <a:pt x="40" y="147"/>
                    </a:cubicBezTo>
                    <a:cubicBezTo>
                      <a:pt x="43" y="144"/>
                      <a:pt x="42" y="148"/>
                      <a:pt x="47" y="148"/>
                    </a:cubicBezTo>
                    <a:cubicBezTo>
                      <a:pt x="51" y="148"/>
                      <a:pt x="54" y="152"/>
                      <a:pt x="58" y="150"/>
                    </a:cubicBezTo>
                    <a:cubicBezTo>
                      <a:pt x="63" y="148"/>
                      <a:pt x="63" y="150"/>
                      <a:pt x="59" y="153"/>
                    </a:cubicBezTo>
                    <a:cubicBezTo>
                      <a:pt x="56" y="155"/>
                      <a:pt x="50" y="152"/>
                      <a:pt x="47" y="154"/>
                    </a:cubicBezTo>
                    <a:cubicBezTo>
                      <a:pt x="44" y="156"/>
                      <a:pt x="30" y="169"/>
                      <a:pt x="33" y="172"/>
                    </a:cubicBezTo>
                    <a:cubicBezTo>
                      <a:pt x="34" y="174"/>
                      <a:pt x="36" y="169"/>
                      <a:pt x="41" y="167"/>
                    </a:cubicBezTo>
                    <a:cubicBezTo>
                      <a:pt x="46" y="165"/>
                      <a:pt x="47" y="169"/>
                      <a:pt x="49" y="169"/>
                    </a:cubicBezTo>
                    <a:cubicBezTo>
                      <a:pt x="52" y="169"/>
                      <a:pt x="52" y="163"/>
                      <a:pt x="54" y="164"/>
                    </a:cubicBezTo>
                    <a:cubicBezTo>
                      <a:pt x="56" y="164"/>
                      <a:pt x="58" y="162"/>
                      <a:pt x="62" y="163"/>
                    </a:cubicBezTo>
                    <a:cubicBezTo>
                      <a:pt x="66" y="163"/>
                      <a:pt x="69" y="162"/>
                      <a:pt x="71" y="160"/>
                    </a:cubicBezTo>
                    <a:cubicBezTo>
                      <a:pt x="73" y="159"/>
                      <a:pt x="79" y="164"/>
                      <a:pt x="80" y="162"/>
                    </a:cubicBezTo>
                    <a:cubicBezTo>
                      <a:pt x="82" y="161"/>
                      <a:pt x="89" y="160"/>
                      <a:pt x="93" y="160"/>
                    </a:cubicBezTo>
                    <a:cubicBezTo>
                      <a:pt x="97" y="160"/>
                      <a:pt x="106" y="156"/>
                      <a:pt x="109" y="154"/>
                    </a:cubicBezTo>
                    <a:cubicBezTo>
                      <a:pt x="111" y="151"/>
                      <a:pt x="107" y="151"/>
                      <a:pt x="104" y="151"/>
                    </a:cubicBezTo>
                    <a:cubicBezTo>
                      <a:pt x="100" y="152"/>
                      <a:pt x="101" y="148"/>
                      <a:pt x="105" y="145"/>
                    </a:cubicBezTo>
                    <a:cubicBezTo>
                      <a:pt x="108" y="141"/>
                      <a:pt x="114" y="139"/>
                      <a:pt x="114" y="134"/>
                    </a:cubicBezTo>
                    <a:close/>
                    <a:moveTo>
                      <a:pt x="14" y="50"/>
                    </a:moveTo>
                    <a:cubicBezTo>
                      <a:pt x="18" y="50"/>
                      <a:pt x="23" y="42"/>
                      <a:pt x="21" y="40"/>
                    </a:cubicBezTo>
                    <a:cubicBezTo>
                      <a:pt x="19" y="38"/>
                      <a:pt x="10" y="50"/>
                      <a:pt x="14" y="50"/>
                    </a:cubicBezTo>
                    <a:close/>
                    <a:moveTo>
                      <a:pt x="78" y="14"/>
                    </a:moveTo>
                    <a:cubicBezTo>
                      <a:pt x="81" y="11"/>
                      <a:pt x="84" y="0"/>
                      <a:pt x="80" y="1"/>
                    </a:cubicBezTo>
                    <a:cubicBezTo>
                      <a:pt x="76" y="3"/>
                      <a:pt x="77" y="15"/>
                      <a:pt x="78" y="14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1" name="Freeform 132"/>
              <p:cNvSpPr>
                <a:spLocks noEditPoints="1"/>
              </p:cNvSpPr>
              <p:nvPr/>
            </p:nvSpPr>
            <p:spPr bwMode="auto">
              <a:xfrm>
                <a:off x="4183063" y="1739900"/>
                <a:ext cx="219075" cy="333375"/>
              </a:xfrm>
              <a:custGeom>
                <a:avLst/>
                <a:gdLst/>
                <a:ahLst/>
                <a:cxnLst>
                  <a:cxn ang="0">
                    <a:pos x="9" y="95"/>
                  </a:cxn>
                  <a:cxn ang="0">
                    <a:pos x="3" y="108"/>
                  </a:cxn>
                  <a:cxn ang="0">
                    <a:pos x="17" y="107"/>
                  </a:cxn>
                  <a:cxn ang="0">
                    <a:pos x="29" y="105"/>
                  </a:cxn>
                  <a:cxn ang="0">
                    <a:pos x="114" y="134"/>
                  </a:cxn>
                  <a:cxn ang="0">
                    <a:pos x="97" y="127"/>
                  </a:cxn>
                  <a:cxn ang="0">
                    <a:pos x="93" y="115"/>
                  </a:cxn>
                  <a:cxn ang="0">
                    <a:pos x="77" y="88"/>
                  </a:cxn>
                  <a:cxn ang="0">
                    <a:pos x="59" y="80"/>
                  </a:cxn>
                  <a:cxn ang="0">
                    <a:pos x="72" y="53"/>
                  </a:cxn>
                  <a:cxn ang="0">
                    <a:pos x="47" y="49"/>
                  </a:cxn>
                  <a:cxn ang="0">
                    <a:pos x="57" y="33"/>
                  </a:cxn>
                  <a:cxn ang="0">
                    <a:pos x="40" y="37"/>
                  </a:cxn>
                  <a:cxn ang="0">
                    <a:pos x="28" y="54"/>
                  </a:cxn>
                  <a:cxn ang="0">
                    <a:pos x="18" y="55"/>
                  </a:cxn>
                  <a:cxn ang="0">
                    <a:pos x="22" y="70"/>
                  </a:cxn>
                  <a:cxn ang="0">
                    <a:pos x="19" y="83"/>
                  </a:cxn>
                  <a:cxn ang="0">
                    <a:pos x="32" y="87"/>
                  </a:cxn>
                  <a:cxn ang="0">
                    <a:pos x="39" y="86"/>
                  </a:cxn>
                  <a:cxn ang="0">
                    <a:pos x="51" y="96"/>
                  </a:cxn>
                  <a:cxn ang="0">
                    <a:pos x="56" y="106"/>
                  </a:cxn>
                  <a:cxn ang="0">
                    <a:pos x="58" y="121"/>
                  </a:cxn>
                  <a:cxn ang="0">
                    <a:pos x="43" y="123"/>
                  </a:cxn>
                  <a:cxn ang="0">
                    <a:pos x="46" y="134"/>
                  </a:cxn>
                  <a:cxn ang="0">
                    <a:pos x="40" y="147"/>
                  </a:cxn>
                  <a:cxn ang="0">
                    <a:pos x="58" y="150"/>
                  </a:cxn>
                  <a:cxn ang="0">
                    <a:pos x="47" y="154"/>
                  </a:cxn>
                  <a:cxn ang="0">
                    <a:pos x="41" y="167"/>
                  </a:cxn>
                  <a:cxn ang="0">
                    <a:pos x="54" y="164"/>
                  </a:cxn>
                  <a:cxn ang="0">
                    <a:pos x="71" y="160"/>
                  </a:cxn>
                  <a:cxn ang="0">
                    <a:pos x="93" y="160"/>
                  </a:cxn>
                  <a:cxn ang="0">
                    <a:pos x="104" y="151"/>
                  </a:cxn>
                  <a:cxn ang="0">
                    <a:pos x="114" y="134"/>
                  </a:cxn>
                  <a:cxn ang="0">
                    <a:pos x="21" y="40"/>
                  </a:cxn>
                  <a:cxn ang="0">
                    <a:pos x="78" y="14"/>
                  </a:cxn>
                  <a:cxn ang="0">
                    <a:pos x="78" y="14"/>
                  </a:cxn>
                </a:cxnLst>
                <a:rect l="0" t="0" r="r" b="b"/>
                <a:pathLst>
                  <a:path w="114" h="174">
                    <a:moveTo>
                      <a:pt x="23" y="92"/>
                    </a:moveTo>
                    <a:cubicBezTo>
                      <a:pt x="18" y="88"/>
                      <a:pt x="13" y="95"/>
                      <a:pt x="9" y="95"/>
                    </a:cubicBezTo>
                    <a:cubicBezTo>
                      <a:pt x="8" y="98"/>
                      <a:pt x="7" y="100"/>
                      <a:pt x="6" y="101"/>
                    </a:cubicBezTo>
                    <a:cubicBezTo>
                      <a:pt x="4" y="102"/>
                      <a:pt x="0" y="107"/>
                      <a:pt x="3" y="108"/>
                    </a:cubicBezTo>
                    <a:cubicBezTo>
                      <a:pt x="6" y="108"/>
                      <a:pt x="10" y="112"/>
                      <a:pt x="10" y="109"/>
                    </a:cubicBezTo>
                    <a:cubicBezTo>
                      <a:pt x="11" y="106"/>
                      <a:pt x="12" y="102"/>
                      <a:pt x="17" y="107"/>
                    </a:cubicBezTo>
                    <a:cubicBezTo>
                      <a:pt x="18" y="108"/>
                      <a:pt x="19" y="109"/>
                      <a:pt x="20" y="110"/>
                    </a:cubicBezTo>
                    <a:cubicBezTo>
                      <a:pt x="21" y="108"/>
                      <a:pt x="26" y="108"/>
                      <a:pt x="29" y="105"/>
                    </a:cubicBezTo>
                    <a:cubicBezTo>
                      <a:pt x="32" y="102"/>
                      <a:pt x="27" y="97"/>
                      <a:pt x="23" y="92"/>
                    </a:cubicBezTo>
                    <a:close/>
                    <a:moveTo>
                      <a:pt x="114" y="134"/>
                    </a:moveTo>
                    <a:cubicBezTo>
                      <a:pt x="114" y="129"/>
                      <a:pt x="103" y="125"/>
                      <a:pt x="102" y="128"/>
                    </a:cubicBezTo>
                    <a:cubicBezTo>
                      <a:pt x="101" y="131"/>
                      <a:pt x="98" y="130"/>
                      <a:pt x="97" y="127"/>
                    </a:cubicBezTo>
                    <a:cubicBezTo>
                      <a:pt x="95" y="124"/>
                      <a:pt x="98" y="121"/>
                      <a:pt x="96" y="121"/>
                    </a:cubicBezTo>
                    <a:cubicBezTo>
                      <a:pt x="95" y="121"/>
                      <a:pt x="92" y="117"/>
                      <a:pt x="93" y="115"/>
                    </a:cubicBezTo>
                    <a:cubicBezTo>
                      <a:pt x="93" y="113"/>
                      <a:pt x="90" y="103"/>
                      <a:pt x="84" y="101"/>
                    </a:cubicBezTo>
                    <a:cubicBezTo>
                      <a:pt x="79" y="100"/>
                      <a:pt x="78" y="92"/>
                      <a:pt x="77" y="88"/>
                    </a:cubicBezTo>
                    <a:cubicBezTo>
                      <a:pt x="76" y="83"/>
                      <a:pt x="72" y="86"/>
                      <a:pt x="69" y="82"/>
                    </a:cubicBezTo>
                    <a:cubicBezTo>
                      <a:pt x="66" y="78"/>
                      <a:pt x="62" y="80"/>
                      <a:pt x="59" y="80"/>
                    </a:cubicBezTo>
                    <a:cubicBezTo>
                      <a:pt x="57" y="80"/>
                      <a:pt x="59" y="76"/>
                      <a:pt x="63" y="73"/>
                    </a:cubicBezTo>
                    <a:cubicBezTo>
                      <a:pt x="67" y="70"/>
                      <a:pt x="72" y="56"/>
                      <a:pt x="72" y="53"/>
                    </a:cubicBezTo>
                    <a:cubicBezTo>
                      <a:pt x="72" y="50"/>
                      <a:pt x="54" y="51"/>
                      <a:pt x="51" y="52"/>
                    </a:cubicBezTo>
                    <a:cubicBezTo>
                      <a:pt x="48" y="54"/>
                      <a:pt x="44" y="50"/>
                      <a:pt x="47" y="49"/>
                    </a:cubicBezTo>
                    <a:cubicBezTo>
                      <a:pt x="50" y="47"/>
                      <a:pt x="56" y="42"/>
                      <a:pt x="56" y="39"/>
                    </a:cubicBezTo>
                    <a:cubicBezTo>
                      <a:pt x="55" y="37"/>
                      <a:pt x="60" y="35"/>
                      <a:pt x="57" y="33"/>
                    </a:cubicBezTo>
                    <a:cubicBezTo>
                      <a:pt x="55" y="30"/>
                      <a:pt x="54" y="35"/>
                      <a:pt x="52" y="37"/>
                    </a:cubicBezTo>
                    <a:cubicBezTo>
                      <a:pt x="50" y="39"/>
                      <a:pt x="45" y="38"/>
                      <a:pt x="40" y="37"/>
                    </a:cubicBezTo>
                    <a:cubicBezTo>
                      <a:pt x="35" y="36"/>
                      <a:pt x="33" y="44"/>
                      <a:pt x="33" y="47"/>
                    </a:cubicBezTo>
                    <a:cubicBezTo>
                      <a:pt x="33" y="50"/>
                      <a:pt x="27" y="52"/>
                      <a:pt x="28" y="54"/>
                    </a:cubicBezTo>
                    <a:cubicBezTo>
                      <a:pt x="29" y="57"/>
                      <a:pt x="27" y="59"/>
                      <a:pt x="25" y="58"/>
                    </a:cubicBezTo>
                    <a:cubicBezTo>
                      <a:pt x="24" y="56"/>
                      <a:pt x="22" y="52"/>
                      <a:pt x="18" y="55"/>
                    </a:cubicBezTo>
                    <a:cubicBezTo>
                      <a:pt x="15" y="58"/>
                      <a:pt x="22" y="61"/>
                      <a:pt x="27" y="62"/>
                    </a:cubicBezTo>
                    <a:cubicBezTo>
                      <a:pt x="31" y="62"/>
                      <a:pt x="23" y="65"/>
                      <a:pt x="22" y="70"/>
                    </a:cubicBezTo>
                    <a:cubicBezTo>
                      <a:pt x="22" y="75"/>
                      <a:pt x="28" y="73"/>
                      <a:pt x="28" y="76"/>
                    </a:cubicBezTo>
                    <a:cubicBezTo>
                      <a:pt x="29" y="79"/>
                      <a:pt x="19" y="80"/>
                      <a:pt x="19" y="83"/>
                    </a:cubicBezTo>
                    <a:cubicBezTo>
                      <a:pt x="19" y="86"/>
                      <a:pt x="25" y="82"/>
                      <a:pt x="27" y="80"/>
                    </a:cubicBezTo>
                    <a:cubicBezTo>
                      <a:pt x="30" y="79"/>
                      <a:pt x="26" y="88"/>
                      <a:pt x="32" y="87"/>
                    </a:cubicBezTo>
                    <a:cubicBezTo>
                      <a:pt x="38" y="86"/>
                      <a:pt x="36" y="78"/>
                      <a:pt x="38" y="78"/>
                    </a:cubicBezTo>
                    <a:cubicBezTo>
                      <a:pt x="40" y="79"/>
                      <a:pt x="37" y="83"/>
                      <a:pt x="39" y="86"/>
                    </a:cubicBezTo>
                    <a:cubicBezTo>
                      <a:pt x="41" y="90"/>
                      <a:pt x="35" y="95"/>
                      <a:pt x="35" y="97"/>
                    </a:cubicBezTo>
                    <a:cubicBezTo>
                      <a:pt x="35" y="100"/>
                      <a:pt x="47" y="100"/>
                      <a:pt x="51" y="96"/>
                    </a:cubicBezTo>
                    <a:cubicBezTo>
                      <a:pt x="55" y="92"/>
                      <a:pt x="57" y="96"/>
                      <a:pt x="54" y="99"/>
                    </a:cubicBezTo>
                    <a:cubicBezTo>
                      <a:pt x="52" y="102"/>
                      <a:pt x="53" y="105"/>
                      <a:pt x="56" y="106"/>
                    </a:cubicBezTo>
                    <a:cubicBezTo>
                      <a:pt x="59" y="107"/>
                      <a:pt x="61" y="108"/>
                      <a:pt x="59" y="110"/>
                    </a:cubicBezTo>
                    <a:cubicBezTo>
                      <a:pt x="58" y="113"/>
                      <a:pt x="59" y="118"/>
                      <a:pt x="58" y="121"/>
                    </a:cubicBezTo>
                    <a:cubicBezTo>
                      <a:pt x="57" y="123"/>
                      <a:pt x="47" y="123"/>
                      <a:pt x="47" y="121"/>
                    </a:cubicBezTo>
                    <a:cubicBezTo>
                      <a:pt x="46" y="119"/>
                      <a:pt x="42" y="121"/>
                      <a:pt x="43" y="123"/>
                    </a:cubicBezTo>
                    <a:cubicBezTo>
                      <a:pt x="44" y="125"/>
                      <a:pt x="39" y="128"/>
                      <a:pt x="40" y="130"/>
                    </a:cubicBezTo>
                    <a:cubicBezTo>
                      <a:pt x="40" y="132"/>
                      <a:pt x="46" y="132"/>
                      <a:pt x="46" y="134"/>
                    </a:cubicBezTo>
                    <a:cubicBezTo>
                      <a:pt x="47" y="137"/>
                      <a:pt x="42" y="140"/>
                      <a:pt x="36" y="142"/>
                    </a:cubicBezTo>
                    <a:cubicBezTo>
                      <a:pt x="29" y="144"/>
                      <a:pt x="37" y="149"/>
                      <a:pt x="40" y="147"/>
                    </a:cubicBezTo>
                    <a:cubicBezTo>
                      <a:pt x="43" y="144"/>
                      <a:pt x="42" y="148"/>
                      <a:pt x="47" y="148"/>
                    </a:cubicBezTo>
                    <a:cubicBezTo>
                      <a:pt x="51" y="148"/>
                      <a:pt x="54" y="152"/>
                      <a:pt x="58" y="150"/>
                    </a:cubicBezTo>
                    <a:cubicBezTo>
                      <a:pt x="63" y="148"/>
                      <a:pt x="63" y="150"/>
                      <a:pt x="59" y="153"/>
                    </a:cubicBezTo>
                    <a:cubicBezTo>
                      <a:pt x="56" y="155"/>
                      <a:pt x="50" y="152"/>
                      <a:pt x="47" y="154"/>
                    </a:cubicBezTo>
                    <a:cubicBezTo>
                      <a:pt x="44" y="156"/>
                      <a:pt x="30" y="169"/>
                      <a:pt x="33" y="172"/>
                    </a:cubicBezTo>
                    <a:cubicBezTo>
                      <a:pt x="34" y="174"/>
                      <a:pt x="36" y="169"/>
                      <a:pt x="41" y="167"/>
                    </a:cubicBezTo>
                    <a:cubicBezTo>
                      <a:pt x="46" y="165"/>
                      <a:pt x="47" y="169"/>
                      <a:pt x="49" y="169"/>
                    </a:cubicBezTo>
                    <a:cubicBezTo>
                      <a:pt x="52" y="169"/>
                      <a:pt x="52" y="163"/>
                      <a:pt x="54" y="164"/>
                    </a:cubicBezTo>
                    <a:cubicBezTo>
                      <a:pt x="56" y="164"/>
                      <a:pt x="58" y="162"/>
                      <a:pt x="62" y="163"/>
                    </a:cubicBezTo>
                    <a:cubicBezTo>
                      <a:pt x="66" y="163"/>
                      <a:pt x="69" y="162"/>
                      <a:pt x="71" y="160"/>
                    </a:cubicBezTo>
                    <a:cubicBezTo>
                      <a:pt x="73" y="159"/>
                      <a:pt x="79" y="164"/>
                      <a:pt x="80" y="162"/>
                    </a:cubicBezTo>
                    <a:cubicBezTo>
                      <a:pt x="82" y="161"/>
                      <a:pt x="89" y="160"/>
                      <a:pt x="93" y="160"/>
                    </a:cubicBezTo>
                    <a:cubicBezTo>
                      <a:pt x="97" y="160"/>
                      <a:pt x="106" y="156"/>
                      <a:pt x="109" y="154"/>
                    </a:cubicBezTo>
                    <a:cubicBezTo>
                      <a:pt x="111" y="151"/>
                      <a:pt x="107" y="151"/>
                      <a:pt x="104" y="151"/>
                    </a:cubicBezTo>
                    <a:cubicBezTo>
                      <a:pt x="100" y="152"/>
                      <a:pt x="101" y="148"/>
                      <a:pt x="105" y="145"/>
                    </a:cubicBezTo>
                    <a:cubicBezTo>
                      <a:pt x="108" y="141"/>
                      <a:pt x="114" y="139"/>
                      <a:pt x="114" y="134"/>
                    </a:cubicBezTo>
                    <a:close/>
                    <a:moveTo>
                      <a:pt x="14" y="50"/>
                    </a:moveTo>
                    <a:cubicBezTo>
                      <a:pt x="18" y="50"/>
                      <a:pt x="23" y="42"/>
                      <a:pt x="21" y="40"/>
                    </a:cubicBezTo>
                    <a:cubicBezTo>
                      <a:pt x="19" y="38"/>
                      <a:pt x="10" y="50"/>
                      <a:pt x="14" y="50"/>
                    </a:cubicBezTo>
                    <a:close/>
                    <a:moveTo>
                      <a:pt x="78" y="14"/>
                    </a:moveTo>
                    <a:cubicBezTo>
                      <a:pt x="81" y="11"/>
                      <a:pt x="84" y="0"/>
                      <a:pt x="80" y="1"/>
                    </a:cubicBezTo>
                    <a:cubicBezTo>
                      <a:pt x="76" y="3"/>
                      <a:pt x="77" y="15"/>
                      <a:pt x="78" y="14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2" name="Freeform 133"/>
              <p:cNvSpPr>
                <a:spLocks noEditPoints="1"/>
              </p:cNvSpPr>
              <p:nvPr/>
            </p:nvSpPr>
            <p:spPr bwMode="auto">
              <a:xfrm>
                <a:off x="4535488" y="1836738"/>
                <a:ext cx="103188" cy="98425"/>
              </a:xfrm>
              <a:custGeom>
                <a:avLst/>
                <a:gdLst/>
                <a:ahLst/>
                <a:cxnLst>
                  <a:cxn ang="0">
                    <a:pos x="27" y="20"/>
                  </a:cxn>
                  <a:cxn ang="0">
                    <a:pos x="27" y="12"/>
                  </a:cxn>
                  <a:cxn ang="0">
                    <a:pos x="28" y="2"/>
                  </a:cxn>
                  <a:cxn ang="0">
                    <a:pos x="20" y="7"/>
                  </a:cxn>
                  <a:cxn ang="0">
                    <a:pos x="13" y="10"/>
                  </a:cxn>
                  <a:cxn ang="0">
                    <a:pos x="14" y="15"/>
                  </a:cxn>
                  <a:cxn ang="0">
                    <a:pos x="7" y="12"/>
                  </a:cxn>
                  <a:cxn ang="0">
                    <a:pos x="2" y="20"/>
                  </a:cxn>
                  <a:cxn ang="0">
                    <a:pos x="2" y="33"/>
                  </a:cxn>
                  <a:cxn ang="0">
                    <a:pos x="6" y="43"/>
                  </a:cxn>
                  <a:cxn ang="0">
                    <a:pos x="8" y="48"/>
                  </a:cxn>
                  <a:cxn ang="0">
                    <a:pos x="18" y="49"/>
                  </a:cxn>
                  <a:cxn ang="0">
                    <a:pos x="22" y="48"/>
                  </a:cxn>
                  <a:cxn ang="0">
                    <a:pos x="18" y="42"/>
                  </a:cxn>
                  <a:cxn ang="0">
                    <a:pos x="24" y="44"/>
                  </a:cxn>
                  <a:cxn ang="0">
                    <a:pos x="32" y="43"/>
                  </a:cxn>
                  <a:cxn ang="0">
                    <a:pos x="28" y="36"/>
                  </a:cxn>
                  <a:cxn ang="0">
                    <a:pos x="22" y="36"/>
                  </a:cxn>
                  <a:cxn ang="0">
                    <a:pos x="26" y="29"/>
                  </a:cxn>
                  <a:cxn ang="0">
                    <a:pos x="33" y="25"/>
                  </a:cxn>
                  <a:cxn ang="0">
                    <a:pos x="27" y="20"/>
                  </a:cxn>
                  <a:cxn ang="0">
                    <a:pos x="53" y="30"/>
                  </a:cxn>
                  <a:cxn ang="0">
                    <a:pos x="49" y="32"/>
                  </a:cxn>
                  <a:cxn ang="0">
                    <a:pos x="45" y="30"/>
                  </a:cxn>
                  <a:cxn ang="0">
                    <a:pos x="38" y="33"/>
                  </a:cxn>
                  <a:cxn ang="0">
                    <a:pos x="42" y="43"/>
                  </a:cxn>
                  <a:cxn ang="0">
                    <a:pos x="39" y="46"/>
                  </a:cxn>
                  <a:cxn ang="0">
                    <a:pos x="42" y="51"/>
                  </a:cxn>
                  <a:cxn ang="0">
                    <a:pos x="50" y="42"/>
                  </a:cxn>
                  <a:cxn ang="0">
                    <a:pos x="53" y="30"/>
                  </a:cxn>
                </a:cxnLst>
                <a:rect l="0" t="0" r="r" b="b"/>
                <a:pathLst>
                  <a:path w="54" h="52">
                    <a:moveTo>
                      <a:pt x="27" y="20"/>
                    </a:moveTo>
                    <a:cubicBezTo>
                      <a:pt x="26" y="19"/>
                      <a:pt x="25" y="13"/>
                      <a:pt x="27" y="12"/>
                    </a:cubicBezTo>
                    <a:cubicBezTo>
                      <a:pt x="29" y="10"/>
                      <a:pt x="30" y="4"/>
                      <a:pt x="28" y="2"/>
                    </a:cubicBezTo>
                    <a:cubicBezTo>
                      <a:pt x="27" y="0"/>
                      <a:pt x="21" y="2"/>
                      <a:pt x="20" y="7"/>
                    </a:cubicBezTo>
                    <a:cubicBezTo>
                      <a:pt x="20" y="11"/>
                      <a:pt x="15" y="9"/>
                      <a:pt x="13" y="10"/>
                    </a:cubicBezTo>
                    <a:cubicBezTo>
                      <a:pt x="12" y="11"/>
                      <a:pt x="16" y="13"/>
                      <a:pt x="14" y="15"/>
                    </a:cubicBezTo>
                    <a:cubicBezTo>
                      <a:pt x="12" y="17"/>
                      <a:pt x="11" y="12"/>
                      <a:pt x="7" y="12"/>
                    </a:cubicBezTo>
                    <a:cubicBezTo>
                      <a:pt x="4" y="11"/>
                      <a:pt x="4" y="17"/>
                      <a:pt x="2" y="20"/>
                    </a:cubicBezTo>
                    <a:cubicBezTo>
                      <a:pt x="0" y="23"/>
                      <a:pt x="1" y="29"/>
                      <a:pt x="2" y="33"/>
                    </a:cubicBezTo>
                    <a:cubicBezTo>
                      <a:pt x="2" y="37"/>
                      <a:pt x="7" y="39"/>
                      <a:pt x="6" y="43"/>
                    </a:cubicBezTo>
                    <a:cubicBezTo>
                      <a:pt x="5" y="44"/>
                      <a:pt x="7" y="46"/>
                      <a:pt x="8" y="48"/>
                    </a:cubicBezTo>
                    <a:cubicBezTo>
                      <a:pt x="12" y="48"/>
                      <a:pt x="16" y="48"/>
                      <a:pt x="18" y="49"/>
                    </a:cubicBezTo>
                    <a:cubicBezTo>
                      <a:pt x="19" y="49"/>
                      <a:pt x="20" y="49"/>
                      <a:pt x="22" y="48"/>
                    </a:cubicBezTo>
                    <a:cubicBezTo>
                      <a:pt x="21" y="46"/>
                      <a:pt x="17" y="44"/>
                      <a:pt x="18" y="42"/>
                    </a:cubicBezTo>
                    <a:cubicBezTo>
                      <a:pt x="18" y="40"/>
                      <a:pt x="21" y="42"/>
                      <a:pt x="24" y="44"/>
                    </a:cubicBezTo>
                    <a:cubicBezTo>
                      <a:pt x="26" y="46"/>
                      <a:pt x="31" y="46"/>
                      <a:pt x="32" y="43"/>
                    </a:cubicBezTo>
                    <a:cubicBezTo>
                      <a:pt x="32" y="42"/>
                      <a:pt x="31" y="35"/>
                      <a:pt x="28" y="36"/>
                    </a:cubicBezTo>
                    <a:cubicBezTo>
                      <a:pt x="24" y="38"/>
                      <a:pt x="24" y="37"/>
                      <a:pt x="22" y="36"/>
                    </a:cubicBezTo>
                    <a:cubicBezTo>
                      <a:pt x="21" y="34"/>
                      <a:pt x="25" y="31"/>
                      <a:pt x="26" y="29"/>
                    </a:cubicBezTo>
                    <a:cubicBezTo>
                      <a:pt x="26" y="26"/>
                      <a:pt x="32" y="27"/>
                      <a:pt x="33" y="25"/>
                    </a:cubicBezTo>
                    <a:cubicBezTo>
                      <a:pt x="34" y="23"/>
                      <a:pt x="29" y="20"/>
                      <a:pt x="27" y="20"/>
                    </a:cubicBezTo>
                    <a:close/>
                    <a:moveTo>
                      <a:pt x="53" y="30"/>
                    </a:moveTo>
                    <a:cubicBezTo>
                      <a:pt x="51" y="29"/>
                      <a:pt x="50" y="32"/>
                      <a:pt x="49" y="32"/>
                    </a:cubicBezTo>
                    <a:cubicBezTo>
                      <a:pt x="47" y="33"/>
                      <a:pt x="46" y="26"/>
                      <a:pt x="45" y="30"/>
                    </a:cubicBezTo>
                    <a:cubicBezTo>
                      <a:pt x="44" y="33"/>
                      <a:pt x="41" y="28"/>
                      <a:pt x="38" y="33"/>
                    </a:cubicBezTo>
                    <a:cubicBezTo>
                      <a:pt x="34" y="38"/>
                      <a:pt x="40" y="42"/>
                      <a:pt x="42" y="43"/>
                    </a:cubicBezTo>
                    <a:cubicBezTo>
                      <a:pt x="44" y="45"/>
                      <a:pt x="42" y="47"/>
                      <a:pt x="39" y="46"/>
                    </a:cubicBezTo>
                    <a:cubicBezTo>
                      <a:pt x="36" y="46"/>
                      <a:pt x="38" y="51"/>
                      <a:pt x="42" y="51"/>
                    </a:cubicBezTo>
                    <a:cubicBezTo>
                      <a:pt x="46" y="52"/>
                      <a:pt x="50" y="44"/>
                      <a:pt x="50" y="42"/>
                    </a:cubicBezTo>
                    <a:cubicBezTo>
                      <a:pt x="49" y="40"/>
                      <a:pt x="54" y="31"/>
                      <a:pt x="53" y="30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3" name="Freeform 134"/>
              <p:cNvSpPr>
                <a:spLocks noEditPoints="1"/>
              </p:cNvSpPr>
              <p:nvPr/>
            </p:nvSpPr>
            <p:spPr bwMode="auto">
              <a:xfrm>
                <a:off x="4606925" y="1443038"/>
                <a:ext cx="266700" cy="471488"/>
              </a:xfrm>
              <a:custGeom>
                <a:avLst/>
                <a:gdLst/>
                <a:ahLst/>
                <a:cxnLst>
                  <a:cxn ang="0">
                    <a:pos x="137" y="53"/>
                  </a:cxn>
                  <a:cxn ang="0">
                    <a:pos x="135" y="33"/>
                  </a:cxn>
                  <a:cxn ang="0">
                    <a:pos x="118" y="12"/>
                  </a:cxn>
                  <a:cxn ang="0">
                    <a:pos x="98" y="11"/>
                  </a:cxn>
                  <a:cxn ang="0">
                    <a:pos x="79" y="11"/>
                  </a:cxn>
                  <a:cxn ang="0">
                    <a:pos x="68" y="23"/>
                  </a:cxn>
                  <a:cxn ang="0">
                    <a:pos x="56" y="37"/>
                  </a:cxn>
                  <a:cxn ang="0">
                    <a:pos x="47" y="51"/>
                  </a:cxn>
                  <a:cxn ang="0">
                    <a:pos x="37" y="60"/>
                  </a:cxn>
                  <a:cxn ang="0">
                    <a:pos x="29" y="85"/>
                  </a:cxn>
                  <a:cxn ang="0">
                    <a:pos x="31" y="97"/>
                  </a:cxn>
                  <a:cxn ang="0">
                    <a:pos x="12" y="105"/>
                  </a:cxn>
                  <a:cxn ang="0">
                    <a:pos x="11" y="127"/>
                  </a:cxn>
                  <a:cxn ang="0">
                    <a:pos x="18" y="146"/>
                  </a:cxn>
                  <a:cxn ang="0">
                    <a:pos x="15" y="157"/>
                  </a:cxn>
                  <a:cxn ang="0">
                    <a:pos x="8" y="171"/>
                  </a:cxn>
                  <a:cxn ang="0">
                    <a:pos x="3" y="187"/>
                  </a:cxn>
                  <a:cxn ang="0">
                    <a:pos x="0" y="188"/>
                  </a:cxn>
                  <a:cxn ang="0">
                    <a:pos x="9" y="211"/>
                  </a:cxn>
                  <a:cxn ang="0">
                    <a:pos x="17" y="230"/>
                  </a:cxn>
                  <a:cxn ang="0">
                    <a:pos x="20" y="244"/>
                  </a:cxn>
                  <a:cxn ang="0">
                    <a:pos x="33" y="238"/>
                  </a:cxn>
                  <a:cxn ang="0">
                    <a:pos x="46" y="233"/>
                  </a:cxn>
                  <a:cxn ang="0">
                    <a:pos x="57" y="230"/>
                  </a:cxn>
                  <a:cxn ang="0">
                    <a:pos x="59" y="220"/>
                  </a:cxn>
                  <a:cxn ang="0">
                    <a:pos x="61" y="196"/>
                  </a:cxn>
                  <a:cxn ang="0">
                    <a:pos x="77" y="179"/>
                  </a:cxn>
                  <a:cxn ang="0">
                    <a:pos x="73" y="158"/>
                  </a:cxn>
                  <a:cxn ang="0">
                    <a:pos x="64" y="144"/>
                  </a:cxn>
                  <a:cxn ang="0">
                    <a:pos x="71" y="124"/>
                  </a:cxn>
                  <a:cxn ang="0">
                    <a:pos x="84" y="110"/>
                  </a:cxn>
                  <a:cxn ang="0">
                    <a:pos x="112" y="91"/>
                  </a:cxn>
                  <a:cxn ang="0">
                    <a:pos x="115" y="71"/>
                  </a:cxn>
                  <a:cxn ang="0">
                    <a:pos x="134" y="64"/>
                  </a:cxn>
                  <a:cxn ang="0">
                    <a:pos x="139" y="58"/>
                  </a:cxn>
                  <a:cxn ang="0">
                    <a:pos x="75" y="220"/>
                  </a:cxn>
                </a:cxnLst>
                <a:rect l="0" t="0" r="r" b="b"/>
                <a:pathLst>
                  <a:path w="140" h="247">
                    <a:moveTo>
                      <a:pt x="139" y="58"/>
                    </a:moveTo>
                    <a:cubicBezTo>
                      <a:pt x="137" y="57"/>
                      <a:pt x="134" y="53"/>
                      <a:pt x="137" y="53"/>
                    </a:cubicBezTo>
                    <a:cubicBezTo>
                      <a:pt x="139" y="53"/>
                      <a:pt x="140" y="44"/>
                      <a:pt x="137" y="43"/>
                    </a:cubicBezTo>
                    <a:cubicBezTo>
                      <a:pt x="134" y="41"/>
                      <a:pt x="137" y="34"/>
                      <a:pt x="135" y="33"/>
                    </a:cubicBezTo>
                    <a:cubicBezTo>
                      <a:pt x="132" y="31"/>
                      <a:pt x="134" y="26"/>
                      <a:pt x="134" y="22"/>
                    </a:cubicBezTo>
                    <a:cubicBezTo>
                      <a:pt x="135" y="18"/>
                      <a:pt x="124" y="15"/>
                      <a:pt x="118" y="12"/>
                    </a:cubicBezTo>
                    <a:cubicBezTo>
                      <a:pt x="112" y="10"/>
                      <a:pt x="109" y="5"/>
                      <a:pt x="105" y="3"/>
                    </a:cubicBezTo>
                    <a:cubicBezTo>
                      <a:pt x="100" y="0"/>
                      <a:pt x="98" y="7"/>
                      <a:pt x="98" y="11"/>
                    </a:cubicBezTo>
                    <a:cubicBezTo>
                      <a:pt x="98" y="16"/>
                      <a:pt x="94" y="16"/>
                      <a:pt x="91" y="13"/>
                    </a:cubicBezTo>
                    <a:cubicBezTo>
                      <a:pt x="87" y="11"/>
                      <a:pt x="84" y="13"/>
                      <a:pt x="79" y="11"/>
                    </a:cubicBezTo>
                    <a:cubicBezTo>
                      <a:pt x="74" y="9"/>
                      <a:pt x="76" y="16"/>
                      <a:pt x="76" y="19"/>
                    </a:cubicBezTo>
                    <a:cubicBezTo>
                      <a:pt x="76" y="23"/>
                      <a:pt x="71" y="23"/>
                      <a:pt x="68" y="23"/>
                    </a:cubicBezTo>
                    <a:cubicBezTo>
                      <a:pt x="64" y="23"/>
                      <a:pt x="59" y="25"/>
                      <a:pt x="59" y="29"/>
                    </a:cubicBezTo>
                    <a:cubicBezTo>
                      <a:pt x="59" y="33"/>
                      <a:pt x="54" y="35"/>
                      <a:pt x="56" y="37"/>
                    </a:cubicBezTo>
                    <a:cubicBezTo>
                      <a:pt x="57" y="39"/>
                      <a:pt x="55" y="41"/>
                      <a:pt x="53" y="43"/>
                    </a:cubicBezTo>
                    <a:cubicBezTo>
                      <a:pt x="51" y="44"/>
                      <a:pt x="49" y="50"/>
                      <a:pt x="47" y="51"/>
                    </a:cubicBezTo>
                    <a:cubicBezTo>
                      <a:pt x="46" y="53"/>
                      <a:pt x="48" y="56"/>
                      <a:pt x="45" y="58"/>
                    </a:cubicBezTo>
                    <a:cubicBezTo>
                      <a:pt x="42" y="60"/>
                      <a:pt x="38" y="58"/>
                      <a:pt x="37" y="60"/>
                    </a:cubicBezTo>
                    <a:cubicBezTo>
                      <a:pt x="35" y="62"/>
                      <a:pt x="37" y="65"/>
                      <a:pt x="36" y="70"/>
                    </a:cubicBezTo>
                    <a:cubicBezTo>
                      <a:pt x="36" y="75"/>
                      <a:pt x="32" y="80"/>
                      <a:pt x="29" y="85"/>
                    </a:cubicBezTo>
                    <a:cubicBezTo>
                      <a:pt x="25" y="89"/>
                      <a:pt x="30" y="90"/>
                      <a:pt x="31" y="91"/>
                    </a:cubicBezTo>
                    <a:cubicBezTo>
                      <a:pt x="33" y="91"/>
                      <a:pt x="33" y="94"/>
                      <a:pt x="31" y="97"/>
                    </a:cubicBezTo>
                    <a:cubicBezTo>
                      <a:pt x="30" y="100"/>
                      <a:pt x="26" y="98"/>
                      <a:pt x="24" y="97"/>
                    </a:cubicBezTo>
                    <a:cubicBezTo>
                      <a:pt x="22" y="97"/>
                      <a:pt x="16" y="100"/>
                      <a:pt x="12" y="105"/>
                    </a:cubicBezTo>
                    <a:cubicBezTo>
                      <a:pt x="9" y="110"/>
                      <a:pt x="10" y="114"/>
                      <a:pt x="11" y="116"/>
                    </a:cubicBezTo>
                    <a:cubicBezTo>
                      <a:pt x="12" y="119"/>
                      <a:pt x="9" y="122"/>
                      <a:pt x="11" y="127"/>
                    </a:cubicBezTo>
                    <a:cubicBezTo>
                      <a:pt x="14" y="133"/>
                      <a:pt x="10" y="134"/>
                      <a:pt x="11" y="138"/>
                    </a:cubicBezTo>
                    <a:cubicBezTo>
                      <a:pt x="11" y="142"/>
                      <a:pt x="18" y="142"/>
                      <a:pt x="18" y="146"/>
                    </a:cubicBezTo>
                    <a:cubicBezTo>
                      <a:pt x="19" y="151"/>
                      <a:pt x="16" y="152"/>
                      <a:pt x="14" y="152"/>
                    </a:cubicBezTo>
                    <a:cubicBezTo>
                      <a:pt x="12" y="152"/>
                      <a:pt x="12" y="156"/>
                      <a:pt x="15" y="157"/>
                    </a:cubicBezTo>
                    <a:cubicBezTo>
                      <a:pt x="17" y="159"/>
                      <a:pt x="16" y="166"/>
                      <a:pt x="15" y="168"/>
                    </a:cubicBezTo>
                    <a:cubicBezTo>
                      <a:pt x="14" y="170"/>
                      <a:pt x="7" y="168"/>
                      <a:pt x="8" y="171"/>
                    </a:cubicBezTo>
                    <a:cubicBezTo>
                      <a:pt x="8" y="174"/>
                      <a:pt x="6" y="178"/>
                      <a:pt x="6" y="180"/>
                    </a:cubicBezTo>
                    <a:cubicBezTo>
                      <a:pt x="6" y="182"/>
                      <a:pt x="6" y="189"/>
                      <a:pt x="3" y="187"/>
                    </a:cubicBezTo>
                    <a:cubicBezTo>
                      <a:pt x="3" y="187"/>
                      <a:pt x="1" y="187"/>
                      <a:pt x="0" y="187"/>
                    </a:cubicBezTo>
                    <a:cubicBezTo>
                      <a:pt x="0" y="187"/>
                      <a:pt x="0" y="188"/>
                      <a:pt x="0" y="188"/>
                    </a:cubicBezTo>
                    <a:cubicBezTo>
                      <a:pt x="0" y="192"/>
                      <a:pt x="1" y="196"/>
                      <a:pt x="5" y="199"/>
                    </a:cubicBezTo>
                    <a:cubicBezTo>
                      <a:pt x="9" y="202"/>
                      <a:pt x="6" y="207"/>
                      <a:pt x="9" y="211"/>
                    </a:cubicBezTo>
                    <a:cubicBezTo>
                      <a:pt x="12" y="215"/>
                      <a:pt x="11" y="218"/>
                      <a:pt x="15" y="221"/>
                    </a:cubicBezTo>
                    <a:cubicBezTo>
                      <a:pt x="18" y="224"/>
                      <a:pt x="18" y="226"/>
                      <a:pt x="17" y="230"/>
                    </a:cubicBezTo>
                    <a:cubicBezTo>
                      <a:pt x="15" y="234"/>
                      <a:pt x="20" y="233"/>
                      <a:pt x="20" y="235"/>
                    </a:cubicBezTo>
                    <a:cubicBezTo>
                      <a:pt x="20" y="237"/>
                      <a:pt x="19" y="242"/>
                      <a:pt x="20" y="244"/>
                    </a:cubicBezTo>
                    <a:cubicBezTo>
                      <a:pt x="21" y="247"/>
                      <a:pt x="24" y="244"/>
                      <a:pt x="29" y="244"/>
                    </a:cubicBezTo>
                    <a:cubicBezTo>
                      <a:pt x="34" y="244"/>
                      <a:pt x="33" y="241"/>
                      <a:pt x="33" y="238"/>
                    </a:cubicBezTo>
                    <a:cubicBezTo>
                      <a:pt x="33" y="234"/>
                      <a:pt x="36" y="236"/>
                      <a:pt x="37" y="234"/>
                    </a:cubicBezTo>
                    <a:cubicBezTo>
                      <a:pt x="37" y="232"/>
                      <a:pt x="42" y="231"/>
                      <a:pt x="46" y="233"/>
                    </a:cubicBezTo>
                    <a:cubicBezTo>
                      <a:pt x="50" y="235"/>
                      <a:pt x="52" y="232"/>
                      <a:pt x="53" y="228"/>
                    </a:cubicBezTo>
                    <a:cubicBezTo>
                      <a:pt x="53" y="224"/>
                      <a:pt x="55" y="229"/>
                      <a:pt x="57" y="230"/>
                    </a:cubicBezTo>
                    <a:cubicBezTo>
                      <a:pt x="58" y="230"/>
                      <a:pt x="61" y="223"/>
                      <a:pt x="63" y="219"/>
                    </a:cubicBezTo>
                    <a:cubicBezTo>
                      <a:pt x="65" y="214"/>
                      <a:pt x="63" y="215"/>
                      <a:pt x="59" y="220"/>
                    </a:cubicBezTo>
                    <a:cubicBezTo>
                      <a:pt x="55" y="224"/>
                      <a:pt x="57" y="215"/>
                      <a:pt x="59" y="212"/>
                    </a:cubicBezTo>
                    <a:cubicBezTo>
                      <a:pt x="60" y="208"/>
                      <a:pt x="60" y="198"/>
                      <a:pt x="61" y="196"/>
                    </a:cubicBezTo>
                    <a:cubicBezTo>
                      <a:pt x="61" y="193"/>
                      <a:pt x="62" y="190"/>
                      <a:pt x="67" y="189"/>
                    </a:cubicBezTo>
                    <a:cubicBezTo>
                      <a:pt x="72" y="188"/>
                      <a:pt x="78" y="182"/>
                      <a:pt x="77" y="179"/>
                    </a:cubicBezTo>
                    <a:cubicBezTo>
                      <a:pt x="76" y="177"/>
                      <a:pt x="84" y="173"/>
                      <a:pt x="84" y="170"/>
                    </a:cubicBezTo>
                    <a:cubicBezTo>
                      <a:pt x="84" y="168"/>
                      <a:pt x="76" y="160"/>
                      <a:pt x="73" y="158"/>
                    </a:cubicBezTo>
                    <a:cubicBezTo>
                      <a:pt x="70" y="157"/>
                      <a:pt x="65" y="158"/>
                      <a:pt x="65" y="156"/>
                    </a:cubicBezTo>
                    <a:cubicBezTo>
                      <a:pt x="66" y="154"/>
                      <a:pt x="64" y="147"/>
                      <a:pt x="64" y="144"/>
                    </a:cubicBezTo>
                    <a:cubicBezTo>
                      <a:pt x="63" y="140"/>
                      <a:pt x="68" y="136"/>
                      <a:pt x="68" y="133"/>
                    </a:cubicBezTo>
                    <a:cubicBezTo>
                      <a:pt x="68" y="129"/>
                      <a:pt x="68" y="125"/>
                      <a:pt x="71" y="124"/>
                    </a:cubicBezTo>
                    <a:cubicBezTo>
                      <a:pt x="74" y="123"/>
                      <a:pt x="72" y="120"/>
                      <a:pt x="76" y="119"/>
                    </a:cubicBezTo>
                    <a:cubicBezTo>
                      <a:pt x="80" y="118"/>
                      <a:pt x="80" y="112"/>
                      <a:pt x="84" y="110"/>
                    </a:cubicBezTo>
                    <a:cubicBezTo>
                      <a:pt x="89" y="108"/>
                      <a:pt x="89" y="107"/>
                      <a:pt x="95" y="104"/>
                    </a:cubicBezTo>
                    <a:cubicBezTo>
                      <a:pt x="101" y="101"/>
                      <a:pt x="110" y="94"/>
                      <a:pt x="112" y="91"/>
                    </a:cubicBezTo>
                    <a:cubicBezTo>
                      <a:pt x="114" y="87"/>
                      <a:pt x="106" y="84"/>
                      <a:pt x="111" y="80"/>
                    </a:cubicBezTo>
                    <a:cubicBezTo>
                      <a:pt x="116" y="76"/>
                      <a:pt x="112" y="72"/>
                      <a:pt x="115" y="71"/>
                    </a:cubicBezTo>
                    <a:cubicBezTo>
                      <a:pt x="119" y="69"/>
                      <a:pt x="120" y="68"/>
                      <a:pt x="123" y="65"/>
                    </a:cubicBezTo>
                    <a:cubicBezTo>
                      <a:pt x="125" y="62"/>
                      <a:pt x="128" y="65"/>
                      <a:pt x="134" y="64"/>
                    </a:cubicBezTo>
                    <a:cubicBezTo>
                      <a:pt x="137" y="63"/>
                      <a:pt x="139" y="63"/>
                      <a:pt x="140" y="64"/>
                    </a:cubicBezTo>
                    <a:cubicBezTo>
                      <a:pt x="140" y="61"/>
                      <a:pt x="140" y="59"/>
                      <a:pt x="139" y="58"/>
                    </a:cubicBezTo>
                    <a:close/>
                    <a:moveTo>
                      <a:pt x="83" y="205"/>
                    </a:moveTo>
                    <a:cubicBezTo>
                      <a:pt x="76" y="205"/>
                      <a:pt x="73" y="218"/>
                      <a:pt x="75" y="220"/>
                    </a:cubicBezTo>
                    <a:cubicBezTo>
                      <a:pt x="76" y="221"/>
                      <a:pt x="89" y="205"/>
                      <a:pt x="83" y="205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4" name="Freeform 135"/>
              <p:cNvSpPr>
                <a:spLocks noEditPoints="1"/>
              </p:cNvSpPr>
              <p:nvPr/>
            </p:nvSpPr>
            <p:spPr bwMode="auto">
              <a:xfrm>
                <a:off x="4826000" y="1774825"/>
                <a:ext cx="136525" cy="66675"/>
              </a:xfrm>
              <a:custGeom>
                <a:avLst/>
                <a:gdLst/>
                <a:ahLst/>
                <a:cxnLst>
                  <a:cxn ang="0">
                    <a:pos x="66" y="10"/>
                  </a:cxn>
                  <a:cxn ang="0">
                    <a:pos x="69" y="2"/>
                  </a:cxn>
                  <a:cxn ang="0">
                    <a:pos x="66" y="4"/>
                  </a:cxn>
                  <a:cxn ang="0">
                    <a:pos x="45" y="1"/>
                  </a:cxn>
                  <a:cxn ang="0">
                    <a:pos x="24" y="6"/>
                  </a:cxn>
                  <a:cxn ang="0">
                    <a:pos x="17" y="12"/>
                  </a:cxn>
                  <a:cxn ang="0">
                    <a:pos x="19" y="19"/>
                  </a:cxn>
                  <a:cxn ang="0">
                    <a:pos x="26" y="23"/>
                  </a:cxn>
                  <a:cxn ang="0">
                    <a:pos x="28" y="28"/>
                  </a:cxn>
                  <a:cxn ang="0">
                    <a:pos x="28" y="28"/>
                  </a:cxn>
                  <a:cxn ang="0">
                    <a:pos x="40" y="28"/>
                  </a:cxn>
                  <a:cxn ang="0">
                    <a:pos x="52" y="34"/>
                  </a:cxn>
                  <a:cxn ang="0">
                    <a:pos x="62" y="35"/>
                  </a:cxn>
                  <a:cxn ang="0">
                    <a:pos x="63" y="32"/>
                  </a:cxn>
                  <a:cxn ang="0">
                    <a:pos x="66" y="28"/>
                  </a:cxn>
                  <a:cxn ang="0">
                    <a:pos x="63" y="22"/>
                  </a:cxn>
                  <a:cxn ang="0">
                    <a:pos x="63" y="16"/>
                  </a:cxn>
                  <a:cxn ang="0">
                    <a:pos x="66" y="10"/>
                  </a:cxn>
                  <a:cxn ang="0">
                    <a:pos x="7" y="18"/>
                  </a:cxn>
                  <a:cxn ang="0">
                    <a:pos x="3" y="28"/>
                  </a:cxn>
                  <a:cxn ang="0">
                    <a:pos x="15" y="20"/>
                  </a:cxn>
                  <a:cxn ang="0">
                    <a:pos x="7" y="18"/>
                  </a:cxn>
                  <a:cxn ang="0">
                    <a:pos x="12" y="13"/>
                  </a:cxn>
                  <a:cxn ang="0">
                    <a:pos x="5" y="14"/>
                  </a:cxn>
                  <a:cxn ang="0">
                    <a:pos x="12" y="13"/>
                  </a:cxn>
                </a:cxnLst>
                <a:rect l="0" t="0" r="r" b="b"/>
                <a:pathLst>
                  <a:path w="71" h="35">
                    <a:moveTo>
                      <a:pt x="66" y="10"/>
                    </a:moveTo>
                    <a:cubicBezTo>
                      <a:pt x="68" y="7"/>
                      <a:pt x="71" y="6"/>
                      <a:pt x="69" y="2"/>
                    </a:cubicBezTo>
                    <a:cubicBezTo>
                      <a:pt x="68" y="3"/>
                      <a:pt x="67" y="3"/>
                      <a:pt x="66" y="4"/>
                    </a:cubicBezTo>
                    <a:cubicBezTo>
                      <a:pt x="61" y="5"/>
                      <a:pt x="51" y="0"/>
                      <a:pt x="45" y="1"/>
                    </a:cubicBezTo>
                    <a:cubicBezTo>
                      <a:pt x="39" y="3"/>
                      <a:pt x="27" y="3"/>
                      <a:pt x="24" y="6"/>
                    </a:cubicBezTo>
                    <a:cubicBezTo>
                      <a:pt x="21" y="9"/>
                      <a:pt x="14" y="9"/>
                      <a:pt x="17" y="12"/>
                    </a:cubicBezTo>
                    <a:cubicBezTo>
                      <a:pt x="20" y="15"/>
                      <a:pt x="17" y="16"/>
                      <a:pt x="19" y="19"/>
                    </a:cubicBezTo>
                    <a:cubicBezTo>
                      <a:pt x="22" y="22"/>
                      <a:pt x="23" y="24"/>
                      <a:pt x="26" y="23"/>
                    </a:cubicBezTo>
                    <a:cubicBezTo>
                      <a:pt x="29" y="22"/>
                      <a:pt x="32" y="24"/>
                      <a:pt x="28" y="28"/>
                    </a:cubicBezTo>
                    <a:cubicBezTo>
                      <a:pt x="28" y="28"/>
                      <a:pt x="28" y="28"/>
                      <a:pt x="28" y="28"/>
                    </a:cubicBezTo>
                    <a:cubicBezTo>
                      <a:pt x="34" y="27"/>
                      <a:pt x="39" y="27"/>
                      <a:pt x="40" y="28"/>
                    </a:cubicBezTo>
                    <a:cubicBezTo>
                      <a:pt x="42" y="29"/>
                      <a:pt x="50" y="35"/>
                      <a:pt x="52" y="34"/>
                    </a:cubicBezTo>
                    <a:cubicBezTo>
                      <a:pt x="53" y="34"/>
                      <a:pt x="58" y="34"/>
                      <a:pt x="62" y="35"/>
                    </a:cubicBezTo>
                    <a:cubicBezTo>
                      <a:pt x="62" y="34"/>
                      <a:pt x="62" y="32"/>
                      <a:pt x="63" y="32"/>
                    </a:cubicBezTo>
                    <a:cubicBezTo>
                      <a:pt x="64" y="31"/>
                      <a:pt x="68" y="31"/>
                      <a:pt x="66" y="28"/>
                    </a:cubicBezTo>
                    <a:cubicBezTo>
                      <a:pt x="64" y="26"/>
                      <a:pt x="64" y="25"/>
                      <a:pt x="63" y="22"/>
                    </a:cubicBezTo>
                    <a:cubicBezTo>
                      <a:pt x="63" y="19"/>
                      <a:pt x="62" y="18"/>
                      <a:pt x="63" y="16"/>
                    </a:cubicBezTo>
                    <a:cubicBezTo>
                      <a:pt x="63" y="14"/>
                      <a:pt x="65" y="13"/>
                      <a:pt x="66" y="10"/>
                    </a:cubicBezTo>
                    <a:close/>
                    <a:moveTo>
                      <a:pt x="7" y="18"/>
                    </a:moveTo>
                    <a:cubicBezTo>
                      <a:pt x="1" y="20"/>
                      <a:pt x="0" y="28"/>
                      <a:pt x="3" y="28"/>
                    </a:cubicBezTo>
                    <a:cubicBezTo>
                      <a:pt x="6" y="28"/>
                      <a:pt x="13" y="22"/>
                      <a:pt x="15" y="20"/>
                    </a:cubicBezTo>
                    <a:cubicBezTo>
                      <a:pt x="16" y="18"/>
                      <a:pt x="13" y="16"/>
                      <a:pt x="7" y="18"/>
                    </a:cubicBezTo>
                    <a:close/>
                    <a:moveTo>
                      <a:pt x="12" y="13"/>
                    </a:moveTo>
                    <a:cubicBezTo>
                      <a:pt x="14" y="11"/>
                      <a:pt x="3" y="12"/>
                      <a:pt x="5" y="14"/>
                    </a:cubicBezTo>
                    <a:cubicBezTo>
                      <a:pt x="7" y="16"/>
                      <a:pt x="11" y="16"/>
                      <a:pt x="12" y="13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5" name="Freeform 136"/>
              <p:cNvSpPr/>
              <p:nvPr/>
            </p:nvSpPr>
            <p:spPr bwMode="auto">
              <a:xfrm>
                <a:off x="5076825" y="3148013"/>
                <a:ext cx="173038" cy="211138"/>
              </a:xfrm>
              <a:custGeom>
                <a:avLst/>
                <a:gdLst/>
                <a:ahLst/>
                <a:cxnLst>
                  <a:cxn ang="0">
                    <a:pos x="80" y="25"/>
                  </a:cxn>
                  <a:cxn ang="0">
                    <a:pos x="85" y="17"/>
                  </a:cxn>
                  <a:cxn ang="0">
                    <a:pos x="91" y="9"/>
                  </a:cxn>
                  <a:cxn ang="0">
                    <a:pos x="85" y="11"/>
                  </a:cxn>
                  <a:cxn ang="0">
                    <a:pos x="80" y="8"/>
                  </a:cxn>
                  <a:cxn ang="0">
                    <a:pos x="70" y="10"/>
                  </a:cxn>
                  <a:cxn ang="0">
                    <a:pos x="62" y="16"/>
                  </a:cxn>
                  <a:cxn ang="0">
                    <a:pos x="49" y="14"/>
                  </a:cxn>
                  <a:cxn ang="0">
                    <a:pos x="36" y="7"/>
                  </a:cxn>
                  <a:cxn ang="0">
                    <a:pos x="25" y="4"/>
                  </a:cxn>
                  <a:cxn ang="0">
                    <a:pos x="18" y="1"/>
                  </a:cxn>
                  <a:cxn ang="0">
                    <a:pos x="12" y="0"/>
                  </a:cxn>
                  <a:cxn ang="0">
                    <a:pos x="3" y="6"/>
                  </a:cxn>
                  <a:cxn ang="0">
                    <a:pos x="1" y="8"/>
                  </a:cxn>
                  <a:cxn ang="0">
                    <a:pos x="6" y="13"/>
                  </a:cxn>
                  <a:cxn ang="0">
                    <a:pos x="7" y="21"/>
                  </a:cxn>
                  <a:cxn ang="0">
                    <a:pos x="12" y="25"/>
                  </a:cxn>
                  <a:cxn ang="0">
                    <a:pos x="11" y="34"/>
                  </a:cxn>
                  <a:cxn ang="0">
                    <a:pos x="4" y="47"/>
                  </a:cxn>
                  <a:cxn ang="0">
                    <a:pos x="1" y="54"/>
                  </a:cxn>
                  <a:cxn ang="0">
                    <a:pos x="8" y="59"/>
                  </a:cxn>
                  <a:cxn ang="0">
                    <a:pos x="0" y="66"/>
                  </a:cxn>
                  <a:cxn ang="0">
                    <a:pos x="0" y="67"/>
                  </a:cxn>
                  <a:cxn ang="0">
                    <a:pos x="43" y="90"/>
                  </a:cxn>
                  <a:cxn ang="0">
                    <a:pos x="42" y="96"/>
                  </a:cxn>
                  <a:cxn ang="0">
                    <a:pos x="61" y="110"/>
                  </a:cxn>
                  <a:cxn ang="0">
                    <a:pos x="72" y="85"/>
                  </a:cxn>
                  <a:cxn ang="0">
                    <a:pos x="79" y="80"/>
                  </a:cxn>
                  <a:cxn ang="0">
                    <a:pos x="85" y="76"/>
                  </a:cxn>
                  <a:cxn ang="0">
                    <a:pos x="86" y="74"/>
                  </a:cxn>
                  <a:cxn ang="0">
                    <a:pos x="81" y="65"/>
                  </a:cxn>
                  <a:cxn ang="0">
                    <a:pos x="80" y="25"/>
                  </a:cxn>
                </a:cxnLst>
                <a:rect l="0" t="0" r="r" b="b"/>
                <a:pathLst>
                  <a:path w="91" h="110">
                    <a:moveTo>
                      <a:pt x="80" y="25"/>
                    </a:moveTo>
                    <a:cubicBezTo>
                      <a:pt x="85" y="17"/>
                      <a:pt x="85" y="17"/>
                      <a:pt x="85" y="17"/>
                    </a:cubicBezTo>
                    <a:cubicBezTo>
                      <a:pt x="91" y="9"/>
                      <a:pt x="91" y="9"/>
                      <a:pt x="91" y="9"/>
                    </a:cubicBezTo>
                    <a:cubicBezTo>
                      <a:pt x="88" y="10"/>
                      <a:pt x="86" y="10"/>
                      <a:pt x="85" y="11"/>
                    </a:cubicBezTo>
                    <a:cubicBezTo>
                      <a:pt x="83" y="12"/>
                      <a:pt x="80" y="10"/>
                      <a:pt x="80" y="8"/>
                    </a:cubicBezTo>
                    <a:cubicBezTo>
                      <a:pt x="79" y="7"/>
                      <a:pt x="74" y="8"/>
                      <a:pt x="70" y="10"/>
                    </a:cubicBezTo>
                    <a:cubicBezTo>
                      <a:pt x="66" y="13"/>
                      <a:pt x="64" y="17"/>
                      <a:pt x="62" y="16"/>
                    </a:cubicBezTo>
                    <a:cubicBezTo>
                      <a:pt x="61" y="15"/>
                      <a:pt x="52" y="14"/>
                      <a:pt x="49" y="14"/>
                    </a:cubicBezTo>
                    <a:cubicBezTo>
                      <a:pt x="47" y="14"/>
                      <a:pt x="39" y="9"/>
                      <a:pt x="36" y="7"/>
                    </a:cubicBezTo>
                    <a:cubicBezTo>
                      <a:pt x="34" y="4"/>
                      <a:pt x="27" y="5"/>
                      <a:pt x="25" y="4"/>
                    </a:cubicBezTo>
                    <a:cubicBezTo>
                      <a:pt x="23" y="3"/>
                      <a:pt x="20" y="3"/>
                      <a:pt x="18" y="1"/>
                    </a:cubicBezTo>
                    <a:cubicBezTo>
                      <a:pt x="17" y="0"/>
                      <a:pt x="14" y="0"/>
                      <a:pt x="12" y="0"/>
                    </a:cubicBezTo>
                    <a:cubicBezTo>
                      <a:pt x="9" y="1"/>
                      <a:pt x="3" y="4"/>
                      <a:pt x="3" y="6"/>
                    </a:cubicBezTo>
                    <a:cubicBezTo>
                      <a:pt x="2" y="7"/>
                      <a:pt x="2" y="8"/>
                      <a:pt x="1" y="8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2" y="25"/>
                      <a:pt x="12" y="30"/>
                      <a:pt x="11" y="34"/>
                    </a:cubicBezTo>
                    <a:cubicBezTo>
                      <a:pt x="11" y="39"/>
                      <a:pt x="7" y="45"/>
                      <a:pt x="4" y="47"/>
                    </a:cubicBezTo>
                    <a:cubicBezTo>
                      <a:pt x="3" y="48"/>
                      <a:pt x="2" y="51"/>
                      <a:pt x="1" y="54"/>
                    </a:cubicBezTo>
                    <a:cubicBezTo>
                      <a:pt x="5" y="56"/>
                      <a:pt x="8" y="57"/>
                      <a:pt x="8" y="59"/>
                    </a:cubicBezTo>
                    <a:cubicBezTo>
                      <a:pt x="8" y="61"/>
                      <a:pt x="0" y="60"/>
                      <a:pt x="0" y="66"/>
                    </a:cubicBezTo>
                    <a:cubicBezTo>
                      <a:pt x="0" y="66"/>
                      <a:pt x="0" y="67"/>
                      <a:pt x="0" y="67"/>
                    </a:cubicBezTo>
                    <a:cubicBezTo>
                      <a:pt x="43" y="90"/>
                      <a:pt x="43" y="90"/>
                      <a:pt x="43" y="90"/>
                    </a:cubicBezTo>
                    <a:cubicBezTo>
                      <a:pt x="42" y="96"/>
                      <a:pt x="42" y="96"/>
                      <a:pt x="42" y="96"/>
                    </a:cubicBezTo>
                    <a:cubicBezTo>
                      <a:pt x="42" y="96"/>
                      <a:pt x="52" y="103"/>
                      <a:pt x="61" y="110"/>
                    </a:cubicBezTo>
                    <a:cubicBezTo>
                      <a:pt x="65" y="99"/>
                      <a:pt x="71" y="88"/>
                      <a:pt x="72" y="85"/>
                    </a:cubicBezTo>
                    <a:cubicBezTo>
                      <a:pt x="75" y="82"/>
                      <a:pt x="77" y="82"/>
                      <a:pt x="79" y="80"/>
                    </a:cubicBezTo>
                    <a:cubicBezTo>
                      <a:pt x="81" y="77"/>
                      <a:pt x="82" y="81"/>
                      <a:pt x="85" y="76"/>
                    </a:cubicBezTo>
                    <a:cubicBezTo>
                      <a:pt x="86" y="75"/>
                      <a:pt x="86" y="75"/>
                      <a:pt x="86" y="74"/>
                    </a:cubicBezTo>
                    <a:cubicBezTo>
                      <a:pt x="81" y="65"/>
                      <a:pt x="81" y="65"/>
                      <a:pt x="81" y="65"/>
                    </a:cubicBezTo>
                    <a:lnTo>
                      <a:pt x="80" y="25"/>
                    </a:ln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6" name="Freeform 137"/>
              <p:cNvSpPr/>
              <p:nvPr/>
            </p:nvSpPr>
            <p:spPr bwMode="auto">
              <a:xfrm>
                <a:off x="4981575" y="3163888"/>
                <a:ext cx="117475" cy="122238"/>
              </a:xfrm>
              <a:custGeom>
                <a:avLst/>
                <a:gdLst/>
                <a:ahLst/>
                <a:cxnLst>
                  <a:cxn ang="0">
                    <a:pos x="57" y="13"/>
                  </a:cxn>
                  <a:cxn ang="0">
                    <a:pos x="56" y="5"/>
                  </a:cxn>
                  <a:cxn ang="0">
                    <a:pos x="51" y="0"/>
                  </a:cxn>
                  <a:cxn ang="0">
                    <a:pos x="47" y="4"/>
                  </a:cxn>
                  <a:cxn ang="0">
                    <a:pos x="40" y="4"/>
                  </a:cxn>
                  <a:cxn ang="0">
                    <a:pos x="32" y="7"/>
                  </a:cxn>
                  <a:cxn ang="0">
                    <a:pos x="25" y="5"/>
                  </a:cxn>
                  <a:cxn ang="0">
                    <a:pos x="17" y="7"/>
                  </a:cxn>
                  <a:cxn ang="0">
                    <a:pos x="16" y="17"/>
                  </a:cxn>
                  <a:cxn ang="0">
                    <a:pos x="19" y="22"/>
                  </a:cxn>
                  <a:cxn ang="0">
                    <a:pos x="16" y="28"/>
                  </a:cxn>
                  <a:cxn ang="0">
                    <a:pos x="11" y="31"/>
                  </a:cxn>
                  <a:cxn ang="0">
                    <a:pos x="7" y="38"/>
                  </a:cxn>
                  <a:cxn ang="0">
                    <a:pos x="4" y="46"/>
                  </a:cxn>
                  <a:cxn ang="0">
                    <a:pos x="2" y="55"/>
                  </a:cxn>
                  <a:cxn ang="0">
                    <a:pos x="0" y="63"/>
                  </a:cxn>
                  <a:cxn ang="0">
                    <a:pos x="6" y="62"/>
                  </a:cxn>
                  <a:cxn ang="0">
                    <a:pos x="18" y="59"/>
                  </a:cxn>
                  <a:cxn ang="0">
                    <a:pos x="27" y="58"/>
                  </a:cxn>
                  <a:cxn ang="0">
                    <a:pos x="36" y="46"/>
                  </a:cxn>
                  <a:cxn ang="0">
                    <a:pos x="51" y="46"/>
                  </a:cxn>
                  <a:cxn ang="0">
                    <a:pos x="54" y="39"/>
                  </a:cxn>
                  <a:cxn ang="0">
                    <a:pos x="61" y="26"/>
                  </a:cxn>
                  <a:cxn ang="0">
                    <a:pos x="62" y="17"/>
                  </a:cxn>
                  <a:cxn ang="0">
                    <a:pos x="57" y="13"/>
                  </a:cxn>
                </a:cxnLst>
                <a:rect l="0" t="0" r="r" b="b"/>
                <a:pathLst>
                  <a:path w="62" h="64">
                    <a:moveTo>
                      <a:pt x="57" y="13"/>
                    </a:moveTo>
                    <a:cubicBezTo>
                      <a:pt x="56" y="5"/>
                      <a:pt x="56" y="5"/>
                      <a:pt x="56" y="5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0" y="1"/>
                      <a:pt x="48" y="3"/>
                      <a:pt x="47" y="4"/>
                    </a:cubicBezTo>
                    <a:cubicBezTo>
                      <a:pt x="47" y="6"/>
                      <a:pt x="42" y="5"/>
                      <a:pt x="40" y="4"/>
                    </a:cubicBezTo>
                    <a:cubicBezTo>
                      <a:pt x="38" y="3"/>
                      <a:pt x="33" y="6"/>
                      <a:pt x="32" y="7"/>
                    </a:cubicBezTo>
                    <a:cubicBezTo>
                      <a:pt x="31" y="9"/>
                      <a:pt x="28" y="4"/>
                      <a:pt x="25" y="5"/>
                    </a:cubicBezTo>
                    <a:cubicBezTo>
                      <a:pt x="23" y="5"/>
                      <a:pt x="17" y="7"/>
                      <a:pt x="17" y="7"/>
                    </a:cubicBezTo>
                    <a:cubicBezTo>
                      <a:pt x="17" y="7"/>
                      <a:pt x="16" y="14"/>
                      <a:pt x="16" y="17"/>
                    </a:cubicBezTo>
                    <a:cubicBezTo>
                      <a:pt x="16" y="20"/>
                      <a:pt x="19" y="20"/>
                      <a:pt x="19" y="22"/>
                    </a:cubicBezTo>
                    <a:cubicBezTo>
                      <a:pt x="19" y="25"/>
                      <a:pt x="16" y="27"/>
                      <a:pt x="16" y="28"/>
                    </a:cubicBezTo>
                    <a:cubicBezTo>
                      <a:pt x="16" y="30"/>
                      <a:pt x="14" y="31"/>
                      <a:pt x="11" y="31"/>
                    </a:cubicBezTo>
                    <a:cubicBezTo>
                      <a:pt x="9" y="32"/>
                      <a:pt x="9" y="36"/>
                      <a:pt x="7" y="38"/>
                    </a:cubicBezTo>
                    <a:cubicBezTo>
                      <a:pt x="5" y="39"/>
                      <a:pt x="6" y="43"/>
                      <a:pt x="4" y="46"/>
                    </a:cubicBezTo>
                    <a:cubicBezTo>
                      <a:pt x="3" y="48"/>
                      <a:pt x="2" y="52"/>
                      <a:pt x="2" y="55"/>
                    </a:cubicBezTo>
                    <a:cubicBezTo>
                      <a:pt x="2" y="58"/>
                      <a:pt x="2" y="62"/>
                      <a:pt x="0" y="63"/>
                    </a:cubicBezTo>
                    <a:cubicBezTo>
                      <a:pt x="4" y="64"/>
                      <a:pt x="5" y="63"/>
                      <a:pt x="6" y="62"/>
                    </a:cubicBezTo>
                    <a:cubicBezTo>
                      <a:pt x="8" y="61"/>
                      <a:pt x="18" y="59"/>
                      <a:pt x="18" y="59"/>
                    </a:cubicBezTo>
                    <a:cubicBezTo>
                      <a:pt x="27" y="58"/>
                      <a:pt x="27" y="58"/>
                      <a:pt x="27" y="58"/>
                    </a:cubicBezTo>
                    <a:cubicBezTo>
                      <a:pt x="29" y="52"/>
                      <a:pt x="32" y="47"/>
                      <a:pt x="36" y="46"/>
                    </a:cubicBezTo>
                    <a:cubicBezTo>
                      <a:pt x="40" y="45"/>
                      <a:pt x="46" y="45"/>
                      <a:pt x="51" y="46"/>
                    </a:cubicBezTo>
                    <a:cubicBezTo>
                      <a:pt x="52" y="43"/>
                      <a:pt x="53" y="40"/>
                      <a:pt x="54" y="39"/>
                    </a:cubicBezTo>
                    <a:cubicBezTo>
                      <a:pt x="57" y="37"/>
                      <a:pt x="61" y="31"/>
                      <a:pt x="61" y="26"/>
                    </a:cubicBezTo>
                    <a:cubicBezTo>
                      <a:pt x="62" y="22"/>
                      <a:pt x="62" y="17"/>
                      <a:pt x="62" y="17"/>
                    </a:cubicBezTo>
                    <a:lnTo>
                      <a:pt x="57" y="13"/>
                    </a:ln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7" name="Freeform 138"/>
              <p:cNvSpPr/>
              <p:nvPr/>
            </p:nvSpPr>
            <p:spPr bwMode="auto">
              <a:xfrm>
                <a:off x="5562600" y="2193925"/>
                <a:ext cx="382588" cy="220663"/>
              </a:xfrm>
              <a:custGeom>
                <a:avLst/>
                <a:gdLst/>
                <a:ahLst/>
                <a:cxnLst>
                  <a:cxn ang="0">
                    <a:pos x="194" y="65"/>
                  </a:cxn>
                  <a:cxn ang="0">
                    <a:pos x="179" y="58"/>
                  </a:cxn>
                  <a:cxn ang="0">
                    <a:pos x="170" y="59"/>
                  </a:cxn>
                  <a:cxn ang="0">
                    <a:pos x="159" y="55"/>
                  </a:cxn>
                  <a:cxn ang="0">
                    <a:pos x="148" y="64"/>
                  </a:cxn>
                  <a:cxn ang="0">
                    <a:pos x="142" y="66"/>
                  </a:cxn>
                  <a:cxn ang="0">
                    <a:pos x="133" y="60"/>
                  </a:cxn>
                  <a:cxn ang="0">
                    <a:pos x="123" y="58"/>
                  </a:cxn>
                  <a:cxn ang="0">
                    <a:pos x="117" y="46"/>
                  </a:cxn>
                  <a:cxn ang="0">
                    <a:pos x="114" y="35"/>
                  </a:cxn>
                  <a:cxn ang="0">
                    <a:pos x="105" y="29"/>
                  </a:cxn>
                  <a:cxn ang="0">
                    <a:pos x="83" y="28"/>
                  </a:cxn>
                  <a:cxn ang="0">
                    <a:pos x="68" y="29"/>
                  </a:cxn>
                  <a:cxn ang="0">
                    <a:pos x="55" y="14"/>
                  </a:cxn>
                  <a:cxn ang="0">
                    <a:pos x="51" y="19"/>
                  </a:cxn>
                  <a:cxn ang="0">
                    <a:pos x="38" y="17"/>
                  </a:cxn>
                  <a:cxn ang="0">
                    <a:pos x="36" y="1"/>
                  </a:cxn>
                  <a:cxn ang="0">
                    <a:pos x="32" y="17"/>
                  </a:cxn>
                  <a:cxn ang="0">
                    <a:pos x="30" y="0"/>
                  </a:cxn>
                  <a:cxn ang="0">
                    <a:pos x="2" y="7"/>
                  </a:cxn>
                  <a:cxn ang="0">
                    <a:pos x="0" y="57"/>
                  </a:cxn>
                  <a:cxn ang="0">
                    <a:pos x="0" y="57"/>
                  </a:cxn>
                  <a:cxn ang="0">
                    <a:pos x="8" y="59"/>
                  </a:cxn>
                  <a:cxn ang="0">
                    <a:pos x="12" y="54"/>
                  </a:cxn>
                  <a:cxn ang="0">
                    <a:pos x="20" y="48"/>
                  </a:cxn>
                  <a:cxn ang="0">
                    <a:pos x="24" y="44"/>
                  </a:cxn>
                  <a:cxn ang="0">
                    <a:pos x="29" y="41"/>
                  </a:cxn>
                  <a:cxn ang="0">
                    <a:pos x="37" y="43"/>
                  </a:cxn>
                  <a:cxn ang="0">
                    <a:pos x="45" y="46"/>
                  </a:cxn>
                  <a:cxn ang="0">
                    <a:pos x="49" y="58"/>
                  </a:cxn>
                  <a:cxn ang="0">
                    <a:pos x="66" y="60"/>
                  </a:cxn>
                  <a:cxn ang="0">
                    <a:pos x="71" y="68"/>
                  </a:cxn>
                  <a:cxn ang="0">
                    <a:pos x="76" y="77"/>
                  </a:cxn>
                  <a:cxn ang="0">
                    <a:pos x="87" y="85"/>
                  </a:cxn>
                  <a:cxn ang="0">
                    <a:pos x="100" y="93"/>
                  </a:cxn>
                  <a:cxn ang="0">
                    <a:pos x="112" y="101"/>
                  </a:cxn>
                  <a:cxn ang="0">
                    <a:pos x="122" y="104"/>
                  </a:cxn>
                  <a:cxn ang="0">
                    <a:pos x="123" y="111"/>
                  </a:cxn>
                  <a:cxn ang="0">
                    <a:pos x="124" y="111"/>
                  </a:cxn>
                  <a:cxn ang="0">
                    <a:pos x="133" y="114"/>
                  </a:cxn>
                  <a:cxn ang="0">
                    <a:pos x="137" y="116"/>
                  </a:cxn>
                  <a:cxn ang="0">
                    <a:pos x="142" y="105"/>
                  </a:cxn>
                  <a:cxn ang="0">
                    <a:pos x="141" y="95"/>
                  </a:cxn>
                  <a:cxn ang="0">
                    <a:pos x="134" y="86"/>
                  </a:cxn>
                  <a:cxn ang="0">
                    <a:pos x="144" y="82"/>
                  </a:cxn>
                  <a:cxn ang="0">
                    <a:pos x="148" y="76"/>
                  </a:cxn>
                  <a:cxn ang="0">
                    <a:pos x="153" y="70"/>
                  </a:cxn>
                  <a:cxn ang="0">
                    <a:pos x="162" y="68"/>
                  </a:cxn>
                  <a:cxn ang="0">
                    <a:pos x="170" y="66"/>
                  </a:cxn>
                  <a:cxn ang="0">
                    <a:pos x="166" y="75"/>
                  </a:cxn>
                  <a:cxn ang="0">
                    <a:pos x="179" y="73"/>
                  </a:cxn>
                  <a:cxn ang="0">
                    <a:pos x="189" y="71"/>
                  </a:cxn>
                  <a:cxn ang="0">
                    <a:pos x="194" y="65"/>
                  </a:cxn>
                </a:cxnLst>
                <a:rect l="0" t="0" r="r" b="b"/>
                <a:pathLst>
                  <a:path w="200" h="116">
                    <a:moveTo>
                      <a:pt x="194" y="65"/>
                    </a:moveTo>
                    <a:cubicBezTo>
                      <a:pt x="189" y="61"/>
                      <a:pt x="180" y="55"/>
                      <a:pt x="179" y="58"/>
                    </a:cubicBezTo>
                    <a:cubicBezTo>
                      <a:pt x="178" y="61"/>
                      <a:pt x="172" y="61"/>
                      <a:pt x="170" y="59"/>
                    </a:cubicBezTo>
                    <a:cubicBezTo>
                      <a:pt x="168" y="56"/>
                      <a:pt x="166" y="53"/>
                      <a:pt x="159" y="55"/>
                    </a:cubicBezTo>
                    <a:cubicBezTo>
                      <a:pt x="152" y="58"/>
                      <a:pt x="148" y="62"/>
                      <a:pt x="148" y="64"/>
                    </a:cubicBezTo>
                    <a:cubicBezTo>
                      <a:pt x="147" y="67"/>
                      <a:pt x="143" y="70"/>
                      <a:pt x="142" y="66"/>
                    </a:cubicBezTo>
                    <a:cubicBezTo>
                      <a:pt x="142" y="63"/>
                      <a:pt x="136" y="61"/>
                      <a:pt x="133" y="60"/>
                    </a:cubicBezTo>
                    <a:cubicBezTo>
                      <a:pt x="129" y="59"/>
                      <a:pt x="124" y="61"/>
                      <a:pt x="123" y="58"/>
                    </a:cubicBezTo>
                    <a:cubicBezTo>
                      <a:pt x="123" y="54"/>
                      <a:pt x="117" y="50"/>
                      <a:pt x="117" y="46"/>
                    </a:cubicBezTo>
                    <a:cubicBezTo>
                      <a:pt x="116" y="42"/>
                      <a:pt x="118" y="36"/>
                      <a:pt x="114" y="35"/>
                    </a:cubicBezTo>
                    <a:cubicBezTo>
                      <a:pt x="111" y="35"/>
                      <a:pt x="108" y="29"/>
                      <a:pt x="105" y="29"/>
                    </a:cubicBezTo>
                    <a:cubicBezTo>
                      <a:pt x="102" y="29"/>
                      <a:pt x="85" y="29"/>
                      <a:pt x="83" y="28"/>
                    </a:cubicBezTo>
                    <a:cubicBezTo>
                      <a:pt x="80" y="27"/>
                      <a:pt x="69" y="31"/>
                      <a:pt x="68" y="29"/>
                    </a:cubicBezTo>
                    <a:cubicBezTo>
                      <a:pt x="67" y="27"/>
                      <a:pt x="59" y="18"/>
                      <a:pt x="55" y="14"/>
                    </a:cubicBezTo>
                    <a:cubicBezTo>
                      <a:pt x="54" y="16"/>
                      <a:pt x="53" y="18"/>
                      <a:pt x="51" y="19"/>
                    </a:cubicBezTo>
                    <a:cubicBezTo>
                      <a:pt x="43" y="25"/>
                      <a:pt x="35" y="24"/>
                      <a:pt x="38" y="17"/>
                    </a:cubicBezTo>
                    <a:cubicBezTo>
                      <a:pt x="40" y="10"/>
                      <a:pt x="41" y="1"/>
                      <a:pt x="36" y="1"/>
                    </a:cubicBezTo>
                    <a:cubicBezTo>
                      <a:pt x="32" y="1"/>
                      <a:pt x="35" y="16"/>
                      <a:pt x="32" y="17"/>
                    </a:cubicBezTo>
                    <a:cubicBezTo>
                      <a:pt x="29" y="18"/>
                      <a:pt x="28" y="6"/>
                      <a:pt x="30" y="0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0" y="57"/>
                      <a:pt x="0" y="57"/>
                      <a:pt x="0" y="57"/>
                    </a:cubicBezTo>
                    <a:cubicBezTo>
                      <a:pt x="0" y="57"/>
                      <a:pt x="0" y="57"/>
                      <a:pt x="0" y="57"/>
                    </a:cubicBezTo>
                    <a:cubicBezTo>
                      <a:pt x="3" y="59"/>
                      <a:pt x="6" y="59"/>
                      <a:pt x="8" y="59"/>
                    </a:cubicBezTo>
                    <a:cubicBezTo>
                      <a:pt x="12" y="60"/>
                      <a:pt x="12" y="56"/>
                      <a:pt x="12" y="54"/>
                    </a:cubicBezTo>
                    <a:cubicBezTo>
                      <a:pt x="12" y="52"/>
                      <a:pt x="17" y="48"/>
                      <a:pt x="20" y="48"/>
                    </a:cubicBezTo>
                    <a:cubicBezTo>
                      <a:pt x="23" y="48"/>
                      <a:pt x="23" y="44"/>
                      <a:pt x="24" y="44"/>
                    </a:cubicBezTo>
                    <a:cubicBezTo>
                      <a:pt x="25" y="44"/>
                      <a:pt x="28" y="43"/>
                      <a:pt x="29" y="41"/>
                    </a:cubicBezTo>
                    <a:cubicBezTo>
                      <a:pt x="30" y="40"/>
                      <a:pt x="35" y="42"/>
                      <a:pt x="37" y="43"/>
                    </a:cubicBezTo>
                    <a:cubicBezTo>
                      <a:pt x="38" y="45"/>
                      <a:pt x="42" y="46"/>
                      <a:pt x="45" y="46"/>
                    </a:cubicBezTo>
                    <a:cubicBezTo>
                      <a:pt x="48" y="47"/>
                      <a:pt x="49" y="56"/>
                      <a:pt x="49" y="58"/>
                    </a:cubicBezTo>
                    <a:cubicBezTo>
                      <a:pt x="49" y="60"/>
                      <a:pt x="64" y="60"/>
                      <a:pt x="66" y="60"/>
                    </a:cubicBezTo>
                    <a:cubicBezTo>
                      <a:pt x="68" y="61"/>
                      <a:pt x="68" y="65"/>
                      <a:pt x="71" y="68"/>
                    </a:cubicBezTo>
                    <a:cubicBezTo>
                      <a:pt x="73" y="71"/>
                      <a:pt x="75" y="75"/>
                      <a:pt x="76" y="77"/>
                    </a:cubicBezTo>
                    <a:cubicBezTo>
                      <a:pt x="77" y="79"/>
                      <a:pt x="85" y="82"/>
                      <a:pt x="87" y="85"/>
                    </a:cubicBezTo>
                    <a:cubicBezTo>
                      <a:pt x="89" y="88"/>
                      <a:pt x="95" y="91"/>
                      <a:pt x="100" y="93"/>
                    </a:cubicBezTo>
                    <a:cubicBezTo>
                      <a:pt x="105" y="95"/>
                      <a:pt x="109" y="101"/>
                      <a:pt x="112" y="101"/>
                    </a:cubicBezTo>
                    <a:cubicBezTo>
                      <a:pt x="114" y="100"/>
                      <a:pt x="122" y="104"/>
                      <a:pt x="122" y="104"/>
                    </a:cubicBezTo>
                    <a:cubicBezTo>
                      <a:pt x="123" y="111"/>
                      <a:pt x="123" y="111"/>
                      <a:pt x="123" y="111"/>
                    </a:cubicBezTo>
                    <a:cubicBezTo>
                      <a:pt x="123" y="111"/>
                      <a:pt x="123" y="111"/>
                      <a:pt x="124" y="111"/>
                    </a:cubicBezTo>
                    <a:cubicBezTo>
                      <a:pt x="128" y="110"/>
                      <a:pt x="130" y="114"/>
                      <a:pt x="133" y="114"/>
                    </a:cubicBezTo>
                    <a:cubicBezTo>
                      <a:pt x="134" y="114"/>
                      <a:pt x="136" y="115"/>
                      <a:pt x="137" y="116"/>
                    </a:cubicBezTo>
                    <a:cubicBezTo>
                      <a:pt x="137" y="110"/>
                      <a:pt x="139" y="107"/>
                      <a:pt x="142" y="105"/>
                    </a:cubicBezTo>
                    <a:cubicBezTo>
                      <a:pt x="145" y="102"/>
                      <a:pt x="140" y="98"/>
                      <a:pt x="141" y="95"/>
                    </a:cubicBezTo>
                    <a:cubicBezTo>
                      <a:pt x="141" y="91"/>
                      <a:pt x="133" y="89"/>
                      <a:pt x="134" y="86"/>
                    </a:cubicBezTo>
                    <a:cubicBezTo>
                      <a:pt x="134" y="83"/>
                      <a:pt x="141" y="83"/>
                      <a:pt x="144" y="82"/>
                    </a:cubicBezTo>
                    <a:cubicBezTo>
                      <a:pt x="147" y="81"/>
                      <a:pt x="145" y="76"/>
                      <a:pt x="148" y="76"/>
                    </a:cubicBezTo>
                    <a:cubicBezTo>
                      <a:pt x="151" y="76"/>
                      <a:pt x="152" y="73"/>
                      <a:pt x="153" y="70"/>
                    </a:cubicBezTo>
                    <a:cubicBezTo>
                      <a:pt x="154" y="67"/>
                      <a:pt x="159" y="70"/>
                      <a:pt x="162" y="68"/>
                    </a:cubicBezTo>
                    <a:cubicBezTo>
                      <a:pt x="165" y="66"/>
                      <a:pt x="169" y="64"/>
                      <a:pt x="170" y="66"/>
                    </a:cubicBezTo>
                    <a:cubicBezTo>
                      <a:pt x="170" y="67"/>
                      <a:pt x="167" y="73"/>
                      <a:pt x="166" y="75"/>
                    </a:cubicBezTo>
                    <a:cubicBezTo>
                      <a:pt x="170" y="75"/>
                      <a:pt x="177" y="74"/>
                      <a:pt x="179" y="73"/>
                    </a:cubicBezTo>
                    <a:cubicBezTo>
                      <a:pt x="180" y="71"/>
                      <a:pt x="187" y="75"/>
                      <a:pt x="189" y="71"/>
                    </a:cubicBezTo>
                    <a:cubicBezTo>
                      <a:pt x="192" y="67"/>
                      <a:pt x="200" y="70"/>
                      <a:pt x="194" y="65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8" name="Freeform 139"/>
              <p:cNvSpPr>
                <a:spLocks noEditPoints="1"/>
              </p:cNvSpPr>
              <p:nvPr/>
            </p:nvSpPr>
            <p:spPr bwMode="auto">
              <a:xfrm>
                <a:off x="4468813" y="946150"/>
                <a:ext cx="558800" cy="882650"/>
              </a:xfrm>
              <a:custGeom>
                <a:avLst/>
                <a:gdLst/>
                <a:ahLst/>
                <a:cxnLst>
                  <a:cxn ang="0">
                    <a:pos x="276" y="242"/>
                  </a:cxn>
                  <a:cxn ang="0">
                    <a:pos x="277" y="228"/>
                  </a:cxn>
                  <a:cxn ang="0">
                    <a:pos x="261" y="226"/>
                  </a:cxn>
                  <a:cxn ang="0">
                    <a:pos x="243" y="225"/>
                  </a:cxn>
                  <a:cxn ang="0">
                    <a:pos x="234" y="224"/>
                  </a:cxn>
                  <a:cxn ang="0">
                    <a:pos x="216" y="228"/>
                  </a:cxn>
                  <a:cxn ang="0">
                    <a:pos x="202" y="243"/>
                  </a:cxn>
                  <a:cxn ang="0">
                    <a:pos x="202" y="226"/>
                  </a:cxn>
                  <a:cxn ang="0">
                    <a:pos x="182" y="238"/>
                  </a:cxn>
                  <a:cxn ang="0">
                    <a:pos x="174" y="242"/>
                  </a:cxn>
                  <a:cxn ang="0">
                    <a:pos x="165" y="240"/>
                  </a:cxn>
                  <a:cxn ang="0">
                    <a:pos x="150" y="251"/>
                  </a:cxn>
                  <a:cxn ang="0">
                    <a:pos x="139" y="260"/>
                  </a:cxn>
                  <a:cxn ang="0">
                    <a:pos x="129" y="265"/>
                  </a:cxn>
                  <a:cxn ang="0">
                    <a:pos x="112" y="269"/>
                  </a:cxn>
                  <a:cxn ang="0">
                    <a:pos x="105" y="279"/>
                  </a:cxn>
                  <a:cxn ang="0">
                    <a:pos x="129" y="279"/>
                  </a:cxn>
                  <a:cxn ang="0">
                    <a:pos x="111" y="292"/>
                  </a:cxn>
                  <a:cxn ang="0">
                    <a:pos x="86" y="319"/>
                  </a:cxn>
                  <a:cxn ang="0">
                    <a:pos x="70" y="341"/>
                  </a:cxn>
                  <a:cxn ang="0">
                    <a:pos x="56" y="361"/>
                  </a:cxn>
                  <a:cxn ang="0">
                    <a:pos x="36" y="374"/>
                  </a:cxn>
                  <a:cxn ang="0">
                    <a:pos x="16" y="387"/>
                  </a:cxn>
                  <a:cxn ang="0">
                    <a:pos x="6" y="404"/>
                  </a:cxn>
                  <a:cxn ang="0">
                    <a:pos x="2" y="425"/>
                  </a:cxn>
                  <a:cxn ang="0">
                    <a:pos x="12" y="432"/>
                  </a:cxn>
                  <a:cxn ang="0">
                    <a:pos x="10" y="440"/>
                  </a:cxn>
                  <a:cxn ang="0">
                    <a:pos x="20" y="458"/>
                  </a:cxn>
                  <a:cxn ang="0">
                    <a:pos x="65" y="436"/>
                  </a:cxn>
                  <a:cxn ang="0">
                    <a:pos x="78" y="440"/>
                  </a:cxn>
                  <a:cxn ang="0">
                    <a:pos x="86" y="412"/>
                  </a:cxn>
                  <a:cxn ang="0">
                    <a:pos x="83" y="376"/>
                  </a:cxn>
                  <a:cxn ang="0">
                    <a:pos x="103" y="351"/>
                  </a:cxn>
                  <a:cxn ang="0">
                    <a:pos x="117" y="318"/>
                  </a:cxn>
                  <a:cxn ang="0">
                    <a:pos x="131" y="289"/>
                  </a:cxn>
                  <a:cxn ang="0">
                    <a:pos x="163" y="273"/>
                  </a:cxn>
                  <a:cxn ang="0">
                    <a:pos x="185" y="258"/>
                  </a:cxn>
                  <a:cxn ang="0">
                    <a:pos x="225" y="270"/>
                  </a:cxn>
                  <a:cxn ang="0">
                    <a:pos x="250" y="243"/>
                  </a:cxn>
                  <a:cxn ang="0">
                    <a:pos x="276" y="255"/>
                  </a:cxn>
                  <a:cxn ang="0">
                    <a:pos x="81" y="34"/>
                  </a:cxn>
                  <a:cxn ang="0">
                    <a:pos x="108" y="49"/>
                  </a:cxn>
                  <a:cxn ang="0">
                    <a:pos x="129" y="54"/>
                  </a:cxn>
                  <a:cxn ang="0">
                    <a:pos x="131" y="69"/>
                  </a:cxn>
                  <a:cxn ang="0">
                    <a:pos x="111" y="87"/>
                  </a:cxn>
                  <a:cxn ang="0">
                    <a:pos x="133" y="96"/>
                  </a:cxn>
                  <a:cxn ang="0">
                    <a:pos x="160" y="52"/>
                  </a:cxn>
                  <a:cxn ang="0">
                    <a:pos x="181" y="63"/>
                  </a:cxn>
                  <a:cxn ang="0">
                    <a:pos x="210" y="75"/>
                  </a:cxn>
                  <a:cxn ang="0">
                    <a:pos x="201" y="60"/>
                  </a:cxn>
                  <a:cxn ang="0">
                    <a:pos x="176" y="39"/>
                  </a:cxn>
                  <a:cxn ang="0">
                    <a:pos x="150" y="26"/>
                  </a:cxn>
                  <a:cxn ang="0">
                    <a:pos x="126" y="12"/>
                  </a:cxn>
                  <a:cxn ang="0">
                    <a:pos x="117" y="26"/>
                  </a:cxn>
                  <a:cxn ang="0">
                    <a:pos x="93" y="24"/>
                  </a:cxn>
                  <a:cxn ang="0">
                    <a:pos x="78" y="19"/>
                  </a:cxn>
                  <a:cxn ang="0">
                    <a:pos x="71" y="54"/>
                  </a:cxn>
                  <a:cxn ang="0">
                    <a:pos x="71" y="54"/>
                  </a:cxn>
                  <a:cxn ang="0">
                    <a:pos x="167" y="27"/>
                  </a:cxn>
                  <a:cxn ang="0">
                    <a:pos x="234" y="25"/>
                  </a:cxn>
                  <a:cxn ang="0">
                    <a:pos x="204" y="10"/>
                  </a:cxn>
                  <a:cxn ang="0">
                    <a:pos x="177" y="8"/>
                  </a:cxn>
                  <a:cxn ang="0">
                    <a:pos x="158" y="10"/>
                  </a:cxn>
                </a:cxnLst>
                <a:rect l="0" t="0" r="r" b="b"/>
                <a:pathLst>
                  <a:path w="292" h="462">
                    <a:moveTo>
                      <a:pt x="283" y="247"/>
                    </a:moveTo>
                    <a:cubicBezTo>
                      <a:pt x="282" y="250"/>
                      <a:pt x="278" y="249"/>
                      <a:pt x="278" y="247"/>
                    </a:cubicBezTo>
                    <a:cubicBezTo>
                      <a:pt x="278" y="244"/>
                      <a:pt x="271" y="242"/>
                      <a:pt x="270" y="241"/>
                    </a:cubicBezTo>
                    <a:cubicBezTo>
                      <a:pt x="270" y="240"/>
                      <a:pt x="273" y="240"/>
                      <a:pt x="276" y="242"/>
                    </a:cubicBezTo>
                    <a:cubicBezTo>
                      <a:pt x="279" y="243"/>
                      <a:pt x="281" y="242"/>
                      <a:pt x="284" y="239"/>
                    </a:cubicBezTo>
                    <a:cubicBezTo>
                      <a:pt x="287" y="236"/>
                      <a:pt x="291" y="239"/>
                      <a:pt x="291" y="236"/>
                    </a:cubicBezTo>
                    <a:cubicBezTo>
                      <a:pt x="292" y="234"/>
                      <a:pt x="286" y="232"/>
                      <a:pt x="285" y="231"/>
                    </a:cubicBezTo>
                    <a:cubicBezTo>
                      <a:pt x="284" y="229"/>
                      <a:pt x="281" y="227"/>
                      <a:pt x="277" y="228"/>
                    </a:cubicBezTo>
                    <a:cubicBezTo>
                      <a:pt x="273" y="228"/>
                      <a:pt x="273" y="227"/>
                      <a:pt x="271" y="225"/>
                    </a:cubicBezTo>
                    <a:cubicBezTo>
                      <a:pt x="269" y="223"/>
                      <a:pt x="262" y="226"/>
                      <a:pt x="262" y="231"/>
                    </a:cubicBezTo>
                    <a:cubicBezTo>
                      <a:pt x="262" y="236"/>
                      <a:pt x="258" y="234"/>
                      <a:pt x="259" y="232"/>
                    </a:cubicBezTo>
                    <a:cubicBezTo>
                      <a:pt x="261" y="229"/>
                      <a:pt x="257" y="226"/>
                      <a:pt x="261" y="226"/>
                    </a:cubicBezTo>
                    <a:cubicBezTo>
                      <a:pt x="264" y="225"/>
                      <a:pt x="262" y="220"/>
                      <a:pt x="256" y="219"/>
                    </a:cubicBezTo>
                    <a:cubicBezTo>
                      <a:pt x="250" y="219"/>
                      <a:pt x="248" y="224"/>
                      <a:pt x="249" y="226"/>
                    </a:cubicBezTo>
                    <a:cubicBezTo>
                      <a:pt x="251" y="227"/>
                      <a:pt x="245" y="234"/>
                      <a:pt x="242" y="234"/>
                    </a:cubicBezTo>
                    <a:cubicBezTo>
                      <a:pt x="240" y="234"/>
                      <a:pt x="243" y="228"/>
                      <a:pt x="243" y="225"/>
                    </a:cubicBezTo>
                    <a:cubicBezTo>
                      <a:pt x="242" y="222"/>
                      <a:pt x="240" y="223"/>
                      <a:pt x="235" y="229"/>
                    </a:cubicBezTo>
                    <a:cubicBezTo>
                      <a:pt x="231" y="234"/>
                      <a:pt x="227" y="239"/>
                      <a:pt x="225" y="239"/>
                    </a:cubicBezTo>
                    <a:cubicBezTo>
                      <a:pt x="222" y="240"/>
                      <a:pt x="222" y="235"/>
                      <a:pt x="227" y="232"/>
                    </a:cubicBezTo>
                    <a:cubicBezTo>
                      <a:pt x="231" y="230"/>
                      <a:pt x="231" y="224"/>
                      <a:pt x="234" y="224"/>
                    </a:cubicBezTo>
                    <a:cubicBezTo>
                      <a:pt x="237" y="224"/>
                      <a:pt x="237" y="220"/>
                      <a:pt x="233" y="219"/>
                    </a:cubicBezTo>
                    <a:cubicBezTo>
                      <a:pt x="228" y="218"/>
                      <a:pt x="228" y="223"/>
                      <a:pt x="226" y="224"/>
                    </a:cubicBezTo>
                    <a:cubicBezTo>
                      <a:pt x="225" y="226"/>
                      <a:pt x="218" y="222"/>
                      <a:pt x="218" y="223"/>
                    </a:cubicBezTo>
                    <a:cubicBezTo>
                      <a:pt x="219" y="225"/>
                      <a:pt x="215" y="225"/>
                      <a:pt x="216" y="228"/>
                    </a:cubicBezTo>
                    <a:cubicBezTo>
                      <a:pt x="218" y="230"/>
                      <a:pt x="216" y="232"/>
                      <a:pt x="214" y="229"/>
                    </a:cubicBezTo>
                    <a:cubicBezTo>
                      <a:pt x="212" y="226"/>
                      <a:pt x="208" y="229"/>
                      <a:pt x="206" y="232"/>
                    </a:cubicBezTo>
                    <a:cubicBezTo>
                      <a:pt x="204" y="235"/>
                      <a:pt x="201" y="235"/>
                      <a:pt x="203" y="236"/>
                    </a:cubicBezTo>
                    <a:cubicBezTo>
                      <a:pt x="205" y="237"/>
                      <a:pt x="205" y="242"/>
                      <a:pt x="202" y="243"/>
                    </a:cubicBezTo>
                    <a:cubicBezTo>
                      <a:pt x="199" y="244"/>
                      <a:pt x="200" y="235"/>
                      <a:pt x="198" y="235"/>
                    </a:cubicBezTo>
                    <a:cubicBezTo>
                      <a:pt x="196" y="236"/>
                      <a:pt x="197" y="231"/>
                      <a:pt x="200" y="231"/>
                    </a:cubicBezTo>
                    <a:cubicBezTo>
                      <a:pt x="204" y="231"/>
                      <a:pt x="207" y="226"/>
                      <a:pt x="206" y="225"/>
                    </a:cubicBezTo>
                    <a:cubicBezTo>
                      <a:pt x="206" y="223"/>
                      <a:pt x="202" y="224"/>
                      <a:pt x="202" y="226"/>
                    </a:cubicBezTo>
                    <a:cubicBezTo>
                      <a:pt x="202" y="229"/>
                      <a:pt x="197" y="228"/>
                      <a:pt x="193" y="228"/>
                    </a:cubicBezTo>
                    <a:cubicBezTo>
                      <a:pt x="189" y="228"/>
                      <a:pt x="189" y="233"/>
                      <a:pt x="194" y="236"/>
                    </a:cubicBezTo>
                    <a:cubicBezTo>
                      <a:pt x="199" y="238"/>
                      <a:pt x="193" y="240"/>
                      <a:pt x="191" y="238"/>
                    </a:cubicBezTo>
                    <a:cubicBezTo>
                      <a:pt x="188" y="236"/>
                      <a:pt x="185" y="237"/>
                      <a:pt x="182" y="238"/>
                    </a:cubicBezTo>
                    <a:cubicBezTo>
                      <a:pt x="180" y="239"/>
                      <a:pt x="188" y="242"/>
                      <a:pt x="189" y="244"/>
                    </a:cubicBezTo>
                    <a:cubicBezTo>
                      <a:pt x="189" y="245"/>
                      <a:pt x="184" y="242"/>
                      <a:pt x="183" y="243"/>
                    </a:cubicBezTo>
                    <a:cubicBezTo>
                      <a:pt x="182" y="244"/>
                      <a:pt x="178" y="242"/>
                      <a:pt x="177" y="239"/>
                    </a:cubicBezTo>
                    <a:cubicBezTo>
                      <a:pt x="177" y="237"/>
                      <a:pt x="169" y="241"/>
                      <a:pt x="174" y="242"/>
                    </a:cubicBezTo>
                    <a:cubicBezTo>
                      <a:pt x="178" y="243"/>
                      <a:pt x="176" y="245"/>
                      <a:pt x="176" y="249"/>
                    </a:cubicBezTo>
                    <a:cubicBezTo>
                      <a:pt x="176" y="253"/>
                      <a:pt x="171" y="250"/>
                      <a:pt x="172" y="247"/>
                    </a:cubicBezTo>
                    <a:cubicBezTo>
                      <a:pt x="173" y="243"/>
                      <a:pt x="169" y="244"/>
                      <a:pt x="166" y="246"/>
                    </a:cubicBezTo>
                    <a:cubicBezTo>
                      <a:pt x="163" y="248"/>
                      <a:pt x="167" y="242"/>
                      <a:pt x="165" y="240"/>
                    </a:cubicBezTo>
                    <a:cubicBezTo>
                      <a:pt x="164" y="237"/>
                      <a:pt x="161" y="240"/>
                      <a:pt x="157" y="240"/>
                    </a:cubicBezTo>
                    <a:cubicBezTo>
                      <a:pt x="154" y="241"/>
                      <a:pt x="152" y="241"/>
                      <a:pt x="154" y="243"/>
                    </a:cubicBezTo>
                    <a:cubicBezTo>
                      <a:pt x="156" y="246"/>
                      <a:pt x="156" y="249"/>
                      <a:pt x="153" y="249"/>
                    </a:cubicBezTo>
                    <a:cubicBezTo>
                      <a:pt x="150" y="248"/>
                      <a:pt x="149" y="249"/>
                      <a:pt x="150" y="251"/>
                    </a:cubicBezTo>
                    <a:cubicBezTo>
                      <a:pt x="150" y="254"/>
                      <a:pt x="146" y="254"/>
                      <a:pt x="146" y="252"/>
                    </a:cubicBezTo>
                    <a:cubicBezTo>
                      <a:pt x="145" y="249"/>
                      <a:pt x="140" y="250"/>
                      <a:pt x="138" y="253"/>
                    </a:cubicBezTo>
                    <a:cubicBezTo>
                      <a:pt x="136" y="255"/>
                      <a:pt x="132" y="257"/>
                      <a:pt x="132" y="260"/>
                    </a:cubicBezTo>
                    <a:cubicBezTo>
                      <a:pt x="133" y="263"/>
                      <a:pt x="136" y="259"/>
                      <a:pt x="139" y="260"/>
                    </a:cubicBezTo>
                    <a:cubicBezTo>
                      <a:pt x="142" y="261"/>
                      <a:pt x="139" y="262"/>
                      <a:pt x="141" y="264"/>
                    </a:cubicBezTo>
                    <a:cubicBezTo>
                      <a:pt x="142" y="265"/>
                      <a:pt x="142" y="269"/>
                      <a:pt x="140" y="267"/>
                    </a:cubicBezTo>
                    <a:cubicBezTo>
                      <a:pt x="137" y="265"/>
                      <a:pt x="134" y="264"/>
                      <a:pt x="134" y="268"/>
                    </a:cubicBezTo>
                    <a:cubicBezTo>
                      <a:pt x="133" y="271"/>
                      <a:pt x="131" y="267"/>
                      <a:pt x="129" y="265"/>
                    </a:cubicBezTo>
                    <a:cubicBezTo>
                      <a:pt x="127" y="262"/>
                      <a:pt x="125" y="269"/>
                      <a:pt x="123" y="268"/>
                    </a:cubicBezTo>
                    <a:cubicBezTo>
                      <a:pt x="121" y="266"/>
                      <a:pt x="127" y="261"/>
                      <a:pt x="125" y="258"/>
                    </a:cubicBezTo>
                    <a:cubicBezTo>
                      <a:pt x="124" y="256"/>
                      <a:pt x="123" y="260"/>
                      <a:pt x="119" y="264"/>
                    </a:cubicBezTo>
                    <a:cubicBezTo>
                      <a:pt x="115" y="267"/>
                      <a:pt x="110" y="267"/>
                      <a:pt x="112" y="269"/>
                    </a:cubicBezTo>
                    <a:cubicBezTo>
                      <a:pt x="113" y="271"/>
                      <a:pt x="108" y="272"/>
                      <a:pt x="107" y="275"/>
                    </a:cubicBezTo>
                    <a:cubicBezTo>
                      <a:pt x="106" y="278"/>
                      <a:pt x="98" y="279"/>
                      <a:pt x="93" y="283"/>
                    </a:cubicBezTo>
                    <a:cubicBezTo>
                      <a:pt x="88" y="286"/>
                      <a:pt x="94" y="286"/>
                      <a:pt x="97" y="283"/>
                    </a:cubicBezTo>
                    <a:cubicBezTo>
                      <a:pt x="100" y="280"/>
                      <a:pt x="101" y="282"/>
                      <a:pt x="105" y="279"/>
                    </a:cubicBezTo>
                    <a:cubicBezTo>
                      <a:pt x="110" y="276"/>
                      <a:pt x="114" y="274"/>
                      <a:pt x="116" y="275"/>
                    </a:cubicBezTo>
                    <a:cubicBezTo>
                      <a:pt x="118" y="276"/>
                      <a:pt x="121" y="277"/>
                      <a:pt x="123" y="274"/>
                    </a:cubicBezTo>
                    <a:cubicBezTo>
                      <a:pt x="125" y="271"/>
                      <a:pt x="128" y="272"/>
                      <a:pt x="130" y="273"/>
                    </a:cubicBezTo>
                    <a:cubicBezTo>
                      <a:pt x="132" y="275"/>
                      <a:pt x="126" y="277"/>
                      <a:pt x="129" y="279"/>
                    </a:cubicBezTo>
                    <a:cubicBezTo>
                      <a:pt x="131" y="282"/>
                      <a:pt x="126" y="284"/>
                      <a:pt x="126" y="281"/>
                    </a:cubicBezTo>
                    <a:cubicBezTo>
                      <a:pt x="126" y="279"/>
                      <a:pt x="122" y="277"/>
                      <a:pt x="121" y="279"/>
                    </a:cubicBezTo>
                    <a:cubicBezTo>
                      <a:pt x="120" y="281"/>
                      <a:pt x="118" y="284"/>
                      <a:pt x="116" y="284"/>
                    </a:cubicBezTo>
                    <a:cubicBezTo>
                      <a:pt x="114" y="284"/>
                      <a:pt x="111" y="288"/>
                      <a:pt x="111" y="292"/>
                    </a:cubicBezTo>
                    <a:cubicBezTo>
                      <a:pt x="111" y="296"/>
                      <a:pt x="107" y="292"/>
                      <a:pt x="107" y="295"/>
                    </a:cubicBezTo>
                    <a:cubicBezTo>
                      <a:pt x="107" y="299"/>
                      <a:pt x="101" y="305"/>
                      <a:pt x="97" y="310"/>
                    </a:cubicBezTo>
                    <a:cubicBezTo>
                      <a:pt x="92" y="314"/>
                      <a:pt x="96" y="315"/>
                      <a:pt x="95" y="318"/>
                    </a:cubicBezTo>
                    <a:cubicBezTo>
                      <a:pt x="93" y="321"/>
                      <a:pt x="88" y="318"/>
                      <a:pt x="86" y="319"/>
                    </a:cubicBezTo>
                    <a:cubicBezTo>
                      <a:pt x="84" y="321"/>
                      <a:pt x="87" y="328"/>
                      <a:pt x="85" y="330"/>
                    </a:cubicBezTo>
                    <a:cubicBezTo>
                      <a:pt x="82" y="332"/>
                      <a:pt x="85" y="335"/>
                      <a:pt x="85" y="337"/>
                    </a:cubicBezTo>
                    <a:cubicBezTo>
                      <a:pt x="85" y="340"/>
                      <a:pt x="78" y="336"/>
                      <a:pt x="78" y="338"/>
                    </a:cubicBezTo>
                    <a:cubicBezTo>
                      <a:pt x="77" y="341"/>
                      <a:pt x="71" y="340"/>
                      <a:pt x="70" y="341"/>
                    </a:cubicBezTo>
                    <a:cubicBezTo>
                      <a:pt x="68" y="342"/>
                      <a:pt x="73" y="346"/>
                      <a:pt x="76" y="348"/>
                    </a:cubicBezTo>
                    <a:cubicBezTo>
                      <a:pt x="79" y="350"/>
                      <a:pt x="73" y="352"/>
                      <a:pt x="73" y="349"/>
                    </a:cubicBezTo>
                    <a:cubicBezTo>
                      <a:pt x="72" y="347"/>
                      <a:pt x="68" y="351"/>
                      <a:pt x="63" y="353"/>
                    </a:cubicBezTo>
                    <a:cubicBezTo>
                      <a:pt x="57" y="356"/>
                      <a:pt x="60" y="360"/>
                      <a:pt x="56" y="361"/>
                    </a:cubicBezTo>
                    <a:cubicBezTo>
                      <a:pt x="52" y="361"/>
                      <a:pt x="53" y="367"/>
                      <a:pt x="50" y="369"/>
                    </a:cubicBezTo>
                    <a:cubicBezTo>
                      <a:pt x="47" y="371"/>
                      <a:pt x="48" y="364"/>
                      <a:pt x="44" y="364"/>
                    </a:cubicBezTo>
                    <a:cubicBezTo>
                      <a:pt x="40" y="364"/>
                      <a:pt x="40" y="367"/>
                      <a:pt x="43" y="371"/>
                    </a:cubicBezTo>
                    <a:cubicBezTo>
                      <a:pt x="45" y="374"/>
                      <a:pt x="39" y="371"/>
                      <a:pt x="36" y="374"/>
                    </a:cubicBezTo>
                    <a:cubicBezTo>
                      <a:pt x="34" y="377"/>
                      <a:pt x="27" y="376"/>
                      <a:pt x="26" y="378"/>
                    </a:cubicBezTo>
                    <a:cubicBezTo>
                      <a:pt x="24" y="381"/>
                      <a:pt x="31" y="381"/>
                      <a:pt x="32" y="383"/>
                    </a:cubicBezTo>
                    <a:cubicBezTo>
                      <a:pt x="33" y="385"/>
                      <a:pt x="26" y="384"/>
                      <a:pt x="22" y="383"/>
                    </a:cubicBezTo>
                    <a:cubicBezTo>
                      <a:pt x="18" y="382"/>
                      <a:pt x="19" y="388"/>
                      <a:pt x="16" y="387"/>
                    </a:cubicBezTo>
                    <a:cubicBezTo>
                      <a:pt x="13" y="386"/>
                      <a:pt x="8" y="390"/>
                      <a:pt x="11" y="392"/>
                    </a:cubicBezTo>
                    <a:cubicBezTo>
                      <a:pt x="13" y="395"/>
                      <a:pt x="9" y="395"/>
                      <a:pt x="7" y="393"/>
                    </a:cubicBezTo>
                    <a:cubicBezTo>
                      <a:pt x="4" y="392"/>
                      <a:pt x="2" y="396"/>
                      <a:pt x="1" y="398"/>
                    </a:cubicBezTo>
                    <a:cubicBezTo>
                      <a:pt x="1" y="401"/>
                      <a:pt x="6" y="403"/>
                      <a:pt x="6" y="404"/>
                    </a:cubicBezTo>
                    <a:cubicBezTo>
                      <a:pt x="6" y="405"/>
                      <a:pt x="1" y="408"/>
                      <a:pt x="4" y="408"/>
                    </a:cubicBezTo>
                    <a:cubicBezTo>
                      <a:pt x="7" y="409"/>
                      <a:pt x="5" y="412"/>
                      <a:pt x="3" y="412"/>
                    </a:cubicBezTo>
                    <a:cubicBezTo>
                      <a:pt x="1" y="413"/>
                      <a:pt x="1" y="415"/>
                      <a:pt x="3" y="418"/>
                    </a:cubicBezTo>
                    <a:cubicBezTo>
                      <a:pt x="5" y="420"/>
                      <a:pt x="0" y="421"/>
                      <a:pt x="2" y="425"/>
                    </a:cubicBezTo>
                    <a:cubicBezTo>
                      <a:pt x="5" y="428"/>
                      <a:pt x="7" y="424"/>
                      <a:pt x="8" y="426"/>
                    </a:cubicBezTo>
                    <a:cubicBezTo>
                      <a:pt x="9" y="429"/>
                      <a:pt x="13" y="427"/>
                      <a:pt x="16" y="423"/>
                    </a:cubicBezTo>
                    <a:cubicBezTo>
                      <a:pt x="20" y="420"/>
                      <a:pt x="21" y="427"/>
                      <a:pt x="18" y="427"/>
                    </a:cubicBezTo>
                    <a:cubicBezTo>
                      <a:pt x="15" y="427"/>
                      <a:pt x="12" y="429"/>
                      <a:pt x="12" y="432"/>
                    </a:cubicBezTo>
                    <a:cubicBezTo>
                      <a:pt x="13" y="435"/>
                      <a:pt x="8" y="434"/>
                      <a:pt x="8" y="430"/>
                    </a:cubicBezTo>
                    <a:cubicBezTo>
                      <a:pt x="8" y="427"/>
                      <a:pt x="2" y="431"/>
                      <a:pt x="4" y="434"/>
                    </a:cubicBezTo>
                    <a:cubicBezTo>
                      <a:pt x="6" y="436"/>
                      <a:pt x="3" y="438"/>
                      <a:pt x="3" y="440"/>
                    </a:cubicBezTo>
                    <a:cubicBezTo>
                      <a:pt x="3" y="443"/>
                      <a:pt x="8" y="442"/>
                      <a:pt x="10" y="440"/>
                    </a:cubicBezTo>
                    <a:cubicBezTo>
                      <a:pt x="11" y="437"/>
                      <a:pt x="14" y="437"/>
                      <a:pt x="16" y="440"/>
                    </a:cubicBezTo>
                    <a:cubicBezTo>
                      <a:pt x="17" y="443"/>
                      <a:pt x="13" y="441"/>
                      <a:pt x="13" y="445"/>
                    </a:cubicBezTo>
                    <a:cubicBezTo>
                      <a:pt x="13" y="449"/>
                      <a:pt x="10" y="445"/>
                      <a:pt x="8" y="448"/>
                    </a:cubicBezTo>
                    <a:cubicBezTo>
                      <a:pt x="6" y="451"/>
                      <a:pt x="17" y="457"/>
                      <a:pt x="20" y="458"/>
                    </a:cubicBezTo>
                    <a:cubicBezTo>
                      <a:pt x="23" y="458"/>
                      <a:pt x="26" y="462"/>
                      <a:pt x="33" y="461"/>
                    </a:cubicBezTo>
                    <a:cubicBezTo>
                      <a:pt x="40" y="460"/>
                      <a:pt x="52" y="448"/>
                      <a:pt x="54" y="446"/>
                    </a:cubicBezTo>
                    <a:cubicBezTo>
                      <a:pt x="56" y="443"/>
                      <a:pt x="59" y="446"/>
                      <a:pt x="62" y="444"/>
                    </a:cubicBezTo>
                    <a:cubicBezTo>
                      <a:pt x="64" y="442"/>
                      <a:pt x="63" y="437"/>
                      <a:pt x="65" y="436"/>
                    </a:cubicBezTo>
                    <a:cubicBezTo>
                      <a:pt x="67" y="435"/>
                      <a:pt x="68" y="441"/>
                      <a:pt x="69" y="442"/>
                    </a:cubicBezTo>
                    <a:cubicBezTo>
                      <a:pt x="71" y="442"/>
                      <a:pt x="72" y="444"/>
                      <a:pt x="72" y="447"/>
                    </a:cubicBezTo>
                    <a:cubicBezTo>
                      <a:pt x="73" y="447"/>
                      <a:pt x="75" y="447"/>
                      <a:pt x="75" y="447"/>
                    </a:cubicBezTo>
                    <a:cubicBezTo>
                      <a:pt x="78" y="449"/>
                      <a:pt x="78" y="442"/>
                      <a:pt x="78" y="440"/>
                    </a:cubicBezTo>
                    <a:cubicBezTo>
                      <a:pt x="78" y="438"/>
                      <a:pt x="80" y="434"/>
                      <a:pt x="80" y="431"/>
                    </a:cubicBezTo>
                    <a:cubicBezTo>
                      <a:pt x="79" y="428"/>
                      <a:pt x="86" y="430"/>
                      <a:pt x="87" y="428"/>
                    </a:cubicBezTo>
                    <a:cubicBezTo>
                      <a:pt x="88" y="426"/>
                      <a:pt x="89" y="419"/>
                      <a:pt x="87" y="417"/>
                    </a:cubicBezTo>
                    <a:cubicBezTo>
                      <a:pt x="84" y="416"/>
                      <a:pt x="84" y="412"/>
                      <a:pt x="86" y="412"/>
                    </a:cubicBezTo>
                    <a:cubicBezTo>
                      <a:pt x="88" y="412"/>
                      <a:pt x="91" y="411"/>
                      <a:pt x="90" y="406"/>
                    </a:cubicBezTo>
                    <a:cubicBezTo>
                      <a:pt x="90" y="402"/>
                      <a:pt x="83" y="402"/>
                      <a:pt x="83" y="398"/>
                    </a:cubicBezTo>
                    <a:cubicBezTo>
                      <a:pt x="82" y="394"/>
                      <a:pt x="86" y="393"/>
                      <a:pt x="83" y="387"/>
                    </a:cubicBezTo>
                    <a:cubicBezTo>
                      <a:pt x="81" y="382"/>
                      <a:pt x="84" y="379"/>
                      <a:pt x="83" y="376"/>
                    </a:cubicBezTo>
                    <a:cubicBezTo>
                      <a:pt x="82" y="374"/>
                      <a:pt x="81" y="370"/>
                      <a:pt x="84" y="365"/>
                    </a:cubicBezTo>
                    <a:cubicBezTo>
                      <a:pt x="88" y="360"/>
                      <a:pt x="94" y="357"/>
                      <a:pt x="96" y="357"/>
                    </a:cubicBezTo>
                    <a:cubicBezTo>
                      <a:pt x="98" y="358"/>
                      <a:pt x="102" y="360"/>
                      <a:pt x="103" y="357"/>
                    </a:cubicBezTo>
                    <a:cubicBezTo>
                      <a:pt x="105" y="354"/>
                      <a:pt x="105" y="351"/>
                      <a:pt x="103" y="351"/>
                    </a:cubicBezTo>
                    <a:cubicBezTo>
                      <a:pt x="102" y="350"/>
                      <a:pt x="97" y="349"/>
                      <a:pt x="101" y="345"/>
                    </a:cubicBezTo>
                    <a:cubicBezTo>
                      <a:pt x="104" y="340"/>
                      <a:pt x="108" y="335"/>
                      <a:pt x="108" y="330"/>
                    </a:cubicBezTo>
                    <a:cubicBezTo>
                      <a:pt x="109" y="325"/>
                      <a:pt x="107" y="322"/>
                      <a:pt x="109" y="320"/>
                    </a:cubicBezTo>
                    <a:cubicBezTo>
                      <a:pt x="110" y="318"/>
                      <a:pt x="114" y="320"/>
                      <a:pt x="117" y="318"/>
                    </a:cubicBezTo>
                    <a:cubicBezTo>
                      <a:pt x="120" y="316"/>
                      <a:pt x="118" y="313"/>
                      <a:pt x="119" y="311"/>
                    </a:cubicBezTo>
                    <a:cubicBezTo>
                      <a:pt x="121" y="310"/>
                      <a:pt x="123" y="304"/>
                      <a:pt x="125" y="303"/>
                    </a:cubicBezTo>
                    <a:cubicBezTo>
                      <a:pt x="127" y="301"/>
                      <a:pt x="129" y="299"/>
                      <a:pt x="128" y="297"/>
                    </a:cubicBezTo>
                    <a:cubicBezTo>
                      <a:pt x="126" y="295"/>
                      <a:pt x="131" y="293"/>
                      <a:pt x="131" y="289"/>
                    </a:cubicBezTo>
                    <a:cubicBezTo>
                      <a:pt x="131" y="285"/>
                      <a:pt x="136" y="283"/>
                      <a:pt x="140" y="283"/>
                    </a:cubicBezTo>
                    <a:cubicBezTo>
                      <a:pt x="143" y="283"/>
                      <a:pt x="148" y="283"/>
                      <a:pt x="148" y="279"/>
                    </a:cubicBezTo>
                    <a:cubicBezTo>
                      <a:pt x="148" y="276"/>
                      <a:pt x="146" y="269"/>
                      <a:pt x="151" y="271"/>
                    </a:cubicBezTo>
                    <a:cubicBezTo>
                      <a:pt x="156" y="273"/>
                      <a:pt x="159" y="271"/>
                      <a:pt x="163" y="273"/>
                    </a:cubicBezTo>
                    <a:cubicBezTo>
                      <a:pt x="166" y="276"/>
                      <a:pt x="170" y="276"/>
                      <a:pt x="170" y="271"/>
                    </a:cubicBezTo>
                    <a:cubicBezTo>
                      <a:pt x="170" y="267"/>
                      <a:pt x="172" y="260"/>
                      <a:pt x="177" y="263"/>
                    </a:cubicBezTo>
                    <a:cubicBezTo>
                      <a:pt x="177" y="263"/>
                      <a:pt x="177" y="263"/>
                      <a:pt x="178" y="263"/>
                    </a:cubicBezTo>
                    <a:cubicBezTo>
                      <a:pt x="179" y="260"/>
                      <a:pt x="182" y="258"/>
                      <a:pt x="185" y="258"/>
                    </a:cubicBezTo>
                    <a:cubicBezTo>
                      <a:pt x="189" y="258"/>
                      <a:pt x="192" y="266"/>
                      <a:pt x="197" y="267"/>
                    </a:cubicBezTo>
                    <a:cubicBezTo>
                      <a:pt x="203" y="268"/>
                      <a:pt x="208" y="270"/>
                      <a:pt x="210" y="268"/>
                    </a:cubicBezTo>
                    <a:cubicBezTo>
                      <a:pt x="211" y="265"/>
                      <a:pt x="215" y="269"/>
                      <a:pt x="218" y="268"/>
                    </a:cubicBezTo>
                    <a:cubicBezTo>
                      <a:pt x="222" y="267"/>
                      <a:pt x="222" y="274"/>
                      <a:pt x="225" y="270"/>
                    </a:cubicBezTo>
                    <a:cubicBezTo>
                      <a:pt x="228" y="265"/>
                      <a:pt x="224" y="263"/>
                      <a:pt x="230" y="263"/>
                    </a:cubicBezTo>
                    <a:cubicBezTo>
                      <a:pt x="235" y="264"/>
                      <a:pt x="232" y="257"/>
                      <a:pt x="232" y="254"/>
                    </a:cubicBezTo>
                    <a:cubicBezTo>
                      <a:pt x="232" y="250"/>
                      <a:pt x="239" y="249"/>
                      <a:pt x="239" y="246"/>
                    </a:cubicBezTo>
                    <a:cubicBezTo>
                      <a:pt x="239" y="243"/>
                      <a:pt x="248" y="246"/>
                      <a:pt x="250" y="243"/>
                    </a:cubicBezTo>
                    <a:cubicBezTo>
                      <a:pt x="252" y="241"/>
                      <a:pt x="257" y="240"/>
                      <a:pt x="259" y="243"/>
                    </a:cubicBezTo>
                    <a:cubicBezTo>
                      <a:pt x="261" y="247"/>
                      <a:pt x="270" y="248"/>
                      <a:pt x="271" y="251"/>
                    </a:cubicBezTo>
                    <a:cubicBezTo>
                      <a:pt x="271" y="253"/>
                      <a:pt x="271" y="255"/>
                      <a:pt x="271" y="258"/>
                    </a:cubicBezTo>
                    <a:cubicBezTo>
                      <a:pt x="272" y="256"/>
                      <a:pt x="274" y="255"/>
                      <a:pt x="276" y="255"/>
                    </a:cubicBezTo>
                    <a:cubicBezTo>
                      <a:pt x="279" y="255"/>
                      <a:pt x="282" y="250"/>
                      <a:pt x="285" y="251"/>
                    </a:cubicBezTo>
                    <a:cubicBezTo>
                      <a:pt x="288" y="251"/>
                      <a:pt x="290" y="251"/>
                      <a:pt x="291" y="247"/>
                    </a:cubicBezTo>
                    <a:cubicBezTo>
                      <a:pt x="288" y="245"/>
                      <a:pt x="283" y="245"/>
                      <a:pt x="283" y="247"/>
                    </a:cubicBezTo>
                    <a:close/>
                    <a:moveTo>
                      <a:pt x="81" y="34"/>
                    </a:moveTo>
                    <a:cubicBezTo>
                      <a:pt x="86" y="35"/>
                      <a:pt x="76" y="40"/>
                      <a:pt x="75" y="45"/>
                    </a:cubicBezTo>
                    <a:cubicBezTo>
                      <a:pt x="73" y="49"/>
                      <a:pt x="82" y="54"/>
                      <a:pt x="86" y="57"/>
                    </a:cubicBezTo>
                    <a:cubicBezTo>
                      <a:pt x="90" y="61"/>
                      <a:pt x="99" y="60"/>
                      <a:pt x="102" y="58"/>
                    </a:cubicBezTo>
                    <a:cubicBezTo>
                      <a:pt x="105" y="56"/>
                      <a:pt x="104" y="49"/>
                      <a:pt x="108" y="49"/>
                    </a:cubicBezTo>
                    <a:cubicBezTo>
                      <a:pt x="113" y="50"/>
                      <a:pt x="110" y="46"/>
                      <a:pt x="114" y="44"/>
                    </a:cubicBezTo>
                    <a:cubicBezTo>
                      <a:pt x="117" y="43"/>
                      <a:pt x="118" y="48"/>
                      <a:pt x="115" y="51"/>
                    </a:cubicBezTo>
                    <a:cubicBezTo>
                      <a:pt x="112" y="55"/>
                      <a:pt x="120" y="54"/>
                      <a:pt x="125" y="50"/>
                    </a:cubicBezTo>
                    <a:cubicBezTo>
                      <a:pt x="129" y="46"/>
                      <a:pt x="130" y="50"/>
                      <a:pt x="129" y="54"/>
                    </a:cubicBezTo>
                    <a:cubicBezTo>
                      <a:pt x="128" y="58"/>
                      <a:pt x="119" y="56"/>
                      <a:pt x="116" y="60"/>
                    </a:cubicBezTo>
                    <a:cubicBezTo>
                      <a:pt x="112" y="65"/>
                      <a:pt x="102" y="61"/>
                      <a:pt x="98" y="66"/>
                    </a:cubicBezTo>
                    <a:cubicBezTo>
                      <a:pt x="93" y="71"/>
                      <a:pt x="102" y="71"/>
                      <a:pt x="108" y="70"/>
                    </a:cubicBezTo>
                    <a:cubicBezTo>
                      <a:pt x="114" y="69"/>
                      <a:pt x="126" y="68"/>
                      <a:pt x="131" y="69"/>
                    </a:cubicBezTo>
                    <a:cubicBezTo>
                      <a:pt x="135" y="70"/>
                      <a:pt x="128" y="72"/>
                      <a:pt x="120" y="72"/>
                    </a:cubicBezTo>
                    <a:cubicBezTo>
                      <a:pt x="113" y="72"/>
                      <a:pt x="110" y="74"/>
                      <a:pt x="111" y="76"/>
                    </a:cubicBezTo>
                    <a:cubicBezTo>
                      <a:pt x="111" y="78"/>
                      <a:pt x="100" y="74"/>
                      <a:pt x="100" y="78"/>
                    </a:cubicBezTo>
                    <a:cubicBezTo>
                      <a:pt x="99" y="83"/>
                      <a:pt x="110" y="84"/>
                      <a:pt x="111" y="87"/>
                    </a:cubicBezTo>
                    <a:cubicBezTo>
                      <a:pt x="112" y="90"/>
                      <a:pt x="119" y="87"/>
                      <a:pt x="122" y="88"/>
                    </a:cubicBezTo>
                    <a:cubicBezTo>
                      <a:pt x="125" y="89"/>
                      <a:pt x="117" y="91"/>
                      <a:pt x="116" y="93"/>
                    </a:cubicBezTo>
                    <a:cubicBezTo>
                      <a:pt x="115" y="94"/>
                      <a:pt x="124" y="96"/>
                      <a:pt x="126" y="98"/>
                    </a:cubicBezTo>
                    <a:cubicBezTo>
                      <a:pt x="127" y="101"/>
                      <a:pt x="133" y="99"/>
                      <a:pt x="133" y="96"/>
                    </a:cubicBezTo>
                    <a:cubicBezTo>
                      <a:pt x="133" y="91"/>
                      <a:pt x="139" y="78"/>
                      <a:pt x="146" y="76"/>
                    </a:cubicBezTo>
                    <a:cubicBezTo>
                      <a:pt x="154" y="73"/>
                      <a:pt x="149" y="70"/>
                      <a:pt x="150" y="66"/>
                    </a:cubicBezTo>
                    <a:cubicBezTo>
                      <a:pt x="151" y="62"/>
                      <a:pt x="157" y="65"/>
                      <a:pt x="156" y="62"/>
                    </a:cubicBezTo>
                    <a:cubicBezTo>
                      <a:pt x="154" y="58"/>
                      <a:pt x="155" y="57"/>
                      <a:pt x="160" y="52"/>
                    </a:cubicBezTo>
                    <a:cubicBezTo>
                      <a:pt x="164" y="48"/>
                      <a:pt x="167" y="51"/>
                      <a:pt x="173" y="48"/>
                    </a:cubicBezTo>
                    <a:cubicBezTo>
                      <a:pt x="179" y="46"/>
                      <a:pt x="182" y="50"/>
                      <a:pt x="175" y="51"/>
                    </a:cubicBezTo>
                    <a:cubicBezTo>
                      <a:pt x="170" y="51"/>
                      <a:pt x="173" y="58"/>
                      <a:pt x="177" y="59"/>
                    </a:cubicBezTo>
                    <a:cubicBezTo>
                      <a:pt x="182" y="61"/>
                      <a:pt x="178" y="63"/>
                      <a:pt x="181" y="63"/>
                    </a:cubicBezTo>
                    <a:cubicBezTo>
                      <a:pt x="185" y="64"/>
                      <a:pt x="184" y="69"/>
                      <a:pt x="179" y="74"/>
                    </a:cubicBezTo>
                    <a:cubicBezTo>
                      <a:pt x="175" y="79"/>
                      <a:pt x="180" y="80"/>
                      <a:pt x="190" y="76"/>
                    </a:cubicBezTo>
                    <a:cubicBezTo>
                      <a:pt x="199" y="73"/>
                      <a:pt x="193" y="79"/>
                      <a:pt x="196" y="82"/>
                    </a:cubicBezTo>
                    <a:cubicBezTo>
                      <a:pt x="199" y="85"/>
                      <a:pt x="206" y="80"/>
                      <a:pt x="210" y="75"/>
                    </a:cubicBezTo>
                    <a:cubicBezTo>
                      <a:pt x="214" y="71"/>
                      <a:pt x="220" y="71"/>
                      <a:pt x="220" y="69"/>
                    </a:cubicBezTo>
                    <a:cubicBezTo>
                      <a:pt x="220" y="66"/>
                      <a:pt x="216" y="65"/>
                      <a:pt x="212" y="67"/>
                    </a:cubicBezTo>
                    <a:cubicBezTo>
                      <a:pt x="209" y="68"/>
                      <a:pt x="200" y="67"/>
                      <a:pt x="203" y="65"/>
                    </a:cubicBezTo>
                    <a:cubicBezTo>
                      <a:pt x="206" y="62"/>
                      <a:pt x="205" y="60"/>
                      <a:pt x="201" y="60"/>
                    </a:cubicBezTo>
                    <a:cubicBezTo>
                      <a:pt x="196" y="61"/>
                      <a:pt x="188" y="58"/>
                      <a:pt x="192" y="57"/>
                    </a:cubicBezTo>
                    <a:cubicBezTo>
                      <a:pt x="196" y="55"/>
                      <a:pt x="189" y="50"/>
                      <a:pt x="186" y="51"/>
                    </a:cubicBezTo>
                    <a:cubicBezTo>
                      <a:pt x="182" y="51"/>
                      <a:pt x="183" y="47"/>
                      <a:pt x="184" y="44"/>
                    </a:cubicBezTo>
                    <a:cubicBezTo>
                      <a:pt x="184" y="41"/>
                      <a:pt x="174" y="40"/>
                      <a:pt x="176" y="39"/>
                    </a:cubicBezTo>
                    <a:cubicBezTo>
                      <a:pt x="178" y="38"/>
                      <a:pt x="171" y="36"/>
                      <a:pt x="170" y="38"/>
                    </a:cubicBezTo>
                    <a:cubicBezTo>
                      <a:pt x="168" y="40"/>
                      <a:pt x="165" y="39"/>
                      <a:pt x="165" y="36"/>
                    </a:cubicBezTo>
                    <a:cubicBezTo>
                      <a:pt x="165" y="33"/>
                      <a:pt x="158" y="34"/>
                      <a:pt x="155" y="34"/>
                    </a:cubicBezTo>
                    <a:cubicBezTo>
                      <a:pt x="152" y="35"/>
                      <a:pt x="153" y="28"/>
                      <a:pt x="150" y="26"/>
                    </a:cubicBezTo>
                    <a:cubicBezTo>
                      <a:pt x="147" y="23"/>
                      <a:pt x="143" y="30"/>
                      <a:pt x="141" y="30"/>
                    </a:cubicBezTo>
                    <a:cubicBezTo>
                      <a:pt x="139" y="29"/>
                      <a:pt x="143" y="25"/>
                      <a:pt x="144" y="22"/>
                    </a:cubicBezTo>
                    <a:cubicBezTo>
                      <a:pt x="145" y="19"/>
                      <a:pt x="134" y="15"/>
                      <a:pt x="132" y="18"/>
                    </a:cubicBezTo>
                    <a:cubicBezTo>
                      <a:pt x="131" y="21"/>
                      <a:pt x="129" y="13"/>
                      <a:pt x="126" y="12"/>
                    </a:cubicBezTo>
                    <a:cubicBezTo>
                      <a:pt x="124" y="12"/>
                      <a:pt x="126" y="17"/>
                      <a:pt x="124" y="18"/>
                    </a:cubicBezTo>
                    <a:cubicBezTo>
                      <a:pt x="121" y="18"/>
                      <a:pt x="118" y="21"/>
                      <a:pt x="122" y="23"/>
                    </a:cubicBezTo>
                    <a:cubicBezTo>
                      <a:pt x="126" y="26"/>
                      <a:pt x="130" y="38"/>
                      <a:pt x="129" y="40"/>
                    </a:cubicBezTo>
                    <a:cubicBezTo>
                      <a:pt x="129" y="42"/>
                      <a:pt x="117" y="31"/>
                      <a:pt x="117" y="26"/>
                    </a:cubicBezTo>
                    <a:cubicBezTo>
                      <a:pt x="116" y="21"/>
                      <a:pt x="110" y="16"/>
                      <a:pt x="109" y="20"/>
                    </a:cubicBezTo>
                    <a:cubicBezTo>
                      <a:pt x="107" y="24"/>
                      <a:pt x="103" y="25"/>
                      <a:pt x="104" y="29"/>
                    </a:cubicBezTo>
                    <a:cubicBezTo>
                      <a:pt x="106" y="33"/>
                      <a:pt x="101" y="34"/>
                      <a:pt x="101" y="31"/>
                    </a:cubicBezTo>
                    <a:cubicBezTo>
                      <a:pt x="101" y="28"/>
                      <a:pt x="95" y="25"/>
                      <a:pt x="93" y="24"/>
                    </a:cubicBezTo>
                    <a:cubicBezTo>
                      <a:pt x="91" y="24"/>
                      <a:pt x="99" y="23"/>
                      <a:pt x="102" y="21"/>
                    </a:cubicBezTo>
                    <a:cubicBezTo>
                      <a:pt x="106" y="19"/>
                      <a:pt x="99" y="17"/>
                      <a:pt x="96" y="19"/>
                    </a:cubicBezTo>
                    <a:cubicBezTo>
                      <a:pt x="93" y="21"/>
                      <a:pt x="88" y="17"/>
                      <a:pt x="86" y="20"/>
                    </a:cubicBezTo>
                    <a:cubicBezTo>
                      <a:pt x="84" y="23"/>
                      <a:pt x="82" y="20"/>
                      <a:pt x="78" y="19"/>
                    </a:cubicBezTo>
                    <a:cubicBezTo>
                      <a:pt x="75" y="19"/>
                      <a:pt x="72" y="24"/>
                      <a:pt x="69" y="23"/>
                    </a:cubicBezTo>
                    <a:cubicBezTo>
                      <a:pt x="67" y="22"/>
                      <a:pt x="65" y="28"/>
                      <a:pt x="69" y="35"/>
                    </a:cubicBezTo>
                    <a:cubicBezTo>
                      <a:pt x="73" y="41"/>
                      <a:pt x="76" y="33"/>
                      <a:pt x="81" y="34"/>
                    </a:cubicBezTo>
                    <a:close/>
                    <a:moveTo>
                      <a:pt x="71" y="54"/>
                    </a:moveTo>
                    <a:cubicBezTo>
                      <a:pt x="74" y="55"/>
                      <a:pt x="76" y="60"/>
                      <a:pt x="79" y="59"/>
                    </a:cubicBezTo>
                    <a:cubicBezTo>
                      <a:pt x="80" y="59"/>
                      <a:pt x="75" y="53"/>
                      <a:pt x="71" y="50"/>
                    </a:cubicBezTo>
                    <a:cubicBezTo>
                      <a:pt x="68" y="46"/>
                      <a:pt x="68" y="43"/>
                      <a:pt x="64" y="44"/>
                    </a:cubicBezTo>
                    <a:cubicBezTo>
                      <a:pt x="59" y="45"/>
                      <a:pt x="68" y="53"/>
                      <a:pt x="71" y="54"/>
                    </a:cubicBezTo>
                    <a:close/>
                    <a:moveTo>
                      <a:pt x="150" y="13"/>
                    </a:moveTo>
                    <a:cubicBezTo>
                      <a:pt x="153" y="15"/>
                      <a:pt x="147" y="15"/>
                      <a:pt x="149" y="18"/>
                    </a:cubicBezTo>
                    <a:cubicBezTo>
                      <a:pt x="157" y="25"/>
                      <a:pt x="186" y="17"/>
                      <a:pt x="190" y="19"/>
                    </a:cubicBezTo>
                    <a:cubicBezTo>
                      <a:pt x="194" y="21"/>
                      <a:pt x="165" y="24"/>
                      <a:pt x="167" y="27"/>
                    </a:cubicBezTo>
                    <a:cubicBezTo>
                      <a:pt x="168" y="30"/>
                      <a:pt x="191" y="32"/>
                      <a:pt x="193" y="30"/>
                    </a:cubicBezTo>
                    <a:cubicBezTo>
                      <a:pt x="195" y="28"/>
                      <a:pt x="199" y="34"/>
                      <a:pt x="207" y="35"/>
                    </a:cubicBezTo>
                    <a:cubicBezTo>
                      <a:pt x="214" y="35"/>
                      <a:pt x="214" y="32"/>
                      <a:pt x="219" y="32"/>
                    </a:cubicBezTo>
                    <a:cubicBezTo>
                      <a:pt x="225" y="31"/>
                      <a:pt x="234" y="29"/>
                      <a:pt x="234" y="25"/>
                    </a:cubicBezTo>
                    <a:cubicBezTo>
                      <a:pt x="234" y="22"/>
                      <a:pt x="251" y="18"/>
                      <a:pt x="249" y="13"/>
                    </a:cubicBezTo>
                    <a:cubicBezTo>
                      <a:pt x="248" y="7"/>
                      <a:pt x="232" y="11"/>
                      <a:pt x="227" y="9"/>
                    </a:cubicBezTo>
                    <a:cubicBezTo>
                      <a:pt x="223" y="6"/>
                      <a:pt x="212" y="3"/>
                      <a:pt x="210" y="7"/>
                    </a:cubicBezTo>
                    <a:cubicBezTo>
                      <a:pt x="209" y="10"/>
                      <a:pt x="206" y="11"/>
                      <a:pt x="204" y="10"/>
                    </a:cubicBezTo>
                    <a:cubicBezTo>
                      <a:pt x="203" y="8"/>
                      <a:pt x="205" y="0"/>
                      <a:pt x="198" y="3"/>
                    </a:cubicBezTo>
                    <a:cubicBezTo>
                      <a:pt x="190" y="5"/>
                      <a:pt x="197" y="13"/>
                      <a:pt x="196" y="14"/>
                    </a:cubicBezTo>
                    <a:cubicBezTo>
                      <a:pt x="194" y="15"/>
                      <a:pt x="187" y="12"/>
                      <a:pt x="187" y="9"/>
                    </a:cubicBezTo>
                    <a:cubicBezTo>
                      <a:pt x="186" y="5"/>
                      <a:pt x="178" y="12"/>
                      <a:pt x="177" y="8"/>
                    </a:cubicBezTo>
                    <a:cubicBezTo>
                      <a:pt x="176" y="4"/>
                      <a:pt x="167" y="1"/>
                      <a:pt x="165" y="1"/>
                    </a:cubicBezTo>
                    <a:cubicBezTo>
                      <a:pt x="163" y="1"/>
                      <a:pt x="167" y="4"/>
                      <a:pt x="166" y="6"/>
                    </a:cubicBezTo>
                    <a:cubicBezTo>
                      <a:pt x="165" y="8"/>
                      <a:pt x="160" y="4"/>
                      <a:pt x="158" y="4"/>
                    </a:cubicBezTo>
                    <a:cubicBezTo>
                      <a:pt x="156" y="4"/>
                      <a:pt x="159" y="8"/>
                      <a:pt x="158" y="10"/>
                    </a:cubicBezTo>
                    <a:cubicBezTo>
                      <a:pt x="157" y="12"/>
                      <a:pt x="153" y="4"/>
                      <a:pt x="149" y="4"/>
                    </a:cubicBezTo>
                    <a:cubicBezTo>
                      <a:pt x="146" y="4"/>
                      <a:pt x="147" y="8"/>
                      <a:pt x="145" y="8"/>
                    </a:cubicBezTo>
                    <a:cubicBezTo>
                      <a:pt x="142" y="9"/>
                      <a:pt x="148" y="12"/>
                      <a:pt x="150" y="13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9" name="Freeform 140"/>
              <p:cNvSpPr/>
              <p:nvPr/>
            </p:nvSpPr>
            <p:spPr bwMode="auto">
              <a:xfrm>
                <a:off x="8408988" y="1651000"/>
                <a:ext cx="73025" cy="26988"/>
              </a:xfrm>
              <a:custGeom>
                <a:avLst/>
                <a:gdLst/>
                <a:ahLst/>
                <a:cxnLst>
                  <a:cxn ang="0">
                    <a:pos x="17" y="2"/>
                  </a:cxn>
                  <a:cxn ang="0">
                    <a:pos x="3" y="6"/>
                  </a:cxn>
                  <a:cxn ang="0">
                    <a:pos x="24" y="11"/>
                  </a:cxn>
                  <a:cxn ang="0">
                    <a:pos x="38" y="9"/>
                  </a:cxn>
                  <a:cxn ang="0">
                    <a:pos x="17" y="2"/>
                  </a:cxn>
                </a:cxnLst>
                <a:rect l="0" t="0" r="r" b="b"/>
                <a:pathLst>
                  <a:path w="38" h="14">
                    <a:moveTo>
                      <a:pt x="17" y="2"/>
                    </a:moveTo>
                    <a:cubicBezTo>
                      <a:pt x="15" y="3"/>
                      <a:pt x="0" y="2"/>
                      <a:pt x="3" y="6"/>
                    </a:cubicBezTo>
                    <a:cubicBezTo>
                      <a:pt x="6" y="9"/>
                      <a:pt x="18" y="7"/>
                      <a:pt x="24" y="11"/>
                    </a:cubicBezTo>
                    <a:cubicBezTo>
                      <a:pt x="30" y="14"/>
                      <a:pt x="38" y="11"/>
                      <a:pt x="38" y="9"/>
                    </a:cubicBezTo>
                    <a:cubicBezTo>
                      <a:pt x="38" y="6"/>
                      <a:pt x="19" y="0"/>
                      <a:pt x="17" y="2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0" name="Freeform 141"/>
              <p:cNvSpPr>
                <a:spLocks noEditPoints="1"/>
              </p:cNvSpPr>
              <p:nvPr/>
            </p:nvSpPr>
            <p:spPr bwMode="auto">
              <a:xfrm>
                <a:off x="7131050" y="2195513"/>
                <a:ext cx="369888" cy="368300"/>
              </a:xfrm>
              <a:custGeom>
                <a:avLst/>
                <a:gdLst/>
                <a:ahLst/>
                <a:cxnLst>
                  <a:cxn ang="0">
                    <a:pos x="171" y="24"/>
                  </a:cxn>
                  <a:cxn ang="0">
                    <a:pos x="139" y="9"/>
                  </a:cxn>
                  <a:cxn ang="0">
                    <a:pos x="135" y="31"/>
                  </a:cxn>
                  <a:cxn ang="0">
                    <a:pos x="121" y="41"/>
                  </a:cxn>
                  <a:cxn ang="0">
                    <a:pos x="119" y="57"/>
                  </a:cxn>
                  <a:cxn ang="0">
                    <a:pos x="131" y="53"/>
                  </a:cxn>
                  <a:cxn ang="0">
                    <a:pos x="134" y="44"/>
                  </a:cxn>
                  <a:cxn ang="0">
                    <a:pos x="158" y="45"/>
                  </a:cxn>
                  <a:cxn ang="0">
                    <a:pos x="180" y="32"/>
                  </a:cxn>
                  <a:cxn ang="0">
                    <a:pos x="182" y="21"/>
                  </a:cxn>
                  <a:cxn ang="0">
                    <a:pos x="119" y="82"/>
                  </a:cxn>
                  <a:cxn ang="0">
                    <a:pos x="106" y="108"/>
                  </a:cxn>
                  <a:cxn ang="0">
                    <a:pos x="89" y="112"/>
                  </a:cxn>
                  <a:cxn ang="0">
                    <a:pos x="73" y="132"/>
                  </a:cxn>
                  <a:cxn ang="0">
                    <a:pos x="53" y="136"/>
                  </a:cxn>
                  <a:cxn ang="0">
                    <a:pos x="19" y="150"/>
                  </a:cxn>
                  <a:cxn ang="0">
                    <a:pos x="31" y="154"/>
                  </a:cxn>
                  <a:cxn ang="0">
                    <a:pos x="64" y="157"/>
                  </a:cxn>
                  <a:cxn ang="0">
                    <a:pos x="81" y="149"/>
                  </a:cxn>
                  <a:cxn ang="0">
                    <a:pos x="99" y="146"/>
                  </a:cxn>
                  <a:cxn ang="0">
                    <a:pos x="114" y="140"/>
                  </a:cxn>
                  <a:cxn ang="0">
                    <a:pos x="128" y="122"/>
                  </a:cxn>
                  <a:cxn ang="0">
                    <a:pos x="141" y="93"/>
                  </a:cxn>
                  <a:cxn ang="0">
                    <a:pos x="121" y="67"/>
                  </a:cxn>
                  <a:cxn ang="0">
                    <a:pos x="37" y="156"/>
                  </a:cxn>
                  <a:cxn ang="0">
                    <a:pos x="42" y="168"/>
                  </a:cxn>
                  <a:cxn ang="0">
                    <a:pos x="59" y="155"/>
                  </a:cxn>
                  <a:cxn ang="0">
                    <a:pos x="25" y="166"/>
                  </a:cxn>
                  <a:cxn ang="0">
                    <a:pos x="7" y="163"/>
                  </a:cxn>
                  <a:cxn ang="0">
                    <a:pos x="8" y="168"/>
                  </a:cxn>
                  <a:cxn ang="0">
                    <a:pos x="14" y="193"/>
                  </a:cxn>
                  <a:cxn ang="0">
                    <a:pos x="25" y="166"/>
                  </a:cxn>
                </a:cxnLst>
                <a:rect l="0" t="0" r="r" b="b"/>
                <a:pathLst>
                  <a:path w="193" h="193">
                    <a:moveTo>
                      <a:pt x="182" y="21"/>
                    </a:moveTo>
                    <a:cubicBezTo>
                      <a:pt x="180" y="18"/>
                      <a:pt x="176" y="23"/>
                      <a:pt x="171" y="24"/>
                    </a:cubicBezTo>
                    <a:cubicBezTo>
                      <a:pt x="166" y="25"/>
                      <a:pt x="150" y="12"/>
                      <a:pt x="146" y="6"/>
                    </a:cubicBezTo>
                    <a:cubicBezTo>
                      <a:pt x="142" y="0"/>
                      <a:pt x="136" y="5"/>
                      <a:pt x="139" y="9"/>
                    </a:cubicBezTo>
                    <a:cubicBezTo>
                      <a:pt x="142" y="13"/>
                      <a:pt x="138" y="15"/>
                      <a:pt x="138" y="21"/>
                    </a:cubicBezTo>
                    <a:cubicBezTo>
                      <a:pt x="138" y="27"/>
                      <a:pt x="134" y="27"/>
                      <a:pt x="135" y="31"/>
                    </a:cubicBezTo>
                    <a:cubicBezTo>
                      <a:pt x="136" y="35"/>
                      <a:pt x="130" y="34"/>
                      <a:pt x="126" y="35"/>
                    </a:cubicBezTo>
                    <a:cubicBezTo>
                      <a:pt x="122" y="35"/>
                      <a:pt x="126" y="39"/>
                      <a:pt x="121" y="41"/>
                    </a:cubicBezTo>
                    <a:cubicBezTo>
                      <a:pt x="117" y="43"/>
                      <a:pt x="117" y="47"/>
                      <a:pt x="119" y="48"/>
                    </a:cubicBezTo>
                    <a:cubicBezTo>
                      <a:pt x="122" y="49"/>
                      <a:pt x="120" y="54"/>
                      <a:pt x="119" y="57"/>
                    </a:cubicBezTo>
                    <a:cubicBezTo>
                      <a:pt x="119" y="60"/>
                      <a:pt x="122" y="57"/>
                      <a:pt x="125" y="54"/>
                    </a:cubicBezTo>
                    <a:cubicBezTo>
                      <a:pt x="128" y="51"/>
                      <a:pt x="130" y="56"/>
                      <a:pt x="131" y="53"/>
                    </a:cubicBezTo>
                    <a:cubicBezTo>
                      <a:pt x="132" y="50"/>
                      <a:pt x="124" y="48"/>
                      <a:pt x="124" y="45"/>
                    </a:cubicBezTo>
                    <a:cubicBezTo>
                      <a:pt x="125" y="41"/>
                      <a:pt x="130" y="46"/>
                      <a:pt x="134" y="44"/>
                    </a:cubicBezTo>
                    <a:cubicBezTo>
                      <a:pt x="138" y="42"/>
                      <a:pt x="146" y="43"/>
                      <a:pt x="151" y="48"/>
                    </a:cubicBezTo>
                    <a:cubicBezTo>
                      <a:pt x="156" y="52"/>
                      <a:pt x="157" y="50"/>
                      <a:pt x="158" y="45"/>
                    </a:cubicBezTo>
                    <a:cubicBezTo>
                      <a:pt x="159" y="40"/>
                      <a:pt x="167" y="37"/>
                      <a:pt x="174" y="37"/>
                    </a:cubicBezTo>
                    <a:cubicBezTo>
                      <a:pt x="182" y="37"/>
                      <a:pt x="183" y="34"/>
                      <a:pt x="180" y="32"/>
                    </a:cubicBezTo>
                    <a:cubicBezTo>
                      <a:pt x="178" y="30"/>
                      <a:pt x="193" y="21"/>
                      <a:pt x="193" y="18"/>
                    </a:cubicBezTo>
                    <a:cubicBezTo>
                      <a:pt x="192" y="15"/>
                      <a:pt x="185" y="24"/>
                      <a:pt x="182" y="21"/>
                    </a:cubicBezTo>
                    <a:close/>
                    <a:moveTo>
                      <a:pt x="121" y="67"/>
                    </a:moveTo>
                    <a:cubicBezTo>
                      <a:pt x="118" y="68"/>
                      <a:pt x="115" y="79"/>
                      <a:pt x="119" y="82"/>
                    </a:cubicBezTo>
                    <a:cubicBezTo>
                      <a:pt x="123" y="85"/>
                      <a:pt x="113" y="90"/>
                      <a:pt x="113" y="97"/>
                    </a:cubicBezTo>
                    <a:cubicBezTo>
                      <a:pt x="114" y="103"/>
                      <a:pt x="107" y="103"/>
                      <a:pt x="106" y="108"/>
                    </a:cubicBezTo>
                    <a:cubicBezTo>
                      <a:pt x="105" y="112"/>
                      <a:pt x="102" y="111"/>
                      <a:pt x="96" y="116"/>
                    </a:cubicBezTo>
                    <a:cubicBezTo>
                      <a:pt x="90" y="120"/>
                      <a:pt x="87" y="115"/>
                      <a:pt x="89" y="112"/>
                    </a:cubicBezTo>
                    <a:cubicBezTo>
                      <a:pt x="90" y="109"/>
                      <a:pt x="80" y="114"/>
                      <a:pt x="80" y="121"/>
                    </a:cubicBezTo>
                    <a:cubicBezTo>
                      <a:pt x="81" y="128"/>
                      <a:pt x="71" y="129"/>
                      <a:pt x="73" y="132"/>
                    </a:cubicBezTo>
                    <a:cubicBezTo>
                      <a:pt x="76" y="136"/>
                      <a:pt x="66" y="138"/>
                      <a:pt x="66" y="135"/>
                    </a:cubicBezTo>
                    <a:cubicBezTo>
                      <a:pt x="67" y="132"/>
                      <a:pt x="60" y="133"/>
                      <a:pt x="53" y="136"/>
                    </a:cubicBezTo>
                    <a:cubicBezTo>
                      <a:pt x="45" y="139"/>
                      <a:pt x="40" y="133"/>
                      <a:pt x="36" y="137"/>
                    </a:cubicBezTo>
                    <a:cubicBezTo>
                      <a:pt x="32" y="142"/>
                      <a:pt x="24" y="149"/>
                      <a:pt x="19" y="150"/>
                    </a:cubicBezTo>
                    <a:cubicBezTo>
                      <a:pt x="13" y="151"/>
                      <a:pt x="16" y="158"/>
                      <a:pt x="19" y="157"/>
                    </a:cubicBezTo>
                    <a:cubicBezTo>
                      <a:pt x="23" y="155"/>
                      <a:pt x="29" y="157"/>
                      <a:pt x="31" y="154"/>
                    </a:cubicBezTo>
                    <a:cubicBezTo>
                      <a:pt x="33" y="151"/>
                      <a:pt x="49" y="147"/>
                      <a:pt x="59" y="147"/>
                    </a:cubicBezTo>
                    <a:cubicBezTo>
                      <a:pt x="69" y="147"/>
                      <a:pt x="63" y="152"/>
                      <a:pt x="64" y="157"/>
                    </a:cubicBezTo>
                    <a:cubicBezTo>
                      <a:pt x="65" y="162"/>
                      <a:pt x="73" y="161"/>
                      <a:pt x="77" y="156"/>
                    </a:cubicBezTo>
                    <a:cubicBezTo>
                      <a:pt x="82" y="151"/>
                      <a:pt x="85" y="152"/>
                      <a:pt x="81" y="149"/>
                    </a:cubicBezTo>
                    <a:cubicBezTo>
                      <a:pt x="78" y="146"/>
                      <a:pt x="82" y="143"/>
                      <a:pt x="85" y="147"/>
                    </a:cubicBezTo>
                    <a:cubicBezTo>
                      <a:pt x="87" y="151"/>
                      <a:pt x="96" y="151"/>
                      <a:pt x="99" y="146"/>
                    </a:cubicBezTo>
                    <a:cubicBezTo>
                      <a:pt x="102" y="141"/>
                      <a:pt x="103" y="147"/>
                      <a:pt x="107" y="147"/>
                    </a:cubicBezTo>
                    <a:cubicBezTo>
                      <a:pt x="111" y="146"/>
                      <a:pt x="114" y="136"/>
                      <a:pt x="114" y="140"/>
                    </a:cubicBezTo>
                    <a:cubicBezTo>
                      <a:pt x="114" y="144"/>
                      <a:pt x="121" y="143"/>
                      <a:pt x="125" y="138"/>
                    </a:cubicBezTo>
                    <a:cubicBezTo>
                      <a:pt x="129" y="134"/>
                      <a:pt x="125" y="126"/>
                      <a:pt x="128" y="122"/>
                    </a:cubicBezTo>
                    <a:cubicBezTo>
                      <a:pt x="130" y="118"/>
                      <a:pt x="133" y="110"/>
                      <a:pt x="130" y="105"/>
                    </a:cubicBezTo>
                    <a:cubicBezTo>
                      <a:pt x="128" y="100"/>
                      <a:pt x="136" y="97"/>
                      <a:pt x="141" y="93"/>
                    </a:cubicBezTo>
                    <a:cubicBezTo>
                      <a:pt x="145" y="89"/>
                      <a:pt x="136" y="69"/>
                      <a:pt x="135" y="63"/>
                    </a:cubicBezTo>
                    <a:cubicBezTo>
                      <a:pt x="135" y="57"/>
                      <a:pt x="124" y="65"/>
                      <a:pt x="121" y="67"/>
                    </a:cubicBezTo>
                    <a:close/>
                    <a:moveTo>
                      <a:pt x="48" y="153"/>
                    </a:moveTo>
                    <a:cubicBezTo>
                      <a:pt x="46" y="157"/>
                      <a:pt x="42" y="155"/>
                      <a:pt x="37" y="156"/>
                    </a:cubicBezTo>
                    <a:cubicBezTo>
                      <a:pt x="32" y="157"/>
                      <a:pt x="32" y="170"/>
                      <a:pt x="35" y="171"/>
                    </a:cubicBezTo>
                    <a:cubicBezTo>
                      <a:pt x="38" y="172"/>
                      <a:pt x="41" y="172"/>
                      <a:pt x="42" y="168"/>
                    </a:cubicBezTo>
                    <a:cubicBezTo>
                      <a:pt x="43" y="164"/>
                      <a:pt x="48" y="163"/>
                      <a:pt x="51" y="165"/>
                    </a:cubicBezTo>
                    <a:cubicBezTo>
                      <a:pt x="55" y="166"/>
                      <a:pt x="59" y="160"/>
                      <a:pt x="59" y="155"/>
                    </a:cubicBezTo>
                    <a:cubicBezTo>
                      <a:pt x="59" y="150"/>
                      <a:pt x="49" y="150"/>
                      <a:pt x="48" y="153"/>
                    </a:cubicBezTo>
                    <a:close/>
                    <a:moveTo>
                      <a:pt x="25" y="166"/>
                    </a:moveTo>
                    <a:cubicBezTo>
                      <a:pt x="25" y="163"/>
                      <a:pt x="17" y="164"/>
                      <a:pt x="17" y="161"/>
                    </a:cubicBezTo>
                    <a:cubicBezTo>
                      <a:pt x="17" y="158"/>
                      <a:pt x="12" y="159"/>
                      <a:pt x="7" y="163"/>
                    </a:cubicBezTo>
                    <a:cubicBezTo>
                      <a:pt x="2" y="167"/>
                      <a:pt x="0" y="167"/>
                      <a:pt x="2" y="171"/>
                    </a:cubicBezTo>
                    <a:cubicBezTo>
                      <a:pt x="4" y="175"/>
                      <a:pt x="7" y="171"/>
                      <a:pt x="8" y="168"/>
                    </a:cubicBezTo>
                    <a:cubicBezTo>
                      <a:pt x="10" y="164"/>
                      <a:pt x="13" y="173"/>
                      <a:pt x="10" y="179"/>
                    </a:cubicBezTo>
                    <a:cubicBezTo>
                      <a:pt x="7" y="185"/>
                      <a:pt x="10" y="193"/>
                      <a:pt x="14" y="193"/>
                    </a:cubicBezTo>
                    <a:cubicBezTo>
                      <a:pt x="18" y="192"/>
                      <a:pt x="22" y="180"/>
                      <a:pt x="27" y="174"/>
                    </a:cubicBezTo>
                    <a:cubicBezTo>
                      <a:pt x="32" y="167"/>
                      <a:pt x="25" y="170"/>
                      <a:pt x="25" y="166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1" name="Freeform 142"/>
              <p:cNvSpPr>
                <a:spLocks noEditPoints="1"/>
              </p:cNvSpPr>
              <p:nvPr/>
            </p:nvSpPr>
            <p:spPr bwMode="auto">
              <a:xfrm>
                <a:off x="5954713" y="1971675"/>
                <a:ext cx="1293813" cy="896938"/>
              </a:xfrm>
              <a:custGeom>
                <a:avLst/>
                <a:gdLst/>
                <a:ahLst/>
                <a:cxnLst>
                  <a:cxn ang="0">
                    <a:pos x="643" y="87"/>
                  </a:cxn>
                  <a:cxn ang="0">
                    <a:pos x="610" y="63"/>
                  </a:cxn>
                  <a:cxn ang="0">
                    <a:pos x="583" y="26"/>
                  </a:cxn>
                  <a:cxn ang="0">
                    <a:pos x="544" y="1"/>
                  </a:cxn>
                  <a:cxn ang="0">
                    <a:pos x="517" y="21"/>
                  </a:cxn>
                  <a:cxn ang="0">
                    <a:pos x="495" y="54"/>
                  </a:cxn>
                  <a:cxn ang="0">
                    <a:pos x="461" y="73"/>
                  </a:cxn>
                  <a:cxn ang="0">
                    <a:pos x="482" y="86"/>
                  </a:cxn>
                  <a:cxn ang="0">
                    <a:pos x="481" y="105"/>
                  </a:cxn>
                  <a:cxn ang="0">
                    <a:pos x="422" y="126"/>
                  </a:cxn>
                  <a:cxn ang="0">
                    <a:pos x="380" y="162"/>
                  </a:cxn>
                  <a:cxn ang="0">
                    <a:pos x="315" y="166"/>
                  </a:cxn>
                  <a:cxn ang="0">
                    <a:pos x="241" y="156"/>
                  </a:cxn>
                  <a:cxn ang="0">
                    <a:pos x="210" y="125"/>
                  </a:cxn>
                  <a:cxn ang="0">
                    <a:pos x="182" y="90"/>
                  </a:cxn>
                  <a:cxn ang="0">
                    <a:pos x="153" y="65"/>
                  </a:cxn>
                  <a:cxn ang="0">
                    <a:pos x="137" y="76"/>
                  </a:cxn>
                  <a:cxn ang="0">
                    <a:pos x="111" y="96"/>
                  </a:cxn>
                  <a:cxn ang="0">
                    <a:pos x="88" y="121"/>
                  </a:cxn>
                  <a:cxn ang="0">
                    <a:pos x="78" y="150"/>
                  </a:cxn>
                  <a:cxn ang="0">
                    <a:pos x="52" y="175"/>
                  </a:cxn>
                  <a:cxn ang="0">
                    <a:pos x="19" y="186"/>
                  </a:cxn>
                  <a:cxn ang="0">
                    <a:pos x="0" y="200"/>
                  </a:cxn>
                  <a:cxn ang="0">
                    <a:pos x="15" y="232"/>
                  </a:cxn>
                  <a:cxn ang="0">
                    <a:pos x="39" y="254"/>
                  </a:cxn>
                  <a:cxn ang="0">
                    <a:pos x="59" y="247"/>
                  </a:cxn>
                  <a:cxn ang="0">
                    <a:pos x="56" y="276"/>
                  </a:cxn>
                  <a:cxn ang="0">
                    <a:pos x="56" y="304"/>
                  </a:cxn>
                  <a:cxn ang="0">
                    <a:pos x="77" y="322"/>
                  </a:cxn>
                  <a:cxn ang="0">
                    <a:pos x="138" y="347"/>
                  </a:cxn>
                  <a:cxn ang="0">
                    <a:pos x="162" y="353"/>
                  </a:cxn>
                  <a:cxn ang="0">
                    <a:pos x="183" y="347"/>
                  </a:cxn>
                  <a:cxn ang="0">
                    <a:pos x="210" y="340"/>
                  </a:cxn>
                  <a:cxn ang="0">
                    <a:pos x="243" y="340"/>
                  </a:cxn>
                  <a:cxn ang="0">
                    <a:pos x="261" y="352"/>
                  </a:cxn>
                  <a:cxn ang="0">
                    <a:pos x="256" y="395"/>
                  </a:cxn>
                  <a:cxn ang="0">
                    <a:pos x="274" y="419"/>
                  </a:cxn>
                  <a:cxn ang="0">
                    <a:pos x="298" y="430"/>
                  </a:cxn>
                  <a:cxn ang="0">
                    <a:pos x="316" y="412"/>
                  </a:cxn>
                  <a:cxn ang="0">
                    <a:pos x="352" y="410"/>
                  </a:cxn>
                  <a:cxn ang="0">
                    <a:pos x="375" y="425"/>
                  </a:cxn>
                  <a:cxn ang="0">
                    <a:pos x="393" y="440"/>
                  </a:cxn>
                  <a:cxn ang="0">
                    <a:pos x="445" y="413"/>
                  </a:cxn>
                  <a:cxn ang="0">
                    <a:pos x="484" y="392"/>
                  </a:cxn>
                  <a:cxn ang="0">
                    <a:pos x="504" y="368"/>
                  </a:cxn>
                  <a:cxn ang="0">
                    <a:pos x="523" y="345"/>
                  </a:cxn>
                  <a:cxn ang="0">
                    <a:pos x="527" y="323"/>
                  </a:cxn>
                  <a:cxn ang="0">
                    <a:pos x="522" y="306"/>
                  </a:cxn>
                  <a:cxn ang="0">
                    <a:pos x="519" y="290"/>
                  </a:cxn>
                  <a:cxn ang="0">
                    <a:pos x="505" y="252"/>
                  </a:cxn>
                  <a:cxn ang="0">
                    <a:pos x="536" y="234"/>
                  </a:cxn>
                  <a:cxn ang="0">
                    <a:pos x="496" y="223"/>
                  </a:cxn>
                  <a:cxn ang="0">
                    <a:pos x="512" y="192"/>
                  </a:cxn>
                  <a:cxn ang="0">
                    <a:pos x="529" y="208"/>
                  </a:cxn>
                  <a:cxn ang="0">
                    <a:pos x="580" y="179"/>
                  </a:cxn>
                  <a:cxn ang="0">
                    <a:pos x="606" y="168"/>
                  </a:cxn>
                  <a:cxn ang="0">
                    <a:pos x="633" y="157"/>
                  </a:cxn>
                  <a:cxn ang="0">
                    <a:pos x="636" y="127"/>
                  </a:cxn>
                  <a:cxn ang="0">
                    <a:pos x="667" y="107"/>
                  </a:cxn>
                  <a:cxn ang="0">
                    <a:pos x="516" y="418"/>
                  </a:cxn>
                  <a:cxn ang="0">
                    <a:pos x="380" y="460"/>
                  </a:cxn>
                </a:cxnLst>
                <a:rect l="0" t="0" r="r" b="b"/>
                <a:pathLst>
                  <a:path w="677" h="469">
                    <a:moveTo>
                      <a:pt x="673" y="83"/>
                    </a:moveTo>
                    <a:cubicBezTo>
                      <a:pt x="673" y="77"/>
                      <a:pt x="666" y="79"/>
                      <a:pt x="664" y="81"/>
                    </a:cubicBezTo>
                    <a:cubicBezTo>
                      <a:pt x="662" y="83"/>
                      <a:pt x="655" y="81"/>
                      <a:pt x="653" y="85"/>
                    </a:cubicBezTo>
                    <a:cubicBezTo>
                      <a:pt x="651" y="89"/>
                      <a:pt x="648" y="87"/>
                      <a:pt x="643" y="87"/>
                    </a:cubicBezTo>
                    <a:cubicBezTo>
                      <a:pt x="638" y="88"/>
                      <a:pt x="632" y="86"/>
                      <a:pt x="632" y="83"/>
                    </a:cubicBezTo>
                    <a:cubicBezTo>
                      <a:pt x="632" y="80"/>
                      <a:pt x="629" y="77"/>
                      <a:pt x="630" y="73"/>
                    </a:cubicBezTo>
                    <a:cubicBezTo>
                      <a:pt x="630" y="70"/>
                      <a:pt x="625" y="71"/>
                      <a:pt x="622" y="68"/>
                    </a:cubicBezTo>
                    <a:cubicBezTo>
                      <a:pt x="618" y="65"/>
                      <a:pt x="612" y="62"/>
                      <a:pt x="610" y="63"/>
                    </a:cubicBezTo>
                    <a:cubicBezTo>
                      <a:pt x="609" y="64"/>
                      <a:pt x="605" y="59"/>
                      <a:pt x="599" y="59"/>
                    </a:cubicBezTo>
                    <a:cubicBezTo>
                      <a:pt x="594" y="59"/>
                      <a:pt x="594" y="55"/>
                      <a:pt x="595" y="53"/>
                    </a:cubicBezTo>
                    <a:cubicBezTo>
                      <a:pt x="596" y="50"/>
                      <a:pt x="590" y="43"/>
                      <a:pt x="589" y="39"/>
                    </a:cubicBezTo>
                    <a:cubicBezTo>
                      <a:pt x="588" y="35"/>
                      <a:pt x="584" y="34"/>
                      <a:pt x="583" y="26"/>
                    </a:cubicBezTo>
                    <a:cubicBezTo>
                      <a:pt x="581" y="17"/>
                      <a:pt x="576" y="19"/>
                      <a:pt x="577" y="15"/>
                    </a:cubicBezTo>
                    <a:cubicBezTo>
                      <a:pt x="578" y="11"/>
                      <a:pt x="572" y="9"/>
                      <a:pt x="570" y="7"/>
                    </a:cubicBezTo>
                    <a:cubicBezTo>
                      <a:pt x="568" y="5"/>
                      <a:pt x="561" y="6"/>
                      <a:pt x="556" y="3"/>
                    </a:cubicBezTo>
                    <a:cubicBezTo>
                      <a:pt x="551" y="0"/>
                      <a:pt x="548" y="2"/>
                      <a:pt x="544" y="1"/>
                    </a:cubicBezTo>
                    <a:cubicBezTo>
                      <a:pt x="539" y="0"/>
                      <a:pt x="528" y="2"/>
                      <a:pt x="527" y="2"/>
                    </a:cubicBezTo>
                    <a:cubicBezTo>
                      <a:pt x="526" y="2"/>
                      <a:pt x="517" y="1"/>
                      <a:pt x="513" y="7"/>
                    </a:cubicBezTo>
                    <a:cubicBezTo>
                      <a:pt x="508" y="13"/>
                      <a:pt x="512" y="13"/>
                      <a:pt x="514" y="13"/>
                    </a:cubicBezTo>
                    <a:cubicBezTo>
                      <a:pt x="516" y="13"/>
                      <a:pt x="517" y="19"/>
                      <a:pt x="517" y="21"/>
                    </a:cubicBezTo>
                    <a:cubicBezTo>
                      <a:pt x="517" y="23"/>
                      <a:pt x="514" y="26"/>
                      <a:pt x="512" y="27"/>
                    </a:cubicBezTo>
                    <a:cubicBezTo>
                      <a:pt x="510" y="27"/>
                      <a:pt x="506" y="35"/>
                      <a:pt x="505" y="37"/>
                    </a:cubicBezTo>
                    <a:cubicBezTo>
                      <a:pt x="504" y="40"/>
                      <a:pt x="499" y="47"/>
                      <a:pt x="500" y="49"/>
                    </a:cubicBezTo>
                    <a:cubicBezTo>
                      <a:pt x="500" y="51"/>
                      <a:pt x="497" y="54"/>
                      <a:pt x="495" y="54"/>
                    </a:cubicBezTo>
                    <a:cubicBezTo>
                      <a:pt x="492" y="54"/>
                      <a:pt x="486" y="59"/>
                      <a:pt x="484" y="60"/>
                    </a:cubicBezTo>
                    <a:cubicBezTo>
                      <a:pt x="482" y="60"/>
                      <a:pt x="474" y="59"/>
                      <a:pt x="473" y="57"/>
                    </a:cubicBezTo>
                    <a:cubicBezTo>
                      <a:pt x="473" y="56"/>
                      <a:pt x="472" y="55"/>
                      <a:pt x="471" y="55"/>
                    </a:cubicBezTo>
                    <a:cubicBezTo>
                      <a:pt x="461" y="73"/>
                      <a:pt x="461" y="73"/>
                      <a:pt x="461" y="73"/>
                    </a:cubicBezTo>
                    <a:cubicBezTo>
                      <a:pt x="461" y="78"/>
                      <a:pt x="461" y="78"/>
                      <a:pt x="461" y="78"/>
                    </a:cubicBezTo>
                    <a:cubicBezTo>
                      <a:pt x="461" y="78"/>
                      <a:pt x="455" y="80"/>
                      <a:pt x="459" y="84"/>
                    </a:cubicBezTo>
                    <a:cubicBezTo>
                      <a:pt x="464" y="89"/>
                      <a:pt x="464" y="85"/>
                      <a:pt x="471" y="85"/>
                    </a:cubicBezTo>
                    <a:cubicBezTo>
                      <a:pt x="477" y="85"/>
                      <a:pt x="480" y="90"/>
                      <a:pt x="482" y="86"/>
                    </a:cubicBezTo>
                    <a:cubicBezTo>
                      <a:pt x="483" y="83"/>
                      <a:pt x="489" y="81"/>
                      <a:pt x="493" y="85"/>
                    </a:cubicBezTo>
                    <a:cubicBezTo>
                      <a:pt x="496" y="89"/>
                      <a:pt x="508" y="97"/>
                      <a:pt x="507" y="100"/>
                    </a:cubicBezTo>
                    <a:cubicBezTo>
                      <a:pt x="507" y="104"/>
                      <a:pt x="500" y="103"/>
                      <a:pt x="496" y="102"/>
                    </a:cubicBezTo>
                    <a:cubicBezTo>
                      <a:pt x="491" y="100"/>
                      <a:pt x="485" y="105"/>
                      <a:pt x="481" y="105"/>
                    </a:cubicBezTo>
                    <a:cubicBezTo>
                      <a:pt x="477" y="105"/>
                      <a:pt x="472" y="106"/>
                      <a:pt x="467" y="110"/>
                    </a:cubicBezTo>
                    <a:cubicBezTo>
                      <a:pt x="463" y="115"/>
                      <a:pt x="464" y="119"/>
                      <a:pt x="457" y="120"/>
                    </a:cubicBezTo>
                    <a:cubicBezTo>
                      <a:pt x="451" y="121"/>
                      <a:pt x="448" y="120"/>
                      <a:pt x="440" y="125"/>
                    </a:cubicBezTo>
                    <a:cubicBezTo>
                      <a:pt x="433" y="130"/>
                      <a:pt x="425" y="128"/>
                      <a:pt x="422" y="126"/>
                    </a:cubicBezTo>
                    <a:cubicBezTo>
                      <a:pt x="419" y="125"/>
                      <a:pt x="414" y="124"/>
                      <a:pt x="411" y="129"/>
                    </a:cubicBezTo>
                    <a:cubicBezTo>
                      <a:pt x="408" y="134"/>
                      <a:pt x="415" y="137"/>
                      <a:pt x="414" y="142"/>
                    </a:cubicBezTo>
                    <a:cubicBezTo>
                      <a:pt x="414" y="148"/>
                      <a:pt x="406" y="147"/>
                      <a:pt x="400" y="153"/>
                    </a:cubicBezTo>
                    <a:cubicBezTo>
                      <a:pt x="395" y="160"/>
                      <a:pt x="385" y="163"/>
                      <a:pt x="380" y="162"/>
                    </a:cubicBezTo>
                    <a:cubicBezTo>
                      <a:pt x="375" y="161"/>
                      <a:pt x="364" y="158"/>
                      <a:pt x="355" y="163"/>
                    </a:cubicBezTo>
                    <a:cubicBezTo>
                      <a:pt x="345" y="167"/>
                      <a:pt x="339" y="174"/>
                      <a:pt x="335" y="173"/>
                    </a:cubicBezTo>
                    <a:cubicBezTo>
                      <a:pt x="332" y="172"/>
                      <a:pt x="332" y="168"/>
                      <a:pt x="326" y="169"/>
                    </a:cubicBezTo>
                    <a:cubicBezTo>
                      <a:pt x="321" y="169"/>
                      <a:pt x="318" y="168"/>
                      <a:pt x="315" y="166"/>
                    </a:cubicBezTo>
                    <a:cubicBezTo>
                      <a:pt x="311" y="163"/>
                      <a:pt x="308" y="167"/>
                      <a:pt x="302" y="163"/>
                    </a:cubicBezTo>
                    <a:cubicBezTo>
                      <a:pt x="297" y="158"/>
                      <a:pt x="286" y="159"/>
                      <a:pt x="282" y="158"/>
                    </a:cubicBezTo>
                    <a:cubicBezTo>
                      <a:pt x="278" y="158"/>
                      <a:pt x="261" y="158"/>
                      <a:pt x="255" y="158"/>
                    </a:cubicBezTo>
                    <a:cubicBezTo>
                      <a:pt x="249" y="157"/>
                      <a:pt x="241" y="159"/>
                      <a:pt x="241" y="156"/>
                    </a:cubicBezTo>
                    <a:cubicBezTo>
                      <a:pt x="240" y="153"/>
                      <a:pt x="236" y="151"/>
                      <a:pt x="234" y="145"/>
                    </a:cubicBezTo>
                    <a:cubicBezTo>
                      <a:pt x="233" y="138"/>
                      <a:pt x="229" y="136"/>
                      <a:pt x="225" y="135"/>
                    </a:cubicBezTo>
                    <a:cubicBezTo>
                      <a:pt x="222" y="134"/>
                      <a:pt x="221" y="131"/>
                      <a:pt x="218" y="130"/>
                    </a:cubicBezTo>
                    <a:cubicBezTo>
                      <a:pt x="217" y="130"/>
                      <a:pt x="215" y="125"/>
                      <a:pt x="210" y="125"/>
                    </a:cubicBezTo>
                    <a:cubicBezTo>
                      <a:pt x="205" y="125"/>
                      <a:pt x="187" y="123"/>
                      <a:pt x="184" y="119"/>
                    </a:cubicBezTo>
                    <a:cubicBezTo>
                      <a:pt x="182" y="115"/>
                      <a:pt x="187" y="114"/>
                      <a:pt x="187" y="109"/>
                    </a:cubicBezTo>
                    <a:cubicBezTo>
                      <a:pt x="187" y="105"/>
                      <a:pt x="190" y="100"/>
                      <a:pt x="188" y="98"/>
                    </a:cubicBezTo>
                    <a:cubicBezTo>
                      <a:pt x="186" y="97"/>
                      <a:pt x="182" y="93"/>
                      <a:pt x="182" y="90"/>
                    </a:cubicBezTo>
                    <a:cubicBezTo>
                      <a:pt x="181" y="86"/>
                      <a:pt x="176" y="82"/>
                      <a:pt x="172" y="82"/>
                    </a:cubicBezTo>
                    <a:cubicBezTo>
                      <a:pt x="168" y="82"/>
                      <a:pt x="165" y="79"/>
                      <a:pt x="162" y="76"/>
                    </a:cubicBezTo>
                    <a:cubicBezTo>
                      <a:pt x="158" y="73"/>
                      <a:pt x="155" y="73"/>
                      <a:pt x="154" y="66"/>
                    </a:cubicBezTo>
                    <a:cubicBezTo>
                      <a:pt x="154" y="65"/>
                      <a:pt x="153" y="65"/>
                      <a:pt x="153" y="65"/>
                    </a:cubicBezTo>
                    <a:cubicBezTo>
                      <a:pt x="152" y="64"/>
                      <a:pt x="150" y="64"/>
                      <a:pt x="149" y="64"/>
                    </a:cubicBezTo>
                    <a:cubicBezTo>
                      <a:pt x="148" y="64"/>
                      <a:pt x="147" y="63"/>
                      <a:pt x="146" y="62"/>
                    </a:cubicBezTo>
                    <a:cubicBezTo>
                      <a:pt x="145" y="65"/>
                      <a:pt x="142" y="67"/>
                      <a:pt x="142" y="69"/>
                    </a:cubicBezTo>
                    <a:cubicBezTo>
                      <a:pt x="142" y="72"/>
                      <a:pt x="141" y="76"/>
                      <a:pt x="137" y="76"/>
                    </a:cubicBezTo>
                    <a:cubicBezTo>
                      <a:pt x="134" y="76"/>
                      <a:pt x="130" y="78"/>
                      <a:pt x="130" y="84"/>
                    </a:cubicBezTo>
                    <a:cubicBezTo>
                      <a:pt x="130" y="90"/>
                      <a:pt x="133" y="91"/>
                      <a:pt x="132" y="93"/>
                    </a:cubicBezTo>
                    <a:cubicBezTo>
                      <a:pt x="130" y="96"/>
                      <a:pt x="123" y="98"/>
                      <a:pt x="121" y="97"/>
                    </a:cubicBezTo>
                    <a:cubicBezTo>
                      <a:pt x="119" y="96"/>
                      <a:pt x="114" y="97"/>
                      <a:pt x="111" y="96"/>
                    </a:cubicBezTo>
                    <a:cubicBezTo>
                      <a:pt x="107" y="96"/>
                      <a:pt x="104" y="91"/>
                      <a:pt x="103" y="96"/>
                    </a:cubicBezTo>
                    <a:cubicBezTo>
                      <a:pt x="102" y="101"/>
                      <a:pt x="94" y="116"/>
                      <a:pt x="96" y="118"/>
                    </a:cubicBezTo>
                    <a:cubicBezTo>
                      <a:pt x="98" y="119"/>
                      <a:pt x="99" y="123"/>
                      <a:pt x="96" y="123"/>
                    </a:cubicBezTo>
                    <a:cubicBezTo>
                      <a:pt x="93" y="123"/>
                      <a:pt x="90" y="123"/>
                      <a:pt x="88" y="121"/>
                    </a:cubicBezTo>
                    <a:cubicBezTo>
                      <a:pt x="86" y="119"/>
                      <a:pt x="81" y="123"/>
                      <a:pt x="77" y="123"/>
                    </a:cubicBezTo>
                    <a:cubicBezTo>
                      <a:pt x="76" y="123"/>
                      <a:pt x="68" y="126"/>
                      <a:pt x="71" y="128"/>
                    </a:cubicBezTo>
                    <a:cubicBezTo>
                      <a:pt x="73" y="129"/>
                      <a:pt x="73" y="135"/>
                      <a:pt x="73" y="137"/>
                    </a:cubicBezTo>
                    <a:cubicBezTo>
                      <a:pt x="73" y="140"/>
                      <a:pt x="79" y="147"/>
                      <a:pt x="78" y="150"/>
                    </a:cubicBezTo>
                    <a:cubicBezTo>
                      <a:pt x="77" y="152"/>
                      <a:pt x="72" y="155"/>
                      <a:pt x="72" y="158"/>
                    </a:cubicBezTo>
                    <a:cubicBezTo>
                      <a:pt x="72" y="162"/>
                      <a:pt x="73" y="165"/>
                      <a:pt x="71" y="165"/>
                    </a:cubicBezTo>
                    <a:cubicBezTo>
                      <a:pt x="69" y="166"/>
                      <a:pt x="64" y="168"/>
                      <a:pt x="61" y="170"/>
                    </a:cubicBezTo>
                    <a:cubicBezTo>
                      <a:pt x="58" y="172"/>
                      <a:pt x="54" y="172"/>
                      <a:pt x="52" y="175"/>
                    </a:cubicBezTo>
                    <a:cubicBezTo>
                      <a:pt x="51" y="178"/>
                      <a:pt x="49" y="181"/>
                      <a:pt x="43" y="180"/>
                    </a:cubicBezTo>
                    <a:cubicBezTo>
                      <a:pt x="39" y="180"/>
                      <a:pt x="37" y="179"/>
                      <a:pt x="33" y="183"/>
                    </a:cubicBezTo>
                    <a:cubicBezTo>
                      <a:pt x="30" y="188"/>
                      <a:pt x="29" y="186"/>
                      <a:pt x="26" y="188"/>
                    </a:cubicBezTo>
                    <a:cubicBezTo>
                      <a:pt x="24" y="190"/>
                      <a:pt x="21" y="186"/>
                      <a:pt x="19" y="186"/>
                    </a:cubicBezTo>
                    <a:cubicBezTo>
                      <a:pt x="17" y="185"/>
                      <a:pt x="15" y="188"/>
                      <a:pt x="13" y="188"/>
                    </a:cubicBezTo>
                    <a:cubicBezTo>
                      <a:pt x="11" y="188"/>
                      <a:pt x="9" y="191"/>
                      <a:pt x="6" y="192"/>
                    </a:cubicBezTo>
                    <a:cubicBezTo>
                      <a:pt x="4" y="193"/>
                      <a:pt x="1" y="192"/>
                      <a:pt x="1" y="195"/>
                    </a:cubicBezTo>
                    <a:cubicBezTo>
                      <a:pt x="1" y="197"/>
                      <a:pt x="1" y="199"/>
                      <a:pt x="0" y="200"/>
                    </a:cubicBezTo>
                    <a:cubicBezTo>
                      <a:pt x="0" y="200"/>
                      <a:pt x="0" y="200"/>
                      <a:pt x="0" y="200"/>
                    </a:cubicBezTo>
                    <a:cubicBezTo>
                      <a:pt x="1" y="210"/>
                      <a:pt x="1" y="210"/>
                      <a:pt x="1" y="210"/>
                    </a:cubicBezTo>
                    <a:cubicBezTo>
                      <a:pt x="1" y="210"/>
                      <a:pt x="12" y="214"/>
                      <a:pt x="12" y="217"/>
                    </a:cubicBezTo>
                    <a:cubicBezTo>
                      <a:pt x="13" y="221"/>
                      <a:pt x="15" y="232"/>
                      <a:pt x="15" y="232"/>
                    </a:cubicBezTo>
                    <a:cubicBezTo>
                      <a:pt x="15" y="232"/>
                      <a:pt x="15" y="232"/>
                      <a:pt x="14" y="232"/>
                    </a:cubicBezTo>
                    <a:cubicBezTo>
                      <a:pt x="19" y="236"/>
                      <a:pt x="25" y="239"/>
                      <a:pt x="25" y="241"/>
                    </a:cubicBezTo>
                    <a:cubicBezTo>
                      <a:pt x="25" y="242"/>
                      <a:pt x="25" y="247"/>
                      <a:pt x="30" y="249"/>
                    </a:cubicBezTo>
                    <a:cubicBezTo>
                      <a:pt x="34" y="251"/>
                      <a:pt x="37" y="253"/>
                      <a:pt x="39" y="254"/>
                    </a:cubicBezTo>
                    <a:cubicBezTo>
                      <a:pt x="39" y="253"/>
                      <a:pt x="40" y="253"/>
                      <a:pt x="40" y="253"/>
                    </a:cubicBezTo>
                    <a:cubicBezTo>
                      <a:pt x="44" y="252"/>
                      <a:pt x="44" y="252"/>
                      <a:pt x="44" y="252"/>
                    </a:cubicBezTo>
                    <a:cubicBezTo>
                      <a:pt x="44" y="252"/>
                      <a:pt x="45" y="253"/>
                      <a:pt x="47" y="255"/>
                    </a:cubicBezTo>
                    <a:cubicBezTo>
                      <a:pt x="48" y="251"/>
                      <a:pt x="55" y="247"/>
                      <a:pt x="59" y="247"/>
                    </a:cubicBezTo>
                    <a:cubicBezTo>
                      <a:pt x="64" y="248"/>
                      <a:pt x="73" y="255"/>
                      <a:pt x="72" y="258"/>
                    </a:cubicBezTo>
                    <a:cubicBezTo>
                      <a:pt x="71" y="261"/>
                      <a:pt x="64" y="271"/>
                      <a:pt x="61" y="272"/>
                    </a:cubicBezTo>
                    <a:cubicBezTo>
                      <a:pt x="60" y="272"/>
                      <a:pt x="58" y="272"/>
                      <a:pt x="56" y="272"/>
                    </a:cubicBezTo>
                    <a:cubicBezTo>
                      <a:pt x="56" y="274"/>
                      <a:pt x="56" y="275"/>
                      <a:pt x="56" y="276"/>
                    </a:cubicBezTo>
                    <a:cubicBezTo>
                      <a:pt x="56" y="278"/>
                      <a:pt x="60" y="282"/>
                      <a:pt x="62" y="286"/>
                    </a:cubicBezTo>
                    <a:cubicBezTo>
                      <a:pt x="64" y="290"/>
                      <a:pt x="58" y="292"/>
                      <a:pt x="55" y="290"/>
                    </a:cubicBezTo>
                    <a:cubicBezTo>
                      <a:pt x="52" y="287"/>
                      <a:pt x="51" y="292"/>
                      <a:pt x="52" y="295"/>
                    </a:cubicBezTo>
                    <a:cubicBezTo>
                      <a:pt x="54" y="297"/>
                      <a:pt x="53" y="303"/>
                      <a:pt x="56" y="304"/>
                    </a:cubicBezTo>
                    <a:cubicBezTo>
                      <a:pt x="60" y="304"/>
                      <a:pt x="62" y="310"/>
                      <a:pt x="66" y="310"/>
                    </a:cubicBezTo>
                    <a:cubicBezTo>
                      <a:pt x="69" y="310"/>
                      <a:pt x="73" y="316"/>
                      <a:pt x="73" y="316"/>
                    </a:cubicBezTo>
                    <a:cubicBezTo>
                      <a:pt x="73" y="316"/>
                      <a:pt x="77" y="319"/>
                      <a:pt x="77" y="321"/>
                    </a:cubicBezTo>
                    <a:cubicBezTo>
                      <a:pt x="77" y="321"/>
                      <a:pt x="77" y="321"/>
                      <a:pt x="77" y="322"/>
                    </a:cubicBezTo>
                    <a:cubicBezTo>
                      <a:pt x="81" y="321"/>
                      <a:pt x="84" y="321"/>
                      <a:pt x="84" y="320"/>
                    </a:cubicBezTo>
                    <a:cubicBezTo>
                      <a:pt x="85" y="318"/>
                      <a:pt x="90" y="318"/>
                      <a:pt x="93" y="321"/>
                    </a:cubicBezTo>
                    <a:cubicBezTo>
                      <a:pt x="97" y="325"/>
                      <a:pt x="111" y="334"/>
                      <a:pt x="116" y="338"/>
                    </a:cubicBezTo>
                    <a:cubicBezTo>
                      <a:pt x="121" y="342"/>
                      <a:pt x="134" y="347"/>
                      <a:pt x="138" y="347"/>
                    </a:cubicBezTo>
                    <a:cubicBezTo>
                      <a:pt x="142" y="347"/>
                      <a:pt x="146" y="350"/>
                      <a:pt x="153" y="350"/>
                    </a:cubicBezTo>
                    <a:cubicBezTo>
                      <a:pt x="154" y="349"/>
                      <a:pt x="154" y="350"/>
                      <a:pt x="155" y="350"/>
                    </a:cubicBezTo>
                    <a:cubicBezTo>
                      <a:pt x="156" y="349"/>
                      <a:pt x="158" y="349"/>
                      <a:pt x="159" y="347"/>
                    </a:cubicBezTo>
                    <a:cubicBezTo>
                      <a:pt x="161" y="344"/>
                      <a:pt x="163" y="349"/>
                      <a:pt x="162" y="353"/>
                    </a:cubicBezTo>
                    <a:cubicBezTo>
                      <a:pt x="162" y="354"/>
                      <a:pt x="162" y="356"/>
                      <a:pt x="163" y="358"/>
                    </a:cubicBezTo>
                    <a:cubicBezTo>
                      <a:pt x="164" y="356"/>
                      <a:pt x="165" y="355"/>
                      <a:pt x="166" y="353"/>
                    </a:cubicBezTo>
                    <a:cubicBezTo>
                      <a:pt x="168" y="347"/>
                      <a:pt x="171" y="348"/>
                      <a:pt x="174" y="346"/>
                    </a:cubicBezTo>
                    <a:cubicBezTo>
                      <a:pt x="176" y="344"/>
                      <a:pt x="178" y="345"/>
                      <a:pt x="183" y="347"/>
                    </a:cubicBezTo>
                    <a:cubicBezTo>
                      <a:pt x="187" y="350"/>
                      <a:pt x="189" y="345"/>
                      <a:pt x="196" y="351"/>
                    </a:cubicBezTo>
                    <a:cubicBezTo>
                      <a:pt x="197" y="350"/>
                      <a:pt x="199" y="349"/>
                      <a:pt x="200" y="349"/>
                    </a:cubicBezTo>
                    <a:cubicBezTo>
                      <a:pt x="201" y="349"/>
                      <a:pt x="203" y="347"/>
                      <a:pt x="205" y="345"/>
                    </a:cubicBezTo>
                    <a:cubicBezTo>
                      <a:pt x="207" y="342"/>
                      <a:pt x="207" y="340"/>
                      <a:pt x="210" y="340"/>
                    </a:cubicBezTo>
                    <a:cubicBezTo>
                      <a:pt x="212" y="341"/>
                      <a:pt x="214" y="337"/>
                      <a:pt x="219" y="334"/>
                    </a:cubicBezTo>
                    <a:cubicBezTo>
                      <a:pt x="225" y="331"/>
                      <a:pt x="230" y="336"/>
                      <a:pt x="233" y="333"/>
                    </a:cubicBezTo>
                    <a:cubicBezTo>
                      <a:pt x="235" y="331"/>
                      <a:pt x="239" y="330"/>
                      <a:pt x="239" y="333"/>
                    </a:cubicBezTo>
                    <a:cubicBezTo>
                      <a:pt x="239" y="335"/>
                      <a:pt x="242" y="337"/>
                      <a:pt x="243" y="340"/>
                    </a:cubicBezTo>
                    <a:cubicBezTo>
                      <a:pt x="244" y="342"/>
                      <a:pt x="248" y="343"/>
                      <a:pt x="249" y="344"/>
                    </a:cubicBezTo>
                    <a:cubicBezTo>
                      <a:pt x="250" y="343"/>
                      <a:pt x="251" y="343"/>
                      <a:pt x="251" y="343"/>
                    </a:cubicBezTo>
                    <a:cubicBezTo>
                      <a:pt x="254" y="341"/>
                      <a:pt x="259" y="343"/>
                      <a:pt x="259" y="346"/>
                    </a:cubicBezTo>
                    <a:cubicBezTo>
                      <a:pt x="259" y="349"/>
                      <a:pt x="259" y="352"/>
                      <a:pt x="261" y="352"/>
                    </a:cubicBezTo>
                    <a:cubicBezTo>
                      <a:pt x="264" y="352"/>
                      <a:pt x="266" y="352"/>
                      <a:pt x="266" y="358"/>
                    </a:cubicBezTo>
                    <a:cubicBezTo>
                      <a:pt x="266" y="363"/>
                      <a:pt x="268" y="369"/>
                      <a:pt x="263" y="374"/>
                    </a:cubicBezTo>
                    <a:cubicBezTo>
                      <a:pt x="258" y="379"/>
                      <a:pt x="253" y="387"/>
                      <a:pt x="254" y="390"/>
                    </a:cubicBezTo>
                    <a:cubicBezTo>
                      <a:pt x="255" y="392"/>
                      <a:pt x="252" y="397"/>
                      <a:pt x="256" y="395"/>
                    </a:cubicBezTo>
                    <a:cubicBezTo>
                      <a:pt x="259" y="394"/>
                      <a:pt x="267" y="395"/>
                      <a:pt x="266" y="397"/>
                    </a:cubicBezTo>
                    <a:cubicBezTo>
                      <a:pt x="265" y="399"/>
                      <a:pt x="266" y="406"/>
                      <a:pt x="270" y="407"/>
                    </a:cubicBezTo>
                    <a:cubicBezTo>
                      <a:pt x="273" y="407"/>
                      <a:pt x="275" y="409"/>
                      <a:pt x="274" y="412"/>
                    </a:cubicBezTo>
                    <a:cubicBezTo>
                      <a:pt x="273" y="415"/>
                      <a:pt x="271" y="419"/>
                      <a:pt x="274" y="419"/>
                    </a:cubicBezTo>
                    <a:cubicBezTo>
                      <a:pt x="277" y="419"/>
                      <a:pt x="281" y="419"/>
                      <a:pt x="280" y="422"/>
                    </a:cubicBezTo>
                    <a:cubicBezTo>
                      <a:pt x="280" y="425"/>
                      <a:pt x="282" y="428"/>
                      <a:pt x="287" y="426"/>
                    </a:cubicBezTo>
                    <a:cubicBezTo>
                      <a:pt x="290" y="425"/>
                      <a:pt x="292" y="424"/>
                      <a:pt x="292" y="425"/>
                    </a:cubicBezTo>
                    <a:cubicBezTo>
                      <a:pt x="294" y="425"/>
                      <a:pt x="294" y="429"/>
                      <a:pt x="298" y="430"/>
                    </a:cubicBezTo>
                    <a:cubicBezTo>
                      <a:pt x="301" y="431"/>
                      <a:pt x="300" y="422"/>
                      <a:pt x="298" y="421"/>
                    </a:cubicBezTo>
                    <a:cubicBezTo>
                      <a:pt x="297" y="420"/>
                      <a:pt x="299" y="414"/>
                      <a:pt x="300" y="415"/>
                    </a:cubicBezTo>
                    <a:cubicBezTo>
                      <a:pt x="301" y="417"/>
                      <a:pt x="305" y="415"/>
                      <a:pt x="308" y="413"/>
                    </a:cubicBezTo>
                    <a:cubicBezTo>
                      <a:pt x="310" y="410"/>
                      <a:pt x="314" y="415"/>
                      <a:pt x="316" y="412"/>
                    </a:cubicBezTo>
                    <a:cubicBezTo>
                      <a:pt x="318" y="409"/>
                      <a:pt x="322" y="414"/>
                      <a:pt x="326" y="412"/>
                    </a:cubicBezTo>
                    <a:cubicBezTo>
                      <a:pt x="330" y="410"/>
                      <a:pt x="332" y="414"/>
                      <a:pt x="333" y="410"/>
                    </a:cubicBezTo>
                    <a:cubicBezTo>
                      <a:pt x="335" y="407"/>
                      <a:pt x="341" y="403"/>
                      <a:pt x="342" y="405"/>
                    </a:cubicBezTo>
                    <a:cubicBezTo>
                      <a:pt x="344" y="406"/>
                      <a:pt x="344" y="409"/>
                      <a:pt x="352" y="410"/>
                    </a:cubicBezTo>
                    <a:cubicBezTo>
                      <a:pt x="359" y="410"/>
                      <a:pt x="355" y="414"/>
                      <a:pt x="355" y="416"/>
                    </a:cubicBezTo>
                    <a:cubicBezTo>
                      <a:pt x="355" y="418"/>
                      <a:pt x="363" y="424"/>
                      <a:pt x="366" y="425"/>
                    </a:cubicBezTo>
                    <a:cubicBezTo>
                      <a:pt x="366" y="425"/>
                      <a:pt x="367" y="425"/>
                      <a:pt x="368" y="427"/>
                    </a:cubicBezTo>
                    <a:cubicBezTo>
                      <a:pt x="370" y="425"/>
                      <a:pt x="374" y="427"/>
                      <a:pt x="375" y="425"/>
                    </a:cubicBezTo>
                    <a:cubicBezTo>
                      <a:pt x="376" y="422"/>
                      <a:pt x="380" y="423"/>
                      <a:pt x="381" y="425"/>
                    </a:cubicBezTo>
                    <a:cubicBezTo>
                      <a:pt x="383" y="428"/>
                      <a:pt x="384" y="428"/>
                      <a:pt x="388" y="425"/>
                    </a:cubicBezTo>
                    <a:cubicBezTo>
                      <a:pt x="391" y="422"/>
                      <a:pt x="393" y="428"/>
                      <a:pt x="391" y="430"/>
                    </a:cubicBezTo>
                    <a:cubicBezTo>
                      <a:pt x="389" y="431"/>
                      <a:pt x="390" y="437"/>
                      <a:pt x="393" y="440"/>
                    </a:cubicBezTo>
                    <a:cubicBezTo>
                      <a:pt x="396" y="443"/>
                      <a:pt x="397" y="438"/>
                      <a:pt x="396" y="435"/>
                    </a:cubicBezTo>
                    <a:cubicBezTo>
                      <a:pt x="396" y="432"/>
                      <a:pt x="402" y="429"/>
                      <a:pt x="412" y="425"/>
                    </a:cubicBezTo>
                    <a:cubicBezTo>
                      <a:pt x="423" y="422"/>
                      <a:pt x="434" y="414"/>
                      <a:pt x="434" y="412"/>
                    </a:cubicBezTo>
                    <a:cubicBezTo>
                      <a:pt x="434" y="411"/>
                      <a:pt x="442" y="415"/>
                      <a:pt x="445" y="413"/>
                    </a:cubicBezTo>
                    <a:cubicBezTo>
                      <a:pt x="449" y="410"/>
                      <a:pt x="461" y="410"/>
                      <a:pt x="465" y="410"/>
                    </a:cubicBezTo>
                    <a:cubicBezTo>
                      <a:pt x="468" y="409"/>
                      <a:pt x="468" y="407"/>
                      <a:pt x="471" y="404"/>
                    </a:cubicBezTo>
                    <a:cubicBezTo>
                      <a:pt x="475" y="401"/>
                      <a:pt x="474" y="400"/>
                      <a:pt x="478" y="398"/>
                    </a:cubicBezTo>
                    <a:cubicBezTo>
                      <a:pt x="482" y="397"/>
                      <a:pt x="484" y="394"/>
                      <a:pt x="484" y="392"/>
                    </a:cubicBezTo>
                    <a:cubicBezTo>
                      <a:pt x="484" y="390"/>
                      <a:pt x="492" y="389"/>
                      <a:pt x="492" y="387"/>
                    </a:cubicBezTo>
                    <a:cubicBezTo>
                      <a:pt x="492" y="385"/>
                      <a:pt x="498" y="384"/>
                      <a:pt x="498" y="381"/>
                    </a:cubicBezTo>
                    <a:cubicBezTo>
                      <a:pt x="498" y="379"/>
                      <a:pt x="501" y="379"/>
                      <a:pt x="503" y="377"/>
                    </a:cubicBezTo>
                    <a:cubicBezTo>
                      <a:pt x="504" y="375"/>
                      <a:pt x="501" y="369"/>
                      <a:pt x="504" y="368"/>
                    </a:cubicBezTo>
                    <a:cubicBezTo>
                      <a:pt x="507" y="368"/>
                      <a:pt x="503" y="364"/>
                      <a:pt x="503" y="363"/>
                    </a:cubicBezTo>
                    <a:cubicBezTo>
                      <a:pt x="502" y="361"/>
                      <a:pt x="508" y="361"/>
                      <a:pt x="510" y="359"/>
                    </a:cubicBezTo>
                    <a:cubicBezTo>
                      <a:pt x="513" y="357"/>
                      <a:pt x="515" y="355"/>
                      <a:pt x="516" y="351"/>
                    </a:cubicBezTo>
                    <a:cubicBezTo>
                      <a:pt x="516" y="348"/>
                      <a:pt x="521" y="345"/>
                      <a:pt x="523" y="345"/>
                    </a:cubicBezTo>
                    <a:cubicBezTo>
                      <a:pt x="525" y="344"/>
                      <a:pt x="526" y="339"/>
                      <a:pt x="525" y="335"/>
                    </a:cubicBezTo>
                    <a:cubicBezTo>
                      <a:pt x="525" y="332"/>
                      <a:pt x="529" y="333"/>
                      <a:pt x="527" y="331"/>
                    </a:cubicBezTo>
                    <a:cubicBezTo>
                      <a:pt x="525" y="330"/>
                      <a:pt x="528" y="325"/>
                      <a:pt x="532" y="324"/>
                    </a:cubicBezTo>
                    <a:cubicBezTo>
                      <a:pt x="536" y="323"/>
                      <a:pt x="529" y="321"/>
                      <a:pt x="527" y="323"/>
                    </a:cubicBezTo>
                    <a:cubicBezTo>
                      <a:pt x="525" y="325"/>
                      <a:pt x="523" y="318"/>
                      <a:pt x="521" y="321"/>
                    </a:cubicBezTo>
                    <a:cubicBezTo>
                      <a:pt x="519" y="323"/>
                      <a:pt x="513" y="319"/>
                      <a:pt x="517" y="318"/>
                    </a:cubicBezTo>
                    <a:cubicBezTo>
                      <a:pt x="520" y="317"/>
                      <a:pt x="526" y="313"/>
                      <a:pt x="529" y="312"/>
                    </a:cubicBezTo>
                    <a:cubicBezTo>
                      <a:pt x="531" y="312"/>
                      <a:pt x="525" y="306"/>
                      <a:pt x="522" y="306"/>
                    </a:cubicBezTo>
                    <a:cubicBezTo>
                      <a:pt x="519" y="306"/>
                      <a:pt x="515" y="299"/>
                      <a:pt x="512" y="299"/>
                    </a:cubicBezTo>
                    <a:cubicBezTo>
                      <a:pt x="508" y="299"/>
                      <a:pt x="514" y="297"/>
                      <a:pt x="518" y="299"/>
                    </a:cubicBezTo>
                    <a:cubicBezTo>
                      <a:pt x="522" y="301"/>
                      <a:pt x="526" y="302"/>
                      <a:pt x="528" y="301"/>
                    </a:cubicBezTo>
                    <a:cubicBezTo>
                      <a:pt x="530" y="299"/>
                      <a:pt x="522" y="292"/>
                      <a:pt x="519" y="290"/>
                    </a:cubicBezTo>
                    <a:cubicBezTo>
                      <a:pt x="516" y="288"/>
                      <a:pt x="518" y="284"/>
                      <a:pt x="517" y="283"/>
                    </a:cubicBezTo>
                    <a:cubicBezTo>
                      <a:pt x="515" y="282"/>
                      <a:pt x="511" y="273"/>
                      <a:pt x="509" y="269"/>
                    </a:cubicBezTo>
                    <a:cubicBezTo>
                      <a:pt x="508" y="266"/>
                      <a:pt x="501" y="265"/>
                      <a:pt x="499" y="262"/>
                    </a:cubicBezTo>
                    <a:cubicBezTo>
                      <a:pt x="498" y="260"/>
                      <a:pt x="500" y="254"/>
                      <a:pt x="505" y="252"/>
                    </a:cubicBezTo>
                    <a:cubicBezTo>
                      <a:pt x="510" y="250"/>
                      <a:pt x="508" y="245"/>
                      <a:pt x="510" y="246"/>
                    </a:cubicBezTo>
                    <a:cubicBezTo>
                      <a:pt x="512" y="246"/>
                      <a:pt x="514" y="245"/>
                      <a:pt x="516" y="242"/>
                    </a:cubicBezTo>
                    <a:cubicBezTo>
                      <a:pt x="518" y="238"/>
                      <a:pt x="521" y="240"/>
                      <a:pt x="523" y="238"/>
                    </a:cubicBezTo>
                    <a:cubicBezTo>
                      <a:pt x="525" y="236"/>
                      <a:pt x="533" y="236"/>
                      <a:pt x="536" y="234"/>
                    </a:cubicBezTo>
                    <a:cubicBezTo>
                      <a:pt x="539" y="232"/>
                      <a:pt x="533" y="226"/>
                      <a:pt x="529" y="227"/>
                    </a:cubicBezTo>
                    <a:cubicBezTo>
                      <a:pt x="526" y="228"/>
                      <a:pt x="521" y="227"/>
                      <a:pt x="518" y="223"/>
                    </a:cubicBezTo>
                    <a:cubicBezTo>
                      <a:pt x="516" y="219"/>
                      <a:pt x="509" y="230"/>
                      <a:pt x="503" y="232"/>
                    </a:cubicBezTo>
                    <a:cubicBezTo>
                      <a:pt x="498" y="235"/>
                      <a:pt x="495" y="228"/>
                      <a:pt x="496" y="223"/>
                    </a:cubicBezTo>
                    <a:cubicBezTo>
                      <a:pt x="498" y="219"/>
                      <a:pt x="492" y="219"/>
                      <a:pt x="485" y="219"/>
                    </a:cubicBezTo>
                    <a:cubicBezTo>
                      <a:pt x="477" y="220"/>
                      <a:pt x="480" y="206"/>
                      <a:pt x="485" y="205"/>
                    </a:cubicBezTo>
                    <a:cubicBezTo>
                      <a:pt x="489" y="205"/>
                      <a:pt x="496" y="210"/>
                      <a:pt x="499" y="201"/>
                    </a:cubicBezTo>
                    <a:cubicBezTo>
                      <a:pt x="501" y="193"/>
                      <a:pt x="505" y="199"/>
                      <a:pt x="512" y="192"/>
                    </a:cubicBezTo>
                    <a:cubicBezTo>
                      <a:pt x="518" y="185"/>
                      <a:pt x="525" y="180"/>
                      <a:pt x="531" y="185"/>
                    </a:cubicBezTo>
                    <a:cubicBezTo>
                      <a:pt x="536" y="189"/>
                      <a:pt x="525" y="196"/>
                      <a:pt x="523" y="200"/>
                    </a:cubicBezTo>
                    <a:cubicBezTo>
                      <a:pt x="521" y="204"/>
                      <a:pt x="525" y="205"/>
                      <a:pt x="522" y="209"/>
                    </a:cubicBezTo>
                    <a:cubicBezTo>
                      <a:pt x="518" y="212"/>
                      <a:pt x="523" y="213"/>
                      <a:pt x="529" y="208"/>
                    </a:cubicBezTo>
                    <a:cubicBezTo>
                      <a:pt x="536" y="204"/>
                      <a:pt x="544" y="199"/>
                      <a:pt x="550" y="197"/>
                    </a:cubicBezTo>
                    <a:cubicBezTo>
                      <a:pt x="552" y="196"/>
                      <a:pt x="554" y="196"/>
                      <a:pt x="556" y="196"/>
                    </a:cubicBezTo>
                    <a:cubicBezTo>
                      <a:pt x="557" y="194"/>
                      <a:pt x="558" y="192"/>
                      <a:pt x="559" y="191"/>
                    </a:cubicBezTo>
                    <a:cubicBezTo>
                      <a:pt x="563" y="189"/>
                      <a:pt x="578" y="182"/>
                      <a:pt x="580" y="179"/>
                    </a:cubicBezTo>
                    <a:cubicBezTo>
                      <a:pt x="582" y="177"/>
                      <a:pt x="584" y="171"/>
                      <a:pt x="587" y="171"/>
                    </a:cubicBezTo>
                    <a:cubicBezTo>
                      <a:pt x="590" y="171"/>
                      <a:pt x="590" y="174"/>
                      <a:pt x="594" y="174"/>
                    </a:cubicBezTo>
                    <a:cubicBezTo>
                      <a:pt x="599" y="174"/>
                      <a:pt x="604" y="176"/>
                      <a:pt x="602" y="172"/>
                    </a:cubicBezTo>
                    <a:cubicBezTo>
                      <a:pt x="599" y="169"/>
                      <a:pt x="601" y="169"/>
                      <a:pt x="606" y="168"/>
                    </a:cubicBezTo>
                    <a:cubicBezTo>
                      <a:pt x="611" y="167"/>
                      <a:pt x="610" y="162"/>
                      <a:pt x="614" y="162"/>
                    </a:cubicBezTo>
                    <a:cubicBezTo>
                      <a:pt x="618" y="162"/>
                      <a:pt x="617" y="153"/>
                      <a:pt x="621" y="153"/>
                    </a:cubicBezTo>
                    <a:cubicBezTo>
                      <a:pt x="624" y="153"/>
                      <a:pt x="626" y="158"/>
                      <a:pt x="630" y="157"/>
                    </a:cubicBezTo>
                    <a:cubicBezTo>
                      <a:pt x="631" y="157"/>
                      <a:pt x="632" y="157"/>
                      <a:pt x="633" y="157"/>
                    </a:cubicBezTo>
                    <a:cubicBezTo>
                      <a:pt x="634" y="157"/>
                      <a:pt x="635" y="156"/>
                      <a:pt x="636" y="155"/>
                    </a:cubicBezTo>
                    <a:cubicBezTo>
                      <a:pt x="635" y="151"/>
                      <a:pt x="636" y="147"/>
                      <a:pt x="635" y="145"/>
                    </a:cubicBezTo>
                    <a:cubicBezTo>
                      <a:pt x="633" y="141"/>
                      <a:pt x="635" y="138"/>
                      <a:pt x="634" y="135"/>
                    </a:cubicBezTo>
                    <a:cubicBezTo>
                      <a:pt x="634" y="133"/>
                      <a:pt x="633" y="127"/>
                      <a:pt x="636" y="127"/>
                    </a:cubicBezTo>
                    <a:cubicBezTo>
                      <a:pt x="639" y="127"/>
                      <a:pt x="642" y="121"/>
                      <a:pt x="645" y="123"/>
                    </a:cubicBezTo>
                    <a:cubicBezTo>
                      <a:pt x="649" y="125"/>
                      <a:pt x="655" y="126"/>
                      <a:pt x="655" y="123"/>
                    </a:cubicBezTo>
                    <a:cubicBezTo>
                      <a:pt x="655" y="120"/>
                      <a:pt x="660" y="120"/>
                      <a:pt x="661" y="116"/>
                    </a:cubicBezTo>
                    <a:cubicBezTo>
                      <a:pt x="661" y="112"/>
                      <a:pt x="666" y="111"/>
                      <a:pt x="667" y="107"/>
                    </a:cubicBezTo>
                    <a:cubicBezTo>
                      <a:pt x="668" y="103"/>
                      <a:pt x="670" y="95"/>
                      <a:pt x="673" y="93"/>
                    </a:cubicBezTo>
                    <a:cubicBezTo>
                      <a:pt x="677" y="91"/>
                      <a:pt x="673" y="89"/>
                      <a:pt x="673" y="83"/>
                    </a:cubicBezTo>
                    <a:close/>
                    <a:moveTo>
                      <a:pt x="510" y="399"/>
                    </a:moveTo>
                    <a:cubicBezTo>
                      <a:pt x="506" y="412"/>
                      <a:pt x="515" y="419"/>
                      <a:pt x="516" y="418"/>
                    </a:cubicBezTo>
                    <a:cubicBezTo>
                      <a:pt x="519" y="416"/>
                      <a:pt x="533" y="387"/>
                      <a:pt x="530" y="383"/>
                    </a:cubicBezTo>
                    <a:cubicBezTo>
                      <a:pt x="527" y="379"/>
                      <a:pt x="513" y="386"/>
                      <a:pt x="510" y="399"/>
                    </a:cubicBezTo>
                    <a:close/>
                    <a:moveTo>
                      <a:pt x="391" y="444"/>
                    </a:moveTo>
                    <a:cubicBezTo>
                      <a:pt x="386" y="444"/>
                      <a:pt x="375" y="451"/>
                      <a:pt x="380" y="460"/>
                    </a:cubicBezTo>
                    <a:cubicBezTo>
                      <a:pt x="384" y="469"/>
                      <a:pt x="398" y="463"/>
                      <a:pt x="399" y="459"/>
                    </a:cubicBezTo>
                    <a:cubicBezTo>
                      <a:pt x="399" y="455"/>
                      <a:pt x="406" y="448"/>
                      <a:pt x="405" y="445"/>
                    </a:cubicBezTo>
                    <a:cubicBezTo>
                      <a:pt x="404" y="443"/>
                      <a:pt x="395" y="444"/>
                      <a:pt x="391" y="444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2" name="Freeform 143"/>
              <p:cNvSpPr>
                <a:spLocks noEditPoints="1"/>
              </p:cNvSpPr>
              <p:nvPr/>
            </p:nvSpPr>
            <p:spPr bwMode="auto">
              <a:xfrm>
                <a:off x="6862763" y="2851150"/>
                <a:ext cx="207963" cy="292100"/>
              </a:xfrm>
              <a:custGeom>
                <a:avLst/>
                <a:gdLst/>
                <a:ahLst/>
                <a:cxnLst>
                  <a:cxn ang="0">
                    <a:pos x="58" y="59"/>
                  </a:cxn>
                  <a:cxn ang="0">
                    <a:pos x="72" y="69"/>
                  </a:cxn>
                  <a:cxn ang="0">
                    <a:pos x="75" y="79"/>
                  </a:cxn>
                  <a:cxn ang="0">
                    <a:pos x="80" y="84"/>
                  </a:cxn>
                  <a:cxn ang="0">
                    <a:pos x="85" y="98"/>
                  </a:cxn>
                  <a:cxn ang="0">
                    <a:pos x="89" y="95"/>
                  </a:cxn>
                  <a:cxn ang="0">
                    <a:pos x="94" y="88"/>
                  </a:cxn>
                  <a:cxn ang="0">
                    <a:pos x="91" y="75"/>
                  </a:cxn>
                  <a:cxn ang="0">
                    <a:pos x="78" y="66"/>
                  </a:cxn>
                  <a:cxn ang="0">
                    <a:pos x="71" y="56"/>
                  </a:cxn>
                  <a:cxn ang="0">
                    <a:pos x="55" y="53"/>
                  </a:cxn>
                  <a:cxn ang="0">
                    <a:pos x="49" y="43"/>
                  </a:cxn>
                  <a:cxn ang="0">
                    <a:pos x="57" y="27"/>
                  </a:cxn>
                  <a:cxn ang="0">
                    <a:pos x="56" y="8"/>
                  </a:cxn>
                  <a:cxn ang="0">
                    <a:pos x="54" y="4"/>
                  </a:cxn>
                  <a:cxn ang="0">
                    <a:pos x="38" y="3"/>
                  </a:cxn>
                  <a:cxn ang="0">
                    <a:pos x="36" y="29"/>
                  </a:cxn>
                  <a:cxn ang="0">
                    <a:pos x="30" y="28"/>
                  </a:cxn>
                  <a:cxn ang="0">
                    <a:pos x="33" y="43"/>
                  </a:cxn>
                  <a:cxn ang="0">
                    <a:pos x="36" y="52"/>
                  </a:cxn>
                  <a:cxn ang="0">
                    <a:pos x="48" y="56"/>
                  </a:cxn>
                  <a:cxn ang="0">
                    <a:pos x="58" y="59"/>
                  </a:cxn>
                  <a:cxn ang="0">
                    <a:pos x="37" y="62"/>
                  </a:cxn>
                  <a:cxn ang="0">
                    <a:pos x="47" y="74"/>
                  </a:cxn>
                  <a:cxn ang="0">
                    <a:pos x="37" y="62"/>
                  </a:cxn>
                  <a:cxn ang="0">
                    <a:pos x="55" y="94"/>
                  </a:cxn>
                  <a:cxn ang="0">
                    <a:pos x="61" y="91"/>
                  </a:cxn>
                  <a:cxn ang="0">
                    <a:pos x="62" y="100"/>
                  </a:cxn>
                  <a:cxn ang="0">
                    <a:pos x="64" y="112"/>
                  </a:cxn>
                  <a:cxn ang="0">
                    <a:pos x="76" y="94"/>
                  </a:cxn>
                  <a:cxn ang="0">
                    <a:pos x="72" y="92"/>
                  </a:cxn>
                  <a:cxn ang="0">
                    <a:pos x="55" y="79"/>
                  </a:cxn>
                  <a:cxn ang="0">
                    <a:pos x="55" y="94"/>
                  </a:cxn>
                  <a:cxn ang="0">
                    <a:pos x="16" y="101"/>
                  </a:cxn>
                  <a:cxn ang="0">
                    <a:pos x="2" y="119"/>
                  </a:cxn>
                  <a:cxn ang="0">
                    <a:pos x="22" y="100"/>
                  </a:cxn>
                  <a:cxn ang="0">
                    <a:pos x="25" y="88"/>
                  </a:cxn>
                  <a:cxn ang="0">
                    <a:pos x="16" y="101"/>
                  </a:cxn>
                  <a:cxn ang="0">
                    <a:pos x="75" y="107"/>
                  </a:cxn>
                  <a:cxn ang="0">
                    <a:pos x="84" y="102"/>
                  </a:cxn>
                  <a:cxn ang="0">
                    <a:pos x="75" y="107"/>
                  </a:cxn>
                  <a:cxn ang="0">
                    <a:pos x="105" y="133"/>
                  </a:cxn>
                  <a:cxn ang="0">
                    <a:pos x="103" y="108"/>
                  </a:cxn>
                  <a:cxn ang="0">
                    <a:pos x="95" y="108"/>
                  </a:cxn>
                  <a:cxn ang="0">
                    <a:pos x="88" y="114"/>
                  </a:cxn>
                  <a:cxn ang="0">
                    <a:pos x="82" y="119"/>
                  </a:cxn>
                  <a:cxn ang="0">
                    <a:pos x="72" y="116"/>
                  </a:cxn>
                  <a:cxn ang="0">
                    <a:pos x="59" y="124"/>
                  </a:cxn>
                  <a:cxn ang="0">
                    <a:pos x="54" y="136"/>
                  </a:cxn>
                  <a:cxn ang="0">
                    <a:pos x="64" y="130"/>
                  </a:cxn>
                  <a:cxn ang="0">
                    <a:pos x="73" y="127"/>
                  </a:cxn>
                  <a:cxn ang="0">
                    <a:pos x="82" y="147"/>
                  </a:cxn>
                  <a:cxn ang="0">
                    <a:pos x="94" y="153"/>
                  </a:cxn>
                  <a:cxn ang="0">
                    <a:pos x="93" y="138"/>
                  </a:cxn>
                  <a:cxn ang="0">
                    <a:pos x="105" y="133"/>
                  </a:cxn>
                </a:cxnLst>
                <a:rect l="0" t="0" r="r" b="b"/>
                <a:pathLst>
                  <a:path w="109" h="153">
                    <a:moveTo>
                      <a:pt x="58" y="59"/>
                    </a:moveTo>
                    <a:cubicBezTo>
                      <a:pt x="64" y="58"/>
                      <a:pt x="73" y="66"/>
                      <a:pt x="72" y="69"/>
                    </a:cubicBezTo>
                    <a:cubicBezTo>
                      <a:pt x="70" y="72"/>
                      <a:pt x="72" y="82"/>
                      <a:pt x="75" y="79"/>
                    </a:cubicBezTo>
                    <a:cubicBezTo>
                      <a:pt x="78" y="76"/>
                      <a:pt x="83" y="80"/>
                      <a:pt x="80" y="84"/>
                    </a:cubicBezTo>
                    <a:cubicBezTo>
                      <a:pt x="77" y="88"/>
                      <a:pt x="84" y="93"/>
                      <a:pt x="85" y="98"/>
                    </a:cubicBezTo>
                    <a:cubicBezTo>
                      <a:pt x="86" y="103"/>
                      <a:pt x="90" y="99"/>
                      <a:pt x="89" y="95"/>
                    </a:cubicBezTo>
                    <a:cubicBezTo>
                      <a:pt x="88" y="91"/>
                      <a:pt x="90" y="91"/>
                      <a:pt x="94" y="88"/>
                    </a:cubicBezTo>
                    <a:cubicBezTo>
                      <a:pt x="98" y="85"/>
                      <a:pt x="94" y="80"/>
                      <a:pt x="91" y="75"/>
                    </a:cubicBezTo>
                    <a:cubicBezTo>
                      <a:pt x="88" y="69"/>
                      <a:pt x="78" y="71"/>
                      <a:pt x="78" y="66"/>
                    </a:cubicBezTo>
                    <a:cubicBezTo>
                      <a:pt x="78" y="60"/>
                      <a:pt x="71" y="59"/>
                      <a:pt x="71" y="56"/>
                    </a:cubicBezTo>
                    <a:cubicBezTo>
                      <a:pt x="70" y="53"/>
                      <a:pt x="61" y="50"/>
                      <a:pt x="55" y="53"/>
                    </a:cubicBezTo>
                    <a:cubicBezTo>
                      <a:pt x="49" y="56"/>
                      <a:pt x="53" y="47"/>
                      <a:pt x="49" y="43"/>
                    </a:cubicBezTo>
                    <a:cubicBezTo>
                      <a:pt x="45" y="38"/>
                      <a:pt x="52" y="32"/>
                      <a:pt x="57" y="27"/>
                    </a:cubicBezTo>
                    <a:cubicBezTo>
                      <a:pt x="62" y="21"/>
                      <a:pt x="56" y="12"/>
                      <a:pt x="56" y="8"/>
                    </a:cubicBezTo>
                    <a:cubicBezTo>
                      <a:pt x="57" y="4"/>
                      <a:pt x="57" y="3"/>
                      <a:pt x="54" y="4"/>
                    </a:cubicBezTo>
                    <a:cubicBezTo>
                      <a:pt x="52" y="6"/>
                      <a:pt x="42" y="0"/>
                      <a:pt x="38" y="3"/>
                    </a:cubicBezTo>
                    <a:cubicBezTo>
                      <a:pt x="34" y="6"/>
                      <a:pt x="38" y="28"/>
                      <a:pt x="36" y="29"/>
                    </a:cubicBezTo>
                    <a:cubicBezTo>
                      <a:pt x="34" y="31"/>
                      <a:pt x="31" y="26"/>
                      <a:pt x="30" y="28"/>
                    </a:cubicBezTo>
                    <a:cubicBezTo>
                      <a:pt x="29" y="31"/>
                      <a:pt x="31" y="43"/>
                      <a:pt x="33" y="43"/>
                    </a:cubicBezTo>
                    <a:cubicBezTo>
                      <a:pt x="36" y="43"/>
                      <a:pt x="38" y="47"/>
                      <a:pt x="36" y="52"/>
                    </a:cubicBezTo>
                    <a:cubicBezTo>
                      <a:pt x="35" y="57"/>
                      <a:pt x="41" y="58"/>
                      <a:pt x="48" y="56"/>
                    </a:cubicBezTo>
                    <a:cubicBezTo>
                      <a:pt x="54" y="53"/>
                      <a:pt x="52" y="60"/>
                      <a:pt x="58" y="59"/>
                    </a:cubicBezTo>
                    <a:close/>
                    <a:moveTo>
                      <a:pt x="37" y="62"/>
                    </a:moveTo>
                    <a:cubicBezTo>
                      <a:pt x="38" y="67"/>
                      <a:pt x="40" y="76"/>
                      <a:pt x="47" y="74"/>
                    </a:cubicBezTo>
                    <a:cubicBezTo>
                      <a:pt x="55" y="72"/>
                      <a:pt x="36" y="58"/>
                      <a:pt x="37" y="62"/>
                    </a:cubicBezTo>
                    <a:close/>
                    <a:moveTo>
                      <a:pt x="55" y="94"/>
                    </a:moveTo>
                    <a:cubicBezTo>
                      <a:pt x="57" y="94"/>
                      <a:pt x="61" y="94"/>
                      <a:pt x="61" y="91"/>
                    </a:cubicBezTo>
                    <a:cubicBezTo>
                      <a:pt x="62" y="88"/>
                      <a:pt x="65" y="97"/>
                      <a:pt x="62" y="100"/>
                    </a:cubicBezTo>
                    <a:cubicBezTo>
                      <a:pt x="59" y="103"/>
                      <a:pt x="59" y="111"/>
                      <a:pt x="64" y="112"/>
                    </a:cubicBezTo>
                    <a:cubicBezTo>
                      <a:pt x="69" y="113"/>
                      <a:pt x="77" y="97"/>
                      <a:pt x="76" y="94"/>
                    </a:cubicBezTo>
                    <a:cubicBezTo>
                      <a:pt x="75" y="91"/>
                      <a:pt x="71" y="96"/>
                      <a:pt x="72" y="92"/>
                    </a:cubicBezTo>
                    <a:cubicBezTo>
                      <a:pt x="73" y="88"/>
                      <a:pt x="60" y="78"/>
                      <a:pt x="55" y="79"/>
                    </a:cubicBezTo>
                    <a:cubicBezTo>
                      <a:pt x="50" y="80"/>
                      <a:pt x="51" y="95"/>
                      <a:pt x="55" y="94"/>
                    </a:cubicBezTo>
                    <a:close/>
                    <a:moveTo>
                      <a:pt x="16" y="101"/>
                    </a:moveTo>
                    <a:cubicBezTo>
                      <a:pt x="11" y="107"/>
                      <a:pt x="0" y="116"/>
                      <a:pt x="2" y="119"/>
                    </a:cubicBezTo>
                    <a:cubicBezTo>
                      <a:pt x="4" y="123"/>
                      <a:pt x="16" y="105"/>
                      <a:pt x="22" y="100"/>
                    </a:cubicBezTo>
                    <a:cubicBezTo>
                      <a:pt x="28" y="96"/>
                      <a:pt x="27" y="92"/>
                      <a:pt x="25" y="88"/>
                    </a:cubicBezTo>
                    <a:cubicBezTo>
                      <a:pt x="23" y="84"/>
                      <a:pt x="21" y="95"/>
                      <a:pt x="16" y="101"/>
                    </a:cubicBezTo>
                    <a:close/>
                    <a:moveTo>
                      <a:pt x="75" y="107"/>
                    </a:moveTo>
                    <a:cubicBezTo>
                      <a:pt x="77" y="111"/>
                      <a:pt x="86" y="105"/>
                      <a:pt x="84" y="102"/>
                    </a:cubicBezTo>
                    <a:cubicBezTo>
                      <a:pt x="81" y="99"/>
                      <a:pt x="74" y="105"/>
                      <a:pt x="75" y="107"/>
                    </a:cubicBezTo>
                    <a:close/>
                    <a:moveTo>
                      <a:pt x="105" y="133"/>
                    </a:moveTo>
                    <a:cubicBezTo>
                      <a:pt x="109" y="129"/>
                      <a:pt x="103" y="116"/>
                      <a:pt x="103" y="108"/>
                    </a:cubicBezTo>
                    <a:cubicBezTo>
                      <a:pt x="103" y="100"/>
                      <a:pt x="92" y="103"/>
                      <a:pt x="95" y="108"/>
                    </a:cubicBezTo>
                    <a:cubicBezTo>
                      <a:pt x="98" y="113"/>
                      <a:pt x="89" y="109"/>
                      <a:pt x="88" y="114"/>
                    </a:cubicBezTo>
                    <a:cubicBezTo>
                      <a:pt x="88" y="119"/>
                      <a:pt x="81" y="115"/>
                      <a:pt x="82" y="119"/>
                    </a:cubicBezTo>
                    <a:cubicBezTo>
                      <a:pt x="82" y="123"/>
                      <a:pt x="75" y="119"/>
                      <a:pt x="72" y="116"/>
                    </a:cubicBezTo>
                    <a:cubicBezTo>
                      <a:pt x="68" y="114"/>
                      <a:pt x="64" y="123"/>
                      <a:pt x="59" y="124"/>
                    </a:cubicBezTo>
                    <a:cubicBezTo>
                      <a:pt x="54" y="125"/>
                      <a:pt x="51" y="136"/>
                      <a:pt x="54" y="136"/>
                    </a:cubicBezTo>
                    <a:cubicBezTo>
                      <a:pt x="58" y="135"/>
                      <a:pt x="60" y="130"/>
                      <a:pt x="64" y="130"/>
                    </a:cubicBezTo>
                    <a:cubicBezTo>
                      <a:pt x="68" y="131"/>
                      <a:pt x="67" y="126"/>
                      <a:pt x="73" y="127"/>
                    </a:cubicBezTo>
                    <a:cubicBezTo>
                      <a:pt x="78" y="128"/>
                      <a:pt x="74" y="145"/>
                      <a:pt x="82" y="147"/>
                    </a:cubicBezTo>
                    <a:cubicBezTo>
                      <a:pt x="90" y="148"/>
                      <a:pt x="90" y="153"/>
                      <a:pt x="94" y="153"/>
                    </a:cubicBezTo>
                    <a:cubicBezTo>
                      <a:pt x="97" y="153"/>
                      <a:pt x="93" y="142"/>
                      <a:pt x="93" y="138"/>
                    </a:cubicBezTo>
                    <a:cubicBezTo>
                      <a:pt x="94" y="135"/>
                      <a:pt x="101" y="138"/>
                      <a:pt x="105" y="133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3" name="Freeform 144"/>
              <p:cNvSpPr>
                <a:spLocks noEditPoints="1"/>
              </p:cNvSpPr>
              <p:nvPr/>
            </p:nvSpPr>
            <p:spPr bwMode="auto">
              <a:xfrm>
                <a:off x="7378700" y="3321050"/>
                <a:ext cx="273050" cy="173038"/>
              </a:xfrm>
              <a:custGeom>
                <a:avLst/>
                <a:gdLst/>
                <a:ahLst/>
                <a:cxnLst>
                  <a:cxn ang="0">
                    <a:pos x="102" y="84"/>
                  </a:cxn>
                  <a:cxn ang="0">
                    <a:pos x="94" y="76"/>
                  </a:cxn>
                  <a:cxn ang="0">
                    <a:pos x="83" y="71"/>
                  </a:cxn>
                  <a:cxn ang="0">
                    <a:pos x="75" y="56"/>
                  </a:cxn>
                  <a:cxn ang="0">
                    <a:pos x="72" y="47"/>
                  </a:cxn>
                  <a:cxn ang="0">
                    <a:pos x="75" y="39"/>
                  </a:cxn>
                  <a:cxn ang="0">
                    <a:pos x="52" y="27"/>
                  </a:cxn>
                  <a:cxn ang="0">
                    <a:pos x="8" y="3"/>
                  </a:cxn>
                  <a:cxn ang="0">
                    <a:pos x="0" y="0"/>
                  </a:cxn>
                  <a:cxn ang="0">
                    <a:pos x="0" y="71"/>
                  </a:cxn>
                  <a:cxn ang="0">
                    <a:pos x="12" y="75"/>
                  </a:cxn>
                  <a:cxn ang="0">
                    <a:pos x="25" y="68"/>
                  </a:cxn>
                  <a:cxn ang="0">
                    <a:pos x="32" y="59"/>
                  </a:cxn>
                  <a:cxn ang="0">
                    <a:pos x="56" y="65"/>
                  </a:cxn>
                  <a:cxn ang="0">
                    <a:pos x="80" y="87"/>
                  </a:cxn>
                  <a:cxn ang="0">
                    <a:pos x="104" y="91"/>
                  </a:cxn>
                  <a:cxn ang="0">
                    <a:pos x="102" y="84"/>
                  </a:cxn>
                  <a:cxn ang="0">
                    <a:pos x="121" y="25"/>
                  </a:cxn>
                  <a:cxn ang="0">
                    <a:pos x="108" y="33"/>
                  </a:cxn>
                  <a:cxn ang="0">
                    <a:pos x="84" y="34"/>
                  </a:cxn>
                  <a:cxn ang="0">
                    <a:pos x="102" y="42"/>
                  </a:cxn>
                  <a:cxn ang="0">
                    <a:pos x="125" y="30"/>
                  </a:cxn>
                  <a:cxn ang="0">
                    <a:pos x="129" y="20"/>
                  </a:cxn>
                  <a:cxn ang="0">
                    <a:pos x="121" y="25"/>
                  </a:cxn>
                  <a:cxn ang="0">
                    <a:pos x="133" y="12"/>
                  </a:cxn>
                  <a:cxn ang="0">
                    <a:pos x="129" y="13"/>
                  </a:cxn>
                  <a:cxn ang="0">
                    <a:pos x="136" y="23"/>
                  </a:cxn>
                  <a:cxn ang="0">
                    <a:pos x="133" y="12"/>
                  </a:cxn>
                </a:cxnLst>
                <a:rect l="0" t="0" r="r" b="b"/>
                <a:pathLst>
                  <a:path w="143" h="91">
                    <a:moveTo>
                      <a:pt x="102" y="84"/>
                    </a:moveTo>
                    <a:cubicBezTo>
                      <a:pt x="100" y="83"/>
                      <a:pt x="94" y="79"/>
                      <a:pt x="94" y="76"/>
                    </a:cubicBezTo>
                    <a:cubicBezTo>
                      <a:pt x="95" y="74"/>
                      <a:pt x="88" y="74"/>
                      <a:pt x="83" y="71"/>
                    </a:cubicBezTo>
                    <a:cubicBezTo>
                      <a:pt x="78" y="68"/>
                      <a:pt x="80" y="58"/>
                      <a:pt x="75" y="56"/>
                    </a:cubicBezTo>
                    <a:cubicBezTo>
                      <a:pt x="70" y="54"/>
                      <a:pt x="66" y="46"/>
                      <a:pt x="72" y="47"/>
                    </a:cubicBezTo>
                    <a:cubicBezTo>
                      <a:pt x="78" y="47"/>
                      <a:pt x="79" y="44"/>
                      <a:pt x="75" y="39"/>
                    </a:cubicBezTo>
                    <a:cubicBezTo>
                      <a:pt x="70" y="35"/>
                      <a:pt x="53" y="33"/>
                      <a:pt x="52" y="27"/>
                    </a:cubicBezTo>
                    <a:cubicBezTo>
                      <a:pt x="52" y="21"/>
                      <a:pt x="21" y="6"/>
                      <a:pt x="8" y="3"/>
                    </a:cubicBezTo>
                    <a:cubicBezTo>
                      <a:pt x="6" y="2"/>
                      <a:pt x="3" y="1"/>
                      <a:pt x="0" y="0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3" y="73"/>
                      <a:pt x="7" y="75"/>
                      <a:pt x="12" y="75"/>
                    </a:cubicBezTo>
                    <a:cubicBezTo>
                      <a:pt x="26" y="76"/>
                      <a:pt x="23" y="68"/>
                      <a:pt x="25" y="68"/>
                    </a:cubicBezTo>
                    <a:cubicBezTo>
                      <a:pt x="28" y="68"/>
                      <a:pt x="29" y="63"/>
                      <a:pt x="32" y="59"/>
                    </a:cubicBezTo>
                    <a:cubicBezTo>
                      <a:pt x="35" y="56"/>
                      <a:pt x="48" y="59"/>
                      <a:pt x="56" y="65"/>
                    </a:cubicBezTo>
                    <a:cubicBezTo>
                      <a:pt x="63" y="71"/>
                      <a:pt x="72" y="88"/>
                      <a:pt x="80" y="87"/>
                    </a:cubicBezTo>
                    <a:cubicBezTo>
                      <a:pt x="88" y="85"/>
                      <a:pt x="97" y="91"/>
                      <a:pt x="104" y="91"/>
                    </a:cubicBezTo>
                    <a:cubicBezTo>
                      <a:pt x="111" y="91"/>
                      <a:pt x="105" y="85"/>
                      <a:pt x="102" y="84"/>
                    </a:cubicBezTo>
                    <a:close/>
                    <a:moveTo>
                      <a:pt x="121" y="25"/>
                    </a:moveTo>
                    <a:cubicBezTo>
                      <a:pt x="121" y="28"/>
                      <a:pt x="116" y="29"/>
                      <a:pt x="108" y="33"/>
                    </a:cubicBezTo>
                    <a:cubicBezTo>
                      <a:pt x="99" y="36"/>
                      <a:pt x="84" y="29"/>
                      <a:pt x="84" y="34"/>
                    </a:cubicBezTo>
                    <a:cubicBezTo>
                      <a:pt x="83" y="37"/>
                      <a:pt x="93" y="42"/>
                      <a:pt x="102" y="42"/>
                    </a:cubicBezTo>
                    <a:cubicBezTo>
                      <a:pt x="111" y="42"/>
                      <a:pt x="125" y="33"/>
                      <a:pt x="125" y="30"/>
                    </a:cubicBezTo>
                    <a:cubicBezTo>
                      <a:pt x="125" y="28"/>
                      <a:pt x="131" y="23"/>
                      <a:pt x="129" y="20"/>
                    </a:cubicBezTo>
                    <a:cubicBezTo>
                      <a:pt x="126" y="18"/>
                      <a:pt x="121" y="22"/>
                      <a:pt x="121" y="25"/>
                    </a:cubicBezTo>
                    <a:close/>
                    <a:moveTo>
                      <a:pt x="133" y="12"/>
                    </a:moveTo>
                    <a:cubicBezTo>
                      <a:pt x="127" y="9"/>
                      <a:pt x="123" y="6"/>
                      <a:pt x="129" y="13"/>
                    </a:cubicBezTo>
                    <a:cubicBezTo>
                      <a:pt x="136" y="19"/>
                      <a:pt x="132" y="24"/>
                      <a:pt x="136" y="23"/>
                    </a:cubicBezTo>
                    <a:cubicBezTo>
                      <a:pt x="143" y="22"/>
                      <a:pt x="138" y="15"/>
                      <a:pt x="133" y="12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4" name="Freeform 145"/>
              <p:cNvSpPr/>
              <p:nvPr/>
            </p:nvSpPr>
            <p:spPr bwMode="auto">
              <a:xfrm>
                <a:off x="6076950" y="3049588"/>
                <a:ext cx="46038" cy="88900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1" y="11"/>
                  </a:cxn>
                  <a:cxn ang="0">
                    <a:pos x="1" y="26"/>
                  </a:cxn>
                  <a:cxn ang="0">
                    <a:pos x="6" y="43"/>
                  </a:cxn>
                  <a:cxn ang="0">
                    <a:pos x="24" y="27"/>
                  </a:cxn>
                  <a:cxn ang="0">
                    <a:pos x="5" y="0"/>
                  </a:cxn>
                </a:cxnLst>
                <a:rect l="0" t="0" r="r" b="b"/>
                <a:pathLst>
                  <a:path w="24" h="47">
                    <a:moveTo>
                      <a:pt x="5" y="0"/>
                    </a:moveTo>
                    <a:cubicBezTo>
                      <a:pt x="2" y="1"/>
                      <a:pt x="3" y="7"/>
                      <a:pt x="1" y="11"/>
                    </a:cubicBezTo>
                    <a:cubicBezTo>
                      <a:pt x="0" y="15"/>
                      <a:pt x="0" y="20"/>
                      <a:pt x="1" y="26"/>
                    </a:cubicBezTo>
                    <a:cubicBezTo>
                      <a:pt x="1" y="32"/>
                      <a:pt x="1" y="39"/>
                      <a:pt x="6" y="43"/>
                    </a:cubicBezTo>
                    <a:cubicBezTo>
                      <a:pt x="13" y="47"/>
                      <a:pt x="23" y="36"/>
                      <a:pt x="24" y="27"/>
                    </a:cubicBezTo>
                    <a:cubicBezTo>
                      <a:pt x="24" y="17"/>
                      <a:pt x="8" y="0"/>
                      <a:pt x="5" y="0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5" name="Freeform 146"/>
              <p:cNvSpPr/>
              <p:nvPr/>
            </p:nvSpPr>
            <p:spPr bwMode="auto">
              <a:xfrm>
                <a:off x="5273675" y="3509963"/>
                <a:ext cx="160338" cy="317500"/>
              </a:xfrm>
              <a:custGeom>
                <a:avLst/>
                <a:gdLst/>
                <a:ahLst/>
                <a:cxnLst>
                  <a:cxn ang="0">
                    <a:pos x="71" y="5"/>
                  </a:cxn>
                  <a:cxn ang="0">
                    <a:pos x="67" y="9"/>
                  </a:cxn>
                  <a:cxn ang="0">
                    <a:pos x="65" y="17"/>
                  </a:cxn>
                  <a:cxn ang="0">
                    <a:pos x="59" y="22"/>
                  </a:cxn>
                  <a:cxn ang="0">
                    <a:pos x="53" y="27"/>
                  </a:cxn>
                  <a:cxn ang="0">
                    <a:pos x="53" y="33"/>
                  </a:cxn>
                  <a:cxn ang="0">
                    <a:pos x="44" y="40"/>
                  </a:cxn>
                  <a:cxn ang="0">
                    <a:pos x="29" y="48"/>
                  </a:cxn>
                  <a:cxn ang="0">
                    <a:pos x="14" y="50"/>
                  </a:cxn>
                  <a:cxn ang="0">
                    <a:pos x="10" y="65"/>
                  </a:cxn>
                  <a:cxn ang="0">
                    <a:pos x="11" y="86"/>
                  </a:cxn>
                  <a:cxn ang="0">
                    <a:pos x="8" y="109"/>
                  </a:cxn>
                  <a:cxn ang="0">
                    <a:pos x="4" y="136"/>
                  </a:cxn>
                  <a:cxn ang="0">
                    <a:pos x="11" y="157"/>
                  </a:cxn>
                  <a:cxn ang="0">
                    <a:pos x="31" y="162"/>
                  </a:cxn>
                  <a:cxn ang="0">
                    <a:pos x="43" y="158"/>
                  </a:cxn>
                  <a:cxn ang="0">
                    <a:pos x="59" y="110"/>
                  </a:cxn>
                  <a:cxn ang="0">
                    <a:pos x="72" y="66"/>
                  </a:cxn>
                  <a:cxn ang="0">
                    <a:pos x="74" y="54"/>
                  </a:cxn>
                  <a:cxn ang="0">
                    <a:pos x="77" y="47"/>
                  </a:cxn>
                  <a:cxn ang="0">
                    <a:pos x="83" y="45"/>
                  </a:cxn>
                  <a:cxn ang="0">
                    <a:pos x="79" y="24"/>
                  </a:cxn>
                  <a:cxn ang="0">
                    <a:pos x="71" y="5"/>
                  </a:cxn>
                </a:cxnLst>
                <a:rect l="0" t="0" r="r" b="b"/>
                <a:pathLst>
                  <a:path w="84" h="166">
                    <a:moveTo>
                      <a:pt x="71" y="5"/>
                    </a:moveTo>
                    <a:cubicBezTo>
                      <a:pt x="70" y="0"/>
                      <a:pt x="68" y="7"/>
                      <a:pt x="67" y="9"/>
                    </a:cubicBezTo>
                    <a:cubicBezTo>
                      <a:pt x="66" y="10"/>
                      <a:pt x="65" y="14"/>
                      <a:pt x="65" y="17"/>
                    </a:cubicBezTo>
                    <a:cubicBezTo>
                      <a:pt x="66" y="19"/>
                      <a:pt x="61" y="22"/>
                      <a:pt x="59" y="22"/>
                    </a:cubicBezTo>
                    <a:cubicBezTo>
                      <a:pt x="56" y="21"/>
                      <a:pt x="52" y="23"/>
                      <a:pt x="53" y="27"/>
                    </a:cubicBezTo>
                    <a:cubicBezTo>
                      <a:pt x="54" y="30"/>
                      <a:pt x="51" y="30"/>
                      <a:pt x="53" y="33"/>
                    </a:cubicBezTo>
                    <a:cubicBezTo>
                      <a:pt x="54" y="36"/>
                      <a:pt x="49" y="39"/>
                      <a:pt x="44" y="40"/>
                    </a:cubicBezTo>
                    <a:cubicBezTo>
                      <a:pt x="40" y="40"/>
                      <a:pt x="34" y="48"/>
                      <a:pt x="29" y="48"/>
                    </a:cubicBezTo>
                    <a:cubicBezTo>
                      <a:pt x="24" y="47"/>
                      <a:pt x="19" y="51"/>
                      <a:pt x="14" y="50"/>
                    </a:cubicBezTo>
                    <a:cubicBezTo>
                      <a:pt x="10" y="50"/>
                      <a:pt x="13" y="59"/>
                      <a:pt x="10" y="65"/>
                    </a:cubicBezTo>
                    <a:cubicBezTo>
                      <a:pt x="6" y="71"/>
                      <a:pt x="8" y="78"/>
                      <a:pt x="11" y="86"/>
                    </a:cubicBezTo>
                    <a:cubicBezTo>
                      <a:pt x="14" y="93"/>
                      <a:pt x="16" y="99"/>
                      <a:pt x="8" y="109"/>
                    </a:cubicBezTo>
                    <a:cubicBezTo>
                      <a:pt x="0" y="118"/>
                      <a:pt x="1" y="129"/>
                      <a:pt x="4" y="136"/>
                    </a:cubicBezTo>
                    <a:cubicBezTo>
                      <a:pt x="7" y="142"/>
                      <a:pt x="7" y="152"/>
                      <a:pt x="11" y="157"/>
                    </a:cubicBezTo>
                    <a:cubicBezTo>
                      <a:pt x="16" y="162"/>
                      <a:pt x="28" y="166"/>
                      <a:pt x="31" y="162"/>
                    </a:cubicBezTo>
                    <a:cubicBezTo>
                      <a:pt x="35" y="158"/>
                      <a:pt x="39" y="162"/>
                      <a:pt x="43" y="158"/>
                    </a:cubicBezTo>
                    <a:cubicBezTo>
                      <a:pt x="47" y="153"/>
                      <a:pt x="54" y="127"/>
                      <a:pt x="59" y="110"/>
                    </a:cubicBezTo>
                    <a:cubicBezTo>
                      <a:pt x="65" y="93"/>
                      <a:pt x="72" y="71"/>
                      <a:pt x="72" y="66"/>
                    </a:cubicBezTo>
                    <a:cubicBezTo>
                      <a:pt x="71" y="62"/>
                      <a:pt x="76" y="59"/>
                      <a:pt x="74" y="54"/>
                    </a:cubicBezTo>
                    <a:cubicBezTo>
                      <a:pt x="72" y="49"/>
                      <a:pt x="74" y="43"/>
                      <a:pt x="77" y="47"/>
                    </a:cubicBezTo>
                    <a:cubicBezTo>
                      <a:pt x="79" y="51"/>
                      <a:pt x="82" y="51"/>
                      <a:pt x="83" y="45"/>
                    </a:cubicBezTo>
                    <a:cubicBezTo>
                      <a:pt x="84" y="40"/>
                      <a:pt x="79" y="32"/>
                      <a:pt x="79" y="24"/>
                    </a:cubicBezTo>
                    <a:cubicBezTo>
                      <a:pt x="79" y="16"/>
                      <a:pt x="72" y="9"/>
                      <a:pt x="71" y="5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6" name="Freeform 147"/>
              <p:cNvSpPr>
                <a:spLocks noEditPoints="1"/>
              </p:cNvSpPr>
              <p:nvPr/>
            </p:nvSpPr>
            <p:spPr bwMode="auto">
              <a:xfrm>
                <a:off x="5267325" y="2838450"/>
                <a:ext cx="258763" cy="157163"/>
              </a:xfrm>
              <a:custGeom>
                <a:avLst/>
                <a:gdLst/>
                <a:ahLst/>
                <a:cxnLst>
                  <a:cxn ang="0">
                    <a:pos x="95" y="3"/>
                  </a:cxn>
                  <a:cxn ang="0">
                    <a:pos x="73" y="4"/>
                  </a:cxn>
                  <a:cxn ang="0">
                    <a:pos x="56" y="19"/>
                  </a:cxn>
                  <a:cxn ang="0">
                    <a:pos x="48" y="22"/>
                  </a:cxn>
                  <a:cxn ang="0">
                    <a:pos x="32" y="20"/>
                  </a:cxn>
                  <a:cxn ang="0">
                    <a:pos x="18" y="19"/>
                  </a:cxn>
                  <a:cxn ang="0">
                    <a:pos x="10" y="17"/>
                  </a:cxn>
                  <a:cxn ang="0">
                    <a:pos x="5" y="21"/>
                  </a:cxn>
                  <a:cxn ang="0">
                    <a:pos x="6" y="28"/>
                  </a:cxn>
                  <a:cxn ang="0">
                    <a:pos x="0" y="30"/>
                  </a:cxn>
                  <a:cxn ang="0">
                    <a:pos x="1" y="37"/>
                  </a:cxn>
                  <a:cxn ang="0">
                    <a:pos x="5" y="55"/>
                  </a:cxn>
                  <a:cxn ang="0">
                    <a:pos x="9" y="72"/>
                  </a:cxn>
                  <a:cxn ang="0">
                    <a:pos x="29" y="70"/>
                  </a:cxn>
                  <a:cxn ang="0">
                    <a:pos x="44" y="65"/>
                  </a:cxn>
                  <a:cxn ang="0">
                    <a:pos x="56" y="59"/>
                  </a:cxn>
                  <a:cxn ang="0">
                    <a:pos x="67" y="57"/>
                  </a:cxn>
                  <a:cxn ang="0">
                    <a:pos x="76" y="51"/>
                  </a:cxn>
                  <a:cxn ang="0">
                    <a:pos x="100" y="43"/>
                  </a:cxn>
                  <a:cxn ang="0">
                    <a:pos x="111" y="32"/>
                  </a:cxn>
                  <a:cxn ang="0">
                    <a:pos x="120" y="28"/>
                  </a:cxn>
                  <a:cxn ang="0">
                    <a:pos x="106" y="0"/>
                  </a:cxn>
                  <a:cxn ang="0">
                    <a:pos x="95" y="3"/>
                  </a:cxn>
                  <a:cxn ang="0">
                    <a:pos x="123" y="78"/>
                  </a:cxn>
                  <a:cxn ang="0">
                    <a:pos x="134" y="76"/>
                  </a:cxn>
                  <a:cxn ang="0">
                    <a:pos x="123" y="78"/>
                  </a:cxn>
                </a:cxnLst>
                <a:rect l="0" t="0" r="r" b="b"/>
                <a:pathLst>
                  <a:path w="135" h="82">
                    <a:moveTo>
                      <a:pt x="95" y="3"/>
                    </a:moveTo>
                    <a:cubicBezTo>
                      <a:pt x="90" y="4"/>
                      <a:pt x="75" y="3"/>
                      <a:pt x="73" y="4"/>
                    </a:cubicBezTo>
                    <a:cubicBezTo>
                      <a:pt x="71" y="5"/>
                      <a:pt x="58" y="15"/>
                      <a:pt x="56" y="19"/>
                    </a:cubicBezTo>
                    <a:cubicBezTo>
                      <a:pt x="54" y="24"/>
                      <a:pt x="51" y="25"/>
                      <a:pt x="48" y="22"/>
                    </a:cubicBezTo>
                    <a:cubicBezTo>
                      <a:pt x="45" y="20"/>
                      <a:pt x="33" y="21"/>
                      <a:pt x="32" y="20"/>
                    </a:cubicBezTo>
                    <a:cubicBezTo>
                      <a:pt x="31" y="19"/>
                      <a:pt x="23" y="18"/>
                      <a:pt x="18" y="19"/>
                    </a:cubicBezTo>
                    <a:cubicBezTo>
                      <a:pt x="14" y="19"/>
                      <a:pt x="12" y="17"/>
                      <a:pt x="10" y="17"/>
                    </a:cubicBezTo>
                    <a:cubicBezTo>
                      <a:pt x="8" y="18"/>
                      <a:pt x="6" y="20"/>
                      <a:pt x="5" y="21"/>
                    </a:cubicBezTo>
                    <a:cubicBezTo>
                      <a:pt x="4" y="23"/>
                      <a:pt x="6" y="26"/>
                      <a:pt x="6" y="28"/>
                    </a:cubicBezTo>
                    <a:cubicBezTo>
                      <a:pt x="5" y="28"/>
                      <a:pt x="3" y="29"/>
                      <a:pt x="0" y="30"/>
                    </a:cubicBezTo>
                    <a:cubicBezTo>
                      <a:pt x="1" y="33"/>
                      <a:pt x="2" y="35"/>
                      <a:pt x="1" y="37"/>
                    </a:cubicBezTo>
                    <a:cubicBezTo>
                      <a:pt x="0" y="41"/>
                      <a:pt x="1" y="50"/>
                      <a:pt x="5" y="55"/>
                    </a:cubicBezTo>
                    <a:cubicBezTo>
                      <a:pt x="8" y="61"/>
                      <a:pt x="7" y="70"/>
                      <a:pt x="9" y="72"/>
                    </a:cubicBezTo>
                    <a:cubicBezTo>
                      <a:pt x="10" y="74"/>
                      <a:pt x="23" y="73"/>
                      <a:pt x="29" y="70"/>
                    </a:cubicBezTo>
                    <a:cubicBezTo>
                      <a:pt x="35" y="66"/>
                      <a:pt x="39" y="65"/>
                      <a:pt x="44" y="65"/>
                    </a:cubicBezTo>
                    <a:cubicBezTo>
                      <a:pt x="48" y="65"/>
                      <a:pt x="54" y="61"/>
                      <a:pt x="56" y="59"/>
                    </a:cubicBezTo>
                    <a:cubicBezTo>
                      <a:pt x="57" y="57"/>
                      <a:pt x="64" y="57"/>
                      <a:pt x="67" y="57"/>
                    </a:cubicBezTo>
                    <a:cubicBezTo>
                      <a:pt x="70" y="58"/>
                      <a:pt x="73" y="54"/>
                      <a:pt x="76" y="51"/>
                    </a:cubicBezTo>
                    <a:cubicBezTo>
                      <a:pt x="79" y="48"/>
                      <a:pt x="89" y="47"/>
                      <a:pt x="100" y="43"/>
                    </a:cubicBezTo>
                    <a:cubicBezTo>
                      <a:pt x="110" y="40"/>
                      <a:pt x="108" y="35"/>
                      <a:pt x="111" y="32"/>
                    </a:cubicBezTo>
                    <a:cubicBezTo>
                      <a:pt x="113" y="30"/>
                      <a:pt x="116" y="30"/>
                      <a:pt x="120" y="28"/>
                    </a:cubicBezTo>
                    <a:cubicBezTo>
                      <a:pt x="115" y="18"/>
                      <a:pt x="109" y="6"/>
                      <a:pt x="106" y="0"/>
                    </a:cubicBezTo>
                    <a:cubicBezTo>
                      <a:pt x="101" y="1"/>
                      <a:pt x="97" y="3"/>
                      <a:pt x="95" y="3"/>
                    </a:cubicBezTo>
                    <a:close/>
                    <a:moveTo>
                      <a:pt x="123" y="78"/>
                    </a:moveTo>
                    <a:cubicBezTo>
                      <a:pt x="127" y="82"/>
                      <a:pt x="134" y="77"/>
                      <a:pt x="134" y="76"/>
                    </a:cubicBezTo>
                    <a:cubicBezTo>
                      <a:pt x="135" y="74"/>
                      <a:pt x="119" y="73"/>
                      <a:pt x="123" y="78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7" name="Freeform 148"/>
              <p:cNvSpPr>
                <a:spLocks noEditPoints="1"/>
              </p:cNvSpPr>
              <p:nvPr/>
            </p:nvSpPr>
            <p:spPr bwMode="auto">
              <a:xfrm>
                <a:off x="7675563" y="3378200"/>
                <a:ext cx="174625" cy="125413"/>
              </a:xfrm>
              <a:custGeom>
                <a:avLst/>
                <a:gdLst/>
                <a:ahLst/>
                <a:cxnLst>
                  <a:cxn ang="0">
                    <a:pos x="1" y="3"/>
                  </a:cxn>
                  <a:cxn ang="0">
                    <a:pos x="15" y="19"/>
                  </a:cxn>
                  <a:cxn ang="0">
                    <a:pos x="1" y="3"/>
                  </a:cxn>
                  <a:cxn ang="0">
                    <a:pos x="22" y="17"/>
                  </a:cxn>
                  <a:cxn ang="0">
                    <a:pos x="32" y="24"/>
                  </a:cxn>
                  <a:cxn ang="0">
                    <a:pos x="22" y="17"/>
                  </a:cxn>
                  <a:cxn ang="0">
                    <a:pos x="60" y="37"/>
                  </a:cxn>
                  <a:cxn ang="0">
                    <a:pos x="44" y="28"/>
                  </a:cxn>
                  <a:cxn ang="0">
                    <a:pos x="60" y="37"/>
                  </a:cxn>
                  <a:cxn ang="0">
                    <a:pos x="58" y="47"/>
                  </a:cxn>
                  <a:cxn ang="0">
                    <a:pos x="69" y="54"/>
                  </a:cxn>
                  <a:cxn ang="0">
                    <a:pos x="58" y="47"/>
                  </a:cxn>
                  <a:cxn ang="0">
                    <a:pos x="78" y="58"/>
                  </a:cxn>
                  <a:cxn ang="0">
                    <a:pos x="89" y="63"/>
                  </a:cxn>
                  <a:cxn ang="0">
                    <a:pos x="78" y="58"/>
                  </a:cxn>
                  <a:cxn ang="0">
                    <a:pos x="70" y="36"/>
                  </a:cxn>
                  <a:cxn ang="0">
                    <a:pos x="79" y="51"/>
                  </a:cxn>
                  <a:cxn ang="0">
                    <a:pos x="70" y="36"/>
                  </a:cxn>
                </a:cxnLst>
                <a:rect l="0" t="0" r="r" b="b"/>
                <a:pathLst>
                  <a:path w="92" h="66">
                    <a:moveTo>
                      <a:pt x="1" y="3"/>
                    </a:moveTo>
                    <a:cubicBezTo>
                      <a:pt x="0" y="6"/>
                      <a:pt x="11" y="21"/>
                      <a:pt x="15" y="19"/>
                    </a:cubicBezTo>
                    <a:cubicBezTo>
                      <a:pt x="22" y="14"/>
                      <a:pt x="2" y="0"/>
                      <a:pt x="1" y="3"/>
                    </a:cubicBezTo>
                    <a:close/>
                    <a:moveTo>
                      <a:pt x="22" y="17"/>
                    </a:moveTo>
                    <a:cubicBezTo>
                      <a:pt x="22" y="18"/>
                      <a:pt x="30" y="26"/>
                      <a:pt x="32" y="24"/>
                    </a:cubicBezTo>
                    <a:cubicBezTo>
                      <a:pt x="34" y="23"/>
                      <a:pt x="23" y="14"/>
                      <a:pt x="22" y="17"/>
                    </a:cubicBezTo>
                    <a:close/>
                    <a:moveTo>
                      <a:pt x="60" y="37"/>
                    </a:moveTo>
                    <a:cubicBezTo>
                      <a:pt x="63" y="35"/>
                      <a:pt x="44" y="25"/>
                      <a:pt x="44" y="28"/>
                    </a:cubicBezTo>
                    <a:cubicBezTo>
                      <a:pt x="44" y="31"/>
                      <a:pt x="57" y="38"/>
                      <a:pt x="60" y="37"/>
                    </a:cubicBezTo>
                    <a:close/>
                    <a:moveTo>
                      <a:pt x="58" y="47"/>
                    </a:moveTo>
                    <a:cubicBezTo>
                      <a:pt x="59" y="52"/>
                      <a:pt x="66" y="55"/>
                      <a:pt x="69" y="54"/>
                    </a:cubicBezTo>
                    <a:cubicBezTo>
                      <a:pt x="72" y="52"/>
                      <a:pt x="57" y="42"/>
                      <a:pt x="58" y="47"/>
                    </a:cubicBezTo>
                    <a:close/>
                    <a:moveTo>
                      <a:pt x="78" y="58"/>
                    </a:moveTo>
                    <a:cubicBezTo>
                      <a:pt x="79" y="60"/>
                      <a:pt x="85" y="66"/>
                      <a:pt x="89" y="63"/>
                    </a:cubicBezTo>
                    <a:cubicBezTo>
                      <a:pt x="92" y="61"/>
                      <a:pt x="78" y="56"/>
                      <a:pt x="78" y="58"/>
                    </a:cubicBezTo>
                    <a:close/>
                    <a:moveTo>
                      <a:pt x="70" y="36"/>
                    </a:moveTo>
                    <a:cubicBezTo>
                      <a:pt x="67" y="42"/>
                      <a:pt x="77" y="51"/>
                      <a:pt x="79" y="51"/>
                    </a:cubicBezTo>
                    <a:cubicBezTo>
                      <a:pt x="80" y="52"/>
                      <a:pt x="72" y="32"/>
                      <a:pt x="70" y="36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8" name="Freeform 149"/>
              <p:cNvSpPr>
                <a:spLocks noEditPoints="1"/>
              </p:cNvSpPr>
              <p:nvPr/>
            </p:nvSpPr>
            <p:spPr bwMode="auto">
              <a:xfrm>
                <a:off x="7675563" y="3378200"/>
                <a:ext cx="174625" cy="125413"/>
              </a:xfrm>
              <a:custGeom>
                <a:avLst/>
                <a:gdLst/>
                <a:ahLst/>
                <a:cxnLst>
                  <a:cxn ang="0">
                    <a:pos x="1" y="3"/>
                  </a:cxn>
                  <a:cxn ang="0">
                    <a:pos x="15" y="19"/>
                  </a:cxn>
                  <a:cxn ang="0">
                    <a:pos x="1" y="3"/>
                  </a:cxn>
                  <a:cxn ang="0">
                    <a:pos x="22" y="17"/>
                  </a:cxn>
                  <a:cxn ang="0">
                    <a:pos x="32" y="24"/>
                  </a:cxn>
                  <a:cxn ang="0">
                    <a:pos x="22" y="17"/>
                  </a:cxn>
                  <a:cxn ang="0">
                    <a:pos x="60" y="37"/>
                  </a:cxn>
                  <a:cxn ang="0">
                    <a:pos x="44" y="28"/>
                  </a:cxn>
                  <a:cxn ang="0">
                    <a:pos x="60" y="37"/>
                  </a:cxn>
                  <a:cxn ang="0">
                    <a:pos x="58" y="47"/>
                  </a:cxn>
                  <a:cxn ang="0">
                    <a:pos x="69" y="54"/>
                  </a:cxn>
                  <a:cxn ang="0">
                    <a:pos x="58" y="47"/>
                  </a:cxn>
                  <a:cxn ang="0">
                    <a:pos x="78" y="58"/>
                  </a:cxn>
                  <a:cxn ang="0">
                    <a:pos x="89" y="63"/>
                  </a:cxn>
                  <a:cxn ang="0">
                    <a:pos x="78" y="58"/>
                  </a:cxn>
                  <a:cxn ang="0">
                    <a:pos x="70" y="36"/>
                  </a:cxn>
                  <a:cxn ang="0">
                    <a:pos x="79" y="51"/>
                  </a:cxn>
                  <a:cxn ang="0">
                    <a:pos x="70" y="36"/>
                  </a:cxn>
                </a:cxnLst>
                <a:rect l="0" t="0" r="r" b="b"/>
                <a:pathLst>
                  <a:path w="92" h="66">
                    <a:moveTo>
                      <a:pt x="1" y="3"/>
                    </a:moveTo>
                    <a:cubicBezTo>
                      <a:pt x="0" y="6"/>
                      <a:pt x="11" y="21"/>
                      <a:pt x="15" y="19"/>
                    </a:cubicBezTo>
                    <a:cubicBezTo>
                      <a:pt x="22" y="14"/>
                      <a:pt x="2" y="0"/>
                      <a:pt x="1" y="3"/>
                    </a:cubicBezTo>
                    <a:close/>
                    <a:moveTo>
                      <a:pt x="22" y="17"/>
                    </a:moveTo>
                    <a:cubicBezTo>
                      <a:pt x="22" y="18"/>
                      <a:pt x="30" y="26"/>
                      <a:pt x="32" y="24"/>
                    </a:cubicBezTo>
                    <a:cubicBezTo>
                      <a:pt x="34" y="23"/>
                      <a:pt x="23" y="14"/>
                      <a:pt x="22" y="17"/>
                    </a:cubicBezTo>
                    <a:close/>
                    <a:moveTo>
                      <a:pt x="60" y="37"/>
                    </a:moveTo>
                    <a:cubicBezTo>
                      <a:pt x="63" y="35"/>
                      <a:pt x="44" y="25"/>
                      <a:pt x="44" y="28"/>
                    </a:cubicBezTo>
                    <a:cubicBezTo>
                      <a:pt x="44" y="31"/>
                      <a:pt x="57" y="38"/>
                      <a:pt x="60" y="37"/>
                    </a:cubicBezTo>
                    <a:close/>
                    <a:moveTo>
                      <a:pt x="58" y="47"/>
                    </a:moveTo>
                    <a:cubicBezTo>
                      <a:pt x="59" y="52"/>
                      <a:pt x="66" y="55"/>
                      <a:pt x="69" y="54"/>
                    </a:cubicBezTo>
                    <a:cubicBezTo>
                      <a:pt x="72" y="52"/>
                      <a:pt x="57" y="42"/>
                      <a:pt x="58" y="47"/>
                    </a:cubicBezTo>
                    <a:close/>
                    <a:moveTo>
                      <a:pt x="78" y="58"/>
                    </a:moveTo>
                    <a:cubicBezTo>
                      <a:pt x="79" y="60"/>
                      <a:pt x="85" y="66"/>
                      <a:pt x="89" y="63"/>
                    </a:cubicBezTo>
                    <a:cubicBezTo>
                      <a:pt x="92" y="61"/>
                      <a:pt x="78" y="56"/>
                      <a:pt x="78" y="58"/>
                    </a:cubicBezTo>
                    <a:close/>
                    <a:moveTo>
                      <a:pt x="70" y="36"/>
                    </a:moveTo>
                    <a:cubicBezTo>
                      <a:pt x="67" y="42"/>
                      <a:pt x="77" y="51"/>
                      <a:pt x="79" y="51"/>
                    </a:cubicBezTo>
                    <a:cubicBezTo>
                      <a:pt x="80" y="52"/>
                      <a:pt x="72" y="32"/>
                      <a:pt x="70" y="36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9" name="Freeform 150"/>
              <p:cNvSpPr>
                <a:spLocks noEditPoints="1"/>
              </p:cNvSpPr>
              <p:nvPr/>
            </p:nvSpPr>
            <p:spPr bwMode="auto">
              <a:xfrm>
                <a:off x="6769100" y="3492500"/>
                <a:ext cx="884238" cy="787400"/>
              </a:xfrm>
              <a:custGeom>
                <a:avLst/>
                <a:gdLst/>
                <a:ahLst/>
                <a:cxnLst>
                  <a:cxn ang="0">
                    <a:pos x="457" y="180"/>
                  </a:cxn>
                  <a:cxn ang="0">
                    <a:pos x="438" y="160"/>
                  </a:cxn>
                  <a:cxn ang="0">
                    <a:pos x="424" y="139"/>
                  </a:cxn>
                  <a:cxn ang="0">
                    <a:pos x="410" y="124"/>
                  </a:cxn>
                  <a:cxn ang="0">
                    <a:pos x="378" y="93"/>
                  </a:cxn>
                  <a:cxn ang="0">
                    <a:pos x="367" y="53"/>
                  </a:cxn>
                  <a:cxn ang="0">
                    <a:pos x="347" y="33"/>
                  </a:cxn>
                  <a:cxn ang="0">
                    <a:pos x="329" y="10"/>
                  </a:cxn>
                  <a:cxn ang="0">
                    <a:pos x="324" y="51"/>
                  </a:cxn>
                  <a:cxn ang="0">
                    <a:pos x="297" y="76"/>
                  </a:cxn>
                  <a:cxn ang="0">
                    <a:pos x="265" y="59"/>
                  </a:cxn>
                  <a:cxn ang="0">
                    <a:pos x="259" y="35"/>
                  </a:cxn>
                  <a:cxn ang="0">
                    <a:pos x="268" y="17"/>
                  </a:cxn>
                  <a:cxn ang="0">
                    <a:pos x="251" y="19"/>
                  </a:cxn>
                  <a:cxn ang="0">
                    <a:pos x="222" y="13"/>
                  </a:cxn>
                  <a:cxn ang="0">
                    <a:pos x="194" y="32"/>
                  </a:cxn>
                  <a:cxn ang="0">
                    <a:pos x="184" y="51"/>
                  </a:cxn>
                  <a:cxn ang="0">
                    <a:pos x="167" y="44"/>
                  </a:cxn>
                  <a:cxn ang="0">
                    <a:pos x="147" y="46"/>
                  </a:cxn>
                  <a:cxn ang="0">
                    <a:pos x="131" y="55"/>
                  </a:cxn>
                  <a:cxn ang="0">
                    <a:pos x="123" y="73"/>
                  </a:cxn>
                  <a:cxn ang="0">
                    <a:pos x="106" y="75"/>
                  </a:cxn>
                  <a:cxn ang="0">
                    <a:pos x="69" y="110"/>
                  </a:cxn>
                  <a:cxn ang="0">
                    <a:pos x="34" y="121"/>
                  </a:cxn>
                  <a:cxn ang="0">
                    <a:pos x="13" y="130"/>
                  </a:cxn>
                  <a:cxn ang="0">
                    <a:pos x="6" y="169"/>
                  </a:cxn>
                  <a:cxn ang="0">
                    <a:pos x="9" y="187"/>
                  </a:cxn>
                  <a:cxn ang="0">
                    <a:pos x="22" y="227"/>
                  </a:cxn>
                  <a:cxn ang="0">
                    <a:pos x="23" y="277"/>
                  </a:cxn>
                  <a:cxn ang="0">
                    <a:pos x="56" y="294"/>
                  </a:cxn>
                  <a:cxn ang="0">
                    <a:pos x="104" y="280"/>
                  </a:cxn>
                  <a:cxn ang="0">
                    <a:pos x="157" y="260"/>
                  </a:cxn>
                  <a:cxn ang="0">
                    <a:pos x="219" y="256"/>
                  </a:cxn>
                  <a:cxn ang="0">
                    <a:pos x="240" y="268"/>
                  </a:cxn>
                  <a:cxn ang="0">
                    <a:pos x="262" y="287"/>
                  </a:cxn>
                  <a:cxn ang="0">
                    <a:pos x="278" y="285"/>
                  </a:cxn>
                  <a:cxn ang="0">
                    <a:pos x="288" y="289"/>
                  </a:cxn>
                  <a:cxn ang="0">
                    <a:pos x="304" y="317"/>
                  </a:cxn>
                  <a:cxn ang="0">
                    <a:pos x="344" y="344"/>
                  </a:cxn>
                  <a:cxn ang="0">
                    <a:pos x="365" y="341"/>
                  </a:cxn>
                  <a:cxn ang="0">
                    <a:pos x="379" y="348"/>
                  </a:cxn>
                  <a:cxn ang="0">
                    <a:pos x="419" y="330"/>
                  </a:cxn>
                  <a:cxn ang="0">
                    <a:pos x="443" y="266"/>
                  </a:cxn>
                  <a:cxn ang="0">
                    <a:pos x="458" y="228"/>
                  </a:cxn>
                  <a:cxn ang="0">
                    <a:pos x="210" y="11"/>
                  </a:cxn>
                  <a:cxn ang="0">
                    <a:pos x="266" y="307"/>
                  </a:cxn>
                  <a:cxn ang="0">
                    <a:pos x="379" y="376"/>
                  </a:cxn>
                  <a:cxn ang="0">
                    <a:pos x="380" y="411"/>
                  </a:cxn>
                  <a:cxn ang="0">
                    <a:pos x="395" y="402"/>
                  </a:cxn>
                  <a:cxn ang="0">
                    <a:pos x="379" y="376"/>
                  </a:cxn>
                </a:cxnLst>
                <a:rect l="0" t="0" r="r" b="b"/>
                <a:pathLst>
                  <a:path w="463" h="412">
                    <a:moveTo>
                      <a:pt x="460" y="207"/>
                    </a:moveTo>
                    <a:cubicBezTo>
                      <a:pt x="462" y="205"/>
                      <a:pt x="459" y="197"/>
                      <a:pt x="457" y="198"/>
                    </a:cubicBezTo>
                    <a:cubicBezTo>
                      <a:pt x="456" y="200"/>
                      <a:pt x="456" y="186"/>
                      <a:pt x="457" y="180"/>
                    </a:cubicBezTo>
                    <a:cubicBezTo>
                      <a:pt x="458" y="173"/>
                      <a:pt x="457" y="174"/>
                      <a:pt x="454" y="177"/>
                    </a:cubicBezTo>
                    <a:cubicBezTo>
                      <a:pt x="451" y="181"/>
                      <a:pt x="447" y="171"/>
                      <a:pt x="447" y="169"/>
                    </a:cubicBezTo>
                    <a:cubicBezTo>
                      <a:pt x="446" y="166"/>
                      <a:pt x="442" y="159"/>
                      <a:pt x="438" y="160"/>
                    </a:cubicBezTo>
                    <a:cubicBezTo>
                      <a:pt x="434" y="161"/>
                      <a:pt x="436" y="154"/>
                      <a:pt x="432" y="155"/>
                    </a:cubicBezTo>
                    <a:cubicBezTo>
                      <a:pt x="428" y="156"/>
                      <a:pt x="428" y="149"/>
                      <a:pt x="428" y="143"/>
                    </a:cubicBezTo>
                    <a:cubicBezTo>
                      <a:pt x="429" y="137"/>
                      <a:pt x="426" y="142"/>
                      <a:pt x="424" y="139"/>
                    </a:cubicBezTo>
                    <a:cubicBezTo>
                      <a:pt x="422" y="137"/>
                      <a:pt x="420" y="139"/>
                      <a:pt x="417" y="140"/>
                    </a:cubicBezTo>
                    <a:cubicBezTo>
                      <a:pt x="415" y="141"/>
                      <a:pt x="414" y="135"/>
                      <a:pt x="415" y="132"/>
                    </a:cubicBezTo>
                    <a:cubicBezTo>
                      <a:pt x="415" y="130"/>
                      <a:pt x="414" y="127"/>
                      <a:pt x="410" y="124"/>
                    </a:cubicBezTo>
                    <a:cubicBezTo>
                      <a:pt x="407" y="121"/>
                      <a:pt x="406" y="119"/>
                      <a:pt x="407" y="116"/>
                    </a:cubicBezTo>
                    <a:cubicBezTo>
                      <a:pt x="407" y="112"/>
                      <a:pt x="385" y="101"/>
                      <a:pt x="381" y="100"/>
                    </a:cubicBezTo>
                    <a:cubicBezTo>
                      <a:pt x="376" y="99"/>
                      <a:pt x="380" y="94"/>
                      <a:pt x="378" y="93"/>
                    </a:cubicBezTo>
                    <a:cubicBezTo>
                      <a:pt x="376" y="91"/>
                      <a:pt x="375" y="84"/>
                      <a:pt x="375" y="79"/>
                    </a:cubicBezTo>
                    <a:cubicBezTo>
                      <a:pt x="375" y="73"/>
                      <a:pt x="368" y="72"/>
                      <a:pt x="368" y="67"/>
                    </a:cubicBezTo>
                    <a:cubicBezTo>
                      <a:pt x="369" y="63"/>
                      <a:pt x="366" y="58"/>
                      <a:pt x="367" y="53"/>
                    </a:cubicBezTo>
                    <a:cubicBezTo>
                      <a:pt x="367" y="48"/>
                      <a:pt x="360" y="47"/>
                      <a:pt x="359" y="44"/>
                    </a:cubicBezTo>
                    <a:cubicBezTo>
                      <a:pt x="359" y="42"/>
                      <a:pt x="355" y="44"/>
                      <a:pt x="351" y="45"/>
                    </a:cubicBezTo>
                    <a:cubicBezTo>
                      <a:pt x="346" y="45"/>
                      <a:pt x="347" y="39"/>
                      <a:pt x="347" y="33"/>
                    </a:cubicBezTo>
                    <a:cubicBezTo>
                      <a:pt x="348" y="28"/>
                      <a:pt x="345" y="18"/>
                      <a:pt x="342" y="15"/>
                    </a:cubicBezTo>
                    <a:cubicBezTo>
                      <a:pt x="338" y="13"/>
                      <a:pt x="338" y="3"/>
                      <a:pt x="336" y="2"/>
                    </a:cubicBezTo>
                    <a:cubicBezTo>
                      <a:pt x="335" y="0"/>
                      <a:pt x="329" y="7"/>
                      <a:pt x="329" y="10"/>
                    </a:cubicBezTo>
                    <a:cubicBezTo>
                      <a:pt x="329" y="13"/>
                      <a:pt x="329" y="17"/>
                      <a:pt x="326" y="19"/>
                    </a:cubicBezTo>
                    <a:cubicBezTo>
                      <a:pt x="324" y="21"/>
                      <a:pt x="328" y="29"/>
                      <a:pt x="325" y="31"/>
                    </a:cubicBezTo>
                    <a:cubicBezTo>
                      <a:pt x="322" y="34"/>
                      <a:pt x="325" y="45"/>
                      <a:pt x="324" y="51"/>
                    </a:cubicBezTo>
                    <a:cubicBezTo>
                      <a:pt x="323" y="58"/>
                      <a:pt x="323" y="64"/>
                      <a:pt x="320" y="69"/>
                    </a:cubicBezTo>
                    <a:cubicBezTo>
                      <a:pt x="317" y="73"/>
                      <a:pt x="317" y="80"/>
                      <a:pt x="311" y="82"/>
                    </a:cubicBezTo>
                    <a:cubicBezTo>
                      <a:pt x="305" y="84"/>
                      <a:pt x="297" y="79"/>
                      <a:pt x="297" y="76"/>
                    </a:cubicBezTo>
                    <a:cubicBezTo>
                      <a:pt x="297" y="73"/>
                      <a:pt x="291" y="71"/>
                      <a:pt x="287" y="71"/>
                    </a:cubicBezTo>
                    <a:cubicBezTo>
                      <a:pt x="284" y="72"/>
                      <a:pt x="282" y="67"/>
                      <a:pt x="276" y="63"/>
                    </a:cubicBezTo>
                    <a:cubicBezTo>
                      <a:pt x="271" y="58"/>
                      <a:pt x="266" y="64"/>
                      <a:pt x="265" y="59"/>
                    </a:cubicBezTo>
                    <a:cubicBezTo>
                      <a:pt x="263" y="54"/>
                      <a:pt x="261" y="53"/>
                      <a:pt x="257" y="50"/>
                    </a:cubicBezTo>
                    <a:cubicBezTo>
                      <a:pt x="253" y="47"/>
                      <a:pt x="254" y="47"/>
                      <a:pt x="258" y="45"/>
                    </a:cubicBezTo>
                    <a:cubicBezTo>
                      <a:pt x="262" y="42"/>
                      <a:pt x="261" y="38"/>
                      <a:pt x="259" y="35"/>
                    </a:cubicBezTo>
                    <a:cubicBezTo>
                      <a:pt x="257" y="32"/>
                      <a:pt x="261" y="33"/>
                      <a:pt x="266" y="30"/>
                    </a:cubicBezTo>
                    <a:cubicBezTo>
                      <a:pt x="271" y="27"/>
                      <a:pt x="266" y="24"/>
                      <a:pt x="270" y="22"/>
                    </a:cubicBezTo>
                    <a:cubicBezTo>
                      <a:pt x="274" y="21"/>
                      <a:pt x="272" y="18"/>
                      <a:pt x="268" y="17"/>
                    </a:cubicBezTo>
                    <a:cubicBezTo>
                      <a:pt x="264" y="16"/>
                      <a:pt x="265" y="21"/>
                      <a:pt x="263" y="21"/>
                    </a:cubicBezTo>
                    <a:cubicBezTo>
                      <a:pt x="262" y="22"/>
                      <a:pt x="260" y="15"/>
                      <a:pt x="259" y="15"/>
                    </a:cubicBezTo>
                    <a:cubicBezTo>
                      <a:pt x="258" y="16"/>
                      <a:pt x="253" y="22"/>
                      <a:pt x="251" y="19"/>
                    </a:cubicBezTo>
                    <a:cubicBezTo>
                      <a:pt x="248" y="16"/>
                      <a:pt x="234" y="13"/>
                      <a:pt x="229" y="12"/>
                    </a:cubicBezTo>
                    <a:cubicBezTo>
                      <a:pt x="223" y="11"/>
                      <a:pt x="221" y="4"/>
                      <a:pt x="218" y="6"/>
                    </a:cubicBezTo>
                    <a:cubicBezTo>
                      <a:pt x="215" y="7"/>
                      <a:pt x="219" y="9"/>
                      <a:pt x="222" y="13"/>
                    </a:cubicBezTo>
                    <a:cubicBezTo>
                      <a:pt x="226" y="17"/>
                      <a:pt x="210" y="20"/>
                      <a:pt x="205" y="18"/>
                    </a:cubicBezTo>
                    <a:cubicBezTo>
                      <a:pt x="200" y="17"/>
                      <a:pt x="206" y="22"/>
                      <a:pt x="202" y="22"/>
                    </a:cubicBezTo>
                    <a:cubicBezTo>
                      <a:pt x="198" y="21"/>
                      <a:pt x="197" y="28"/>
                      <a:pt x="194" y="32"/>
                    </a:cubicBezTo>
                    <a:cubicBezTo>
                      <a:pt x="191" y="35"/>
                      <a:pt x="193" y="38"/>
                      <a:pt x="189" y="40"/>
                    </a:cubicBezTo>
                    <a:cubicBezTo>
                      <a:pt x="186" y="42"/>
                      <a:pt x="186" y="45"/>
                      <a:pt x="190" y="50"/>
                    </a:cubicBezTo>
                    <a:cubicBezTo>
                      <a:pt x="194" y="54"/>
                      <a:pt x="188" y="55"/>
                      <a:pt x="184" y="51"/>
                    </a:cubicBezTo>
                    <a:cubicBezTo>
                      <a:pt x="180" y="47"/>
                      <a:pt x="177" y="47"/>
                      <a:pt x="177" y="51"/>
                    </a:cubicBezTo>
                    <a:cubicBezTo>
                      <a:pt x="177" y="56"/>
                      <a:pt x="172" y="54"/>
                      <a:pt x="173" y="49"/>
                    </a:cubicBezTo>
                    <a:cubicBezTo>
                      <a:pt x="174" y="44"/>
                      <a:pt x="168" y="46"/>
                      <a:pt x="167" y="44"/>
                    </a:cubicBezTo>
                    <a:cubicBezTo>
                      <a:pt x="166" y="41"/>
                      <a:pt x="161" y="36"/>
                      <a:pt x="157" y="37"/>
                    </a:cubicBezTo>
                    <a:cubicBezTo>
                      <a:pt x="154" y="37"/>
                      <a:pt x="154" y="40"/>
                      <a:pt x="151" y="40"/>
                    </a:cubicBezTo>
                    <a:cubicBezTo>
                      <a:pt x="148" y="40"/>
                      <a:pt x="147" y="42"/>
                      <a:pt x="147" y="46"/>
                    </a:cubicBezTo>
                    <a:cubicBezTo>
                      <a:pt x="148" y="49"/>
                      <a:pt x="142" y="45"/>
                      <a:pt x="139" y="46"/>
                    </a:cubicBezTo>
                    <a:cubicBezTo>
                      <a:pt x="135" y="46"/>
                      <a:pt x="139" y="51"/>
                      <a:pt x="137" y="51"/>
                    </a:cubicBezTo>
                    <a:cubicBezTo>
                      <a:pt x="135" y="51"/>
                      <a:pt x="135" y="55"/>
                      <a:pt x="131" y="55"/>
                    </a:cubicBezTo>
                    <a:cubicBezTo>
                      <a:pt x="128" y="55"/>
                      <a:pt x="129" y="62"/>
                      <a:pt x="129" y="66"/>
                    </a:cubicBezTo>
                    <a:cubicBezTo>
                      <a:pt x="130" y="69"/>
                      <a:pt x="124" y="64"/>
                      <a:pt x="121" y="65"/>
                    </a:cubicBezTo>
                    <a:cubicBezTo>
                      <a:pt x="118" y="66"/>
                      <a:pt x="122" y="69"/>
                      <a:pt x="123" y="73"/>
                    </a:cubicBezTo>
                    <a:cubicBezTo>
                      <a:pt x="124" y="78"/>
                      <a:pt x="121" y="77"/>
                      <a:pt x="119" y="79"/>
                    </a:cubicBezTo>
                    <a:cubicBezTo>
                      <a:pt x="117" y="81"/>
                      <a:pt x="115" y="74"/>
                      <a:pt x="115" y="71"/>
                    </a:cubicBezTo>
                    <a:cubicBezTo>
                      <a:pt x="115" y="67"/>
                      <a:pt x="110" y="70"/>
                      <a:pt x="106" y="75"/>
                    </a:cubicBezTo>
                    <a:cubicBezTo>
                      <a:pt x="101" y="80"/>
                      <a:pt x="107" y="87"/>
                      <a:pt x="105" y="88"/>
                    </a:cubicBezTo>
                    <a:cubicBezTo>
                      <a:pt x="103" y="90"/>
                      <a:pt x="94" y="98"/>
                      <a:pt x="89" y="104"/>
                    </a:cubicBezTo>
                    <a:cubicBezTo>
                      <a:pt x="84" y="111"/>
                      <a:pt x="73" y="107"/>
                      <a:pt x="69" y="110"/>
                    </a:cubicBezTo>
                    <a:cubicBezTo>
                      <a:pt x="66" y="113"/>
                      <a:pt x="62" y="111"/>
                      <a:pt x="58" y="113"/>
                    </a:cubicBezTo>
                    <a:cubicBezTo>
                      <a:pt x="55" y="116"/>
                      <a:pt x="48" y="121"/>
                      <a:pt x="48" y="118"/>
                    </a:cubicBezTo>
                    <a:cubicBezTo>
                      <a:pt x="47" y="115"/>
                      <a:pt x="38" y="117"/>
                      <a:pt x="34" y="121"/>
                    </a:cubicBezTo>
                    <a:cubicBezTo>
                      <a:pt x="30" y="125"/>
                      <a:pt x="24" y="129"/>
                      <a:pt x="20" y="129"/>
                    </a:cubicBezTo>
                    <a:cubicBezTo>
                      <a:pt x="16" y="129"/>
                      <a:pt x="16" y="136"/>
                      <a:pt x="14" y="137"/>
                    </a:cubicBezTo>
                    <a:cubicBezTo>
                      <a:pt x="12" y="139"/>
                      <a:pt x="13" y="132"/>
                      <a:pt x="13" y="130"/>
                    </a:cubicBezTo>
                    <a:cubicBezTo>
                      <a:pt x="13" y="129"/>
                      <a:pt x="9" y="133"/>
                      <a:pt x="7" y="139"/>
                    </a:cubicBezTo>
                    <a:cubicBezTo>
                      <a:pt x="5" y="144"/>
                      <a:pt x="11" y="146"/>
                      <a:pt x="8" y="151"/>
                    </a:cubicBezTo>
                    <a:cubicBezTo>
                      <a:pt x="4" y="157"/>
                      <a:pt x="0" y="162"/>
                      <a:pt x="6" y="169"/>
                    </a:cubicBezTo>
                    <a:cubicBezTo>
                      <a:pt x="11" y="176"/>
                      <a:pt x="14" y="181"/>
                      <a:pt x="12" y="184"/>
                    </a:cubicBezTo>
                    <a:cubicBezTo>
                      <a:pt x="10" y="188"/>
                      <a:pt x="7" y="177"/>
                      <a:pt x="5" y="179"/>
                    </a:cubicBezTo>
                    <a:cubicBezTo>
                      <a:pt x="4" y="180"/>
                      <a:pt x="10" y="184"/>
                      <a:pt x="9" y="187"/>
                    </a:cubicBezTo>
                    <a:cubicBezTo>
                      <a:pt x="7" y="189"/>
                      <a:pt x="2" y="178"/>
                      <a:pt x="1" y="181"/>
                    </a:cubicBezTo>
                    <a:cubicBezTo>
                      <a:pt x="0" y="183"/>
                      <a:pt x="12" y="200"/>
                      <a:pt x="12" y="206"/>
                    </a:cubicBezTo>
                    <a:cubicBezTo>
                      <a:pt x="12" y="212"/>
                      <a:pt x="22" y="218"/>
                      <a:pt x="22" y="227"/>
                    </a:cubicBezTo>
                    <a:cubicBezTo>
                      <a:pt x="21" y="236"/>
                      <a:pt x="30" y="251"/>
                      <a:pt x="32" y="253"/>
                    </a:cubicBezTo>
                    <a:cubicBezTo>
                      <a:pt x="33" y="255"/>
                      <a:pt x="28" y="261"/>
                      <a:pt x="29" y="268"/>
                    </a:cubicBezTo>
                    <a:cubicBezTo>
                      <a:pt x="30" y="275"/>
                      <a:pt x="27" y="277"/>
                      <a:pt x="23" y="277"/>
                    </a:cubicBezTo>
                    <a:cubicBezTo>
                      <a:pt x="18" y="277"/>
                      <a:pt x="21" y="284"/>
                      <a:pt x="26" y="285"/>
                    </a:cubicBezTo>
                    <a:cubicBezTo>
                      <a:pt x="30" y="285"/>
                      <a:pt x="29" y="289"/>
                      <a:pt x="34" y="292"/>
                    </a:cubicBezTo>
                    <a:cubicBezTo>
                      <a:pt x="39" y="296"/>
                      <a:pt x="52" y="294"/>
                      <a:pt x="56" y="294"/>
                    </a:cubicBezTo>
                    <a:cubicBezTo>
                      <a:pt x="60" y="294"/>
                      <a:pt x="61" y="288"/>
                      <a:pt x="67" y="288"/>
                    </a:cubicBezTo>
                    <a:cubicBezTo>
                      <a:pt x="73" y="287"/>
                      <a:pt x="72" y="286"/>
                      <a:pt x="75" y="282"/>
                    </a:cubicBezTo>
                    <a:cubicBezTo>
                      <a:pt x="78" y="279"/>
                      <a:pt x="91" y="280"/>
                      <a:pt x="104" y="280"/>
                    </a:cubicBezTo>
                    <a:cubicBezTo>
                      <a:pt x="117" y="281"/>
                      <a:pt x="123" y="277"/>
                      <a:pt x="125" y="272"/>
                    </a:cubicBezTo>
                    <a:cubicBezTo>
                      <a:pt x="127" y="267"/>
                      <a:pt x="136" y="267"/>
                      <a:pt x="140" y="263"/>
                    </a:cubicBezTo>
                    <a:cubicBezTo>
                      <a:pt x="144" y="260"/>
                      <a:pt x="147" y="259"/>
                      <a:pt x="157" y="260"/>
                    </a:cubicBezTo>
                    <a:cubicBezTo>
                      <a:pt x="167" y="260"/>
                      <a:pt x="176" y="255"/>
                      <a:pt x="182" y="253"/>
                    </a:cubicBezTo>
                    <a:cubicBezTo>
                      <a:pt x="188" y="250"/>
                      <a:pt x="200" y="251"/>
                      <a:pt x="206" y="250"/>
                    </a:cubicBezTo>
                    <a:cubicBezTo>
                      <a:pt x="212" y="248"/>
                      <a:pt x="213" y="257"/>
                      <a:pt x="219" y="256"/>
                    </a:cubicBezTo>
                    <a:cubicBezTo>
                      <a:pt x="226" y="256"/>
                      <a:pt x="229" y="258"/>
                      <a:pt x="233" y="258"/>
                    </a:cubicBezTo>
                    <a:cubicBezTo>
                      <a:pt x="236" y="258"/>
                      <a:pt x="236" y="261"/>
                      <a:pt x="239" y="261"/>
                    </a:cubicBezTo>
                    <a:cubicBezTo>
                      <a:pt x="243" y="262"/>
                      <a:pt x="242" y="265"/>
                      <a:pt x="240" y="268"/>
                    </a:cubicBezTo>
                    <a:cubicBezTo>
                      <a:pt x="238" y="272"/>
                      <a:pt x="245" y="271"/>
                      <a:pt x="250" y="278"/>
                    </a:cubicBezTo>
                    <a:cubicBezTo>
                      <a:pt x="255" y="284"/>
                      <a:pt x="250" y="285"/>
                      <a:pt x="253" y="290"/>
                    </a:cubicBezTo>
                    <a:cubicBezTo>
                      <a:pt x="255" y="295"/>
                      <a:pt x="257" y="294"/>
                      <a:pt x="262" y="287"/>
                    </a:cubicBezTo>
                    <a:cubicBezTo>
                      <a:pt x="267" y="280"/>
                      <a:pt x="272" y="285"/>
                      <a:pt x="273" y="279"/>
                    </a:cubicBezTo>
                    <a:cubicBezTo>
                      <a:pt x="274" y="273"/>
                      <a:pt x="279" y="266"/>
                      <a:pt x="283" y="269"/>
                    </a:cubicBezTo>
                    <a:cubicBezTo>
                      <a:pt x="286" y="272"/>
                      <a:pt x="280" y="273"/>
                      <a:pt x="278" y="285"/>
                    </a:cubicBezTo>
                    <a:cubicBezTo>
                      <a:pt x="276" y="296"/>
                      <a:pt x="272" y="290"/>
                      <a:pt x="271" y="293"/>
                    </a:cubicBezTo>
                    <a:cubicBezTo>
                      <a:pt x="270" y="297"/>
                      <a:pt x="281" y="298"/>
                      <a:pt x="281" y="292"/>
                    </a:cubicBezTo>
                    <a:cubicBezTo>
                      <a:pt x="281" y="286"/>
                      <a:pt x="283" y="284"/>
                      <a:pt x="288" y="289"/>
                    </a:cubicBezTo>
                    <a:cubicBezTo>
                      <a:pt x="292" y="295"/>
                      <a:pt x="285" y="299"/>
                      <a:pt x="286" y="302"/>
                    </a:cubicBezTo>
                    <a:cubicBezTo>
                      <a:pt x="287" y="304"/>
                      <a:pt x="292" y="301"/>
                      <a:pt x="294" y="301"/>
                    </a:cubicBezTo>
                    <a:cubicBezTo>
                      <a:pt x="299" y="301"/>
                      <a:pt x="305" y="311"/>
                      <a:pt x="304" y="317"/>
                    </a:cubicBezTo>
                    <a:cubicBezTo>
                      <a:pt x="303" y="322"/>
                      <a:pt x="301" y="327"/>
                      <a:pt x="310" y="331"/>
                    </a:cubicBezTo>
                    <a:cubicBezTo>
                      <a:pt x="318" y="335"/>
                      <a:pt x="315" y="336"/>
                      <a:pt x="321" y="336"/>
                    </a:cubicBezTo>
                    <a:cubicBezTo>
                      <a:pt x="328" y="336"/>
                      <a:pt x="341" y="341"/>
                      <a:pt x="344" y="344"/>
                    </a:cubicBezTo>
                    <a:cubicBezTo>
                      <a:pt x="348" y="347"/>
                      <a:pt x="357" y="342"/>
                      <a:pt x="358" y="336"/>
                    </a:cubicBezTo>
                    <a:cubicBezTo>
                      <a:pt x="360" y="330"/>
                      <a:pt x="367" y="336"/>
                      <a:pt x="363" y="338"/>
                    </a:cubicBezTo>
                    <a:cubicBezTo>
                      <a:pt x="360" y="340"/>
                      <a:pt x="365" y="344"/>
                      <a:pt x="365" y="341"/>
                    </a:cubicBezTo>
                    <a:cubicBezTo>
                      <a:pt x="365" y="338"/>
                      <a:pt x="367" y="335"/>
                      <a:pt x="368" y="339"/>
                    </a:cubicBezTo>
                    <a:cubicBezTo>
                      <a:pt x="369" y="343"/>
                      <a:pt x="374" y="343"/>
                      <a:pt x="376" y="346"/>
                    </a:cubicBezTo>
                    <a:cubicBezTo>
                      <a:pt x="377" y="349"/>
                      <a:pt x="379" y="351"/>
                      <a:pt x="379" y="348"/>
                    </a:cubicBezTo>
                    <a:cubicBezTo>
                      <a:pt x="379" y="346"/>
                      <a:pt x="380" y="344"/>
                      <a:pt x="384" y="342"/>
                    </a:cubicBezTo>
                    <a:cubicBezTo>
                      <a:pt x="388" y="341"/>
                      <a:pt x="391" y="338"/>
                      <a:pt x="395" y="334"/>
                    </a:cubicBezTo>
                    <a:cubicBezTo>
                      <a:pt x="399" y="331"/>
                      <a:pt x="417" y="330"/>
                      <a:pt x="419" y="330"/>
                    </a:cubicBezTo>
                    <a:cubicBezTo>
                      <a:pt x="420" y="330"/>
                      <a:pt x="421" y="315"/>
                      <a:pt x="422" y="307"/>
                    </a:cubicBezTo>
                    <a:cubicBezTo>
                      <a:pt x="423" y="300"/>
                      <a:pt x="430" y="298"/>
                      <a:pt x="431" y="290"/>
                    </a:cubicBezTo>
                    <a:cubicBezTo>
                      <a:pt x="432" y="282"/>
                      <a:pt x="441" y="267"/>
                      <a:pt x="443" y="266"/>
                    </a:cubicBezTo>
                    <a:cubicBezTo>
                      <a:pt x="445" y="265"/>
                      <a:pt x="449" y="263"/>
                      <a:pt x="450" y="258"/>
                    </a:cubicBezTo>
                    <a:cubicBezTo>
                      <a:pt x="450" y="253"/>
                      <a:pt x="456" y="248"/>
                      <a:pt x="456" y="242"/>
                    </a:cubicBezTo>
                    <a:cubicBezTo>
                      <a:pt x="456" y="237"/>
                      <a:pt x="459" y="230"/>
                      <a:pt x="458" y="228"/>
                    </a:cubicBezTo>
                    <a:cubicBezTo>
                      <a:pt x="458" y="226"/>
                      <a:pt x="456" y="221"/>
                      <a:pt x="460" y="217"/>
                    </a:cubicBezTo>
                    <a:cubicBezTo>
                      <a:pt x="463" y="213"/>
                      <a:pt x="458" y="208"/>
                      <a:pt x="460" y="207"/>
                    </a:cubicBezTo>
                    <a:close/>
                    <a:moveTo>
                      <a:pt x="210" y="11"/>
                    </a:moveTo>
                    <a:cubicBezTo>
                      <a:pt x="209" y="8"/>
                      <a:pt x="191" y="11"/>
                      <a:pt x="195" y="14"/>
                    </a:cubicBezTo>
                    <a:cubicBezTo>
                      <a:pt x="198" y="16"/>
                      <a:pt x="210" y="14"/>
                      <a:pt x="210" y="11"/>
                    </a:cubicBezTo>
                    <a:close/>
                    <a:moveTo>
                      <a:pt x="266" y="307"/>
                    </a:moveTo>
                    <a:cubicBezTo>
                      <a:pt x="269" y="309"/>
                      <a:pt x="278" y="309"/>
                      <a:pt x="279" y="305"/>
                    </a:cubicBezTo>
                    <a:cubicBezTo>
                      <a:pt x="281" y="302"/>
                      <a:pt x="263" y="305"/>
                      <a:pt x="266" y="307"/>
                    </a:cubicBezTo>
                    <a:close/>
                    <a:moveTo>
                      <a:pt x="379" y="376"/>
                    </a:moveTo>
                    <a:cubicBezTo>
                      <a:pt x="372" y="377"/>
                      <a:pt x="362" y="370"/>
                      <a:pt x="360" y="371"/>
                    </a:cubicBezTo>
                    <a:cubicBezTo>
                      <a:pt x="357" y="372"/>
                      <a:pt x="368" y="389"/>
                      <a:pt x="365" y="393"/>
                    </a:cubicBezTo>
                    <a:cubicBezTo>
                      <a:pt x="361" y="398"/>
                      <a:pt x="375" y="410"/>
                      <a:pt x="380" y="411"/>
                    </a:cubicBezTo>
                    <a:cubicBezTo>
                      <a:pt x="385" y="412"/>
                      <a:pt x="383" y="406"/>
                      <a:pt x="386" y="406"/>
                    </a:cubicBezTo>
                    <a:cubicBezTo>
                      <a:pt x="389" y="407"/>
                      <a:pt x="388" y="403"/>
                      <a:pt x="389" y="401"/>
                    </a:cubicBezTo>
                    <a:cubicBezTo>
                      <a:pt x="389" y="398"/>
                      <a:pt x="392" y="403"/>
                      <a:pt x="395" y="402"/>
                    </a:cubicBezTo>
                    <a:cubicBezTo>
                      <a:pt x="398" y="400"/>
                      <a:pt x="394" y="390"/>
                      <a:pt x="398" y="390"/>
                    </a:cubicBezTo>
                    <a:cubicBezTo>
                      <a:pt x="402" y="390"/>
                      <a:pt x="399" y="377"/>
                      <a:pt x="398" y="372"/>
                    </a:cubicBezTo>
                    <a:cubicBezTo>
                      <a:pt x="397" y="368"/>
                      <a:pt x="386" y="376"/>
                      <a:pt x="379" y="376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0" name="Freeform 151"/>
              <p:cNvSpPr>
                <a:spLocks noEditPoints="1"/>
              </p:cNvSpPr>
              <p:nvPr/>
            </p:nvSpPr>
            <p:spPr bwMode="auto">
              <a:xfrm>
                <a:off x="7926388" y="4052888"/>
                <a:ext cx="269875" cy="320675"/>
              </a:xfrm>
              <a:custGeom>
                <a:avLst/>
                <a:gdLst/>
                <a:ahLst/>
                <a:cxnLst>
                  <a:cxn ang="0">
                    <a:pos x="87" y="81"/>
                  </a:cxn>
                  <a:cxn ang="0">
                    <a:pos x="78" y="84"/>
                  </a:cxn>
                  <a:cxn ang="0">
                    <a:pos x="67" y="79"/>
                  </a:cxn>
                  <a:cxn ang="0">
                    <a:pos x="61" y="89"/>
                  </a:cxn>
                  <a:cxn ang="0">
                    <a:pos x="52" y="105"/>
                  </a:cxn>
                  <a:cxn ang="0">
                    <a:pos x="21" y="125"/>
                  </a:cxn>
                  <a:cxn ang="0">
                    <a:pos x="7" y="139"/>
                  </a:cxn>
                  <a:cxn ang="0">
                    <a:pos x="4" y="151"/>
                  </a:cxn>
                  <a:cxn ang="0">
                    <a:pos x="14" y="156"/>
                  </a:cxn>
                  <a:cxn ang="0">
                    <a:pos x="22" y="159"/>
                  </a:cxn>
                  <a:cxn ang="0">
                    <a:pos x="43" y="154"/>
                  </a:cxn>
                  <a:cxn ang="0">
                    <a:pos x="50" y="141"/>
                  </a:cxn>
                  <a:cxn ang="0">
                    <a:pos x="56" y="129"/>
                  </a:cxn>
                  <a:cxn ang="0">
                    <a:pos x="69" y="122"/>
                  </a:cxn>
                  <a:cxn ang="0">
                    <a:pos x="72" y="116"/>
                  </a:cxn>
                  <a:cxn ang="0">
                    <a:pos x="80" y="105"/>
                  </a:cxn>
                  <a:cxn ang="0">
                    <a:pos x="89" y="90"/>
                  </a:cxn>
                  <a:cxn ang="0">
                    <a:pos x="87" y="81"/>
                  </a:cxn>
                  <a:cxn ang="0">
                    <a:pos x="15" y="167"/>
                  </a:cxn>
                  <a:cxn ang="0">
                    <a:pos x="19" y="162"/>
                  </a:cxn>
                  <a:cxn ang="0">
                    <a:pos x="15" y="167"/>
                  </a:cxn>
                  <a:cxn ang="0">
                    <a:pos x="128" y="41"/>
                  </a:cxn>
                  <a:cxn ang="0">
                    <a:pos x="117" y="40"/>
                  </a:cxn>
                  <a:cxn ang="0">
                    <a:pos x="110" y="33"/>
                  </a:cxn>
                  <a:cxn ang="0">
                    <a:pos x="105" y="24"/>
                  </a:cxn>
                  <a:cxn ang="0">
                    <a:pos x="105" y="30"/>
                  </a:cxn>
                  <a:cxn ang="0">
                    <a:pos x="100" y="28"/>
                  </a:cxn>
                  <a:cxn ang="0">
                    <a:pos x="96" y="20"/>
                  </a:cxn>
                  <a:cxn ang="0">
                    <a:pos x="92" y="10"/>
                  </a:cxn>
                  <a:cxn ang="0">
                    <a:pos x="78" y="0"/>
                  </a:cxn>
                  <a:cxn ang="0">
                    <a:pos x="81" y="12"/>
                  </a:cxn>
                  <a:cxn ang="0">
                    <a:pos x="89" y="20"/>
                  </a:cxn>
                  <a:cxn ang="0">
                    <a:pos x="96" y="29"/>
                  </a:cxn>
                  <a:cxn ang="0">
                    <a:pos x="94" y="46"/>
                  </a:cxn>
                  <a:cxn ang="0">
                    <a:pos x="85" y="56"/>
                  </a:cxn>
                  <a:cxn ang="0">
                    <a:pos x="100" y="69"/>
                  </a:cxn>
                  <a:cxn ang="0">
                    <a:pos x="97" y="87"/>
                  </a:cxn>
                  <a:cxn ang="0">
                    <a:pos x="107" y="89"/>
                  </a:cxn>
                  <a:cxn ang="0">
                    <a:pos x="119" y="71"/>
                  </a:cxn>
                  <a:cxn ang="0">
                    <a:pos x="123" y="60"/>
                  </a:cxn>
                  <a:cxn ang="0">
                    <a:pos x="130" y="57"/>
                  </a:cxn>
                  <a:cxn ang="0">
                    <a:pos x="135" y="50"/>
                  </a:cxn>
                  <a:cxn ang="0">
                    <a:pos x="139" y="40"/>
                  </a:cxn>
                  <a:cxn ang="0">
                    <a:pos x="128" y="41"/>
                  </a:cxn>
                </a:cxnLst>
                <a:rect l="0" t="0" r="r" b="b"/>
                <a:pathLst>
                  <a:path w="141" h="168">
                    <a:moveTo>
                      <a:pt x="87" y="81"/>
                    </a:moveTo>
                    <a:cubicBezTo>
                      <a:pt x="84" y="79"/>
                      <a:pt x="82" y="82"/>
                      <a:pt x="78" y="84"/>
                    </a:cubicBezTo>
                    <a:cubicBezTo>
                      <a:pt x="74" y="86"/>
                      <a:pt x="72" y="76"/>
                      <a:pt x="67" y="79"/>
                    </a:cubicBezTo>
                    <a:cubicBezTo>
                      <a:pt x="62" y="83"/>
                      <a:pt x="67" y="85"/>
                      <a:pt x="61" y="89"/>
                    </a:cubicBezTo>
                    <a:cubicBezTo>
                      <a:pt x="56" y="94"/>
                      <a:pt x="58" y="95"/>
                      <a:pt x="52" y="105"/>
                    </a:cubicBezTo>
                    <a:cubicBezTo>
                      <a:pt x="46" y="115"/>
                      <a:pt x="24" y="120"/>
                      <a:pt x="21" y="125"/>
                    </a:cubicBezTo>
                    <a:cubicBezTo>
                      <a:pt x="18" y="131"/>
                      <a:pt x="7" y="135"/>
                      <a:pt x="7" y="139"/>
                    </a:cubicBezTo>
                    <a:cubicBezTo>
                      <a:pt x="7" y="143"/>
                      <a:pt x="0" y="146"/>
                      <a:pt x="4" y="151"/>
                    </a:cubicBezTo>
                    <a:cubicBezTo>
                      <a:pt x="7" y="155"/>
                      <a:pt x="11" y="152"/>
                      <a:pt x="14" y="156"/>
                    </a:cubicBezTo>
                    <a:cubicBezTo>
                      <a:pt x="17" y="159"/>
                      <a:pt x="21" y="156"/>
                      <a:pt x="22" y="159"/>
                    </a:cubicBezTo>
                    <a:cubicBezTo>
                      <a:pt x="24" y="162"/>
                      <a:pt x="35" y="162"/>
                      <a:pt x="43" y="154"/>
                    </a:cubicBezTo>
                    <a:cubicBezTo>
                      <a:pt x="51" y="147"/>
                      <a:pt x="47" y="143"/>
                      <a:pt x="50" y="141"/>
                    </a:cubicBezTo>
                    <a:cubicBezTo>
                      <a:pt x="54" y="139"/>
                      <a:pt x="54" y="133"/>
                      <a:pt x="56" y="129"/>
                    </a:cubicBezTo>
                    <a:cubicBezTo>
                      <a:pt x="58" y="126"/>
                      <a:pt x="60" y="122"/>
                      <a:pt x="69" y="122"/>
                    </a:cubicBezTo>
                    <a:cubicBezTo>
                      <a:pt x="78" y="122"/>
                      <a:pt x="73" y="120"/>
                      <a:pt x="72" y="116"/>
                    </a:cubicBezTo>
                    <a:cubicBezTo>
                      <a:pt x="72" y="111"/>
                      <a:pt x="80" y="111"/>
                      <a:pt x="80" y="105"/>
                    </a:cubicBezTo>
                    <a:cubicBezTo>
                      <a:pt x="80" y="100"/>
                      <a:pt x="91" y="95"/>
                      <a:pt x="89" y="90"/>
                    </a:cubicBezTo>
                    <a:cubicBezTo>
                      <a:pt x="86" y="86"/>
                      <a:pt x="91" y="84"/>
                      <a:pt x="87" y="81"/>
                    </a:cubicBezTo>
                    <a:close/>
                    <a:moveTo>
                      <a:pt x="15" y="167"/>
                    </a:moveTo>
                    <a:cubicBezTo>
                      <a:pt x="17" y="168"/>
                      <a:pt x="22" y="166"/>
                      <a:pt x="19" y="162"/>
                    </a:cubicBezTo>
                    <a:cubicBezTo>
                      <a:pt x="16" y="158"/>
                      <a:pt x="11" y="166"/>
                      <a:pt x="15" y="167"/>
                    </a:cubicBezTo>
                    <a:close/>
                    <a:moveTo>
                      <a:pt x="128" y="41"/>
                    </a:moveTo>
                    <a:cubicBezTo>
                      <a:pt x="126" y="45"/>
                      <a:pt x="121" y="40"/>
                      <a:pt x="117" y="40"/>
                    </a:cubicBezTo>
                    <a:cubicBezTo>
                      <a:pt x="113" y="40"/>
                      <a:pt x="110" y="37"/>
                      <a:pt x="110" y="33"/>
                    </a:cubicBezTo>
                    <a:cubicBezTo>
                      <a:pt x="110" y="29"/>
                      <a:pt x="109" y="24"/>
                      <a:pt x="105" y="24"/>
                    </a:cubicBezTo>
                    <a:cubicBezTo>
                      <a:pt x="101" y="24"/>
                      <a:pt x="106" y="28"/>
                      <a:pt x="105" y="30"/>
                    </a:cubicBezTo>
                    <a:cubicBezTo>
                      <a:pt x="103" y="32"/>
                      <a:pt x="102" y="28"/>
                      <a:pt x="100" y="28"/>
                    </a:cubicBezTo>
                    <a:cubicBezTo>
                      <a:pt x="98" y="28"/>
                      <a:pt x="96" y="25"/>
                      <a:pt x="96" y="20"/>
                    </a:cubicBezTo>
                    <a:cubicBezTo>
                      <a:pt x="96" y="15"/>
                      <a:pt x="92" y="16"/>
                      <a:pt x="92" y="10"/>
                    </a:cubicBezTo>
                    <a:cubicBezTo>
                      <a:pt x="92" y="4"/>
                      <a:pt x="83" y="0"/>
                      <a:pt x="78" y="0"/>
                    </a:cubicBezTo>
                    <a:cubicBezTo>
                      <a:pt x="73" y="0"/>
                      <a:pt x="79" y="9"/>
                      <a:pt x="81" y="12"/>
                    </a:cubicBezTo>
                    <a:cubicBezTo>
                      <a:pt x="84" y="15"/>
                      <a:pt x="89" y="18"/>
                      <a:pt x="89" y="20"/>
                    </a:cubicBezTo>
                    <a:cubicBezTo>
                      <a:pt x="89" y="22"/>
                      <a:pt x="93" y="28"/>
                      <a:pt x="96" y="29"/>
                    </a:cubicBezTo>
                    <a:cubicBezTo>
                      <a:pt x="99" y="30"/>
                      <a:pt x="94" y="39"/>
                      <a:pt x="94" y="46"/>
                    </a:cubicBezTo>
                    <a:cubicBezTo>
                      <a:pt x="94" y="53"/>
                      <a:pt x="89" y="51"/>
                      <a:pt x="85" y="56"/>
                    </a:cubicBezTo>
                    <a:cubicBezTo>
                      <a:pt x="81" y="60"/>
                      <a:pt x="94" y="65"/>
                      <a:pt x="100" y="69"/>
                    </a:cubicBezTo>
                    <a:cubicBezTo>
                      <a:pt x="105" y="74"/>
                      <a:pt x="95" y="85"/>
                      <a:pt x="97" y="87"/>
                    </a:cubicBezTo>
                    <a:cubicBezTo>
                      <a:pt x="97" y="89"/>
                      <a:pt x="101" y="90"/>
                      <a:pt x="107" y="89"/>
                    </a:cubicBezTo>
                    <a:cubicBezTo>
                      <a:pt x="113" y="87"/>
                      <a:pt x="115" y="75"/>
                      <a:pt x="119" y="71"/>
                    </a:cubicBezTo>
                    <a:cubicBezTo>
                      <a:pt x="123" y="68"/>
                      <a:pt x="121" y="62"/>
                      <a:pt x="123" y="60"/>
                    </a:cubicBezTo>
                    <a:cubicBezTo>
                      <a:pt x="125" y="57"/>
                      <a:pt x="128" y="57"/>
                      <a:pt x="130" y="57"/>
                    </a:cubicBezTo>
                    <a:cubicBezTo>
                      <a:pt x="133" y="57"/>
                      <a:pt x="132" y="50"/>
                      <a:pt x="135" y="50"/>
                    </a:cubicBezTo>
                    <a:cubicBezTo>
                      <a:pt x="139" y="50"/>
                      <a:pt x="137" y="46"/>
                      <a:pt x="139" y="40"/>
                    </a:cubicBezTo>
                    <a:cubicBezTo>
                      <a:pt x="141" y="35"/>
                      <a:pt x="130" y="37"/>
                      <a:pt x="128" y="41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1" name="Freeform 152"/>
              <p:cNvSpPr>
                <a:spLocks noEditPoints="1"/>
              </p:cNvSpPr>
              <p:nvPr/>
            </p:nvSpPr>
            <p:spPr bwMode="auto">
              <a:xfrm>
                <a:off x="8162925" y="3616325"/>
                <a:ext cx="58738" cy="53975"/>
              </a:xfrm>
              <a:custGeom>
                <a:avLst/>
                <a:gdLst/>
                <a:ahLst/>
                <a:cxnLst>
                  <a:cxn ang="0">
                    <a:pos x="4" y="24"/>
                  </a:cxn>
                  <a:cxn ang="0">
                    <a:pos x="17" y="20"/>
                  </a:cxn>
                  <a:cxn ang="0">
                    <a:pos x="4" y="24"/>
                  </a:cxn>
                  <a:cxn ang="0">
                    <a:pos x="20" y="10"/>
                  </a:cxn>
                  <a:cxn ang="0">
                    <a:pos x="31" y="4"/>
                  </a:cxn>
                  <a:cxn ang="0">
                    <a:pos x="20" y="10"/>
                  </a:cxn>
                </a:cxnLst>
                <a:rect l="0" t="0" r="r" b="b"/>
                <a:pathLst>
                  <a:path w="31" h="28">
                    <a:moveTo>
                      <a:pt x="4" y="24"/>
                    </a:moveTo>
                    <a:cubicBezTo>
                      <a:pt x="8" y="28"/>
                      <a:pt x="17" y="27"/>
                      <a:pt x="17" y="20"/>
                    </a:cubicBezTo>
                    <a:cubicBezTo>
                      <a:pt x="17" y="13"/>
                      <a:pt x="0" y="20"/>
                      <a:pt x="4" y="24"/>
                    </a:cubicBezTo>
                    <a:close/>
                    <a:moveTo>
                      <a:pt x="20" y="10"/>
                    </a:moveTo>
                    <a:cubicBezTo>
                      <a:pt x="22" y="11"/>
                      <a:pt x="31" y="8"/>
                      <a:pt x="31" y="4"/>
                    </a:cubicBezTo>
                    <a:cubicBezTo>
                      <a:pt x="31" y="0"/>
                      <a:pt x="15" y="9"/>
                      <a:pt x="20" y="10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2" name="Freeform 153"/>
              <p:cNvSpPr/>
              <p:nvPr/>
            </p:nvSpPr>
            <p:spPr bwMode="auto">
              <a:xfrm>
                <a:off x="5487988" y="2270125"/>
                <a:ext cx="309563" cy="195263"/>
              </a:xfrm>
              <a:custGeom>
                <a:avLst/>
                <a:gdLst/>
                <a:ahLst/>
                <a:cxnLst>
                  <a:cxn ang="0">
                    <a:pos x="161" y="64"/>
                  </a:cxn>
                  <a:cxn ang="0">
                    <a:pos x="151" y="61"/>
                  </a:cxn>
                  <a:cxn ang="0">
                    <a:pos x="139" y="53"/>
                  </a:cxn>
                  <a:cxn ang="0">
                    <a:pos x="126" y="45"/>
                  </a:cxn>
                  <a:cxn ang="0">
                    <a:pos x="115" y="37"/>
                  </a:cxn>
                  <a:cxn ang="0">
                    <a:pos x="110" y="28"/>
                  </a:cxn>
                  <a:cxn ang="0">
                    <a:pos x="105" y="20"/>
                  </a:cxn>
                  <a:cxn ang="0">
                    <a:pos x="88" y="18"/>
                  </a:cxn>
                  <a:cxn ang="0">
                    <a:pos x="84" y="6"/>
                  </a:cxn>
                  <a:cxn ang="0">
                    <a:pos x="76" y="3"/>
                  </a:cxn>
                  <a:cxn ang="0">
                    <a:pos x="68" y="1"/>
                  </a:cxn>
                  <a:cxn ang="0">
                    <a:pos x="63" y="4"/>
                  </a:cxn>
                  <a:cxn ang="0">
                    <a:pos x="59" y="8"/>
                  </a:cxn>
                  <a:cxn ang="0">
                    <a:pos x="51" y="14"/>
                  </a:cxn>
                  <a:cxn ang="0">
                    <a:pos x="47" y="19"/>
                  </a:cxn>
                  <a:cxn ang="0">
                    <a:pos x="39" y="17"/>
                  </a:cxn>
                  <a:cxn ang="0">
                    <a:pos x="31" y="15"/>
                  </a:cxn>
                  <a:cxn ang="0">
                    <a:pos x="17" y="5"/>
                  </a:cxn>
                  <a:cxn ang="0">
                    <a:pos x="6" y="11"/>
                  </a:cxn>
                  <a:cxn ang="0">
                    <a:pos x="11" y="9"/>
                  </a:cxn>
                  <a:cxn ang="0">
                    <a:pos x="20" y="19"/>
                  </a:cxn>
                  <a:cxn ang="0">
                    <a:pos x="25" y="26"/>
                  </a:cxn>
                  <a:cxn ang="0">
                    <a:pos x="14" y="28"/>
                  </a:cxn>
                  <a:cxn ang="0">
                    <a:pos x="3" y="28"/>
                  </a:cxn>
                  <a:cxn ang="0">
                    <a:pos x="6" y="38"/>
                  </a:cxn>
                  <a:cxn ang="0">
                    <a:pos x="6" y="45"/>
                  </a:cxn>
                  <a:cxn ang="0">
                    <a:pos x="13" y="47"/>
                  </a:cxn>
                  <a:cxn ang="0">
                    <a:pos x="15" y="56"/>
                  </a:cxn>
                  <a:cxn ang="0">
                    <a:pos x="15" y="71"/>
                  </a:cxn>
                  <a:cxn ang="0">
                    <a:pos x="24" y="70"/>
                  </a:cxn>
                  <a:cxn ang="0">
                    <a:pos x="34" y="63"/>
                  </a:cxn>
                  <a:cxn ang="0">
                    <a:pos x="42" y="62"/>
                  </a:cxn>
                  <a:cxn ang="0">
                    <a:pos x="55" y="62"/>
                  </a:cxn>
                  <a:cxn ang="0">
                    <a:pos x="64" y="66"/>
                  </a:cxn>
                  <a:cxn ang="0">
                    <a:pos x="69" y="68"/>
                  </a:cxn>
                  <a:cxn ang="0">
                    <a:pos x="79" y="71"/>
                  </a:cxn>
                  <a:cxn ang="0">
                    <a:pos x="84" y="75"/>
                  </a:cxn>
                  <a:cxn ang="0">
                    <a:pos x="91" y="82"/>
                  </a:cxn>
                  <a:cxn ang="0">
                    <a:pos x="99" y="83"/>
                  </a:cxn>
                  <a:cxn ang="0">
                    <a:pos x="101" y="97"/>
                  </a:cxn>
                  <a:cxn ang="0">
                    <a:pos x="104" y="96"/>
                  </a:cxn>
                  <a:cxn ang="0">
                    <a:pos x="112" y="99"/>
                  </a:cxn>
                  <a:cxn ang="0">
                    <a:pos x="122" y="95"/>
                  </a:cxn>
                  <a:cxn ang="0">
                    <a:pos x="138" y="86"/>
                  </a:cxn>
                  <a:cxn ang="0">
                    <a:pos x="144" y="75"/>
                  </a:cxn>
                  <a:cxn ang="0">
                    <a:pos x="153" y="69"/>
                  </a:cxn>
                  <a:cxn ang="0">
                    <a:pos x="162" y="71"/>
                  </a:cxn>
                  <a:cxn ang="0">
                    <a:pos x="161" y="64"/>
                  </a:cxn>
                </a:cxnLst>
                <a:rect l="0" t="0" r="r" b="b"/>
                <a:pathLst>
                  <a:path w="162" h="102">
                    <a:moveTo>
                      <a:pt x="161" y="64"/>
                    </a:moveTo>
                    <a:cubicBezTo>
                      <a:pt x="161" y="64"/>
                      <a:pt x="153" y="60"/>
                      <a:pt x="151" y="61"/>
                    </a:cubicBezTo>
                    <a:cubicBezTo>
                      <a:pt x="148" y="61"/>
                      <a:pt x="144" y="55"/>
                      <a:pt x="139" y="53"/>
                    </a:cubicBezTo>
                    <a:cubicBezTo>
                      <a:pt x="134" y="51"/>
                      <a:pt x="128" y="48"/>
                      <a:pt x="126" y="45"/>
                    </a:cubicBezTo>
                    <a:cubicBezTo>
                      <a:pt x="124" y="42"/>
                      <a:pt x="116" y="39"/>
                      <a:pt x="115" y="37"/>
                    </a:cubicBezTo>
                    <a:cubicBezTo>
                      <a:pt x="114" y="35"/>
                      <a:pt x="112" y="31"/>
                      <a:pt x="110" y="28"/>
                    </a:cubicBezTo>
                    <a:cubicBezTo>
                      <a:pt x="107" y="25"/>
                      <a:pt x="107" y="21"/>
                      <a:pt x="105" y="20"/>
                    </a:cubicBezTo>
                    <a:cubicBezTo>
                      <a:pt x="103" y="20"/>
                      <a:pt x="88" y="20"/>
                      <a:pt x="88" y="18"/>
                    </a:cubicBezTo>
                    <a:cubicBezTo>
                      <a:pt x="88" y="16"/>
                      <a:pt x="87" y="7"/>
                      <a:pt x="84" y="6"/>
                    </a:cubicBezTo>
                    <a:cubicBezTo>
                      <a:pt x="81" y="6"/>
                      <a:pt x="77" y="5"/>
                      <a:pt x="76" y="3"/>
                    </a:cubicBezTo>
                    <a:cubicBezTo>
                      <a:pt x="74" y="2"/>
                      <a:pt x="69" y="0"/>
                      <a:pt x="68" y="1"/>
                    </a:cubicBezTo>
                    <a:cubicBezTo>
                      <a:pt x="67" y="3"/>
                      <a:pt x="64" y="4"/>
                      <a:pt x="63" y="4"/>
                    </a:cubicBezTo>
                    <a:cubicBezTo>
                      <a:pt x="62" y="4"/>
                      <a:pt x="62" y="8"/>
                      <a:pt x="59" y="8"/>
                    </a:cubicBezTo>
                    <a:cubicBezTo>
                      <a:pt x="56" y="8"/>
                      <a:pt x="51" y="12"/>
                      <a:pt x="51" y="14"/>
                    </a:cubicBezTo>
                    <a:cubicBezTo>
                      <a:pt x="51" y="16"/>
                      <a:pt x="51" y="20"/>
                      <a:pt x="47" y="19"/>
                    </a:cubicBezTo>
                    <a:cubicBezTo>
                      <a:pt x="45" y="19"/>
                      <a:pt x="42" y="19"/>
                      <a:pt x="39" y="17"/>
                    </a:cubicBezTo>
                    <a:cubicBezTo>
                      <a:pt x="38" y="18"/>
                      <a:pt x="35" y="20"/>
                      <a:pt x="31" y="15"/>
                    </a:cubicBezTo>
                    <a:cubicBezTo>
                      <a:pt x="27" y="10"/>
                      <a:pt x="21" y="5"/>
                      <a:pt x="17" y="5"/>
                    </a:cubicBezTo>
                    <a:cubicBezTo>
                      <a:pt x="14" y="5"/>
                      <a:pt x="3" y="5"/>
                      <a:pt x="6" y="11"/>
                    </a:cubicBezTo>
                    <a:cubicBezTo>
                      <a:pt x="7" y="10"/>
                      <a:pt x="8" y="9"/>
                      <a:pt x="11" y="9"/>
                    </a:cubicBezTo>
                    <a:cubicBezTo>
                      <a:pt x="19" y="10"/>
                      <a:pt x="15" y="19"/>
                      <a:pt x="20" y="19"/>
                    </a:cubicBezTo>
                    <a:cubicBezTo>
                      <a:pt x="24" y="20"/>
                      <a:pt x="29" y="26"/>
                      <a:pt x="25" y="26"/>
                    </a:cubicBezTo>
                    <a:cubicBezTo>
                      <a:pt x="21" y="26"/>
                      <a:pt x="18" y="30"/>
                      <a:pt x="14" y="28"/>
                    </a:cubicBezTo>
                    <a:cubicBezTo>
                      <a:pt x="10" y="27"/>
                      <a:pt x="5" y="24"/>
                      <a:pt x="3" y="28"/>
                    </a:cubicBezTo>
                    <a:cubicBezTo>
                      <a:pt x="2" y="33"/>
                      <a:pt x="0" y="38"/>
                      <a:pt x="6" y="38"/>
                    </a:cubicBezTo>
                    <a:cubicBezTo>
                      <a:pt x="11" y="37"/>
                      <a:pt x="10" y="41"/>
                      <a:pt x="6" y="45"/>
                    </a:cubicBezTo>
                    <a:cubicBezTo>
                      <a:pt x="3" y="48"/>
                      <a:pt x="12" y="44"/>
                      <a:pt x="13" y="47"/>
                    </a:cubicBezTo>
                    <a:cubicBezTo>
                      <a:pt x="13" y="51"/>
                      <a:pt x="16" y="51"/>
                      <a:pt x="15" y="56"/>
                    </a:cubicBezTo>
                    <a:cubicBezTo>
                      <a:pt x="14" y="60"/>
                      <a:pt x="15" y="66"/>
                      <a:pt x="15" y="71"/>
                    </a:cubicBezTo>
                    <a:cubicBezTo>
                      <a:pt x="19" y="71"/>
                      <a:pt x="23" y="71"/>
                      <a:pt x="24" y="70"/>
                    </a:cubicBezTo>
                    <a:cubicBezTo>
                      <a:pt x="26" y="67"/>
                      <a:pt x="31" y="63"/>
                      <a:pt x="34" y="63"/>
                    </a:cubicBezTo>
                    <a:cubicBezTo>
                      <a:pt x="37" y="63"/>
                      <a:pt x="41" y="64"/>
                      <a:pt x="42" y="62"/>
                    </a:cubicBezTo>
                    <a:cubicBezTo>
                      <a:pt x="44" y="59"/>
                      <a:pt x="54" y="60"/>
                      <a:pt x="55" y="62"/>
                    </a:cubicBezTo>
                    <a:cubicBezTo>
                      <a:pt x="57" y="64"/>
                      <a:pt x="62" y="66"/>
                      <a:pt x="64" y="66"/>
                    </a:cubicBezTo>
                    <a:cubicBezTo>
                      <a:pt x="65" y="66"/>
                      <a:pt x="66" y="69"/>
                      <a:pt x="69" y="68"/>
                    </a:cubicBezTo>
                    <a:cubicBezTo>
                      <a:pt x="72" y="68"/>
                      <a:pt x="79" y="69"/>
                      <a:pt x="79" y="71"/>
                    </a:cubicBezTo>
                    <a:cubicBezTo>
                      <a:pt x="79" y="73"/>
                      <a:pt x="81" y="75"/>
                      <a:pt x="84" y="75"/>
                    </a:cubicBezTo>
                    <a:cubicBezTo>
                      <a:pt x="86" y="75"/>
                      <a:pt x="89" y="82"/>
                      <a:pt x="91" y="82"/>
                    </a:cubicBezTo>
                    <a:cubicBezTo>
                      <a:pt x="94" y="81"/>
                      <a:pt x="99" y="81"/>
                      <a:pt x="99" y="83"/>
                    </a:cubicBezTo>
                    <a:cubicBezTo>
                      <a:pt x="99" y="84"/>
                      <a:pt x="100" y="92"/>
                      <a:pt x="101" y="97"/>
                    </a:cubicBezTo>
                    <a:cubicBezTo>
                      <a:pt x="102" y="96"/>
                      <a:pt x="103" y="96"/>
                      <a:pt x="104" y="96"/>
                    </a:cubicBezTo>
                    <a:cubicBezTo>
                      <a:pt x="105" y="97"/>
                      <a:pt x="111" y="96"/>
                      <a:pt x="112" y="99"/>
                    </a:cubicBezTo>
                    <a:cubicBezTo>
                      <a:pt x="113" y="102"/>
                      <a:pt x="122" y="100"/>
                      <a:pt x="122" y="95"/>
                    </a:cubicBezTo>
                    <a:cubicBezTo>
                      <a:pt x="121" y="90"/>
                      <a:pt x="136" y="90"/>
                      <a:pt x="138" y="86"/>
                    </a:cubicBezTo>
                    <a:cubicBezTo>
                      <a:pt x="139" y="81"/>
                      <a:pt x="141" y="73"/>
                      <a:pt x="144" y="75"/>
                    </a:cubicBezTo>
                    <a:cubicBezTo>
                      <a:pt x="148" y="76"/>
                      <a:pt x="150" y="69"/>
                      <a:pt x="153" y="69"/>
                    </a:cubicBezTo>
                    <a:cubicBezTo>
                      <a:pt x="156" y="70"/>
                      <a:pt x="158" y="72"/>
                      <a:pt x="162" y="71"/>
                    </a:cubicBezTo>
                    <a:lnTo>
                      <a:pt x="161" y="64"/>
                    </a:ln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3" name="Freeform 154"/>
              <p:cNvSpPr/>
              <p:nvPr/>
            </p:nvSpPr>
            <p:spPr bwMode="auto">
              <a:xfrm>
                <a:off x="5300663" y="2339975"/>
                <a:ext cx="425450" cy="360363"/>
              </a:xfrm>
              <a:custGeom>
                <a:avLst/>
                <a:gdLst/>
                <a:ahLst/>
                <a:cxnLst>
                  <a:cxn ang="0">
                    <a:pos x="217" y="162"/>
                  </a:cxn>
                  <a:cxn ang="0">
                    <a:pos x="212" y="150"/>
                  </a:cxn>
                  <a:cxn ang="0">
                    <a:pos x="200" y="140"/>
                  </a:cxn>
                  <a:cxn ang="0">
                    <a:pos x="192" y="130"/>
                  </a:cxn>
                  <a:cxn ang="0">
                    <a:pos x="204" y="114"/>
                  </a:cxn>
                  <a:cxn ang="0">
                    <a:pos x="193" y="108"/>
                  </a:cxn>
                  <a:cxn ang="0">
                    <a:pos x="191" y="95"/>
                  </a:cxn>
                  <a:cxn ang="0">
                    <a:pos x="191" y="83"/>
                  </a:cxn>
                  <a:cxn ang="0">
                    <a:pos x="192" y="74"/>
                  </a:cxn>
                  <a:cxn ang="0">
                    <a:pos x="197" y="65"/>
                  </a:cxn>
                  <a:cxn ang="0">
                    <a:pos x="199" y="60"/>
                  </a:cxn>
                  <a:cxn ang="0">
                    <a:pos x="197" y="46"/>
                  </a:cxn>
                  <a:cxn ang="0">
                    <a:pos x="189" y="45"/>
                  </a:cxn>
                  <a:cxn ang="0">
                    <a:pos x="182" y="38"/>
                  </a:cxn>
                  <a:cxn ang="0">
                    <a:pos x="177" y="34"/>
                  </a:cxn>
                  <a:cxn ang="0">
                    <a:pos x="167" y="31"/>
                  </a:cxn>
                  <a:cxn ang="0">
                    <a:pos x="162" y="29"/>
                  </a:cxn>
                  <a:cxn ang="0">
                    <a:pos x="153" y="25"/>
                  </a:cxn>
                  <a:cxn ang="0">
                    <a:pos x="140" y="25"/>
                  </a:cxn>
                  <a:cxn ang="0">
                    <a:pos x="132" y="26"/>
                  </a:cxn>
                  <a:cxn ang="0">
                    <a:pos x="122" y="33"/>
                  </a:cxn>
                  <a:cxn ang="0">
                    <a:pos x="113" y="34"/>
                  </a:cxn>
                  <a:cxn ang="0">
                    <a:pos x="113" y="40"/>
                  </a:cxn>
                  <a:cxn ang="0">
                    <a:pos x="88" y="46"/>
                  </a:cxn>
                  <a:cxn ang="0">
                    <a:pos x="68" y="33"/>
                  </a:cxn>
                  <a:cxn ang="0">
                    <a:pos x="54" y="20"/>
                  </a:cxn>
                  <a:cxn ang="0">
                    <a:pos x="46" y="14"/>
                  </a:cxn>
                  <a:cxn ang="0">
                    <a:pos x="44" y="4"/>
                  </a:cxn>
                  <a:cxn ang="0">
                    <a:pos x="21" y="14"/>
                  </a:cxn>
                  <a:cxn ang="0">
                    <a:pos x="13" y="9"/>
                  </a:cxn>
                  <a:cxn ang="0">
                    <a:pos x="7" y="1"/>
                  </a:cxn>
                  <a:cxn ang="0">
                    <a:pos x="3" y="6"/>
                  </a:cxn>
                  <a:cxn ang="0">
                    <a:pos x="3" y="16"/>
                  </a:cxn>
                  <a:cxn ang="0">
                    <a:pos x="3" y="28"/>
                  </a:cxn>
                  <a:cxn ang="0">
                    <a:pos x="9" y="37"/>
                  </a:cxn>
                  <a:cxn ang="0">
                    <a:pos x="13" y="46"/>
                  </a:cxn>
                  <a:cxn ang="0">
                    <a:pos x="19" y="52"/>
                  </a:cxn>
                  <a:cxn ang="0">
                    <a:pos x="23" y="56"/>
                  </a:cxn>
                  <a:cxn ang="0">
                    <a:pos x="22" y="63"/>
                  </a:cxn>
                  <a:cxn ang="0">
                    <a:pos x="17" y="72"/>
                  </a:cxn>
                  <a:cxn ang="0">
                    <a:pos x="19" y="82"/>
                  </a:cxn>
                  <a:cxn ang="0">
                    <a:pos x="24" y="88"/>
                  </a:cxn>
                  <a:cxn ang="0">
                    <a:pos x="37" y="97"/>
                  </a:cxn>
                  <a:cxn ang="0">
                    <a:pos x="42" y="103"/>
                  </a:cxn>
                  <a:cxn ang="0">
                    <a:pos x="41" y="111"/>
                  </a:cxn>
                  <a:cxn ang="0">
                    <a:pos x="45" y="119"/>
                  </a:cxn>
                  <a:cxn ang="0">
                    <a:pos x="51" y="127"/>
                  </a:cxn>
                  <a:cxn ang="0">
                    <a:pos x="54" y="127"/>
                  </a:cxn>
                  <a:cxn ang="0">
                    <a:pos x="59" y="126"/>
                  </a:cxn>
                  <a:cxn ang="0">
                    <a:pos x="67" y="125"/>
                  </a:cxn>
                  <a:cxn ang="0">
                    <a:pos x="79" y="143"/>
                  </a:cxn>
                  <a:cxn ang="0">
                    <a:pos x="85" y="153"/>
                  </a:cxn>
                  <a:cxn ang="0">
                    <a:pos x="99" y="160"/>
                  </a:cxn>
                  <a:cxn ang="0">
                    <a:pos x="125" y="170"/>
                  </a:cxn>
                  <a:cxn ang="0">
                    <a:pos x="143" y="165"/>
                  </a:cxn>
                  <a:cxn ang="0">
                    <a:pos x="151" y="180"/>
                  </a:cxn>
                  <a:cxn ang="0">
                    <a:pos x="191" y="187"/>
                  </a:cxn>
                  <a:cxn ang="0">
                    <a:pos x="202" y="188"/>
                  </a:cxn>
                  <a:cxn ang="0">
                    <a:pos x="202" y="185"/>
                  </a:cxn>
                  <a:cxn ang="0">
                    <a:pos x="209" y="174"/>
                  </a:cxn>
                  <a:cxn ang="0">
                    <a:pos x="220" y="171"/>
                  </a:cxn>
                  <a:cxn ang="0">
                    <a:pos x="217" y="162"/>
                  </a:cxn>
                </a:cxnLst>
                <a:rect l="0" t="0" r="r" b="b"/>
                <a:pathLst>
                  <a:path w="223" h="188">
                    <a:moveTo>
                      <a:pt x="217" y="162"/>
                    </a:moveTo>
                    <a:cubicBezTo>
                      <a:pt x="214" y="161"/>
                      <a:pt x="217" y="152"/>
                      <a:pt x="212" y="150"/>
                    </a:cubicBezTo>
                    <a:cubicBezTo>
                      <a:pt x="206" y="148"/>
                      <a:pt x="201" y="144"/>
                      <a:pt x="200" y="140"/>
                    </a:cubicBezTo>
                    <a:cubicBezTo>
                      <a:pt x="199" y="136"/>
                      <a:pt x="192" y="133"/>
                      <a:pt x="192" y="130"/>
                    </a:cubicBezTo>
                    <a:cubicBezTo>
                      <a:pt x="193" y="128"/>
                      <a:pt x="206" y="119"/>
                      <a:pt x="204" y="114"/>
                    </a:cubicBezTo>
                    <a:cubicBezTo>
                      <a:pt x="202" y="109"/>
                      <a:pt x="194" y="110"/>
                      <a:pt x="193" y="108"/>
                    </a:cubicBezTo>
                    <a:cubicBezTo>
                      <a:pt x="192" y="107"/>
                      <a:pt x="193" y="100"/>
                      <a:pt x="191" y="95"/>
                    </a:cubicBezTo>
                    <a:cubicBezTo>
                      <a:pt x="189" y="91"/>
                      <a:pt x="193" y="86"/>
                      <a:pt x="191" y="83"/>
                    </a:cubicBezTo>
                    <a:cubicBezTo>
                      <a:pt x="189" y="81"/>
                      <a:pt x="192" y="75"/>
                      <a:pt x="192" y="74"/>
                    </a:cubicBezTo>
                    <a:cubicBezTo>
                      <a:pt x="193" y="72"/>
                      <a:pt x="197" y="69"/>
                      <a:pt x="197" y="65"/>
                    </a:cubicBezTo>
                    <a:cubicBezTo>
                      <a:pt x="197" y="62"/>
                      <a:pt x="198" y="60"/>
                      <a:pt x="199" y="60"/>
                    </a:cubicBezTo>
                    <a:cubicBezTo>
                      <a:pt x="198" y="55"/>
                      <a:pt x="197" y="47"/>
                      <a:pt x="197" y="46"/>
                    </a:cubicBezTo>
                    <a:cubicBezTo>
                      <a:pt x="197" y="44"/>
                      <a:pt x="192" y="44"/>
                      <a:pt x="189" y="45"/>
                    </a:cubicBezTo>
                    <a:cubicBezTo>
                      <a:pt x="187" y="45"/>
                      <a:pt x="184" y="38"/>
                      <a:pt x="182" y="38"/>
                    </a:cubicBezTo>
                    <a:cubicBezTo>
                      <a:pt x="179" y="38"/>
                      <a:pt x="177" y="36"/>
                      <a:pt x="177" y="34"/>
                    </a:cubicBezTo>
                    <a:cubicBezTo>
                      <a:pt x="177" y="32"/>
                      <a:pt x="170" y="31"/>
                      <a:pt x="167" y="31"/>
                    </a:cubicBezTo>
                    <a:cubicBezTo>
                      <a:pt x="164" y="32"/>
                      <a:pt x="163" y="29"/>
                      <a:pt x="162" y="29"/>
                    </a:cubicBezTo>
                    <a:cubicBezTo>
                      <a:pt x="160" y="29"/>
                      <a:pt x="155" y="27"/>
                      <a:pt x="153" y="25"/>
                    </a:cubicBezTo>
                    <a:cubicBezTo>
                      <a:pt x="152" y="23"/>
                      <a:pt x="142" y="22"/>
                      <a:pt x="140" y="25"/>
                    </a:cubicBezTo>
                    <a:cubicBezTo>
                      <a:pt x="139" y="27"/>
                      <a:pt x="135" y="26"/>
                      <a:pt x="132" y="26"/>
                    </a:cubicBezTo>
                    <a:cubicBezTo>
                      <a:pt x="129" y="26"/>
                      <a:pt x="124" y="30"/>
                      <a:pt x="122" y="33"/>
                    </a:cubicBezTo>
                    <a:cubicBezTo>
                      <a:pt x="121" y="34"/>
                      <a:pt x="117" y="34"/>
                      <a:pt x="113" y="34"/>
                    </a:cubicBezTo>
                    <a:cubicBezTo>
                      <a:pt x="113" y="37"/>
                      <a:pt x="113" y="39"/>
                      <a:pt x="113" y="40"/>
                    </a:cubicBezTo>
                    <a:cubicBezTo>
                      <a:pt x="111" y="43"/>
                      <a:pt x="98" y="45"/>
                      <a:pt x="88" y="46"/>
                    </a:cubicBezTo>
                    <a:cubicBezTo>
                      <a:pt x="79" y="46"/>
                      <a:pt x="78" y="33"/>
                      <a:pt x="68" y="33"/>
                    </a:cubicBezTo>
                    <a:cubicBezTo>
                      <a:pt x="60" y="33"/>
                      <a:pt x="54" y="26"/>
                      <a:pt x="54" y="20"/>
                    </a:cubicBezTo>
                    <a:cubicBezTo>
                      <a:pt x="50" y="18"/>
                      <a:pt x="45" y="15"/>
                      <a:pt x="46" y="14"/>
                    </a:cubicBezTo>
                    <a:cubicBezTo>
                      <a:pt x="47" y="12"/>
                      <a:pt x="49" y="1"/>
                      <a:pt x="44" y="4"/>
                    </a:cubicBezTo>
                    <a:cubicBezTo>
                      <a:pt x="38" y="6"/>
                      <a:pt x="31" y="15"/>
                      <a:pt x="21" y="14"/>
                    </a:cubicBezTo>
                    <a:cubicBezTo>
                      <a:pt x="11" y="12"/>
                      <a:pt x="18" y="11"/>
                      <a:pt x="13" y="9"/>
                    </a:cubicBezTo>
                    <a:cubicBezTo>
                      <a:pt x="9" y="7"/>
                      <a:pt x="12" y="2"/>
                      <a:pt x="7" y="1"/>
                    </a:cubicBezTo>
                    <a:cubicBezTo>
                      <a:pt x="2" y="0"/>
                      <a:pt x="5" y="6"/>
                      <a:pt x="3" y="6"/>
                    </a:cubicBezTo>
                    <a:cubicBezTo>
                      <a:pt x="0" y="6"/>
                      <a:pt x="2" y="14"/>
                      <a:pt x="3" y="16"/>
                    </a:cubicBezTo>
                    <a:cubicBezTo>
                      <a:pt x="4" y="18"/>
                      <a:pt x="1" y="27"/>
                      <a:pt x="3" y="28"/>
                    </a:cubicBezTo>
                    <a:cubicBezTo>
                      <a:pt x="5" y="28"/>
                      <a:pt x="9" y="35"/>
                      <a:pt x="9" y="37"/>
                    </a:cubicBezTo>
                    <a:cubicBezTo>
                      <a:pt x="8" y="38"/>
                      <a:pt x="13" y="43"/>
                      <a:pt x="13" y="46"/>
                    </a:cubicBezTo>
                    <a:cubicBezTo>
                      <a:pt x="13" y="49"/>
                      <a:pt x="17" y="52"/>
                      <a:pt x="19" y="52"/>
                    </a:cubicBezTo>
                    <a:cubicBezTo>
                      <a:pt x="21" y="52"/>
                      <a:pt x="24" y="54"/>
                      <a:pt x="23" y="56"/>
                    </a:cubicBezTo>
                    <a:cubicBezTo>
                      <a:pt x="22" y="59"/>
                      <a:pt x="25" y="63"/>
                      <a:pt x="22" y="63"/>
                    </a:cubicBezTo>
                    <a:cubicBezTo>
                      <a:pt x="19" y="63"/>
                      <a:pt x="20" y="71"/>
                      <a:pt x="17" y="72"/>
                    </a:cubicBezTo>
                    <a:cubicBezTo>
                      <a:pt x="15" y="73"/>
                      <a:pt x="17" y="81"/>
                      <a:pt x="19" y="82"/>
                    </a:cubicBezTo>
                    <a:cubicBezTo>
                      <a:pt x="21" y="83"/>
                      <a:pt x="25" y="85"/>
                      <a:pt x="24" y="88"/>
                    </a:cubicBezTo>
                    <a:cubicBezTo>
                      <a:pt x="24" y="91"/>
                      <a:pt x="34" y="96"/>
                      <a:pt x="37" y="97"/>
                    </a:cubicBezTo>
                    <a:cubicBezTo>
                      <a:pt x="40" y="97"/>
                      <a:pt x="40" y="102"/>
                      <a:pt x="42" y="103"/>
                    </a:cubicBezTo>
                    <a:cubicBezTo>
                      <a:pt x="44" y="105"/>
                      <a:pt x="41" y="109"/>
                      <a:pt x="41" y="111"/>
                    </a:cubicBezTo>
                    <a:cubicBezTo>
                      <a:pt x="42" y="113"/>
                      <a:pt x="46" y="115"/>
                      <a:pt x="45" y="119"/>
                    </a:cubicBezTo>
                    <a:cubicBezTo>
                      <a:pt x="45" y="121"/>
                      <a:pt x="48" y="124"/>
                      <a:pt x="51" y="127"/>
                    </a:cubicBezTo>
                    <a:cubicBezTo>
                      <a:pt x="52" y="127"/>
                      <a:pt x="53" y="127"/>
                      <a:pt x="54" y="127"/>
                    </a:cubicBezTo>
                    <a:cubicBezTo>
                      <a:pt x="57" y="127"/>
                      <a:pt x="57" y="124"/>
                      <a:pt x="59" y="126"/>
                    </a:cubicBezTo>
                    <a:cubicBezTo>
                      <a:pt x="62" y="128"/>
                      <a:pt x="65" y="126"/>
                      <a:pt x="67" y="125"/>
                    </a:cubicBezTo>
                    <a:cubicBezTo>
                      <a:pt x="70" y="125"/>
                      <a:pt x="76" y="137"/>
                      <a:pt x="79" y="143"/>
                    </a:cubicBezTo>
                    <a:cubicBezTo>
                      <a:pt x="82" y="149"/>
                      <a:pt x="81" y="151"/>
                      <a:pt x="85" y="153"/>
                    </a:cubicBezTo>
                    <a:cubicBezTo>
                      <a:pt x="89" y="156"/>
                      <a:pt x="93" y="155"/>
                      <a:pt x="99" y="160"/>
                    </a:cubicBezTo>
                    <a:cubicBezTo>
                      <a:pt x="104" y="166"/>
                      <a:pt x="119" y="170"/>
                      <a:pt x="125" y="170"/>
                    </a:cubicBezTo>
                    <a:cubicBezTo>
                      <a:pt x="131" y="170"/>
                      <a:pt x="135" y="164"/>
                      <a:pt x="143" y="165"/>
                    </a:cubicBezTo>
                    <a:cubicBezTo>
                      <a:pt x="150" y="167"/>
                      <a:pt x="149" y="176"/>
                      <a:pt x="151" y="180"/>
                    </a:cubicBezTo>
                    <a:cubicBezTo>
                      <a:pt x="154" y="183"/>
                      <a:pt x="185" y="186"/>
                      <a:pt x="191" y="187"/>
                    </a:cubicBezTo>
                    <a:cubicBezTo>
                      <a:pt x="193" y="188"/>
                      <a:pt x="197" y="188"/>
                      <a:pt x="202" y="188"/>
                    </a:cubicBezTo>
                    <a:cubicBezTo>
                      <a:pt x="202" y="187"/>
                      <a:pt x="202" y="186"/>
                      <a:pt x="202" y="185"/>
                    </a:cubicBezTo>
                    <a:cubicBezTo>
                      <a:pt x="202" y="180"/>
                      <a:pt x="206" y="176"/>
                      <a:pt x="209" y="174"/>
                    </a:cubicBezTo>
                    <a:cubicBezTo>
                      <a:pt x="213" y="172"/>
                      <a:pt x="216" y="171"/>
                      <a:pt x="220" y="171"/>
                    </a:cubicBezTo>
                    <a:cubicBezTo>
                      <a:pt x="223" y="170"/>
                      <a:pt x="220" y="163"/>
                      <a:pt x="217" y="162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4" name="Freeform 155"/>
              <p:cNvSpPr>
                <a:spLocks noEditPoints="1"/>
              </p:cNvSpPr>
              <p:nvPr/>
            </p:nvSpPr>
            <p:spPr bwMode="auto">
              <a:xfrm>
                <a:off x="5356225" y="1914525"/>
                <a:ext cx="876300" cy="412750"/>
              </a:xfrm>
              <a:custGeom>
                <a:avLst/>
                <a:gdLst/>
                <a:ahLst/>
                <a:cxnLst>
                  <a:cxn ang="0">
                    <a:pos x="444" y="89"/>
                  </a:cxn>
                  <a:cxn ang="0">
                    <a:pos x="429" y="75"/>
                  </a:cxn>
                  <a:cxn ang="0">
                    <a:pos x="399" y="70"/>
                  </a:cxn>
                  <a:cxn ang="0">
                    <a:pos x="372" y="51"/>
                  </a:cxn>
                  <a:cxn ang="0">
                    <a:pos x="341" y="17"/>
                  </a:cxn>
                  <a:cxn ang="0">
                    <a:pos x="310" y="30"/>
                  </a:cxn>
                  <a:cxn ang="0">
                    <a:pos x="302" y="21"/>
                  </a:cxn>
                  <a:cxn ang="0">
                    <a:pos x="285" y="19"/>
                  </a:cxn>
                  <a:cxn ang="0">
                    <a:pos x="277" y="2"/>
                  </a:cxn>
                  <a:cxn ang="0">
                    <a:pos x="237" y="10"/>
                  </a:cxn>
                  <a:cxn ang="0">
                    <a:pos x="193" y="20"/>
                  </a:cxn>
                  <a:cxn ang="0">
                    <a:pos x="170" y="31"/>
                  </a:cxn>
                  <a:cxn ang="0">
                    <a:pos x="166" y="46"/>
                  </a:cxn>
                  <a:cxn ang="0">
                    <a:pos x="170" y="61"/>
                  </a:cxn>
                  <a:cxn ang="0">
                    <a:pos x="158" y="69"/>
                  </a:cxn>
                  <a:cxn ang="0">
                    <a:pos x="141" y="68"/>
                  </a:cxn>
                  <a:cxn ang="0">
                    <a:pos x="112" y="70"/>
                  </a:cxn>
                  <a:cxn ang="0">
                    <a:pos x="92" y="70"/>
                  </a:cxn>
                  <a:cxn ang="0">
                    <a:pos x="62" y="58"/>
                  </a:cxn>
                  <a:cxn ang="0">
                    <a:pos x="35" y="66"/>
                  </a:cxn>
                  <a:cxn ang="0">
                    <a:pos x="25" y="84"/>
                  </a:cxn>
                  <a:cxn ang="0">
                    <a:pos x="4" y="88"/>
                  </a:cxn>
                  <a:cxn ang="0">
                    <a:pos x="1" y="104"/>
                  </a:cxn>
                  <a:cxn ang="0">
                    <a:pos x="17" y="114"/>
                  </a:cxn>
                  <a:cxn ang="0">
                    <a:pos x="28" y="134"/>
                  </a:cxn>
                  <a:cxn ang="0">
                    <a:pos x="58" y="127"/>
                  </a:cxn>
                  <a:cxn ang="0">
                    <a:pos x="65" y="150"/>
                  </a:cxn>
                  <a:cxn ang="0">
                    <a:pos x="44" y="165"/>
                  </a:cxn>
                  <a:cxn ang="0">
                    <a:pos x="64" y="185"/>
                  </a:cxn>
                  <a:cxn ang="0">
                    <a:pos x="75" y="197"/>
                  </a:cxn>
                  <a:cxn ang="0">
                    <a:pos x="108" y="203"/>
                  </a:cxn>
                  <a:cxn ang="0">
                    <a:pos x="139" y="144"/>
                  </a:cxn>
                  <a:cxn ang="0">
                    <a:pos x="157" y="146"/>
                  </a:cxn>
                  <a:cxn ang="0">
                    <a:pos x="191" y="174"/>
                  </a:cxn>
                  <a:cxn ang="0">
                    <a:pos x="225" y="192"/>
                  </a:cxn>
                  <a:cxn ang="0">
                    <a:pos x="250" y="212"/>
                  </a:cxn>
                  <a:cxn ang="0">
                    <a:pos x="274" y="201"/>
                  </a:cxn>
                  <a:cxn ang="0">
                    <a:pos x="299" y="187"/>
                  </a:cxn>
                  <a:cxn ang="0">
                    <a:pos x="336" y="185"/>
                  </a:cxn>
                  <a:cxn ang="0">
                    <a:pos x="385" y="193"/>
                  </a:cxn>
                  <a:cxn ang="0">
                    <a:pos x="386" y="167"/>
                  </a:cxn>
                  <a:cxn ang="0">
                    <a:pos x="401" y="151"/>
                  </a:cxn>
                  <a:cxn ang="0">
                    <a:pos x="416" y="126"/>
                  </a:cxn>
                  <a:cxn ang="0">
                    <a:pos x="445" y="123"/>
                  </a:cxn>
                  <a:cxn ang="0">
                    <a:pos x="455" y="99"/>
                  </a:cxn>
                  <a:cxn ang="0">
                    <a:pos x="171" y="137"/>
                  </a:cxn>
                  <a:cxn ang="0">
                    <a:pos x="361" y="136"/>
                  </a:cxn>
                  <a:cxn ang="0">
                    <a:pos x="315" y="136"/>
                  </a:cxn>
                  <a:cxn ang="0">
                    <a:pos x="361" y="136"/>
                  </a:cxn>
                </a:cxnLst>
                <a:rect l="0" t="0" r="r" b="b"/>
                <a:pathLst>
                  <a:path w="459" h="216">
                    <a:moveTo>
                      <a:pt x="457" y="88"/>
                    </a:moveTo>
                    <a:cubicBezTo>
                      <a:pt x="456" y="86"/>
                      <a:pt x="454" y="87"/>
                      <a:pt x="453" y="88"/>
                    </a:cubicBezTo>
                    <a:cubicBezTo>
                      <a:pt x="451" y="89"/>
                      <a:pt x="446" y="89"/>
                      <a:pt x="444" y="89"/>
                    </a:cubicBezTo>
                    <a:cubicBezTo>
                      <a:pt x="442" y="89"/>
                      <a:pt x="438" y="87"/>
                      <a:pt x="438" y="85"/>
                    </a:cubicBezTo>
                    <a:cubicBezTo>
                      <a:pt x="438" y="83"/>
                      <a:pt x="438" y="80"/>
                      <a:pt x="436" y="80"/>
                    </a:cubicBezTo>
                    <a:cubicBezTo>
                      <a:pt x="434" y="80"/>
                      <a:pt x="431" y="79"/>
                      <a:pt x="429" y="75"/>
                    </a:cubicBezTo>
                    <a:cubicBezTo>
                      <a:pt x="427" y="70"/>
                      <a:pt x="424" y="70"/>
                      <a:pt x="421" y="69"/>
                    </a:cubicBezTo>
                    <a:cubicBezTo>
                      <a:pt x="419" y="67"/>
                      <a:pt x="413" y="71"/>
                      <a:pt x="410" y="72"/>
                    </a:cubicBezTo>
                    <a:cubicBezTo>
                      <a:pt x="407" y="73"/>
                      <a:pt x="403" y="71"/>
                      <a:pt x="399" y="70"/>
                    </a:cubicBezTo>
                    <a:cubicBezTo>
                      <a:pt x="396" y="69"/>
                      <a:pt x="394" y="63"/>
                      <a:pt x="390" y="64"/>
                    </a:cubicBezTo>
                    <a:cubicBezTo>
                      <a:pt x="387" y="65"/>
                      <a:pt x="386" y="71"/>
                      <a:pt x="384" y="71"/>
                    </a:cubicBezTo>
                    <a:cubicBezTo>
                      <a:pt x="381" y="71"/>
                      <a:pt x="377" y="58"/>
                      <a:pt x="372" y="51"/>
                    </a:cubicBezTo>
                    <a:cubicBezTo>
                      <a:pt x="367" y="44"/>
                      <a:pt x="359" y="29"/>
                      <a:pt x="351" y="26"/>
                    </a:cubicBezTo>
                    <a:cubicBezTo>
                      <a:pt x="344" y="24"/>
                      <a:pt x="346" y="20"/>
                      <a:pt x="348" y="18"/>
                    </a:cubicBezTo>
                    <a:cubicBezTo>
                      <a:pt x="350" y="16"/>
                      <a:pt x="344" y="15"/>
                      <a:pt x="341" y="17"/>
                    </a:cubicBezTo>
                    <a:cubicBezTo>
                      <a:pt x="338" y="19"/>
                      <a:pt x="334" y="22"/>
                      <a:pt x="330" y="23"/>
                    </a:cubicBezTo>
                    <a:cubicBezTo>
                      <a:pt x="327" y="24"/>
                      <a:pt x="322" y="29"/>
                      <a:pt x="318" y="28"/>
                    </a:cubicBezTo>
                    <a:cubicBezTo>
                      <a:pt x="314" y="27"/>
                      <a:pt x="313" y="33"/>
                      <a:pt x="310" y="30"/>
                    </a:cubicBezTo>
                    <a:cubicBezTo>
                      <a:pt x="307" y="27"/>
                      <a:pt x="314" y="25"/>
                      <a:pt x="314" y="23"/>
                    </a:cubicBezTo>
                    <a:cubicBezTo>
                      <a:pt x="314" y="20"/>
                      <a:pt x="309" y="23"/>
                      <a:pt x="308" y="22"/>
                    </a:cubicBezTo>
                    <a:cubicBezTo>
                      <a:pt x="306" y="20"/>
                      <a:pt x="302" y="19"/>
                      <a:pt x="302" y="21"/>
                    </a:cubicBezTo>
                    <a:cubicBezTo>
                      <a:pt x="302" y="23"/>
                      <a:pt x="299" y="22"/>
                      <a:pt x="299" y="20"/>
                    </a:cubicBezTo>
                    <a:cubicBezTo>
                      <a:pt x="299" y="19"/>
                      <a:pt x="297" y="15"/>
                      <a:pt x="295" y="18"/>
                    </a:cubicBezTo>
                    <a:cubicBezTo>
                      <a:pt x="293" y="20"/>
                      <a:pt x="286" y="21"/>
                      <a:pt x="285" y="19"/>
                    </a:cubicBezTo>
                    <a:cubicBezTo>
                      <a:pt x="283" y="18"/>
                      <a:pt x="286" y="17"/>
                      <a:pt x="286" y="15"/>
                    </a:cubicBezTo>
                    <a:cubicBezTo>
                      <a:pt x="286" y="12"/>
                      <a:pt x="283" y="9"/>
                      <a:pt x="284" y="7"/>
                    </a:cubicBezTo>
                    <a:cubicBezTo>
                      <a:pt x="284" y="4"/>
                      <a:pt x="279" y="1"/>
                      <a:pt x="277" y="2"/>
                    </a:cubicBezTo>
                    <a:cubicBezTo>
                      <a:pt x="274" y="3"/>
                      <a:pt x="271" y="2"/>
                      <a:pt x="268" y="1"/>
                    </a:cubicBezTo>
                    <a:cubicBezTo>
                      <a:pt x="265" y="0"/>
                      <a:pt x="254" y="2"/>
                      <a:pt x="254" y="4"/>
                    </a:cubicBezTo>
                    <a:cubicBezTo>
                      <a:pt x="253" y="7"/>
                      <a:pt x="240" y="9"/>
                      <a:pt x="237" y="10"/>
                    </a:cubicBezTo>
                    <a:cubicBezTo>
                      <a:pt x="235" y="11"/>
                      <a:pt x="225" y="12"/>
                      <a:pt x="221" y="13"/>
                    </a:cubicBezTo>
                    <a:cubicBezTo>
                      <a:pt x="218" y="13"/>
                      <a:pt x="214" y="16"/>
                      <a:pt x="210" y="16"/>
                    </a:cubicBezTo>
                    <a:cubicBezTo>
                      <a:pt x="205" y="16"/>
                      <a:pt x="197" y="17"/>
                      <a:pt x="193" y="20"/>
                    </a:cubicBezTo>
                    <a:cubicBezTo>
                      <a:pt x="189" y="23"/>
                      <a:pt x="182" y="20"/>
                      <a:pt x="179" y="21"/>
                    </a:cubicBezTo>
                    <a:cubicBezTo>
                      <a:pt x="176" y="22"/>
                      <a:pt x="171" y="21"/>
                      <a:pt x="170" y="22"/>
                    </a:cubicBezTo>
                    <a:cubicBezTo>
                      <a:pt x="168" y="23"/>
                      <a:pt x="169" y="29"/>
                      <a:pt x="170" y="31"/>
                    </a:cubicBezTo>
                    <a:cubicBezTo>
                      <a:pt x="172" y="34"/>
                      <a:pt x="180" y="35"/>
                      <a:pt x="180" y="36"/>
                    </a:cubicBezTo>
                    <a:cubicBezTo>
                      <a:pt x="181" y="38"/>
                      <a:pt x="172" y="38"/>
                      <a:pt x="168" y="38"/>
                    </a:cubicBezTo>
                    <a:cubicBezTo>
                      <a:pt x="164" y="39"/>
                      <a:pt x="165" y="44"/>
                      <a:pt x="166" y="46"/>
                    </a:cubicBezTo>
                    <a:cubicBezTo>
                      <a:pt x="167" y="49"/>
                      <a:pt x="162" y="51"/>
                      <a:pt x="159" y="52"/>
                    </a:cubicBezTo>
                    <a:cubicBezTo>
                      <a:pt x="156" y="53"/>
                      <a:pt x="159" y="58"/>
                      <a:pt x="162" y="58"/>
                    </a:cubicBezTo>
                    <a:cubicBezTo>
                      <a:pt x="165" y="58"/>
                      <a:pt x="168" y="61"/>
                      <a:pt x="170" y="61"/>
                    </a:cubicBezTo>
                    <a:cubicBezTo>
                      <a:pt x="173" y="61"/>
                      <a:pt x="173" y="66"/>
                      <a:pt x="173" y="69"/>
                    </a:cubicBezTo>
                    <a:cubicBezTo>
                      <a:pt x="173" y="72"/>
                      <a:pt x="170" y="73"/>
                      <a:pt x="166" y="73"/>
                    </a:cubicBezTo>
                    <a:cubicBezTo>
                      <a:pt x="162" y="73"/>
                      <a:pt x="160" y="70"/>
                      <a:pt x="158" y="69"/>
                    </a:cubicBezTo>
                    <a:cubicBezTo>
                      <a:pt x="155" y="69"/>
                      <a:pt x="156" y="74"/>
                      <a:pt x="154" y="75"/>
                    </a:cubicBezTo>
                    <a:cubicBezTo>
                      <a:pt x="152" y="76"/>
                      <a:pt x="151" y="71"/>
                      <a:pt x="148" y="71"/>
                    </a:cubicBezTo>
                    <a:cubicBezTo>
                      <a:pt x="145" y="71"/>
                      <a:pt x="142" y="71"/>
                      <a:pt x="141" y="68"/>
                    </a:cubicBezTo>
                    <a:cubicBezTo>
                      <a:pt x="140" y="65"/>
                      <a:pt x="133" y="64"/>
                      <a:pt x="130" y="67"/>
                    </a:cubicBezTo>
                    <a:cubicBezTo>
                      <a:pt x="127" y="70"/>
                      <a:pt x="126" y="69"/>
                      <a:pt x="123" y="67"/>
                    </a:cubicBezTo>
                    <a:cubicBezTo>
                      <a:pt x="121" y="65"/>
                      <a:pt x="113" y="68"/>
                      <a:pt x="112" y="70"/>
                    </a:cubicBezTo>
                    <a:cubicBezTo>
                      <a:pt x="111" y="73"/>
                      <a:pt x="106" y="74"/>
                      <a:pt x="102" y="71"/>
                    </a:cubicBezTo>
                    <a:cubicBezTo>
                      <a:pt x="98" y="69"/>
                      <a:pt x="95" y="68"/>
                      <a:pt x="95" y="71"/>
                    </a:cubicBezTo>
                    <a:cubicBezTo>
                      <a:pt x="95" y="75"/>
                      <a:pt x="92" y="72"/>
                      <a:pt x="92" y="70"/>
                    </a:cubicBezTo>
                    <a:cubicBezTo>
                      <a:pt x="92" y="68"/>
                      <a:pt x="86" y="64"/>
                      <a:pt x="83" y="62"/>
                    </a:cubicBezTo>
                    <a:cubicBezTo>
                      <a:pt x="80" y="60"/>
                      <a:pt x="70" y="60"/>
                      <a:pt x="70" y="58"/>
                    </a:cubicBezTo>
                    <a:cubicBezTo>
                      <a:pt x="69" y="56"/>
                      <a:pt x="63" y="54"/>
                      <a:pt x="62" y="58"/>
                    </a:cubicBezTo>
                    <a:cubicBezTo>
                      <a:pt x="60" y="61"/>
                      <a:pt x="58" y="59"/>
                      <a:pt x="56" y="58"/>
                    </a:cubicBezTo>
                    <a:cubicBezTo>
                      <a:pt x="54" y="57"/>
                      <a:pt x="49" y="59"/>
                      <a:pt x="47" y="60"/>
                    </a:cubicBezTo>
                    <a:cubicBezTo>
                      <a:pt x="45" y="61"/>
                      <a:pt x="39" y="66"/>
                      <a:pt x="35" y="66"/>
                    </a:cubicBezTo>
                    <a:cubicBezTo>
                      <a:pt x="32" y="66"/>
                      <a:pt x="34" y="70"/>
                      <a:pt x="29" y="71"/>
                    </a:cubicBezTo>
                    <a:cubicBezTo>
                      <a:pt x="25" y="72"/>
                      <a:pt x="26" y="75"/>
                      <a:pt x="26" y="77"/>
                    </a:cubicBezTo>
                    <a:cubicBezTo>
                      <a:pt x="27" y="79"/>
                      <a:pt x="29" y="83"/>
                      <a:pt x="25" y="84"/>
                    </a:cubicBezTo>
                    <a:cubicBezTo>
                      <a:pt x="21" y="86"/>
                      <a:pt x="20" y="79"/>
                      <a:pt x="16" y="77"/>
                    </a:cubicBezTo>
                    <a:cubicBezTo>
                      <a:pt x="13" y="74"/>
                      <a:pt x="10" y="77"/>
                      <a:pt x="10" y="81"/>
                    </a:cubicBezTo>
                    <a:cubicBezTo>
                      <a:pt x="10" y="84"/>
                      <a:pt x="6" y="84"/>
                      <a:pt x="4" y="88"/>
                    </a:cubicBezTo>
                    <a:cubicBezTo>
                      <a:pt x="2" y="91"/>
                      <a:pt x="7" y="92"/>
                      <a:pt x="7" y="93"/>
                    </a:cubicBezTo>
                    <a:cubicBezTo>
                      <a:pt x="7" y="95"/>
                      <a:pt x="4" y="96"/>
                      <a:pt x="3" y="97"/>
                    </a:cubicBezTo>
                    <a:cubicBezTo>
                      <a:pt x="2" y="97"/>
                      <a:pt x="0" y="102"/>
                      <a:pt x="1" y="104"/>
                    </a:cubicBezTo>
                    <a:cubicBezTo>
                      <a:pt x="2" y="105"/>
                      <a:pt x="8" y="105"/>
                      <a:pt x="7" y="108"/>
                    </a:cubicBezTo>
                    <a:cubicBezTo>
                      <a:pt x="7" y="112"/>
                      <a:pt x="6" y="115"/>
                      <a:pt x="9" y="114"/>
                    </a:cubicBezTo>
                    <a:cubicBezTo>
                      <a:pt x="12" y="113"/>
                      <a:pt x="15" y="114"/>
                      <a:pt x="17" y="114"/>
                    </a:cubicBezTo>
                    <a:cubicBezTo>
                      <a:pt x="19" y="114"/>
                      <a:pt x="21" y="118"/>
                      <a:pt x="24" y="122"/>
                    </a:cubicBezTo>
                    <a:cubicBezTo>
                      <a:pt x="28" y="126"/>
                      <a:pt x="29" y="128"/>
                      <a:pt x="26" y="129"/>
                    </a:cubicBezTo>
                    <a:cubicBezTo>
                      <a:pt x="22" y="130"/>
                      <a:pt x="24" y="132"/>
                      <a:pt x="28" y="134"/>
                    </a:cubicBezTo>
                    <a:cubicBezTo>
                      <a:pt x="30" y="134"/>
                      <a:pt x="31" y="135"/>
                      <a:pt x="32" y="136"/>
                    </a:cubicBezTo>
                    <a:cubicBezTo>
                      <a:pt x="33" y="135"/>
                      <a:pt x="33" y="135"/>
                      <a:pt x="34" y="134"/>
                    </a:cubicBezTo>
                    <a:cubicBezTo>
                      <a:pt x="40" y="129"/>
                      <a:pt x="50" y="125"/>
                      <a:pt x="58" y="127"/>
                    </a:cubicBezTo>
                    <a:cubicBezTo>
                      <a:pt x="65" y="129"/>
                      <a:pt x="72" y="125"/>
                      <a:pt x="75" y="130"/>
                    </a:cubicBezTo>
                    <a:cubicBezTo>
                      <a:pt x="78" y="135"/>
                      <a:pt x="75" y="143"/>
                      <a:pt x="76" y="147"/>
                    </a:cubicBezTo>
                    <a:cubicBezTo>
                      <a:pt x="78" y="150"/>
                      <a:pt x="70" y="150"/>
                      <a:pt x="65" y="150"/>
                    </a:cubicBezTo>
                    <a:cubicBezTo>
                      <a:pt x="60" y="149"/>
                      <a:pt x="50" y="152"/>
                      <a:pt x="51" y="155"/>
                    </a:cubicBezTo>
                    <a:cubicBezTo>
                      <a:pt x="53" y="158"/>
                      <a:pt x="56" y="165"/>
                      <a:pt x="50" y="161"/>
                    </a:cubicBezTo>
                    <a:cubicBezTo>
                      <a:pt x="43" y="157"/>
                      <a:pt x="40" y="165"/>
                      <a:pt x="44" y="165"/>
                    </a:cubicBezTo>
                    <a:cubicBezTo>
                      <a:pt x="48" y="165"/>
                      <a:pt x="53" y="169"/>
                      <a:pt x="53" y="172"/>
                    </a:cubicBezTo>
                    <a:cubicBezTo>
                      <a:pt x="53" y="175"/>
                      <a:pt x="53" y="182"/>
                      <a:pt x="56" y="181"/>
                    </a:cubicBezTo>
                    <a:cubicBezTo>
                      <a:pt x="60" y="180"/>
                      <a:pt x="60" y="186"/>
                      <a:pt x="64" y="185"/>
                    </a:cubicBezTo>
                    <a:cubicBezTo>
                      <a:pt x="69" y="185"/>
                      <a:pt x="73" y="187"/>
                      <a:pt x="70" y="191"/>
                    </a:cubicBezTo>
                    <a:cubicBezTo>
                      <a:pt x="66" y="195"/>
                      <a:pt x="72" y="207"/>
                      <a:pt x="73" y="205"/>
                    </a:cubicBezTo>
                    <a:cubicBezTo>
                      <a:pt x="74" y="203"/>
                      <a:pt x="73" y="199"/>
                      <a:pt x="75" y="197"/>
                    </a:cubicBezTo>
                    <a:cubicBezTo>
                      <a:pt x="72" y="191"/>
                      <a:pt x="83" y="191"/>
                      <a:pt x="86" y="191"/>
                    </a:cubicBezTo>
                    <a:cubicBezTo>
                      <a:pt x="90" y="191"/>
                      <a:pt x="96" y="196"/>
                      <a:pt x="100" y="201"/>
                    </a:cubicBezTo>
                    <a:cubicBezTo>
                      <a:pt x="104" y="207"/>
                      <a:pt x="108" y="203"/>
                      <a:pt x="108" y="203"/>
                    </a:cubicBezTo>
                    <a:cubicBezTo>
                      <a:pt x="110" y="153"/>
                      <a:pt x="110" y="153"/>
                      <a:pt x="110" y="153"/>
                    </a:cubicBezTo>
                    <a:cubicBezTo>
                      <a:pt x="138" y="146"/>
                      <a:pt x="138" y="146"/>
                      <a:pt x="138" y="146"/>
                    </a:cubicBezTo>
                    <a:cubicBezTo>
                      <a:pt x="138" y="145"/>
                      <a:pt x="139" y="144"/>
                      <a:pt x="139" y="144"/>
                    </a:cubicBezTo>
                    <a:cubicBezTo>
                      <a:pt x="143" y="139"/>
                      <a:pt x="148" y="143"/>
                      <a:pt x="149" y="144"/>
                    </a:cubicBezTo>
                    <a:cubicBezTo>
                      <a:pt x="151" y="145"/>
                      <a:pt x="150" y="139"/>
                      <a:pt x="154" y="139"/>
                    </a:cubicBezTo>
                    <a:cubicBezTo>
                      <a:pt x="158" y="139"/>
                      <a:pt x="154" y="146"/>
                      <a:pt x="157" y="146"/>
                    </a:cubicBezTo>
                    <a:cubicBezTo>
                      <a:pt x="159" y="146"/>
                      <a:pt x="164" y="154"/>
                      <a:pt x="163" y="160"/>
                    </a:cubicBezTo>
                    <a:cubicBezTo>
                      <a:pt x="167" y="164"/>
                      <a:pt x="175" y="173"/>
                      <a:pt x="176" y="175"/>
                    </a:cubicBezTo>
                    <a:cubicBezTo>
                      <a:pt x="177" y="177"/>
                      <a:pt x="188" y="173"/>
                      <a:pt x="191" y="174"/>
                    </a:cubicBezTo>
                    <a:cubicBezTo>
                      <a:pt x="193" y="175"/>
                      <a:pt x="210" y="175"/>
                      <a:pt x="213" y="175"/>
                    </a:cubicBezTo>
                    <a:cubicBezTo>
                      <a:pt x="216" y="175"/>
                      <a:pt x="219" y="181"/>
                      <a:pt x="222" y="181"/>
                    </a:cubicBezTo>
                    <a:cubicBezTo>
                      <a:pt x="226" y="182"/>
                      <a:pt x="224" y="188"/>
                      <a:pt x="225" y="192"/>
                    </a:cubicBezTo>
                    <a:cubicBezTo>
                      <a:pt x="225" y="196"/>
                      <a:pt x="231" y="200"/>
                      <a:pt x="231" y="204"/>
                    </a:cubicBezTo>
                    <a:cubicBezTo>
                      <a:pt x="232" y="207"/>
                      <a:pt x="237" y="205"/>
                      <a:pt x="241" y="206"/>
                    </a:cubicBezTo>
                    <a:cubicBezTo>
                      <a:pt x="244" y="207"/>
                      <a:pt x="250" y="209"/>
                      <a:pt x="250" y="212"/>
                    </a:cubicBezTo>
                    <a:cubicBezTo>
                      <a:pt x="251" y="216"/>
                      <a:pt x="255" y="213"/>
                      <a:pt x="256" y="210"/>
                    </a:cubicBezTo>
                    <a:cubicBezTo>
                      <a:pt x="256" y="208"/>
                      <a:pt x="260" y="204"/>
                      <a:pt x="267" y="201"/>
                    </a:cubicBezTo>
                    <a:cubicBezTo>
                      <a:pt x="270" y="200"/>
                      <a:pt x="272" y="200"/>
                      <a:pt x="274" y="201"/>
                    </a:cubicBezTo>
                    <a:cubicBezTo>
                      <a:pt x="275" y="198"/>
                      <a:pt x="276" y="195"/>
                      <a:pt x="277" y="195"/>
                    </a:cubicBezTo>
                    <a:cubicBezTo>
                      <a:pt x="279" y="194"/>
                      <a:pt x="284" y="190"/>
                      <a:pt x="284" y="187"/>
                    </a:cubicBezTo>
                    <a:cubicBezTo>
                      <a:pt x="284" y="184"/>
                      <a:pt x="293" y="184"/>
                      <a:pt x="299" y="187"/>
                    </a:cubicBezTo>
                    <a:cubicBezTo>
                      <a:pt x="305" y="190"/>
                      <a:pt x="309" y="190"/>
                      <a:pt x="309" y="185"/>
                    </a:cubicBezTo>
                    <a:cubicBezTo>
                      <a:pt x="310" y="180"/>
                      <a:pt x="318" y="179"/>
                      <a:pt x="321" y="180"/>
                    </a:cubicBezTo>
                    <a:cubicBezTo>
                      <a:pt x="324" y="182"/>
                      <a:pt x="332" y="186"/>
                      <a:pt x="336" y="185"/>
                    </a:cubicBezTo>
                    <a:cubicBezTo>
                      <a:pt x="340" y="183"/>
                      <a:pt x="360" y="185"/>
                      <a:pt x="365" y="186"/>
                    </a:cubicBezTo>
                    <a:cubicBezTo>
                      <a:pt x="370" y="188"/>
                      <a:pt x="371" y="184"/>
                      <a:pt x="376" y="189"/>
                    </a:cubicBezTo>
                    <a:cubicBezTo>
                      <a:pt x="379" y="193"/>
                      <a:pt x="381" y="190"/>
                      <a:pt x="385" y="193"/>
                    </a:cubicBezTo>
                    <a:cubicBezTo>
                      <a:pt x="385" y="192"/>
                      <a:pt x="385" y="190"/>
                      <a:pt x="385" y="188"/>
                    </a:cubicBezTo>
                    <a:cubicBezTo>
                      <a:pt x="385" y="185"/>
                      <a:pt x="390" y="182"/>
                      <a:pt x="391" y="180"/>
                    </a:cubicBezTo>
                    <a:cubicBezTo>
                      <a:pt x="392" y="177"/>
                      <a:pt x="386" y="170"/>
                      <a:pt x="386" y="167"/>
                    </a:cubicBezTo>
                    <a:cubicBezTo>
                      <a:pt x="386" y="165"/>
                      <a:pt x="386" y="159"/>
                      <a:pt x="384" y="158"/>
                    </a:cubicBezTo>
                    <a:cubicBezTo>
                      <a:pt x="381" y="156"/>
                      <a:pt x="389" y="153"/>
                      <a:pt x="390" y="153"/>
                    </a:cubicBezTo>
                    <a:cubicBezTo>
                      <a:pt x="394" y="153"/>
                      <a:pt x="399" y="149"/>
                      <a:pt x="401" y="151"/>
                    </a:cubicBezTo>
                    <a:cubicBezTo>
                      <a:pt x="403" y="153"/>
                      <a:pt x="406" y="153"/>
                      <a:pt x="409" y="153"/>
                    </a:cubicBezTo>
                    <a:cubicBezTo>
                      <a:pt x="412" y="153"/>
                      <a:pt x="411" y="149"/>
                      <a:pt x="409" y="148"/>
                    </a:cubicBezTo>
                    <a:cubicBezTo>
                      <a:pt x="407" y="146"/>
                      <a:pt x="415" y="131"/>
                      <a:pt x="416" y="126"/>
                    </a:cubicBezTo>
                    <a:cubicBezTo>
                      <a:pt x="417" y="121"/>
                      <a:pt x="420" y="126"/>
                      <a:pt x="424" y="126"/>
                    </a:cubicBezTo>
                    <a:cubicBezTo>
                      <a:pt x="427" y="127"/>
                      <a:pt x="432" y="126"/>
                      <a:pt x="434" y="127"/>
                    </a:cubicBezTo>
                    <a:cubicBezTo>
                      <a:pt x="436" y="128"/>
                      <a:pt x="443" y="126"/>
                      <a:pt x="445" y="123"/>
                    </a:cubicBezTo>
                    <a:cubicBezTo>
                      <a:pt x="446" y="121"/>
                      <a:pt x="443" y="120"/>
                      <a:pt x="443" y="114"/>
                    </a:cubicBezTo>
                    <a:cubicBezTo>
                      <a:pt x="443" y="108"/>
                      <a:pt x="447" y="106"/>
                      <a:pt x="450" y="106"/>
                    </a:cubicBezTo>
                    <a:cubicBezTo>
                      <a:pt x="454" y="106"/>
                      <a:pt x="455" y="102"/>
                      <a:pt x="455" y="99"/>
                    </a:cubicBezTo>
                    <a:cubicBezTo>
                      <a:pt x="455" y="97"/>
                      <a:pt x="458" y="95"/>
                      <a:pt x="459" y="92"/>
                    </a:cubicBezTo>
                    <a:cubicBezTo>
                      <a:pt x="458" y="91"/>
                      <a:pt x="457" y="89"/>
                      <a:pt x="457" y="88"/>
                    </a:cubicBezTo>
                    <a:close/>
                    <a:moveTo>
                      <a:pt x="171" y="137"/>
                    </a:moveTo>
                    <a:cubicBezTo>
                      <a:pt x="170" y="139"/>
                      <a:pt x="157" y="135"/>
                      <a:pt x="156" y="132"/>
                    </a:cubicBezTo>
                    <a:cubicBezTo>
                      <a:pt x="155" y="130"/>
                      <a:pt x="174" y="133"/>
                      <a:pt x="171" y="137"/>
                    </a:cubicBezTo>
                    <a:close/>
                    <a:moveTo>
                      <a:pt x="361" y="136"/>
                    </a:moveTo>
                    <a:cubicBezTo>
                      <a:pt x="351" y="136"/>
                      <a:pt x="331" y="131"/>
                      <a:pt x="322" y="140"/>
                    </a:cubicBezTo>
                    <a:cubicBezTo>
                      <a:pt x="314" y="149"/>
                      <a:pt x="320" y="154"/>
                      <a:pt x="316" y="154"/>
                    </a:cubicBezTo>
                    <a:cubicBezTo>
                      <a:pt x="312" y="155"/>
                      <a:pt x="310" y="141"/>
                      <a:pt x="315" y="136"/>
                    </a:cubicBezTo>
                    <a:cubicBezTo>
                      <a:pt x="320" y="131"/>
                      <a:pt x="335" y="129"/>
                      <a:pt x="344" y="132"/>
                    </a:cubicBezTo>
                    <a:cubicBezTo>
                      <a:pt x="353" y="134"/>
                      <a:pt x="370" y="130"/>
                      <a:pt x="372" y="130"/>
                    </a:cubicBezTo>
                    <a:cubicBezTo>
                      <a:pt x="375" y="131"/>
                      <a:pt x="370" y="136"/>
                      <a:pt x="361" y="136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5" name="Freeform 156"/>
              <p:cNvSpPr>
                <a:spLocks noEditPoints="1"/>
              </p:cNvSpPr>
              <p:nvPr/>
            </p:nvSpPr>
            <p:spPr bwMode="auto">
              <a:xfrm>
                <a:off x="4778375" y="898525"/>
                <a:ext cx="3681413" cy="1411288"/>
              </a:xfrm>
              <a:custGeom>
                <a:avLst/>
                <a:gdLst/>
                <a:ahLst/>
                <a:cxnLst>
                  <a:cxn ang="0">
                    <a:pos x="814" y="12"/>
                  </a:cxn>
                  <a:cxn ang="0">
                    <a:pos x="840" y="45"/>
                  </a:cxn>
                  <a:cxn ang="0">
                    <a:pos x="912" y="61"/>
                  </a:cxn>
                  <a:cxn ang="0">
                    <a:pos x="822" y="28"/>
                  </a:cxn>
                  <a:cxn ang="0">
                    <a:pos x="1331" y="168"/>
                  </a:cxn>
                  <a:cxn ang="0">
                    <a:pos x="1358" y="198"/>
                  </a:cxn>
                  <a:cxn ang="0">
                    <a:pos x="1388" y="664"/>
                  </a:cxn>
                  <a:cxn ang="0">
                    <a:pos x="355" y="25"/>
                  </a:cxn>
                  <a:cxn ang="0">
                    <a:pos x="1886" y="330"/>
                  </a:cxn>
                  <a:cxn ang="0">
                    <a:pos x="1698" y="277"/>
                  </a:cxn>
                  <a:cxn ang="0">
                    <a:pos x="1580" y="268"/>
                  </a:cxn>
                  <a:cxn ang="0">
                    <a:pos x="1412" y="221"/>
                  </a:cxn>
                  <a:cxn ang="0">
                    <a:pos x="1319" y="241"/>
                  </a:cxn>
                  <a:cxn ang="0">
                    <a:pos x="1224" y="204"/>
                  </a:cxn>
                  <a:cxn ang="0">
                    <a:pos x="1101" y="196"/>
                  </a:cxn>
                  <a:cxn ang="0">
                    <a:pos x="989" y="193"/>
                  </a:cxn>
                  <a:cxn ang="0">
                    <a:pos x="1007" y="122"/>
                  </a:cxn>
                  <a:cxn ang="0">
                    <a:pos x="909" y="126"/>
                  </a:cxn>
                  <a:cxn ang="0">
                    <a:pos x="800" y="148"/>
                  </a:cxn>
                  <a:cxn ang="0">
                    <a:pos x="764" y="190"/>
                  </a:cxn>
                  <a:cxn ang="0">
                    <a:pos x="667" y="228"/>
                  </a:cxn>
                  <a:cxn ang="0">
                    <a:pos x="623" y="257"/>
                  </a:cxn>
                  <a:cxn ang="0">
                    <a:pos x="630" y="312"/>
                  </a:cxn>
                  <a:cxn ang="0">
                    <a:pos x="603" y="320"/>
                  </a:cxn>
                  <a:cxn ang="0">
                    <a:pos x="557" y="231"/>
                  </a:cxn>
                  <a:cxn ang="0">
                    <a:pos x="468" y="273"/>
                  </a:cxn>
                  <a:cxn ang="0">
                    <a:pos x="384" y="305"/>
                  </a:cxn>
                  <a:cxn ang="0">
                    <a:pos x="307" y="312"/>
                  </a:cxn>
                  <a:cxn ang="0">
                    <a:pos x="230" y="353"/>
                  </a:cxn>
                  <a:cxn ang="0">
                    <a:pos x="170" y="355"/>
                  </a:cxn>
                  <a:cxn ang="0">
                    <a:pos x="201" y="292"/>
                  </a:cxn>
                  <a:cxn ang="0">
                    <a:pos x="100" y="296"/>
                  </a:cxn>
                  <a:cxn ang="0">
                    <a:pos x="133" y="407"/>
                  </a:cxn>
                  <a:cxn ang="0">
                    <a:pos x="89" y="497"/>
                  </a:cxn>
                  <a:cxn ang="0">
                    <a:pos x="134" y="574"/>
                  </a:cxn>
                  <a:cxn ang="0">
                    <a:pos x="223" y="617"/>
                  </a:cxn>
                  <a:cxn ang="0">
                    <a:pos x="193" y="682"/>
                  </a:cxn>
                  <a:cxn ang="0">
                    <a:pos x="326" y="731"/>
                  </a:cxn>
                  <a:cxn ang="0">
                    <a:pos x="312" y="613"/>
                  </a:cxn>
                  <a:cxn ang="0">
                    <a:pos x="425" y="599"/>
                  </a:cxn>
                  <a:cxn ang="0">
                    <a:pos x="472" y="554"/>
                  </a:cxn>
                  <a:cxn ang="0">
                    <a:pos x="610" y="554"/>
                  </a:cxn>
                  <a:cxn ang="0">
                    <a:pos x="738" y="612"/>
                  </a:cxn>
                  <a:cxn ang="0">
                    <a:pos x="849" y="616"/>
                  </a:cxn>
                  <a:cxn ang="0">
                    <a:pos x="939" y="614"/>
                  </a:cxn>
                  <a:cxn ang="0">
                    <a:pos x="1099" y="622"/>
                  </a:cxn>
                  <a:cxn ang="0">
                    <a:pos x="1210" y="615"/>
                  </a:cxn>
                  <a:cxn ang="0">
                    <a:pos x="1251" y="689"/>
                  </a:cxn>
                  <a:cxn ang="0">
                    <a:pos x="1365" y="573"/>
                  </a:cxn>
                  <a:cxn ang="0">
                    <a:pos x="1310" y="530"/>
                  </a:cxn>
                  <a:cxn ang="0">
                    <a:pos x="1484" y="473"/>
                  </a:cxn>
                  <a:cxn ang="0">
                    <a:pos x="1584" y="440"/>
                  </a:cxn>
                  <a:cxn ang="0">
                    <a:pos x="1544" y="494"/>
                  </a:cxn>
                  <a:cxn ang="0">
                    <a:pos x="1607" y="521"/>
                  </a:cxn>
                  <a:cxn ang="0">
                    <a:pos x="1697" y="458"/>
                  </a:cxn>
                  <a:cxn ang="0">
                    <a:pos x="1766" y="373"/>
                  </a:cxn>
                  <a:cxn ang="0">
                    <a:pos x="1875" y="379"/>
                  </a:cxn>
                  <a:cxn ang="0">
                    <a:pos x="993" y="567"/>
                  </a:cxn>
                  <a:cxn ang="0">
                    <a:pos x="386" y="247"/>
                  </a:cxn>
                  <a:cxn ang="0">
                    <a:pos x="485" y="133"/>
                  </a:cxn>
                  <a:cxn ang="0">
                    <a:pos x="415" y="39"/>
                  </a:cxn>
                  <a:cxn ang="0">
                    <a:pos x="464" y="16"/>
                  </a:cxn>
                </a:cxnLst>
                <a:rect l="0" t="0" r="r" b="b"/>
                <a:pathLst>
                  <a:path w="1926" h="739">
                    <a:moveTo>
                      <a:pt x="29" y="534"/>
                    </a:moveTo>
                    <a:cubicBezTo>
                      <a:pt x="28" y="535"/>
                      <a:pt x="24" y="534"/>
                      <a:pt x="23" y="532"/>
                    </a:cubicBezTo>
                    <a:cubicBezTo>
                      <a:pt x="22" y="530"/>
                      <a:pt x="18" y="531"/>
                      <a:pt x="16" y="531"/>
                    </a:cubicBezTo>
                    <a:cubicBezTo>
                      <a:pt x="16" y="532"/>
                      <a:pt x="17" y="532"/>
                      <a:pt x="18" y="533"/>
                    </a:cubicBezTo>
                    <a:cubicBezTo>
                      <a:pt x="19" y="536"/>
                      <a:pt x="12" y="536"/>
                      <a:pt x="14" y="539"/>
                    </a:cubicBezTo>
                    <a:cubicBezTo>
                      <a:pt x="16" y="542"/>
                      <a:pt x="9" y="542"/>
                      <a:pt x="9" y="539"/>
                    </a:cubicBezTo>
                    <a:cubicBezTo>
                      <a:pt x="9" y="536"/>
                      <a:pt x="1" y="537"/>
                      <a:pt x="1" y="540"/>
                    </a:cubicBezTo>
                    <a:cubicBezTo>
                      <a:pt x="1" y="540"/>
                      <a:pt x="1" y="541"/>
                      <a:pt x="0" y="542"/>
                    </a:cubicBezTo>
                    <a:cubicBezTo>
                      <a:pt x="2" y="543"/>
                      <a:pt x="5" y="544"/>
                      <a:pt x="6" y="544"/>
                    </a:cubicBezTo>
                    <a:cubicBezTo>
                      <a:pt x="7" y="545"/>
                      <a:pt x="27" y="547"/>
                      <a:pt x="35" y="545"/>
                    </a:cubicBezTo>
                    <a:cubicBezTo>
                      <a:pt x="35" y="544"/>
                      <a:pt x="36" y="540"/>
                      <a:pt x="36" y="538"/>
                    </a:cubicBezTo>
                    <a:cubicBezTo>
                      <a:pt x="36" y="536"/>
                      <a:pt x="31" y="534"/>
                      <a:pt x="29" y="534"/>
                    </a:cubicBezTo>
                    <a:close/>
                    <a:moveTo>
                      <a:pt x="814" y="12"/>
                    </a:moveTo>
                    <a:cubicBezTo>
                      <a:pt x="815" y="7"/>
                      <a:pt x="793" y="9"/>
                      <a:pt x="799" y="14"/>
                    </a:cubicBezTo>
                    <a:cubicBezTo>
                      <a:pt x="801" y="16"/>
                      <a:pt x="812" y="17"/>
                      <a:pt x="814" y="12"/>
                    </a:cubicBezTo>
                    <a:close/>
                    <a:moveTo>
                      <a:pt x="512" y="21"/>
                    </a:moveTo>
                    <a:cubicBezTo>
                      <a:pt x="524" y="20"/>
                      <a:pt x="524" y="13"/>
                      <a:pt x="517" y="11"/>
                    </a:cubicBezTo>
                    <a:cubicBezTo>
                      <a:pt x="511" y="10"/>
                      <a:pt x="510" y="15"/>
                      <a:pt x="506" y="15"/>
                    </a:cubicBezTo>
                    <a:cubicBezTo>
                      <a:pt x="503" y="15"/>
                      <a:pt x="490" y="17"/>
                      <a:pt x="493" y="20"/>
                    </a:cubicBezTo>
                    <a:cubicBezTo>
                      <a:pt x="496" y="23"/>
                      <a:pt x="505" y="22"/>
                      <a:pt x="512" y="21"/>
                    </a:cubicBezTo>
                    <a:close/>
                    <a:moveTo>
                      <a:pt x="840" y="45"/>
                    </a:moveTo>
                    <a:cubicBezTo>
                      <a:pt x="840" y="49"/>
                      <a:pt x="829" y="53"/>
                      <a:pt x="832" y="55"/>
                    </a:cubicBezTo>
                    <a:cubicBezTo>
                      <a:pt x="835" y="58"/>
                      <a:pt x="837" y="57"/>
                      <a:pt x="841" y="58"/>
                    </a:cubicBezTo>
                    <a:cubicBezTo>
                      <a:pt x="844" y="58"/>
                      <a:pt x="846" y="67"/>
                      <a:pt x="852" y="65"/>
                    </a:cubicBezTo>
                    <a:cubicBezTo>
                      <a:pt x="858" y="64"/>
                      <a:pt x="874" y="72"/>
                      <a:pt x="884" y="72"/>
                    </a:cubicBezTo>
                    <a:cubicBezTo>
                      <a:pt x="893" y="72"/>
                      <a:pt x="894" y="64"/>
                      <a:pt x="891" y="64"/>
                    </a:cubicBezTo>
                    <a:cubicBezTo>
                      <a:pt x="888" y="63"/>
                      <a:pt x="891" y="59"/>
                      <a:pt x="896" y="51"/>
                    </a:cubicBezTo>
                    <a:cubicBezTo>
                      <a:pt x="902" y="43"/>
                      <a:pt x="880" y="38"/>
                      <a:pt x="880" y="44"/>
                    </a:cubicBezTo>
                    <a:cubicBezTo>
                      <a:pt x="880" y="50"/>
                      <a:pt x="873" y="42"/>
                      <a:pt x="871" y="39"/>
                    </a:cubicBezTo>
                    <a:cubicBezTo>
                      <a:pt x="869" y="35"/>
                      <a:pt x="840" y="42"/>
                      <a:pt x="840" y="45"/>
                    </a:cubicBezTo>
                    <a:close/>
                    <a:moveTo>
                      <a:pt x="576" y="206"/>
                    </a:moveTo>
                    <a:cubicBezTo>
                      <a:pt x="580" y="207"/>
                      <a:pt x="592" y="205"/>
                      <a:pt x="593" y="202"/>
                    </a:cubicBezTo>
                    <a:cubicBezTo>
                      <a:pt x="595" y="200"/>
                      <a:pt x="589" y="197"/>
                      <a:pt x="581" y="197"/>
                    </a:cubicBezTo>
                    <a:cubicBezTo>
                      <a:pt x="573" y="197"/>
                      <a:pt x="572" y="206"/>
                      <a:pt x="576" y="206"/>
                    </a:cubicBezTo>
                    <a:close/>
                    <a:moveTo>
                      <a:pt x="673" y="211"/>
                    </a:moveTo>
                    <a:cubicBezTo>
                      <a:pt x="679" y="214"/>
                      <a:pt x="683" y="213"/>
                      <a:pt x="682" y="208"/>
                    </a:cubicBezTo>
                    <a:cubicBezTo>
                      <a:pt x="681" y="202"/>
                      <a:pt x="669" y="209"/>
                      <a:pt x="673" y="211"/>
                    </a:cubicBezTo>
                    <a:close/>
                    <a:moveTo>
                      <a:pt x="892" y="92"/>
                    </a:moveTo>
                    <a:cubicBezTo>
                      <a:pt x="896" y="95"/>
                      <a:pt x="911" y="89"/>
                      <a:pt x="921" y="89"/>
                    </a:cubicBezTo>
                    <a:cubicBezTo>
                      <a:pt x="931" y="90"/>
                      <a:pt x="959" y="82"/>
                      <a:pt x="960" y="76"/>
                    </a:cubicBezTo>
                    <a:cubicBezTo>
                      <a:pt x="961" y="71"/>
                      <a:pt x="950" y="71"/>
                      <a:pt x="946" y="67"/>
                    </a:cubicBezTo>
                    <a:cubicBezTo>
                      <a:pt x="941" y="62"/>
                      <a:pt x="932" y="66"/>
                      <a:pt x="929" y="70"/>
                    </a:cubicBezTo>
                    <a:cubicBezTo>
                      <a:pt x="927" y="74"/>
                      <a:pt x="924" y="70"/>
                      <a:pt x="931" y="64"/>
                    </a:cubicBezTo>
                    <a:cubicBezTo>
                      <a:pt x="937" y="58"/>
                      <a:pt x="924" y="53"/>
                      <a:pt x="924" y="57"/>
                    </a:cubicBezTo>
                    <a:cubicBezTo>
                      <a:pt x="924" y="61"/>
                      <a:pt x="912" y="57"/>
                      <a:pt x="912" y="61"/>
                    </a:cubicBezTo>
                    <a:cubicBezTo>
                      <a:pt x="912" y="65"/>
                      <a:pt x="908" y="66"/>
                      <a:pt x="908" y="70"/>
                    </a:cubicBezTo>
                    <a:cubicBezTo>
                      <a:pt x="908" y="74"/>
                      <a:pt x="900" y="68"/>
                      <a:pt x="900" y="76"/>
                    </a:cubicBezTo>
                    <a:cubicBezTo>
                      <a:pt x="899" y="85"/>
                      <a:pt x="887" y="89"/>
                      <a:pt x="892" y="92"/>
                    </a:cubicBezTo>
                    <a:close/>
                    <a:moveTo>
                      <a:pt x="822" y="36"/>
                    </a:moveTo>
                    <a:cubicBezTo>
                      <a:pt x="829" y="39"/>
                      <a:pt x="826" y="40"/>
                      <a:pt x="820" y="40"/>
                    </a:cubicBezTo>
                    <a:cubicBezTo>
                      <a:pt x="813" y="40"/>
                      <a:pt x="807" y="42"/>
                      <a:pt x="812" y="44"/>
                    </a:cubicBezTo>
                    <a:cubicBezTo>
                      <a:pt x="815" y="46"/>
                      <a:pt x="815" y="49"/>
                      <a:pt x="822" y="51"/>
                    </a:cubicBezTo>
                    <a:cubicBezTo>
                      <a:pt x="829" y="53"/>
                      <a:pt x="836" y="47"/>
                      <a:pt x="835" y="43"/>
                    </a:cubicBezTo>
                    <a:cubicBezTo>
                      <a:pt x="834" y="39"/>
                      <a:pt x="859" y="35"/>
                      <a:pt x="866" y="34"/>
                    </a:cubicBezTo>
                    <a:cubicBezTo>
                      <a:pt x="873" y="32"/>
                      <a:pt x="862" y="25"/>
                      <a:pt x="869" y="24"/>
                    </a:cubicBezTo>
                    <a:cubicBezTo>
                      <a:pt x="876" y="24"/>
                      <a:pt x="873" y="20"/>
                      <a:pt x="864" y="19"/>
                    </a:cubicBezTo>
                    <a:cubicBezTo>
                      <a:pt x="855" y="18"/>
                      <a:pt x="859" y="10"/>
                      <a:pt x="856" y="7"/>
                    </a:cubicBezTo>
                    <a:cubicBezTo>
                      <a:pt x="853" y="5"/>
                      <a:pt x="851" y="11"/>
                      <a:pt x="840" y="13"/>
                    </a:cubicBezTo>
                    <a:cubicBezTo>
                      <a:pt x="828" y="15"/>
                      <a:pt x="822" y="18"/>
                      <a:pt x="827" y="21"/>
                    </a:cubicBezTo>
                    <a:cubicBezTo>
                      <a:pt x="832" y="23"/>
                      <a:pt x="827" y="29"/>
                      <a:pt x="822" y="28"/>
                    </a:cubicBezTo>
                    <a:cubicBezTo>
                      <a:pt x="817" y="28"/>
                      <a:pt x="816" y="33"/>
                      <a:pt x="822" y="36"/>
                    </a:cubicBezTo>
                    <a:close/>
                    <a:moveTo>
                      <a:pt x="1423" y="161"/>
                    </a:moveTo>
                    <a:cubicBezTo>
                      <a:pt x="1431" y="161"/>
                      <a:pt x="1435" y="169"/>
                      <a:pt x="1450" y="170"/>
                    </a:cubicBezTo>
                    <a:cubicBezTo>
                      <a:pt x="1465" y="171"/>
                      <a:pt x="1477" y="168"/>
                      <a:pt x="1477" y="165"/>
                    </a:cubicBezTo>
                    <a:cubicBezTo>
                      <a:pt x="1477" y="161"/>
                      <a:pt x="1463" y="156"/>
                      <a:pt x="1459" y="159"/>
                    </a:cubicBezTo>
                    <a:cubicBezTo>
                      <a:pt x="1454" y="162"/>
                      <a:pt x="1451" y="155"/>
                      <a:pt x="1446" y="156"/>
                    </a:cubicBezTo>
                    <a:cubicBezTo>
                      <a:pt x="1440" y="158"/>
                      <a:pt x="1433" y="158"/>
                      <a:pt x="1430" y="153"/>
                    </a:cubicBezTo>
                    <a:cubicBezTo>
                      <a:pt x="1428" y="148"/>
                      <a:pt x="1419" y="160"/>
                      <a:pt x="1423" y="161"/>
                    </a:cubicBezTo>
                    <a:close/>
                    <a:moveTo>
                      <a:pt x="1795" y="254"/>
                    </a:moveTo>
                    <a:cubicBezTo>
                      <a:pt x="1801" y="257"/>
                      <a:pt x="1805" y="250"/>
                      <a:pt x="1811" y="254"/>
                    </a:cubicBezTo>
                    <a:cubicBezTo>
                      <a:pt x="1816" y="257"/>
                      <a:pt x="1829" y="252"/>
                      <a:pt x="1834" y="251"/>
                    </a:cubicBezTo>
                    <a:cubicBezTo>
                      <a:pt x="1840" y="250"/>
                      <a:pt x="1837" y="243"/>
                      <a:pt x="1822" y="241"/>
                    </a:cubicBezTo>
                    <a:cubicBezTo>
                      <a:pt x="1807" y="239"/>
                      <a:pt x="1788" y="250"/>
                      <a:pt x="1795" y="254"/>
                    </a:cubicBezTo>
                    <a:close/>
                    <a:moveTo>
                      <a:pt x="1322" y="161"/>
                    </a:moveTo>
                    <a:cubicBezTo>
                      <a:pt x="1326" y="163"/>
                      <a:pt x="1328" y="166"/>
                      <a:pt x="1331" y="168"/>
                    </a:cubicBezTo>
                    <a:cubicBezTo>
                      <a:pt x="1333" y="171"/>
                      <a:pt x="1343" y="167"/>
                      <a:pt x="1347" y="166"/>
                    </a:cubicBezTo>
                    <a:cubicBezTo>
                      <a:pt x="1351" y="164"/>
                      <a:pt x="1352" y="172"/>
                      <a:pt x="1358" y="168"/>
                    </a:cubicBezTo>
                    <a:cubicBezTo>
                      <a:pt x="1364" y="164"/>
                      <a:pt x="1371" y="166"/>
                      <a:pt x="1378" y="166"/>
                    </a:cubicBezTo>
                    <a:cubicBezTo>
                      <a:pt x="1385" y="166"/>
                      <a:pt x="1377" y="157"/>
                      <a:pt x="1377" y="153"/>
                    </a:cubicBezTo>
                    <a:cubicBezTo>
                      <a:pt x="1377" y="149"/>
                      <a:pt x="1386" y="151"/>
                      <a:pt x="1383" y="155"/>
                    </a:cubicBezTo>
                    <a:cubicBezTo>
                      <a:pt x="1380" y="158"/>
                      <a:pt x="1387" y="166"/>
                      <a:pt x="1398" y="165"/>
                    </a:cubicBezTo>
                    <a:cubicBezTo>
                      <a:pt x="1408" y="164"/>
                      <a:pt x="1400" y="158"/>
                      <a:pt x="1406" y="155"/>
                    </a:cubicBezTo>
                    <a:cubicBezTo>
                      <a:pt x="1411" y="153"/>
                      <a:pt x="1410" y="150"/>
                      <a:pt x="1403" y="146"/>
                    </a:cubicBezTo>
                    <a:cubicBezTo>
                      <a:pt x="1395" y="141"/>
                      <a:pt x="1385" y="144"/>
                      <a:pt x="1378" y="141"/>
                    </a:cubicBezTo>
                    <a:cubicBezTo>
                      <a:pt x="1371" y="138"/>
                      <a:pt x="1363" y="138"/>
                      <a:pt x="1362" y="145"/>
                    </a:cubicBezTo>
                    <a:cubicBezTo>
                      <a:pt x="1362" y="152"/>
                      <a:pt x="1348" y="137"/>
                      <a:pt x="1341" y="135"/>
                    </a:cubicBezTo>
                    <a:cubicBezTo>
                      <a:pt x="1333" y="132"/>
                      <a:pt x="1311" y="155"/>
                      <a:pt x="1322" y="161"/>
                    </a:cubicBezTo>
                    <a:close/>
                    <a:moveTo>
                      <a:pt x="1391" y="204"/>
                    </a:moveTo>
                    <a:cubicBezTo>
                      <a:pt x="1397" y="202"/>
                      <a:pt x="1387" y="191"/>
                      <a:pt x="1377" y="190"/>
                    </a:cubicBezTo>
                    <a:cubicBezTo>
                      <a:pt x="1366" y="188"/>
                      <a:pt x="1357" y="196"/>
                      <a:pt x="1358" y="198"/>
                    </a:cubicBezTo>
                    <a:cubicBezTo>
                      <a:pt x="1361" y="203"/>
                      <a:pt x="1385" y="205"/>
                      <a:pt x="1391" y="204"/>
                    </a:cubicBezTo>
                    <a:close/>
                    <a:moveTo>
                      <a:pt x="1365" y="182"/>
                    </a:moveTo>
                    <a:cubicBezTo>
                      <a:pt x="1365" y="177"/>
                      <a:pt x="1347" y="183"/>
                      <a:pt x="1354" y="186"/>
                    </a:cubicBezTo>
                    <a:cubicBezTo>
                      <a:pt x="1358" y="187"/>
                      <a:pt x="1365" y="187"/>
                      <a:pt x="1365" y="182"/>
                    </a:cubicBezTo>
                    <a:close/>
                    <a:moveTo>
                      <a:pt x="1389" y="589"/>
                    </a:moveTo>
                    <a:cubicBezTo>
                      <a:pt x="1385" y="579"/>
                      <a:pt x="1394" y="570"/>
                      <a:pt x="1387" y="565"/>
                    </a:cubicBezTo>
                    <a:cubicBezTo>
                      <a:pt x="1381" y="560"/>
                      <a:pt x="1383" y="549"/>
                      <a:pt x="1380" y="551"/>
                    </a:cubicBezTo>
                    <a:cubicBezTo>
                      <a:pt x="1377" y="553"/>
                      <a:pt x="1380" y="562"/>
                      <a:pt x="1375" y="563"/>
                    </a:cubicBezTo>
                    <a:cubicBezTo>
                      <a:pt x="1369" y="564"/>
                      <a:pt x="1374" y="569"/>
                      <a:pt x="1372" y="575"/>
                    </a:cubicBezTo>
                    <a:cubicBezTo>
                      <a:pt x="1370" y="582"/>
                      <a:pt x="1373" y="592"/>
                      <a:pt x="1376" y="598"/>
                    </a:cubicBezTo>
                    <a:cubicBezTo>
                      <a:pt x="1379" y="604"/>
                      <a:pt x="1372" y="636"/>
                      <a:pt x="1375" y="641"/>
                    </a:cubicBezTo>
                    <a:cubicBezTo>
                      <a:pt x="1378" y="646"/>
                      <a:pt x="1371" y="670"/>
                      <a:pt x="1373" y="673"/>
                    </a:cubicBezTo>
                    <a:cubicBezTo>
                      <a:pt x="1377" y="677"/>
                      <a:pt x="1374" y="666"/>
                      <a:pt x="1380" y="665"/>
                    </a:cubicBezTo>
                    <a:cubicBezTo>
                      <a:pt x="1386" y="664"/>
                      <a:pt x="1386" y="672"/>
                      <a:pt x="1390" y="674"/>
                    </a:cubicBezTo>
                    <a:cubicBezTo>
                      <a:pt x="1394" y="675"/>
                      <a:pt x="1391" y="663"/>
                      <a:pt x="1388" y="664"/>
                    </a:cubicBezTo>
                    <a:cubicBezTo>
                      <a:pt x="1385" y="664"/>
                      <a:pt x="1382" y="656"/>
                      <a:pt x="1380" y="650"/>
                    </a:cubicBezTo>
                    <a:cubicBezTo>
                      <a:pt x="1379" y="645"/>
                      <a:pt x="1384" y="639"/>
                      <a:pt x="1384" y="632"/>
                    </a:cubicBezTo>
                    <a:cubicBezTo>
                      <a:pt x="1384" y="625"/>
                      <a:pt x="1392" y="626"/>
                      <a:pt x="1397" y="631"/>
                    </a:cubicBezTo>
                    <a:cubicBezTo>
                      <a:pt x="1402" y="636"/>
                      <a:pt x="1403" y="632"/>
                      <a:pt x="1401" y="629"/>
                    </a:cubicBezTo>
                    <a:cubicBezTo>
                      <a:pt x="1399" y="625"/>
                      <a:pt x="1392" y="598"/>
                      <a:pt x="1389" y="589"/>
                    </a:cubicBezTo>
                    <a:close/>
                    <a:moveTo>
                      <a:pt x="326" y="292"/>
                    </a:moveTo>
                    <a:cubicBezTo>
                      <a:pt x="335" y="300"/>
                      <a:pt x="343" y="288"/>
                      <a:pt x="347" y="287"/>
                    </a:cubicBezTo>
                    <a:cubicBezTo>
                      <a:pt x="351" y="287"/>
                      <a:pt x="344" y="282"/>
                      <a:pt x="337" y="280"/>
                    </a:cubicBezTo>
                    <a:cubicBezTo>
                      <a:pt x="330" y="278"/>
                      <a:pt x="319" y="285"/>
                      <a:pt x="326" y="292"/>
                    </a:cubicBezTo>
                    <a:close/>
                    <a:moveTo>
                      <a:pt x="340" y="22"/>
                    </a:moveTo>
                    <a:cubicBezTo>
                      <a:pt x="345" y="26"/>
                      <a:pt x="327" y="25"/>
                      <a:pt x="325" y="28"/>
                    </a:cubicBezTo>
                    <a:cubicBezTo>
                      <a:pt x="323" y="31"/>
                      <a:pt x="312" y="30"/>
                      <a:pt x="314" y="34"/>
                    </a:cubicBezTo>
                    <a:cubicBezTo>
                      <a:pt x="316" y="38"/>
                      <a:pt x="333" y="38"/>
                      <a:pt x="333" y="35"/>
                    </a:cubicBezTo>
                    <a:cubicBezTo>
                      <a:pt x="333" y="32"/>
                      <a:pt x="342" y="35"/>
                      <a:pt x="342" y="32"/>
                    </a:cubicBezTo>
                    <a:cubicBezTo>
                      <a:pt x="342" y="29"/>
                      <a:pt x="346" y="25"/>
                      <a:pt x="355" y="25"/>
                    </a:cubicBezTo>
                    <a:cubicBezTo>
                      <a:pt x="365" y="24"/>
                      <a:pt x="365" y="21"/>
                      <a:pt x="356" y="17"/>
                    </a:cubicBezTo>
                    <a:cubicBezTo>
                      <a:pt x="347" y="13"/>
                      <a:pt x="336" y="19"/>
                      <a:pt x="340" y="22"/>
                    </a:cubicBezTo>
                    <a:close/>
                    <a:moveTo>
                      <a:pt x="309" y="25"/>
                    </a:moveTo>
                    <a:cubicBezTo>
                      <a:pt x="317" y="18"/>
                      <a:pt x="327" y="25"/>
                      <a:pt x="328" y="22"/>
                    </a:cubicBezTo>
                    <a:cubicBezTo>
                      <a:pt x="329" y="18"/>
                      <a:pt x="314" y="17"/>
                      <a:pt x="308" y="20"/>
                    </a:cubicBezTo>
                    <a:cubicBezTo>
                      <a:pt x="302" y="23"/>
                      <a:pt x="289" y="21"/>
                      <a:pt x="291" y="25"/>
                    </a:cubicBezTo>
                    <a:cubicBezTo>
                      <a:pt x="292" y="27"/>
                      <a:pt x="301" y="32"/>
                      <a:pt x="309" y="25"/>
                    </a:cubicBezTo>
                    <a:close/>
                    <a:moveTo>
                      <a:pt x="1036" y="176"/>
                    </a:moveTo>
                    <a:cubicBezTo>
                      <a:pt x="1034" y="178"/>
                      <a:pt x="1027" y="178"/>
                      <a:pt x="1029" y="181"/>
                    </a:cubicBezTo>
                    <a:cubicBezTo>
                      <a:pt x="1032" y="185"/>
                      <a:pt x="1049" y="183"/>
                      <a:pt x="1049" y="178"/>
                    </a:cubicBezTo>
                    <a:cubicBezTo>
                      <a:pt x="1050" y="172"/>
                      <a:pt x="1037" y="173"/>
                      <a:pt x="1036" y="176"/>
                    </a:cubicBezTo>
                    <a:close/>
                    <a:moveTo>
                      <a:pt x="1923" y="348"/>
                    </a:moveTo>
                    <a:cubicBezTo>
                      <a:pt x="1920" y="347"/>
                      <a:pt x="1909" y="340"/>
                      <a:pt x="1906" y="337"/>
                    </a:cubicBezTo>
                    <a:cubicBezTo>
                      <a:pt x="1904" y="333"/>
                      <a:pt x="1891" y="331"/>
                      <a:pt x="1891" y="333"/>
                    </a:cubicBezTo>
                    <a:cubicBezTo>
                      <a:pt x="1891" y="335"/>
                      <a:pt x="1887" y="332"/>
                      <a:pt x="1886" y="330"/>
                    </a:cubicBezTo>
                    <a:cubicBezTo>
                      <a:pt x="1885" y="328"/>
                      <a:pt x="1871" y="328"/>
                      <a:pt x="1871" y="330"/>
                    </a:cubicBezTo>
                    <a:cubicBezTo>
                      <a:pt x="1871" y="332"/>
                      <a:pt x="1874" y="333"/>
                      <a:pt x="1876" y="335"/>
                    </a:cubicBezTo>
                    <a:cubicBezTo>
                      <a:pt x="1878" y="338"/>
                      <a:pt x="1873" y="339"/>
                      <a:pt x="1874" y="342"/>
                    </a:cubicBezTo>
                    <a:cubicBezTo>
                      <a:pt x="1875" y="345"/>
                      <a:pt x="1869" y="341"/>
                      <a:pt x="1867" y="339"/>
                    </a:cubicBezTo>
                    <a:cubicBezTo>
                      <a:pt x="1865" y="338"/>
                      <a:pt x="1866" y="331"/>
                      <a:pt x="1867" y="328"/>
                    </a:cubicBezTo>
                    <a:cubicBezTo>
                      <a:pt x="1867" y="324"/>
                      <a:pt x="1863" y="325"/>
                      <a:pt x="1862" y="322"/>
                    </a:cubicBezTo>
                    <a:cubicBezTo>
                      <a:pt x="1862" y="318"/>
                      <a:pt x="1847" y="312"/>
                      <a:pt x="1841" y="309"/>
                    </a:cubicBezTo>
                    <a:cubicBezTo>
                      <a:pt x="1834" y="306"/>
                      <a:pt x="1826" y="304"/>
                      <a:pt x="1824" y="301"/>
                    </a:cubicBezTo>
                    <a:cubicBezTo>
                      <a:pt x="1822" y="297"/>
                      <a:pt x="1810" y="297"/>
                      <a:pt x="1806" y="292"/>
                    </a:cubicBezTo>
                    <a:cubicBezTo>
                      <a:pt x="1802" y="288"/>
                      <a:pt x="1783" y="280"/>
                      <a:pt x="1775" y="279"/>
                    </a:cubicBezTo>
                    <a:cubicBezTo>
                      <a:pt x="1766" y="279"/>
                      <a:pt x="1768" y="274"/>
                      <a:pt x="1764" y="275"/>
                    </a:cubicBezTo>
                    <a:cubicBezTo>
                      <a:pt x="1760" y="276"/>
                      <a:pt x="1743" y="275"/>
                      <a:pt x="1738" y="274"/>
                    </a:cubicBezTo>
                    <a:cubicBezTo>
                      <a:pt x="1732" y="273"/>
                      <a:pt x="1731" y="277"/>
                      <a:pt x="1727" y="276"/>
                    </a:cubicBezTo>
                    <a:cubicBezTo>
                      <a:pt x="1724" y="274"/>
                      <a:pt x="1704" y="267"/>
                      <a:pt x="1701" y="270"/>
                    </a:cubicBezTo>
                    <a:cubicBezTo>
                      <a:pt x="1699" y="272"/>
                      <a:pt x="1700" y="276"/>
                      <a:pt x="1698" y="277"/>
                    </a:cubicBezTo>
                    <a:cubicBezTo>
                      <a:pt x="1695" y="278"/>
                      <a:pt x="1698" y="281"/>
                      <a:pt x="1703" y="286"/>
                    </a:cubicBezTo>
                    <a:cubicBezTo>
                      <a:pt x="1709" y="291"/>
                      <a:pt x="1705" y="295"/>
                      <a:pt x="1700" y="297"/>
                    </a:cubicBezTo>
                    <a:cubicBezTo>
                      <a:pt x="1695" y="299"/>
                      <a:pt x="1687" y="295"/>
                      <a:pt x="1685" y="291"/>
                    </a:cubicBezTo>
                    <a:cubicBezTo>
                      <a:pt x="1682" y="287"/>
                      <a:pt x="1676" y="289"/>
                      <a:pt x="1674" y="284"/>
                    </a:cubicBezTo>
                    <a:cubicBezTo>
                      <a:pt x="1672" y="279"/>
                      <a:pt x="1676" y="278"/>
                      <a:pt x="1679" y="281"/>
                    </a:cubicBezTo>
                    <a:cubicBezTo>
                      <a:pt x="1683" y="284"/>
                      <a:pt x="1687" y="281"/>
                      <a:pt x="1688" y="278"/>
                    </a:cubicBezTo>
                    <a:cubicBezTo>
                      <a:pt x="1688" y="274"/>
                      <a:pt x="1679" y="272"/>
                      <a:pt x="1673" y="272"/>
                    </a:cubicBezTo>
                    <a:cubicBezTo>
                      <a:pt x="1668" y="272"/>
                      <a:pt x="1665" y="279"/>
                      <a:pt x="1660" y="282"/>
                    </a:cubicBezTo>
                    <a:cubicBezTo>
                      <a:pt x="1655" y="285"/>
                      <a:pt x="1634" y="281"/>
                      <a:pt x="1632" y="279"/>
                    </a:cubicBezTo>
                    <a:cubicBezTo>
                      <a:pt x="1630" y="277"/>
                      <a:pt x="1601" y="279"/>
                      <a:pt x="1598" y="281"/>
                    </a:cubicBezTo>
                    <a:cubicBezTo>
                      <a:pt x="1595" y="283"/>
                      <a:pt x="1597" y="291"/>
                      <a:pt x="1596" y="292"/>
                    </a:cubicBezTo>
                    <a:cubicBezTo>
                      <a:pt x="1594" y="292"/>
                      <a:pt x="1593" y="283"/>
                      <a:pt x="1593" y="281"/>
                    </a:cubicBezTo>
                    <a:cubicBezTo>
                      <a:pt x="1593" y="279"/>
                      <a:pt x="1589" y="278"/>
                      <a:pt x="1584" y="278"/>
                    </a:cubicBezTo>
                    <a:cubicBezTo>
                      <a:pt x="1579" y="278"/>
                      <a:pt x="1576" y="278"/>
                      <a:pt x="1578" y="275"/>
                    </a:cubicBezTo>
                    <a:cubicBezTo>
                      <a:pt x="1580" y="273"/>
                      <a:pt x="1576" y="271"/>
                      <a:pt x="1580" y="268"/>
                    </a:cubicBezTo>
                    <a:cubicBezTo>
                      <a:pt x="1584" y="265"/>
                      <a:pt x="1573" y="257"/>
                      <a:pt x="1562" y="252"/>
                    </a:cubicBezTo>
                    <a:cubicBezTo>
                      <a:pt x="1551" y="248"/>
                      <a:pt x="1526" y="250"/>
                      <a:pt x="1519" y="252"/>
                    </a:cubicBezTo>
                    <a:cubicBezTo>
                      <a:pt x="1512" y="254"/>
                      <a:pt x="1499" y="254"/>
                      <a:pt x="1493" y="254"/>
                    </a:cubicBezTo>
                    <a:cubicBezTo>
                      <a:pt x="1486" y="254"/>
                      <a:pt x="1491" y="251"/>
                      <a:pt x="1490" y="248"/>
                    </a:cubicBezTo>
                    <a:cubicBezTo>
                      <a:pt x="1488" y="245"/>
                      <a:pt x="1477" y="242"/>
                      <a:pt x="1475" y="244"/>
                    </a:cubicBezTo>
                    <a:cubicBezTo>
                      <a:pt x="1474" y="247"/>
                      <a:pt x="1471" y="244"/>
                      <a:pt x="1471" y="242"/>
                    </a:cubicBezTo>
                    <a:cubicBezTo>
                      <a:pt x="1471" y="241"/>
                      <a:pt x="1461" y="237"/>
                      <a:pt x="1457" y="238"/>
                    </a:cubicBezTo>
                    <a:cubicBezTo>
                      <a:pt x="1453" y="239"/>
                      <a:pt x="1451" y="234"/>
                      <a:pt x="1456" y="234"/>
                    </a:cubicBezTo>
                    <a:cubicBezTo>
                      <a:pt x="1460" y="234"/>
                      <a:pt x="1468" y="235"/>
                      <a:pt x="1465" y="230"/>
                    </a:cubicBezTo>
                    <a:cubicBezTo>
                      <a:pt x="1461" y="224"/>
                      <a:pt x="1431" y="223"/>
                      <a:pt x="1429" y="224"/>
                    </a:cubicBezTo>
                    <a:cubicBezTo>
                      <a:pt x="1426" y="225"/>
                      <a:pt x="1428" y="229"/>
                      <a:pt x="1422" y="235"/>
                    </a:cubicBezTo>
                    <a:cubicBezTo>
                      <a:pt x="1415" y="241"/>
                      <a:pt x="1409" y="237"/>
                      <a:pt x="1410" y="234"/>
                    </a:cubicBezTo>
                    <a:cubicBezTo>
                      <a:pt x="1411" y="231"/>
                      <a:pt x="1419" y="231"/>
                      <a:pt x="1419" y="228"/>
                    </a:cubicBezTo>
                    <a:cubicBezTo>
                      <a:pt x="1419" y="225"/>
                      <a:pt x="1408" y="227"/>
                      <a:pt x="1406" y="224"/>
                    </a:cubicBezTo>
                    <a:cubicBezTo>
                      <a:pt x="1404" y="222"/>
                      <a:pt x="1408" y="220"/>
                      <a:pt x="1412" y="221"/>
                    </a:cubicBezTo>
                    <a:cubicBezTo>
                      <a:pt x="1416" y="223"/>
                      <a:pt x="1423" y="223"/>
                      <a:pt x="1424" y="221"/>
                    </a:cubicBezTo>
                    <a:cubicBezTo>
                      <a:pt x="1424" y="220"/>
                      <a:pt x="1420" y="219"/>
                      <a:pt x="1413" y="218"/>
                    </a:cubicBezTo>
                    <a:cubicBezTo>
                      <a:pt x="1406" y="217"/>
                      <a:pt x="1390" y="213"/>
                      <a:pt x="1382" y="214"/>
                    </a:cubicBezTo>
                    <a:cubicBezTo>
                      <a:pt x="1373" y="215"/>
                      <a:pt x="1369" y="211"/>
                      <a:pt x="1365" y="210"/>
                    </a:cubicBezTo>
                    <a:cubicBezTo>
                      <a:pt x="1360" y="210"/>
                      <a:pt x="1360" y="213"/>
                      <a:pt x="1362" y="216"/>
                    </a:cubicBezTo>
                    <a:cubicBezTo>
                      <a:pt x="1364" y="218"/>
                      <a:pt x="1358" y="220"/>
                      <a:pt x="1352" y="219"/>
                    </a:cubicBezTo>
                    <a:cubicBezTo>
                      <a:pt x="1347" y="218"/>
                      <a:pt x="1339" y="222"/>
                      <a:pt x="1342" y="226"/>
                    </a:cubicBezTo>
                    <a:cubicBezTo>
                      <a:pt x="1345" y="230"/>
                      <a:pt x="1348" y="225"/>
                      <a:pt x="1351" y="226"/>
                    </a:cubicBezTo>
                    <a:cubicBezTo>
                      <a:pt x="1353" y="228"/>
                      <a:pt x="1344" y="230"/>
                      <a:pt x="1348" y="232"/>
                    </a:cubicBezTo>
                    <a:cubicBezTo>
                      <a:pt x="1352" y="234"/>
                      <a:pt x="1351" y="238"/>
                      <a:pt x="1351" y="240"/>
                    </a:cubicBezTo>
                    <a:cubicBezTo>
                      <a:pt x="1351" y="242"/>
                      <a:pt x="1345" y="243"/>
                      <a:pt x="1342" y="240"/>
                    </a:cubicBezTo>
                    <a:cubicBezTo>
                      <a:pt x="1340" y="237"/>
                      <a:pt x="1336" y="240"/>
                      <a:pt x="1331" y="239"/>
                    </a:cubicBezTo>
                    <a:cubicBezTo>
                      <a:pt x="1327" y="239"/>
                      <a:pt x="1323" y="241"/>
                      <a:pt x="1328" y="242"/>
                    </a:cubicBezTo>
                    <a:cubicBezTo>
                      <a:pt x="1333" y="242"/>
                      <a:pt x="1335" y="246"/>
                      <a:pt x="1328" y="246"/>
                    </a:cubicBezTo>
                    <a:cubicBezTo>
                      <a:pt x="1322" y="247"/>
                      <a:pt x="1323" y="240"/>
                      <a:pt x="1319" y="241"/>
                    </a:cubicBezTo>
                    <a:cubicBezTo>
                      <a:pt x="1315" y="242"/>
                      <a:pt x="1307" y="238"/>
                      <a:pt x="1302" y="238"/>
                    </a:cubicBezTo>
                    <a:cubicBezTo>
                      <a:pt x="1297" y="238"/>
                      <a:pt x="1295" y="242"/>
                      <a:pt x="1289" y="242"/>
                    </a:cubicBezTo>
                    <a:cubicBezTo>
                      <a:pt x="1283" y="243"/>
                      <a:pt x="1274" y="239"/>
                      <a:pt x="1272" y="236"/>
                    </a:cubicBezTo>
                    <a:cubicBezTo>
                      <a:pt x="1269" y="232"/>
                      <a:pt x="1269" y="231"/>
                      <a:pt x="1266" y="235"/>
                    </a:cubicBezTo>
                    <a:cubicBezTo>
                      <a:pt x="1263" y="239"/>
                      <a:pt x="1262" y="246"/>
                      <a:pt x="1259" y="247"/>
                    </a:cubicBezTo>
                    <a:cubicBezTo>
                      <a:pt x="1256" y="247"/>
                      <a:pt x="1255" y="254"/>
                      <a:pt x="1252" y="256"/>
                    </a:cubicBezTo>
                    <a:cubicBezTo>
                      <a:pt x="1249" y="257"/>
                      <a:pt x="1249" y="253"/>
                      <a:pt x="1245" y="253"/>
                    </a:cubicBezTo>
                    <a:cubicBezTo>
                      <a:pt x="1241" y="254"/>
                      <a:pt x="1229" y="242"/>
                      <a:pt x="1228" y="238"/>
                    </a:cubicBezTo>
                    <a:cubicBezTo>
                      <a:pt x="1228" y="235"/>
                      <a:pt x="1220" y="228"/>
                      <a:pt x="1218" y="227"/>
                    </a:cubicBezTo>
                    <a:cubicBezTo>
                      <a:pt x="1216" y="225"/>
                      <a:pt x="1220" y="225"/>
                      <a:pt x="1223" y="227"/>
                    </a:cubicBezTo>
                    <a:cubicBezTo>
                      <a:pt x="1225" y="229"/>
                      <a:pt x="1228" y="229"/>
                      <a:pt x="1231" y="228"/>
                    </a:cubicBezTo>
                    <a:cubicBezTo>
                      <a:pt x="1233" y="226"/>
                      <a:pt x="1233" y="220"/>
                      <a:pt x="1229" y="220"/>
                    </a:cubicBezTo>
                    <a:cubicBezTo>
                      <a:pt x="1224" y="220"/>
                      <a:pt x="1226" y="216"/>
                      <a:pt x="1228" y="216"/>
                    </a:cubicBezTo>
                    <a:cubicBezTo>
                      <a:pt x="1230" y="215"/>
                      <a:pt x="1223" y="208"/>
                      <a:pt x="1226" y="208"/>
                    </a:cubicBezTo>
                    <a:cubicBezTo>
                      <a:pt x="1228" y="207"/>
                      <a:pt x="1227" y="204"/>
                      <a:pt x="1224" y="204"/>
                    </a:cubicBezTo>
                    <a:cubicBezTo>
                      <a:pt x="1220" y="203"/>
                      <a:pt x="1216" y="200"/>
                      <a:pt x="1216" y="198"/>
                    </a:cubicBezTo>
                    <a:cubicBezTo>
                      <a:pt x="1216" y="197"/>
                      <a:pt x="1200" y="196"/>
                      <a:pt x="1201" y="199"/>
                    </a:cubicBezTo>
                    <a:cubicBezTo>
                      <a:pt x="1202" y="201"/>
                      <a:pt x="1196" y="200"/>
                      <a:pt x="1197" y="198"/>
                    </a:cubicBezTo>
                    <a:cubicBezTo>
                      <a:pt x="1198" y="196"/>
                      <a:pt x="1191" y="197"/>
                      <a:pt x="1184" y="195"/>
                    </a:cubicBezTo>
                    <a:cubicBezTo>
                      <a:pt x="1177" y="193"/>
                      <a:pt x="1176" y="188"/>
                      <a:pt x="1174" y="187"/>
                    </a:cubicBezTo>
                    <a:cubicBezTo>
                      <a:pt x="1171" y="187"/>
                      <a:pt x="1172" y="194"/>
                      <a:pt x="1169" y="193"/>
                    </a:cubicBezTo>
                    <a:cubicBezTo>
                      <a:pt x="1165" y="191"/>
                      <a:pt x="1161" y="194"/>
                      <a:pt x="1163" y="199"/>
                    </a:cubicBezTo>
                    <a:cubicBezTo>
                      <a:pt x="1165" y="203"/>
                      <a:pt x="1163" y="204"/>
                      <a:pt x="1163" y="207"/>
                    </a:cubicBezTo>
                    <a:cubicBezTo>
                      <a:pt x="1162" y="211"/>
                      <a:pt x="1160" y="209"/>
                      <a:pt x="1156" y="208"/>
                    </a:cubicBezTo>
                    <a:cubicBezTo>
                      <a:pt x="1152" y="206"/>
                      <a:pt x="1152" y="211"/>
                      <a:pt x="1142" y="209"/>
                    </a:cubicBezTo>
                    <a:cubicBezTo>
                      <a:pt x="1133" y="207"/>
                      <a:pt x="1129" y="209"/>
                      <a:pt x="1127" y="206"/>
                    </a:cubicBezTo>
                    <a:cubicBezTo>
                      <a:pt x="1126" y="203"/>
                      <a:pt x="1123" y="203"/>
                      <a:pt x="1122" y="205"/>
                    </a:cubicBezTo>
                    <a:cubicBezTo>
                      <a:pt x="1122" y="208"/>
                      <a:pt x="1108" y="207"/>
                      <a:pt x="1107" y="203"/>
                    </a:cubicBezTo>
                    <a:cubicBezTo>
                      <a:pt x="1105" y="199"/>
                      <a:pt x="1109" y="199"/>
                      <a:pt x="1111" y="198"/>
                    </a:cubicBezTo>
                    <a:cubicBezTo>
                      <a:pt x="1113" y="197"/>
                      <a:pt x="1109" y="195"/>
                      <a:pt x="1101" y="196"/>
                    </a:cubicBezTo>
                    <a:cubicBezTo>
                      <a:pt x="1093" y="196"/>
                      <a:pt x="1088" y="192"/>
                      <a:pt x="1080" y="193"/>
                    </a:cubicBezTo>
                    <a:cubicBezTo>
                      <a:pt x="1072" y="193"/>
                      <a:pt x="1054" y="195"/>
                      <a:pt x="1052" y="196"/>
                    </a:cubicBezTo>
                    <a:cubicBezTo>
                      <a:pt x="1049" y="197"/>
                      <a:pt x="1054" y="202"/>
                      <a:pt x="1050" y="202"/>
                    </a:cubicBezTo>
                    <a:cubicBezTo>
                      <a:pt x="1047" y="203"/>
                      <a:pt x="1049" y="195"/>
                      <a:pt x="1049" y="191"/>
                    </a:cubicBezTo>
                    <a:cubicBezTo>
                      <a:pt x="1048" y="188"/>
                      <a:pt x="1042" y="187"/>
                      <a:pt x="1043" y="190"/>
                    </a:cubicBezTo>
                    <a:cubicBezTo>
                      <a:pt x="1044" y="193"/>
                      <a:pt x="1034" y="194"/>
                      <a:pt x="1031" y="192"/>
                    </a:cubicBezTo>
                    <a:cubicBezTo>
                      <a:pt x="1029" y="189"/>
                      <a:pt x="1025" y="187"/>
                      <a:pt x="1018" y="185"/>
                    </a:cubicBezTo>
                    <a:cubicBezTo>
                      <a:pt x="1012" y="183"/>
                      <a:pt x="1004" y="190"/>
                      <a:pt x="1006" y="192"/>
                    </a:cubicBezTo>
                    <a:cubicBezTo>
                      <a:pt x="1007" y="194"/>
                      <a:pt x="1012" y="193"/>
                      <a:pt x="1012" y="194"/>
                    </a:cubicBezTo>
                    <a:cubicBezTo>
                      <a:pt x="1013" y="197"/>
                      <a:pt x="999" y="196"/>
                      <a:pt x="999" y="198"/>
                    </a:cubicBezTo>
                    <a:cubicBezTo>
                      <a:pt x="999" y="200"/>
                      <a:pt x="985" y="204"/>
                      <a:pt x="981" y="204"/>
                    </a:cubicBezTo>
                    <a:cubicBezTo>
                      <a:pt x="970" y="205"/>
                      <a:pt x="968" y="205"/>
                      <a:pt x="963" y="210"/>
                    </a:cubicBezTo>
                    <a:cubicBezTo>
                      <a:pt x="958" y="214"/>
                      <a:pt x="962" y="206"/>
                      <a:pt x="966" y="202"/>
                    </a:cubicBezTo>
                    <a:cubicBezTo>
                      <a:pt x="970" y="198"/>
                      <a:pt x="974" y="200"/>
                      <a:pt x="976" y="196"/>
                    </a:cubicBezTo>
                    <a:cubicBezTo>
                      <a:pt x="979" y="193"/>
                      <a:pt x="982" y="194"/>
                      <a:pt x="989" y="193"/>
                    </a:cubicBezTo>
                    <a:cubicBezTo>
                      <a:pt x="995" y="192"/>
                      <a:pt x="995" y="188"/>
                      <a:pt x="998" y="187"/>
                    </a:cubicBezTo>
                    <a:cubicBezTo>
                      <a:pt x="1001" y="185"/>
                      <a:pt x="1008" y="182"/>
                      <a:pt x="1009" y="179"/>
                    </a:cubicBezTo>
                    <a:cubicBezTo>
                      <a:pt x="1011" y="176"/>
                      <a:pt x="1026" y="171"/>
                      <a:pt x="1029" y="172"/>
                    </a:cubicBezTo>
                    <a:cubicBezTo>
                      <a:pt x="1032" y="172"/>
                      <a:pt x="1032" y="166"/>
                      <a:pt x="1034" y="166"/>
                    </a:cubicBezTo>
                    <a:cubicBezTo>
                      <a:pt x="1036" y="166"/>
                      <a:pt x="1044" y="162"/>
                      <a:pt x="1048" y="160"/>
                    </a:cubicBezTo>
                    <a:cubicBezTo>
                      <a:pt x="1051" y="159"/>
                      <a:pt x="1053" y="156"/>
                      <a:pt x="1053" y="153"/>
                    </a:cubicBezTo>
                    <a:cubicBezTo>
                      <a:pt x="1053" y="151"/>
                      <a:pt x="1048" y="152"/>
                      <a:pt x="1048" y="150"/>
                    </a:cubicBezTo>
                    <a:cubicBezTo>
                      <a:pt x="1047" y="148"/>
                      <a:pt x="1050" y="149"/>
                      <a:pt x="1053" y="148"/>
                    </a:cubicBezTo>
                    <a:cubicBezTo>
                      <a:pt x="1057" y="146"/>
                      <a:pt x="1053" y="142"/>
                      <a:pt x="1051" y="142"/>
                    </a:cubicBezTo>
                    <a:cubicBezTo>
                      <a:pt x="1048" y="143"/>
                      <a:pt x="1052" y="140"/>
                      <a:pt x="1050" y="137"/>
                    </a:cubicBezTo>
                    <a:cubicBezTo>
                      <a:pt x="1047" y="134"/>
                      <a:pt x="1042" y="139"/>
                      <a:pt x="1042" y="136"/>
                    </a:cubicBezTo>
                    <a:cubicBezTo>
                      <a:pt x="1042" y="132"/>
                      <a:pt x="1042" y="128"/>
                      <a:pt x="1040" y="126"/>
                    </a:cubicBezTo>
                    <a:cubicBezTo>
                      <a:pt x="1038" y="124"/>
                      <a:pt x="1034" y="130"/>
                      <a:pt x="1030" y="127"/>
                    </a:cubicBezTo>
                    <a:cubicBezTo>
                      <a:pt x="1026" y="124"/>
                      <a:pt x="1014" y="122"/>
                      <a:pt x="1014" y="123"/>
                    </a:cubicBezTo>
                    <a:cubicBezTo>
                      <a:pt x="1014" y="124"/>
                      <a:pt x="1008" y="121"/>
                      <a:pt x="1007" y="122"/>
                    </a:cubicBezTo>
                    <a:cubicBezTo>
                      <a:pt x="1006" y="124"/>
                      <a:pt x="996" y="123"/>
                      <a:pt x="993" y="123"/>
                    </a:cubicBezTo>
                    <a:cubicBezTo>
                      <a:pt x="990" y="122"/>
                      <a:pt x="986" y="124"/>
                      <a:pt x="986" y="127"/>
                    </a:cubicBezTo>
                    <a:cubicBezTo>
                      <a:pt x="985" y="130"/>
                      <a:pt x="974" y="129"/>
                      <a:pt x="971" y="128"/>
                    </a:cubicBezTo>
                    <a:cubicBezTo>
                      <a:pt x="969" y="128"/>
                      <a:pt x="980" y="119"/>
                      <a:pt x="980" y="118"/>
                    </a:cubicBezTo>
                    <a:cubicBezTo>
                      <a:pt x="980" y="116"/>
                      <a:pt x="962" y="118"/>
                      <a:pt x="961" y="116"/>
                    </a:cubicBezTo>
                    <a:cubicBezTo>
                      <a:pt x="960" y="115"/>
                      <a:pt x="952" y="114"/>
                      <a:pt x="948" y="114"/>
                    </a:cubicBezTo>
                    <a:cubicBezTo>
                      <a:pt x="944" y="114"/>
                      <a:pt x="948" y="113"/>
                      <a:pt x="951" y="113"/>
                    </a:cubicBezTo>
                    <a:cubicBezTo>
                      <a:pt x="955" y="113"/>
                      <a:pt x="958" y="110"/>
                      <a:pt x="962" y="109"/>
                    </a:cubicBezTo>
                    <a:cubicBezTo>
                      <a:pt x="965" y="108"/>
                      <a:pt x="965" y="107"/>
                      <a:pt x="963" y="105"/>
                    </a:cubicBezTo>
                    <a:cubicBezTo>
                      <a:pt x="961" y="102"/>
                      <a:pt x="957" y="103"/>
                      <a:pt x="953" y="102"/>
                    </a:cubicBezTo>
                    <a:cubicBezTo>
                      <a:pt x="950" y="101"/>
                      <a:pt x="945" y="99"/>
                      <a:pt x="942" y="99"/>
                    </a:cubicBezTo>
                    <a:cubicBezTo>
                      <a:pt x="938" y="99"/>
                      <a:pt x="935" y="101"/>
                      <a:pt x="927" y="102"/>
                    </a:cubicBezTo>
                    <a:cubicBezTo>
                      <a:pt x="919" y="104"/>
                      <a:pt x="918" y="110"/>
                      <a:pt x="914" y="112"/>
                    </a:cubicBezTo>
                    <a:cubicBezTo>
                      <a:pt x="910" y="114"/>
                      <a:pt x="903" y="121"/>
                      <a:pt x="907" y="122"/>
                    </a:cubicBezTo>
                    <a:cubicBezTo>
                      <a:pt x="910" y="122"/>
                      <a:pt x="908" y="124"/>
                      <a:pt x="909" y="126"/>
                    </a:cubicBezTo>
                    <a:cubicBezTo>
                      <a:pt x="909" y="129"/>
                      <a:pt x="906" y="129"/>
                      <a:pt x="902" y="128"/>
                    </a:cubicBezTo>
                    <a:cubicBezTo>
                      <a:pt x="899" y="128"/>
                      <a:pt x="885" y="128"/>
                      <a:pt x="885" y="131"/>
                    </a:cubicBezTo>
                    <a:cubicBezTo>
                      <a:pt x="885" y="134"/>
                      <a:pt x="893" y="135"/>
                      <a:pt x="893" y="136"/>
                    </a:cubicBezTo>
                    <a:cubicBezTo>
                      <a:pt x="892" y="138"/>
                      <a:pt x="887" y="136"/>
                      <a:pt x="884" y="135"/>
                    </a:cubicBezTo>
                    <a:cubicBezTo>
                      <a:pt x="881" y="133"/>
                      <a:pt x="875" y="134"/>
                      <a:pt x="874" y="137"/>
                    </a:cubicBezTo>
                    <a:cubicBezTo>
                      <a:pt x="873" y="140"/>
                      <a:pt x="868" y="139"/>
                      <a:pt x="867" y="138"/>
                    </a:cubicBezTo>
                    <a:cubicBezTo>
                      <a:pt x="865" y="138"/>
                      <a:pt x="862" y="140"/>
                      <a:pt x="860" y="139"/>
                    </a:cubicBezTo>
                    <a:cubicBezTo>
                      <a:pt x="857" y="138"/>
                      <a:pt x="865" y="134"/>
                      <a:pt x="863" y="133"/>
                    </a:cubicBezTo>
                    <a:cubicBezTo>
                      <a:pt x="861" y="131"/>
                      <a:pt x="853" y="132"/>
                      <a:pt x="852" y="135"/>
                    </a:cubicBezTo>
                    <a:cubicBezTo>
                      <a:pt x="851" y="138"/>
                      <a:pt x="846" y="133"/>
                      <a:pt x="845" y="134"/>
                    </a:cubicBezTo>
                    <a:cubicBezTo>
                      <a:pt x="843" y="135"/>
                      <a:pt x="841" y="136"/>
                      <a:pt x="837" y="138"/>
                    </a:cubicBezTo>
                    <a:cubicBezTo>
                      <a:pt x="834" y="139"/>
                      <a:pt x="828" y="136"/>
                      <a:pt x="826" y="139"/>
                    </a:cubicBezTo>
                    <a:cubicBezTo>
                      <a:pt x="825" y="142"/>
                      <a:pt x="833" y="142"/>
                      <a:pt x="833" y="144"/>
                    </a:cubicBezTo>
                    <a:cubicBezTo>
                      <a:pt x="833" y="145"/>
                      <a:pt x="815" y="145"/>
                      <a:pt x="815" y="146"/>
                    </a:cubicBezTo>
                    <a:cubicBezTo>
                      <a:pt x="814" y="148"/>
                      <a:pt x="808" y="148"/>
                      <a:pt x="800" y="148"/>
                    </a:cubicBezTo>
                    <a:cubicBezTo>
                      <a:pt x="793" y="149"/>
                      <a:pt x="796" y="152"/>
                      <a:pt x="790" y="153"/>
                    </a:cubicBezTo>
                    <a:cubicBezTo>
                      <a:pt x="784" y="155"/>
                      <a:pt x="781" y="155"/>
                      <a:pt x="779" y="158"/>
                    </a:cubicBezTo>
                    <a:cubicBezTo>
                      <a:pt x="777" y="161"/>
                      <a:pt x="773" y="161"/>
                      <a:pt x="771" y="159"/>
                    </a:cubicBezTo>
                    <a:cubicBezTo>
                      <a:pt x="769" y="157"/>
                      <a:pt x="763" y="160"/>
                      <a:pt x="766" y="160"/>
                    </a:cubicBezTo>
                    <a:cubicBezTo>
                      <a:pt x="769" y="161"/>
                      <a:pt x="766" y="164"/>
                      <a:pt x="764" y="163"/>
                    </a:cubicBezTo>
                    <a:cubicBezTo>
                      <a:pt x="763" y="162"/>
                      <a:pt x="757" y="166"/>
                      <a:pt x="760" y="166"/>
                    </a:cubicBezTo>
                    <a:cubicBezTo>
                      <a:pt x="763" y="166"/>
                      <a:pt x="765" y="168"/>
                      <a:pt x="763" y="170"/>
                    </a:cubicBezTo>
                    <a:cubicBezTo>
                      <a:pt x="762" y="172"/>
                      <a:pt x="755" y="168"/>
                      <a:pt x="754" y="169"/>
                    </a:cubicBezTo>
                    <a:cubicBezTo>
                      <a:pt x="752" y="171"/>
                      <a:pt x="757" y="173"/>
                      <a:pt x="760" y="173"/>
                    </a:cubicBezTo>
                    <a:cubicBezTo>
                      <a:pt x="763" y="173"/>
                      <a:pt x="764" y="175"/>
                      <a:pt x="765" y="177"/>
                    </a:cubicBezTo>
                    <a:cubicBezTo>
                      <a:pt x="765" y="179"/>
                      <a:pt x="758" y="175"/>
                      <a:pt x="756" y="177"/>
                    </a:cubicBezTo>
                    <a:cubicBezTo>
                      <a:pt x="755" y="179"/>
                      <a:pt x="757" y="180"/>
                      <a:pt x="761" y="180"/>
                    </a:cubicBezTo>
                    <a:cubicBezTo>
                      <a:pt x="764" y="181"/>
                      <a:pt x="761" y="182"/>
                      <a:pt x="764" y="184"/>
                    </a:cubicBezTo>
                    <a:cubicBezTo>
                      <a:pt x="764" y="184"/>
                      <a:pt x="765" y="185"/>
                      <a:pt x="765" y="185"/>
                    </a:cubicBezTo>
                    <a:cubicBezTo>
                      <a:pt x="766" y="187"/>
                      <a:pt x="763" y="188"/>
                      <a:pt x="764" y="190"/>
                    </a:cubicBezTo>
                    <a:cubicBezTo>
                      <a:pt x="764" y="192"/>
                      <a:pt x="760" y="193"/>
                      <a:pt x="760" y="191"/>
                    </a:cubicBezTo>
                    <a:cubicBezTo>
                      <a:pt x="760" y="189"/>
                      <a:pt x="752" y="188"/>
                      <a:pt x="750" y="190"/>
                    </a:cubicBezTo>
                    <a:cubicBezTo>
                      <a:pt x="748" y="192"/>
                      <a:pt x="747" y="194"/>
                      <a:pt x="744" y="192"/>
                    </a:cubicBezTo>
                    <a:cubicBezTo>
                      <a:pt x="742" y="190"/>
                      <a:pt x="736" y="192"/>
                      <a:pt x="728" y="193"/>
                    </a:cubicBezTo>
                    <a:cubicBezTo>
                      <a:pt x="720" y="193"/>
                      <a:pt x="703" y="194"/>
                      <a:pt x="699" y="195"/>
                    </a:cubicBezTo>
                    <a:cubicBezTo>
                      <a:pt x="694" y="197"/>
                      <a:pt x="691" y="203"/>
                      <a:pt x="695" y="206"/>
                    </a:cubicBezTo>
                    <a:cubicBezTo>
                      <a:pt x="699" y="210"/>
                      <a:pt x="695" y="212"/>
                      <a:pt x="695" y="214"/>
                    </a:cubicBezTo>
                    <a:cubicBezTo>
                      <a:pt x="695" y="217"/>
                      <a:pt x="705" y="222"/>
                      <a:pt x="710" y="223"/>
                    </a:cubicBezTo>
                    <a:cubicBezTo>
                      <a:pt x="716" y="223"/>
                      <a:pt x="720" y="230"/>
                      <a:pt x="717" y="234"/>
                    </a:cubicBezTo>
                    <a:cubicBezTo>
                      <a:pt x="714" y="238"/>
                      <a:pt x="704" y="232"/>
                      <a:pt x="698" y="227"/>
                    </a:cubicBezTo>
                    <a:cubicBezTo>
                      <a:pt x="691" y="222"/>
                      <a:pt x="677" y="220"/>
                      <a:pt x="672" y="221"/>
                    </a:cubicBezTo>
                    <a:cubicBezTo>
                      <a:pt x="667" y="221"/>
                      <a:pt x="670" y="216"/>
                      <a:pt x="664" y="217"/>
                    </a:cubicBezTo>
                    <a:cubicBezTo>
                      <a:pt x="657" y="217"/>
                      <a:pt x="652" y="222"/>
                      <a:pt x="656" y="222"/>
                    </a:cubicBezTo>
                    <a:cubicBezTo>
                      <a:pt x="661" y="222"/>
                      <a:pt x="663" y="222"/>
                      <a:pt x="661" y="224"/>
                    </a:cubicBezTo>
                    <a:cubicBezTo>
                      <a:pt x="659" y="226"/>
                      <a:pt x="662" y="225"/>
                      <a:pt x="667" y="228"/>
                    </a:cubicBezTo>
                    <a:cubicBezTo>
                      <a:pt x="672" y="230"/>
                      <a:pt x="663" y="233"/>
                      <a:pt x="658" y="229"/>
                    </a:cubicBezTo>
                    <a:cubicBezTo>
                      <a:pt x="653" y="226"/>
                      <a:pt x="647" y="229"/>
                      <a:pt x="646" y="232"/>
                    </a:cubicBezTo>
                    <a:cubicBezTo>
                      <a:pt x="644" y="234"/>
                      <a:pt x="652" y="242"/>
                      <a:pt x="661" y="243"/>
                    </a:cubicBezTo>
                    <a:cubicBezTo>
                      <a:pt x="670" y="245"/>
                      <a:pt x="667" y="248"/>
                      <a:pt x="671" y="249"/>
                    </a:cubicBezTo>
                    <a:cubicBezTo>
                      <a:pt x="675" y="251"/>
                      <a:pt x="672" y="252"/>
                      <a:pt x="669" y="252"/>
                    </a:cubicBezTo>
                    <a:cubicBezTo>
                      <a:pt x="666" y="253"/>
                      <a:pt x="661" y="248"/>
                      <a:pt x="656" y="246"/>
                    </a:cubicBezTo>
                    <a:cubicBezTo>
                      <a:pt x="652" y="243"/>
                      <a:pt x="640" y="247"/>
                      <a:pt x="637" y="244"/>
                    </a:cubicBezTo>
                    <a:cubicBezTo>
                      <a:pt x="635" y="241"/>
                      <a:pt x="639" y="239"/>
                      <a:pt x="636" y="237"/>
                    </a:cubicBezTo>
                    <a:cubicBezTo>
                      <a:pt x="634" y="235"/>
                      <a:pt x="636" y="230"/>
                      <a:pt x="639" y="226"/>
                    </a:cubicBezTo>
                    <a:cubicBezTo>
                      <a:pt x="642" y="221"/>
                      <a:pt x="639" y="213"/>
                      <a:pt x="634" y="212"/>
                    </a:cubicBezTo>
                    <a:cubicBezTo>
                      <a:pt x="630" y="210"/>
                      <a:pt x="630" y="215"/>
                      <a:pt x="631" y="216"/>
                    </a:cubicBezTo>
                    <a:cubicBezTo>
                      <a:pt x="632" y="217"/>
                      <a:pt x="632" y="224"/>
                      <a:pt x="628" y="228"/>
                    </a:cubicBezTo>
                    <a:cubicBezTo>
                      <a:pt x="625" y="232"/>
                      <a:pt x="615" y="232"/>
                      <a:pt x="615" y="235"/>
                    </a:cubicBezTo>
                    <a:cubicBezTo>
                      <a:pt x="615" y="238"/>
                      <a:pt x="608" y="240"/>
                      <a:pt x="610" y="242"/>
                    </a:cubicBezTo>
                    <a:cubicBezTo>
                      <a:pt x="613" y="244"/>
                      <a:pt x="622" y="254"/>
                      <a:pt x="623" y="257"/>
                    </a:cubicBezTo>
                    <a:cubicBezTo>
                      <a:pt x="625" y="261"/>
                      <a:pt x="615" y="271"/>
                      <a:pt x="617" y="276"/>
                    </a:cubicBezTo>
                    <a:cubicBezTo>
                      <a:pt x="618" y="282"/>
                      <a:pt x="615" y="285"/>
                      <a:pt x="617" y="288"/>
                    </a:cubicBezTo>
                    <a:cubicBezTo>
                      <a:pt x="619" y="291"/>
                      <a:pt x="623" y="288"/>
                      <a:pt x="626" y="289"/>
                    </a:cubicBezTo>
                    <a:cubicBezTo>
                      <a:pt x="628" y="290"/>
                      <a:pt x="633" y="288"/>
                      <a:pt x="639" y="286"/>
                    </a:cubicBezTo>
                    <a:cubicBezTo>
                      <a:pt x="645" y="285"/>
                      <a:pt x="656" y="292"/>
                      <a:pt x="661" y="294"/>
                    </a:cubicBezTo>
                    <a:cubicBezTo>
                      <a:pt x="665" y="296"/>
                      <a:pt x="663" y="299"/>
                      <a:pt x="665" y="302"/>
                    </a:cubicBezTo>
                    <a:cubicBezTo>
                      <a:pt x="667" y="306"/>
                      <a:pt x="660" y="306"/>
                      <a:pt x="660" y="311"/>
                    </a:cubicBezTo>
                    <a:cubicBezTo>
                      <a:pt x="659" y="316"/>
                      <a:pt x="672" y="318"/>
                      <a:pt x="673" y="319"/>
                    </a:cubicBezTo>
                    <a:cubicBezTo>
                      <a:pt x="673" y="321"/>
                      <a:pt x="664" y="320"/>
                      <a:pt x="660" y="318"/>
                    </a:cubicBezTo>
                    <a:cubicBezTo>
                      <a:pt x="656" y="317"/>
                      <a:pt x="656" y="312"/>
                      <a:pt x="655" y="311"/>
                    </a:cubicBezTo>
                    <a:cubicBezTo>
                      <a:pt x="654" y="310"/>
                      <a:pt x="657" y="306"/>
                      <a:pt x="658" y="303"/>
                    </a:cubicBezTo>
                    <a:cubicBezTo>
                      <a:pt x="658" y="300"/>
                      <a:pt x="653" y="298"/>
                      <a:pt x="652" y="296"/>
                    </a:cubicBezTo>
                    <a:cubicBezTo>
                      <a:pt x="650" y="294"/>
                      <a:pt x="648" y="291"/>
                      <a:pt x="645" y="291"/>
                    </a:cubicBezTo>
                    <a:cubicBezTo>
                      <a:pt x="642" y="292"/>
                      <a:pt x="631" y="293"/>
                      <a:pt x="627" y="296"/>
                    </a:cubicBezTo>
                    <a:cubicBezTo>
                      <a:pt x="624" y="299"/>
                      <a:pt x="628" y="307"/>
                      <a:pt x="630" y="312"/>
                    </a:cubicBezTo>
                    <a:cubicBezTo>
                      <a:pt x="632" y="316"/>
                      <a:pt x="620" y="322"/>
                      <a:pt x="620" y="325"/>
                    </a:cubicBezTo>
                    <a:cubicBezTo>
                      <a:pt x="621" y="328"/>
                      <a:pt x="617" y="330"/>
                      <a:pt x="612" y="332"/>
                    </a:cubicBezTo>
                    <a:cubicBezTo>
                      <a:pt x="607" y="335"/>
                      <a:pt x="601" y="337"/>
                      <a:pt x="602" y="341"/>
                    </a:cubicBezTo>
                    <a:cubicBezTo>
                      <a:pt x="602" y="346"/>
                      <a:pt x="595" y="343"/>
                      <a:pt x="591" y="341"/>
                    </a:cubicBezTo>
                    <a:cubicBezTo>
                      <a:pt x="588" y="339"/>
                      <a:pt x="583" y="343"/>
                      <a:pt x="578" y="342"/>
                    </a:cubicBezTo>
                    <a:cubicBezTo>
                      <a:pt x="573" y="342"/>
                      <a:pt x="573" y="338"/>
                      <a:pt x="569" y="340"/>
                    </a:cubicBezTo>
                    <a:cubicBezTo>
                      <a:pt x="565" y="341"/>
                      <a:pt x="563" y="338"/>
                      <a:pt x="564" y="335"/>
                    </a:cubicBezTo>
                    <a:cubicBezTo>
                      <a:pt x="565" y="332"/>
                      <a:pt x="570" y="334"/>
                      <a:pt x="570" y="336"/>
                    </a:cubicBezTo>
                    <a:cubicBezTo>
                      <a:pt x="570" y="338"/>
                      <a:pt x="573" y="337"/>
                      <a:pt x="576" y="336"/>
                    </a:cubicBezTo>
                    <a:cubicBezTo>
                      <a:pt x="580" y="334"/>
                      <a:pt x="578" y="338"/>
                      <a:pt x="583" y="338"/>
                    </a:cubicBezTo>
                    <a:cubicBezTo>
                      <a:pt x="588" y="339"/>
                      <a:pt x="585" y="336"/>
                      <a:pt x="589" y="336"/>
                    </a:cubicBezTo>
                    <a:cubicBezTo>
                      <a:pt x="592" y="336"/>
                      <a:pt x="593" y="335"/>
                      <a:pt x="591" y="333"/>
                    </a:cubicBezTo>
                    <a:cubicBezTo>
                      <a:pt x="590" y="332"/>
                      <a:pt x="594" y="330"/>
                      <a:pt x="596" y="329"/>
                    </a:cubicBezTo>
                    <a:cubicBezTo>
                      <a:pt x="599" y="328"/>
                      <a:pt x="598" y="324"/>
                      <a:pt x="600" y="323"/>
                    </a:cubicBezTo>
                    <a:cubicBezTo>
                      <a:pt x="602" y="322"/>
                      <a:pt x="601" y="320"/>
                      <a:pt x="603" y="320"/>
                    </a:cubicBezTo>
                    <a:cubicBezTo>
                      <a:pt x="605" y="319"/>
                      <a:pt x="606" y="316"/>
                      <a:pt x="608" y="316"/>
                    </a:cubicBezTo>
                    <a:cubicBezTo>
                      <a:pt x="611" y="316"/>
                      <a:pt x="612" y="312"/>
                      <a:pt x="610" y="311"/>
                    </a:cubicBezTo>
                    <a:cubicBezTo>
                      <a:pt x="609" y="309"/>
                      <a:pt x="611" y="304"/>
                      <a:pt x="613" y="303"/>
                    </a:cubicBezTo>
                    <a:cubicBezTo>
                      <a:pt x="616" y="302"/>
                      <a:pt x="616" y="300"/>
                      <a:pt x="614" y="299"/>
                    </a:cubicBezTo>
                    <a:cubicBezTo>
                      <a:pt x="612" y="297"/>
                      <a:pt x="604" y="292"/>
                      <a:pt x="605" y="289"/>
                    </a:cubicBezTo>
                    <a:cubicBezTo>
                      <a:pt x="605" y="286"/>
                      <a:pt x="604" y="280"/>
                      <a:pt x="605" y="278"/>
                    </a:cubicBezTo>
                    <a:cubicBezTo>
                      <a:pt x="606" y="275"/>
                      <a:pt x="605" y="270"/>
                      <a:pt x="604" y="267"/>
                    </a:cubicBezTo>
                    <a:cubicBezTo>
                      <a:pt x="604" y="264"/>
                      <a:pt x="606" y="261"/>
                      <a:pt x="607" y="255"/>
                    </a:cubicBezTo>
                    <a:cubicBezTo>
                      <a:pt x="608" y="250"/>
                      <a:pt x="601" y="244"/>
                      <a:pt x="598" y="242"/>
                    </a:cubicBezTo>
                    <a:cubicBezTo>
                      <a:pt x="595" y="241"/>
                      <a:pt x="597" y="238"/>
                      <a:pt x="602" y="234"/>
                    </a:cubicBezTo>
                    <a:cubicBezTo>
                      <a:pt x="607" y="230"/>
                      <a:pt x="607" y="217"/>
                      <a:pt x="607" y="215"/>
                    </a:cubicBezTo>
                    <a:cubicBezTo>
                      <a:pt x="606" y="212"/>
                      <a:pt x="596" y="210"/>
                      <a:pt x="593" y="210"/>
                    </a:cubicBezTo>
                    <a:cubicBezTo>
                      <a:pt x="589" y="210"/>
                      <a:pt x="575" y="210"/>
                      <a:pt x="571" y="209"/>
                    </a:cubicBezTo>
                    <a:cubicBezTo>
                      <a:pt x="568" y="208"/>
                      <a:pt x="566" y="212"/>
                      <a:pt x="565" y="215"/>
                    </a:cubicBezTo>
                    <a:cubicBezTo>
                      <a:pt x="563" y="219"/>
                      <a:pt x="559" y="224"/>
                      <a:pt x="557" y="231"/>
                    </a:cubicBezTo>
                    <a:cubicBezTo>
                      <a:pt x="555" y="239"/>
                      <a:pt x="546" y="241"/>
                      <a:pt x="542" y="243"/>
                    </a:cubicBezTo>
                    <a:cubicBezTo>
                      <a:pt x="538" y="245"/>
                      <a:pt x="536" y="250"/>
                      <a:pt x="538" y="253"/>
                    </a:cubicBezTo>
                    <a:cubicBezTo>
                      <a:pt x="539" y="255"/>
                      <a:pt x="542" y="253"/>
                      <a:pt x="544" y="254"/>
                    </a:cubicBezTo>
                    <a:cubicBezTo>
                      <a:pt x="546" y="255"/>
                      <a:pt x="544" y="262"/>
                      <a:pt x="543" y="263"/>
                    </a:cubicBezTo>
                    <a:cubicBezTo>
                      <a:pt x="541" y="264"/>
                      <a:pt x="545" y="267"/>
                      <a:pt x="542" y="269"/>
                    </a:cubicBezTo>
                    <a:cubicBezTo>
                      <a:pt x="539" y="270"/>
                      <a:pt x="536" y="274"/>
                      <a:pt x="538" y="276"/>
                    </a:cubicBezTo>
                    <a:cubicBezTo>
                      <a:pt x="540" y="278"/>
                      <a:pt x="548" y="279"/>
                      <a:pt x="551" y="281"/>
                    </a:cubicBezTo>
                    <a:cubicBezTo>
                      <a:pt x="555" y="283"/>
                      <a:pt x="554" y="287"/>
                      <a:pt x="556" y="290"/>
                    </a:cubicBezTo>
                    <a:cubicBezTo>
                      <a:pt x="559" y="294"/>
                      <a:pt x="562" y="292"/>
                      <a:pt x="563" y="294"/>
                    </a:cubicBezTo>
                    <a:cubicBezTo>
                      <a:pt x="564" y="296"/>
                      <a:pt x="558" y="305"/>
                      <a:pt x="556" y="305"/>
                    </a:cubicBezTo>
                    <a:cubicBezTo>
                      <a:pt x="554" y="305"/>
                      <a:pt x="545" y="296"/>
                      <a:pt x="542" y="294"/>
                    </a:cubicBezTo>
                    <a:cubicBezTo>
                      <a:pt x="540" y="292"/>
                      <a:pt x="529" y="289"/>
                      <a:pt x="524" y="286"/>
                    </a:cubicBezTo>
                    <a:cubicBezTo>
                      <a:pt x="519" y="284"/>
                      <a:pt x="515" y="284"/>
                      <a:pt x="509" y="280"/>
                    </a:cubicBezTo>
                    <a:cubicBezTo>
                      <a:pt x="504" y="276"/>
                      <a:pt x="499" y="275"/>
                      <a:pt x="488" y="275"/>
                    </a:cubicBezTo>
                    <a:cubicBezTo>
                      <a:pt x="478" y="275"/>
                      <a:pt x="471" y="272"/>
                      <a:pt x="468" y="273"/>
                    </a:cubicBezTo>
                    <a:cubicBezTo>
                      <a:pt x="464" y="273"/>
                      <a:pt x="466" y="269"/>
                      <a:pt x="460" y="267"/>
                    </a:cubicBezTo>
                    <a:cubicBezTo>
                      <a:pt x="453" y="264"/>
                      <a:pt x="449" y="260"/>
                      <a:pt x="446" y="262"/>
                    </a:cubicBezTo>
                    <a:cubicBezTo>
                      <a:pt x="442" y="264"/>
                      <a:pt x="444" y="271"/>
                      <a:pt x="449" y="272"/>
                    </a:cubicBezTo>
                    <a:cubicBezTo>
                      <a:pt x="454" y="272"/>
                      <a:pt x="452" y="275"/>
                      <a:pt x="457" y="275"/>
                    </a:cubicBezTo>
                    <a:cubicBezTo>
                      <a:pt x="463" y="275"/>
                      <a:pt x="465" y="277"/>
                      <a:pt x="465" y="280"/>
                    </a:cubicBezTo>
                    <a:cubicBezTo>
                      <a:pt x="464" y="284"/>
                      <a:pt x="467" y="287"/>
                      <a:pt x="470" y="289"/>
                    </a:cubicBezTo>
                    <a:cubicBezTo>
                      <a:pt x="472" y="292"/>
                      <a:pt x="471" y="296"/>
                      <a:pt x="466" y="296"/>
                    </a:cubicBezTo>
                    <a:cubicBezTo>
                      <a:pt x="462" y="296"/>
                      <a:pt x="457" y="296"/>
                      <a:pt x="459" y="299"/>
                    </a:cubicBezTo>
                    <a:cubicBezTo>
                      <a:pt x="461" y="303"/>
                      <a:pt x="457" y="303"/>
                      <a:pt x="453" y="302"/>
                    </a:cubicBezTo>
                    <a:cubicBezTo>
                      <a:pt x="448" y="300"/>
                      <a:pt x="451" y="297"/>
                      <a:pt x="453" y="295"/>
                    </a:cubicBezTo>
                    <a:cubicBezTo>
                      <a:pt x="455" y="293"/>
                      <a:pt x="449" y="291"/>
                      <a:pt x="446" y="290"/>
                    </a:cubicBezTo>
                    <a:cubicBezTo>
                      <a:pt x="443" y="289"/>
                      <a:pt x="432" y="297"/>
                      <a:pt x="429" y="299"/>
                    </a:cubicBezTo>
                    <a:cubicBezTo>
                      <a:pt x="425" y="300"/>
                      <a:pt x="418" y="297"/>
                      <a:pt x="410" y="299"/>
                    </a:cubicBezTo>
                    <a:cubicBezTo>
                      <a:pt x="402" y="301"/>
                      <a:pt x="402" y="307"/>
                      <a:pt x="399" y="306"/>
                    </a:cubicBezTo>
                    <a:cubicBezTo>
                      <a:pt x="396" y="306"/>
                      <a:pt x="387" y="307"/>
                      <a:pt x="384" y="305"/>
                    </a:cubicBezTo>
                    <a:cubicBezTo>
                      <a:pt x="381" y="303"/>
                      <a:pt x="383" y="302"/>
                      <a:pt x="387" y="302"/>
                    </a:cubicBezTo>
                    <a:cubicBezTo>
                      <a:pt x="390" y="302"/>
                      <a:pt x="391" y="301"/>
                      <a:pt x="389" y="299"/>
                    </a:cubicBezTo>
                    <a:cubicBezTo>
                      <a:pt x="387" y="296"/>
                      <a:pt x="392" y="293"/>
                      <a:pt x="392" y="291"/>
                    </a:cubicBezTo>
                    <a:cubicBezTo>
                      <a:pt x="392" y="289"/>
                      <a:pt x="379" y="294"/>
                      <a:pt x="377" y="296"/>
                    </a:cubicBezTo>
                    <a:cubicBezTo>
                      <a:pt x="374" y="297"/>
                      <a:pt x="377" y="301"/>
                      <a:pt x="374" y="302"/>
                    </a:cubicBezTo>
                    <a:cubicBezTo>
                      <a:pt x="372" y="303"/>
                      <a:pt x="372" y="300"/>
                      <a:pt x="369" y="299"/>
                    </a:cubicBezTo>
                    <a:cubicBezTo>
                      <a:pt x="367" y="298"/>
                      <a:pt x="347" y="302"/>
                      <a:pt x="344" y="307"/>
                    </a:cubicBezTo>
                    <a:cubicBezTo>
                      <a:pt x="340" y="311"/>
                      <a:pt x="333" y="311"/>
                      <a:pt x="333" y="313"/>
                    </a:cubicBezTo>
                    <a:cubicBezTo>
                      <a:pt x="333" y="316"/>
                      <a:pt x="324" y="315"/>
                      <a:pt x="320" y="317"/>
                    </a:cubicBezTo>
                    <a:cubicBezTo>
                      <a:pt x="317" y="319"/>
                      <a:pt x="319" y="326"/>
                      <a:pt x="318" y="329"/>
                    </a:cubicBezTo>
                    <a:cubicBezTo>
                      <a:pt x="317" y="332"/>
                      <a:pt x="303" y="331"/>
                      <a:pt x="299" y="331"/>
                    </a:cubicBezTo>
                    <a:cubicBezTo>
                      <a:pt x="295" y="332"/>
                      <a:pt x="293" y="323"/>
                      <a:pt x="290" y="323"/>
                    </a:cubicBezTo>
                    <a:cubicBezTo>
                      <a:pt x="286" y="322"/>
                      <a:pt x="288" y="318"/>
                      <a:pt x="289" y="316"/>
                    </a:cubicBezTo>
                    <a:cubicBezTo>
                      <a:pt x="290" y="314"/>
                      <a:pt x="293" y="315"/>
                      <a:pt x="297" y="313"/>
                    </a:cubicBezTo>
                    <a:cubicBezTo>
                      <a:pt x="301" y="310"/>
                      <a:pt x="306" y="314"/>
                      <a:pt x="307" y="312"/>
                    </a:cubicBezTo>
                    <a:cubicBezTo>
                      <a:pt x="309" y="310"/>
                      <a:pt x="301" y="306"/>
                      <a:pt x="300" y="301"/>
                    </a:cubicBezTo>
                    <a:cubicBezTo>
                      <a:pt x="300" y="297"/>
                      <a:pt x="291" y="296"/>
                      <a:pt x="286" y="297"/>
                    </a:cubicBezTo>
                    <a:cubicBezTo>
                      <a:pt x="281" y="299"/>
                      <a:pt x="276" y="298"/>
                      <a:pt x="272" y="296"/>
                    </a:cubicBezTo>
                    <a:cubicBezTo>
                      <a:pt x="269" y="294"/>
                      <a:pt x="269" y="299"/>
                      <a:pt x="274" y="300"/>
                    </a:cubicBezTo>
                    <a:cubicBezTo>
                      <a:pt x="279" y="302"/>
                      <a:pt x="277" y="306"/>
                      <a:pt x="277" y="308"/>
                    </a:cubicBezTo>
                    <a:cubicBezTo>
                      <a:pt x="278" y="311"/>
                      <a:pt x="276" y="316"/>
                      <a:pt x="273" y="321"/>
                    </a:cubicBezTo>
                    <a:cubicBezTo>
                      <a:pt x="270" y="325"/>
                      <a:pt x="272" y="325"/>
                      <a:pt x="277" y="325"/>
                    </a:cubicBezTo>
                    <a:cubicBezTo>
                      <a:pt x="281" y="324"/>
                      <a:pt x="281" y="330"/>
                      <a:pt x="281" y="335"/>
                    </a:cubicBezTo>
                    <a:cubicBezTo>
                      <a:pt x="281" y="339"/>
                      <a:pt x="277" y="340"/>
                      <a:pt x="277" y="343"/>
                    </a:cubicBezTo>
                    <a:cubicBezTo>
                      <a:pt x="277" y="346"/>
                      <a:pt x="274" y="342"/>
                      <a:pt x="273" y="343"/>
                    </a:cubicBezTo>
                    <a:cubicBezTo>
                      <a:pt x="271" y="344"/>
                      <a:pt x="270" y="342"/>
                      <a:pt x="269" y="340"/>
                    </a:cubicBezTo>
                    <a:cubicBezTo>
                      <a:pt x="269" y="337"/>
                      <a:pt x="262" y="339"/>
                      <a:pt x="258" y="338"/>
                    </a:cubicBezTo>
                    <a:cubicBezTo>
                      <a:pt x="254" y="337"/>
                      <a:pt x="253" y="338"/>
                      <a:pt x="251" y="341"/>
                    </a:cubicBezTo>
                    <a:cubicBezTo>
                      <a:pt x="249" y="344"/>
                      <a:pt x="244" y="345"/>
                      <a:pt x="241" y="345"/>
                    </a:cubicBezTo>
                    <a:cubicBezTo>
                      <a:pt x="238" y="346"/>
                      <a:pt x="233" y="351"/>
                      <a:pt x="230" y="353"/>
                    </a:cubicBezTo>
                    <a:cubicBezTo>
                      <a:pt x="227" y="355"/>
                      <a:pt x="226" y="359"/>
                      <a:pt x="231" y="363"/>
                    </a:cubicBezTo>
                    <a:cubicBezTo>
                      <a:pt x="235" y="367"/>
                      <a:pt x="236" y="370"/>
                      <a:pt x="235" y="372"/>
                    </a:cubicBezTo>
                    <a:cubicBezTo>
                      <a:pt x="235" y="374"/>
                      <a:pt x="224" y="373"/>
                      <a:pt x="222" y="371"/>
                    </a:cubicBezTo>
                    <a:cubicBezTo>
                      <a:pt x="220" y="369"/>
                      <a:pt x="213" y="368"/>
                      <a:pt x="210" y="368"/>
                    </a:cubicBezTo>
                    <a:cubicBezTo>
                      <a:pt x="208" y="369"/>
                      <a:pt x="201" y="361"/>
                      <a:pt x="197" y="361"/>
                    </a:cubicBezTo>
                    <a:cubicBezTo>
                      <a:pt x="194" y="361"/>
                      <a:pt x="192" y="365"/>
                      <a:pt x="190" y="367"/>
                    </a:cubicBezTo>
                    <a:cubicBezTo>
                      <a:pt x="189" y="369"/>
                      <a:pt x="192" y="370"/>
                      <a:pt x="194" y="374"/>
                    </a:cubicBezTo>
                    <a:cubicBezTo>
                      <a:pt x="195" y="377"/>
                      <a:pt x="202" y="377"/>
                      <a:pt x="205" y="377"/>
                    </a:cubicBezTo>
                    <a:cubicBezTo>
                      <a:pt x="208" y="377"/>
                      <a:pt x="207" y="382"/>
                      <a:pt x="206" y="384"/>
                    </a:cubicBezTo>
                    <a:cubicBezTo>
                      <a:pt x="205" y="386"/>
                      <a:pt x="199" y="388"/>
                      <a:pt x="197" y="386"/>
                    </a:cubicBezTo>
                    <a:cubicBezTo>
                      <a:pt x="196" y="383"/>
                      <a:pt x="189" y="386"/>
                      <a:pt x="188" y="383"/>
                    </a:cubicBezTo>
                    <a:cubicBezTo>
                      <a:pt x="188" y="380"/>
                      <a:pt x="183" y="376"/>
                      <a:pt x="178" y="377"/>
                    </a:cubicBezTo>
                    <a:cubicBezTo>
                      <a:pt x="173" y="378"/>
                      <a:pt x="172" y="375"/>
                      <a:pt x="172" y="371"/>
                    </a:cubicBezTo>
                    <a:cubicBezTo>
                      <a:pt x="173" y="367"/>
                      <a:pt x="169" y="364"/>
                      <a:pt x="170" y="362"/>
                    </a:cubicBezTo>
                    <a:cubicBezTo>
                      <a:pt x="170" y="361"/>
                      <a:pt x="167" y="357"/>
                      <a:pt x="170" y="355"/>
                    </a:cubicBezTo>
                    <a:cubicBezTo>
                      <a:pt x="173" y="353"/>
                      <a:pt x="171" y="350"/>
                      <a:pt x="171" y="348"/>
                    </a:cubicBezTo>
                    <a:cubicBezTo>
                      <a:pt x="171" y="345"/>
                      <a:pt x="166" y="342"/>
                      <a:pt x="162" y="342"/>
                    </a:cubicBezTo>
                    <a:cubicBezTo>
                      <a:pt x="158" y="342"/>
                      <a:pt x="159" y="337"/>
                      <a:pt x="155" y="337"/>
                    </a:cubicBezTo>
                    <a:cubicBezTo>
                      <a:pt x="152" y="336"/>
                      <a:pt x="145" y="330"/>
                      <a:pt x="144" y="327"/>
                    </a:cubicBezTo>
                    <a:cubicBezTo>
                      <a:pt x="144" y="325"/>
                      <a:pt x="138" y="325"/>
                      <a:pt x="140" y="324"/>
                    </a:cubicBezTo>
                    <a:cubicBezTo>
                      <a:pt x="142" y="323"/>
                      <a:pt x="146" y="324"/>
                      <a:pt x="149" y="327"/>
                    </a:cubicBezTo>
                    <a:cubicBezTo>
                      <a:pt x="152" y="330"/>
                      <a:pt x="157" y="333"/>
                      <a:pt x="165" y="334"/>
                    </a:cubicBezTo>
                    <a:cubicBezTo>
                      <a:pt x="173" y="335"/>
                      <a:pt x="176" y="338"/>
                      <a:pt x="185" y="340"/>
                    </a:cubicBezTo>
                    <a:cubicBezTo>
                      <a:pt x="193" y="341"/>
                      <a:pt x="198" y="342"/>
                      <a:pt x="211" y="344"/>
                    </a:cubicBezTo>
                    <a:cubicBezTo>
                      <a:pt x="223" y="346"/>
                      <a:pt x="240" y="333"/>
                      <a:pt x="244" y="330"/>
                    </a:cubicBezTo>
                    <a:cubicBezTo>
                      <a:pt x="247" y="326"/>
                      <a:pt x="243" y="319"/>
                      <a:pt x="243" y="317"/>
                    </a:cubicBezTo>
                    <a:cubicBezTo>
                      <a:pt x="243" y="314"/>
                      <a:pt x="237" y="314"/>
                      <a:pt x="236" y="312"/>
                    </a:cubicBezTo>
                    <a:cubicBezTo>
                      <a:pt x="235" y="310"/>
                      <a:pt x="232" y="306"/>
                      <a:pt x="227" y="306"/>
                    </a:cubicBezTo>
                    <a:cubicBezTo>
                      <a:pt x="222" y="306"/>
                      <a:pt x="221" y="300"/>
                      <a:pt x="217" y="301"/>
                    </a:cubicBezTo>
                    <a:cubicBezTo>
                      <a:pt x="214" y="301"/>
                      <a:pt x="211" y="299"/>
                      <a:pt x="201" y="292"/>
                    </a:cubicBezTo>
                    <a:cubicBezTo>
                      <a:pt x="191" y="286"/>
                      <a:pt x="177" y="281"/>
                      <a:pt x="175" y="282"/>
                    </a:cubicBezTo>
                    <a:cubicBezTo>
                      <a:pt x="172" y="283"/>
                      <a:pt x="170" y="284"/>
                      <a:pt x="169" y="281"/>
                    </a:cubicBezTo>
                    <a:cubicBezTo>
                      <a:pt x="167" y="279"/>
                      <a:pt x="163" y="279"/>
                      <a:pt x="161" y="281"/>
                    </a:cubicBezTo>
                    <a:cubicBezTo>
                      <a:pt x="158" y="283"/>
                      <a:pt x="155" y="279"/>
                      <a:pt x="150" y="281"/>
                    </a:cubicBezTo>
                    <a:cubicBezTo>
                      <a:pt x="145" y="282"/>
                      <a:pt x="143" y="278"/>
                      <a:pt x="144" y="277"/>
                    </a:cubicBezTo>
                    <a:cubicBezTo>
                      <a:pt x="145" y="275"/>
                      <a:pt x="153" y="277"/>
                      <a:pt x="152" y="274"/>
                    </a:cubicBezTo>
                    <a:cubicBezTo>
                      <a:pt x="152" y="272"/>
                      <a:pt x="149" y="274"/>
                      <a:pt x="145" y="271"/>
                    </a:cubicBezTo>
                    <a:cubicBezTo>
                      <a:pt x="140" y="268"/>
                      <a:pt x="138" y="270"/>
                      <a:pt x="137" y="273"/>
                    </a:cubicBezTo>
                    <a:cubicBezTo>
                      <a:pt x="136" y="275"/>
                      <a:pt x="132" y="275"/>
                      <a:pt x="130" y="272"/>
                    </a:cubicBezTo>
                    <a:cubicBezTo>
                      <a:pt x="130" y="272"/>
                      <a:pt x="129" y="272"/>
                      <a:pt x="129" y="272"/>
                    </a:cubicBezTo>
                    <a:cubicBezTo>
                      <a:pt x="128" y="276"/>
                      <a:pt x="126" y="276"/>
                      <a:pt x="123" y="276"/>
                    </a:cubicBezTo>
                    <a:cubicBezTo>
                      <a:pt x="120" y="275"/>
                      <a:pt x="117" y="280"/>
                      <a:pt x="114" y="280"/>
                    </a:cubicBezTo>
                    <a:cubicBezTo>
                      <a:pt x="111" y="280"/>
                      <a:pt x="107" y="284"/>
                      <a:pt x="106" y="287"/>
                    </a:cubicBezTo>
                    <a:cubicBezTo>
                      <a:pt x="106" y="290"/>
                      <a:pt x="102" y="288"/>
                      <a:pt x="102" y="290"/>
                    </a:cubicBezTo>
                    <a:cubicBezTo>
                      <a:pt x="102" y="292"/>
                      <a:pt x="102" y="294"/>
                      <a:pt x="100" y="296"/>
                    </a:cubicBezTo>
                    <a:cubicBezTo>
                      <a:pt x="99" y="298"/>
                      <a:pt x="100" y="299"/>
                      <a:pt x="102" y="303"/>
                    </a:cubicBezTo>
                    <a:cubicBezTo>
                      <a:pt x="104" y="306"/>
                      <a:pt x="107" y="306"/>
                      <a:pt x="109" y="307"/>
                    </a:cubicBezTo>
                    <a:cubicBezTo>
                      <a:pt x="111" y="308"/>
                      <a:pt x="117" y="313"/>
                      <a:pt x="117" y="315"/>
                    </a:cubicBezTo>
                    <a:cubicBezTo>
                      <a:pt x="117" y="317"/>
                      <a:pt x="112" y="322"/>
                      <a:pt x="110" y="323"/>
                    </a:cubicBezTo>
                    <a:cubicBezTo>
                      <a:pt x="108" y="325"/>
                      <a:pt x="105" y="328"/>
                      <a:pt x="107" y="330"/>
                    </a:cubicBezTo>
                    <a:cubicBezTo>
                      <a:pt x="108" y="332"/>
                      <a:pt x="114" y="340"/>
                      <a:pt x="117" y="347"/>
                    </a:cubicBezTo>
                    <a:cubicBezTo>
                      <a:pt x="121" y="354"/>
                      <a:pt x="116" y="351"/>
                      <a:pt x="114" y="354"/>
                    </a:cubicBezTo>
                    <a:cubicBezTo>
                      <a:pt x="111" y="357"/>
                      <a:pt x="115" y="360"/>
                      <a:pt x="115" y="362"/>
                    </a:cubicBezTo>
                    <a:cubicBezTo>
                      <a:pt x="116" y="364"/>
                      <a:pt x="112" y="364"/>
                      <a:pt x="113" y="366"/>
                    </a:cubicBezTo>
                    <a:cubicBezTo>
                      <a:pt x="113" y="367"/>
                      <a:pt x="118" y="368"/>
                      <a:pt x="118" y="369"/>
                    </a:cubicBezTo>
                    <a:cubicBezTo>
                      <a:pt x="119" y="371"/>
                      <a:pt x="115" y="372"/>
                      <a:pt x="117" y="375"/>
                    </a:cubicBezTo>
                    <a:cubicBezTo>
                      <a:pt x="118" y="378"/>
                      <a:pt x="122" y="378"/>
                      <a:pt x="123" y="381"/>
                    </a:cubicBezTo>
                    <a:cubicBezTo>
                      <a:pt x="123" y="384"/>
                      <a:pt x="115" y="385"/>
                      <a:pt x="116" y="387"/>
                    </a:cubicBezTo>
                    <a:cubicBezTo>
                      <a:pt x="116" y="390"/>
                      <a:pt x="126" y="393"/>
                      <a:pt x="130" y="398"/>
                    </a:cubicBezTo>
                    <a:cubicBezTo>
                      <a:pt x="134" y="403"/>
                      <a:pt x="134" y="405"/>
                      <a:pt x="133" y="407"/>
                    </a:cubicBezTo>
                    <a:cubicBezTo>
                      <a:pt x="131" y="413"/>
                      <a:pt x="119" y="417"/>
                      <a:pt x="116" y="423"/>
                    </a:cubicBezTo>
                    <a:cubicBezTo>
                      <a:pt x="114" y="429"/>
                      <a:pt x="104" y="433"/>
                      <a:pt x="99" y="437"/>
                    </a:cubicBezTo>
                    <a:cubicBezTo>
                      <a:pt x="97" y="439"/>
                      <a:pt x="95" y="442"/>
                      <a:pt x="94" y="444"/>
                    </a:cubicBezTo>
                    <a:cubicBezTo>
                      <a:pt x="96" y="444"/>
                      <a:pt x="97" y="443"/>
                      <a:pt x="98" y="442"/>
                    </a:cubicBezTo>
                    <a:cubicBezTo>
                      <a:pt x="101" y="441"/>
                      <a:pt x="103" y="448"/>
                      <a:pt x="106" y="450"/>
                    </a:cubicBezTo>
                    <a:cubicBezTo>
                      <a:pt x="108" y="452"/>
                      <a:pt x="114" y="450"/>
                      <a:pt x="115" y="452"/>
                    </a:cubicBezTo>
                    <a:cubicBezTo>
                      <a:pt x="117" y="454"/>
                      <a:pt x="114" y="454"/>
                      <a:pt x="110" y="453"/>
                    </a:cubicBezTo>
                    <a:cubicBezTo>
                      <a:pt x="106" y="453"/>
                      <a:pt x="105" y="455"/>
                      <a:pt x="99" y="457"/>
                    </a:cubicBezTo>
                    <a:cubicBezTo>
                      <a:pt x="95" y="459"/>
                      <a:pt x="95" y="460"/>
                      <a:pt x="94" y="461"/>
                    </a:cubicBezTo>
                    <a:cubicBezTo>
                      <a:pt x="96" y="465"/>
                      <a:pt x="93" y="466"/>
                      <a:pt x="91" y="469"/>
                    </a:cubicBezTo>
                    <a:cubicBezTo>
                      <a:pt x="90" y="472"/>
                      <a:pt x="88" y="473"/>
                      <a:pt x="88" y="475"/>
                    </a:cubicBezTo>
                    <a:cubicBezTo>
                      <a:pt x="87" y="477"/>
                      <a:pt x="88" y="478"/>
                      <a:pt x="88" y="481"/>
                    </a:cubicBezTo>
                    <a:cubicBezTo>
                      <a:pt x="89" y="484"/>
                      <a:pt x="89" y="485"/>
                      <a:pt x="91" y="487"/>
                    </a:cubicBezTo>
                    <a:cubicBezTo>
                      <a:pt x="93" y="490"/>
                      <a:pt x="89" y="490"/>
                      <a:pt x="88" y="491"/>
                    </a:cubicBezTo>
                    <a:cubicBezTo>
                      <a:pt x="86" y="492"/>
                      <a:pt x="87" y="495"/>
                      <a:pt x="89" y="497"/>
                    </a:cubicBezTo>
                    <a:cubicBezTo>
                      <a:pt x="91" y="499"/>
                      <a:pt x="91" y="501"/>
                      <a:pt x="91" y="503"/>
                    </a:cubicBezTo>
                    <a:cubicBezTo>
                      <a:pt x="90" y="505"/>
                      <a:pt x="92" y="508"/>
                      <a:pt x="94" y="510"/>
                    </a:cubicBezTo>
                    <a:cubicBezTo>
                      <a:pt x="96" y="511"/>
                      <a:pt x="96" y="516"/>
                      <a:pt x="97" y="517"/>
                    </a:cubicBezTo>
                    <a:cubicBezTo>
                      <a:pt x="99" y="519"/>
                      <a:pt x="100" y="520"/>
                      <a:pt x="103" y="519"/>
                    </a:cubicBezTo>
                    <a:cubicBezTo>
                      <a:pt x="106" y="518"/>
                      <a:pt x="108" y="520"/>
                      <a:pt x="109" y="522"/>
                    </a:cubicBezTo>
                    <a:cubicBezTo>
                      <a:pt x="110" y="524"/>
                      <a:pt x="112" y="523"/>
                      <a:pt x="115" y="522"/>
                    </a:cubicBezTo>
                    <a:cubicBezTo>
                      <a:pt x="118" y="521"/>
                      <a:pt x="124" y="524"/>
                      <a:pt x="125" y="525"/>
                    </a:cubicBezTo>
                    <a:cubicBezTo>
                      <a:pt x="127" y="526"/>
                      <a:pt x="126" y="530"/>
                      <a:pt x="126" y="533"/>
                    </a:cubicBezTo>
                    <a:cubicBezTo>
                      <a:pt x="127" y="535"/>
                      <a:pt x="125" y="539"/>
                      <a:pt x="128" y="541"/>
                    </a:cubicBezTo>
                    <a:cubicBezTo>
                      <a:pt x="130" y="542"/>
                      <a:pt x="130" y="546"/>
                      <a:pt x="133" y="548"/>
                    </a:cubicBezTo>
                    <a:cubicBezTo>
                      <a:pt x="136" y="549"/>
                      <a:pt x="137" y="553"/>
                      <a:pt x="139" y="554"/>
                    </a:cubicBezTo>
                    <a:cubicBezTo>
                      <a:pt x="141" y="554"/>
                      <a:pt x="145" y="557"/>
                      <a:pt x="146" y="560"/>
                    </a:cubicBezTo>
                    <a:cubicBezTo>
                      <a:pt x="146" y="562"/>
                      <a:pt x="142" y="564"/>
                      <a:pt x="140" y="565"/>
                    </a:cubicBezTo>
                    <a:cubicBezTo>
                      <a:pt x="138" y="566"/>
                      <a:pt x="133" y="562"/>
                      <a:pt x="132" y="564"/>
                    </a:cubicBezTo>
                    <a:cubicBezTo>
                      <a:pt x="130" y="565"/>
                      <a:pt x="132" y="569"/>
                      <a:pt x="134" y="574"/>
                    </a:cubicBezTo>
                    <a:cubicBezTo>
                      <a:pt x="135" y="580"/>
                      <a:pt x="136" y="580"/>
                      <a:pt x="138" y="580"/>
                    </a:cubicBezTo>
                    <a:cubicBezTo>
                      <a:pt x="141" y="580"/>
                      <a:pt x="142" y="578"/>
                      <a:pt x="144" y="577"/>
                    </a:cubicBezTo>
                    <a:cubicBezTo>
                      <a:pt x="145" y="576"/>
                      <a:pt x="149" y="578"/>
                      <a:pt x="151" y="577"/>
                    </a:cubicBezTo>
                    <a:cubicBezTo>
                      <a:pt x="153" y="576"/>
                      <a:pt x="159" y="576"/>
                      <a:pt x="160" y="578"/>
                    </a:cubicBezTo>
                    <a:cubicBezTo>
                      <a:pt x="162" y="580"/>
                      <a:pt x="163" y="585"/>
                      <a:pt x="162" y="587"/>
                    </a:cubicBezTo>
                    <a:cubicBezTo>
                      <a:pt x="161" y="588"/>
                      <a:pt x="163" y="590"/>
                      <a:pt x="164" y="593"/>
                    </a:cubicBezTo>
                    <a:cubicBezTo>
                      <a:pt x="166" y="595"/>
                      <a:pt x="171" y="594"/>
                      <a:pt x="173" y="595"/>
                    </a:cubicBezTo>
                    <a:cubicBezTo>
                      <a:pt x="174" y="596"/>
                      <a:pt x="178" y="601"/>
                      <a:pt x="178" y="604"/>
                    </a:cubicBezTo>
                    <a:cubicBezTo>
                      <a:pt x="177" y="606"/>
                      <a:pt x="180" y="607"/>
                      <a:pt x="182" y="606"/>
                    </a:cubicBezTo>
                    <a:cubicBezTo>
                      <a:pt x="184" y="605"/>
                      <a:pt x="185" y="607"/>
                      <a:pt x="187" y="608"/>
                    </a:cubicBezTo>
                    <a:cubicBezTo>
                      <a:pt x="189" y="610"/>
                      <a:pt x="191" y="609"/>
                      <a:pt x="193" y="608"/>
                    </a:cubicBezTo>
                    <a:cubicBezTo>
                      <a:pt x="195" y="607"/>
                      <a:pt x="198" y="606"/>
                      <a:pt x="199" y="607"/>
                    </a:cubicBezTo>
                    <a:cubicBezTo>
                      <a:pt x="200" y="609"/>
                      <a:pt x="204" y="612"/>
                      <a:pt x="204" y="613"/>
                    </a:cubicBezTo>
                    <a:cubicBezTo>
                      <a:pt x="204" y="614"/>
                      <a:pt x="211" y="613"/>
                      <a:pt x="214" y="615"/>
                    </a:cubicBezTo>
                    <a:cubicBezTo>
                      <a:pt x="217" y="616"/>
                      <a:pt x="220" y="616"/>
                      <a:pt x="223" y="617"/>
                    </a:cubicBezTo>
                    <a:cubicBezTo>
                      <a:pt x="226" y="619"/>
                      <a:pt x="229" y="619"/>
                      <a:pt x="230" y="621"/>
                    </a:cubicBezTo>
                    <a:cubicBezTo>
                      <a:pt x="230" y="623"/>
                      <a:pt x="226" y="625"/>
                      <a:pt x="226" y="626"/>
                    </a:cubicBezTo>
                    <a:cubicBezTo>
                      <a:pt x="226" y="627"/>
                      <a:pt x="229" y="628"/>
                      <a:pt x="229" y="629"/>
                    </a:cubicBezTo>
                    <a:cubicBezTo>
                      <a:pt x="229" y="631"/>
                      <a:pt x="226" y="631"/>
                      <a:pt x="225" y="632"/>
                    </a:cubicBezTo>
                    <a:cubicBezTo>
                      <a:pt x="225" y="633"/>
                      <a:pt x="227" y="635"/>
                      <a:pt x="228" y="636"/>
                    </a:cubicBezTo>
                    <a:cubicBezTo>
                      <a:pt x="228" y="638"/>
                      <a:pt x="226" y="642"/>
                      <a:pt x="226" y="643"/>
                    </a:cubicBezTo>
                    <a:cubicBezTo>
                      <a:pt x="226" y="644"/>
                      <a:pt x="218" y="643"/>
                      <a:pt x="216" y="643"/>
                    </a:cubicBezTo>
                    <a:cubicBezTo>
                      <a:pt x="215" y="643"/>
                      <a:pt x="209" y="649"/>
                      <a:pt x="208" y="649"/>
                    </a:cubicBezTo>
                    <a:cubicBezTo>
                      <a:pt x="206" y="649"/>
                      <a:pt x="207" y="652"/>
                      <a:pt x="207" y="654"/>
                    </a:cubicBezTo>
                    <a:cubicBezTo>
                      <a:pt x="213" y="653"/>
                      <a:pt x="218" y="653"/>
                      <a:pt x="219" y="654"/>
                    </a:cubicBezTo>
                    <a:cubicBezTo>
                      <a:pt x="220" y="656"/>
                      <a:pt x="207" y="661"/>
                      <a:pt x="205" y="662"/>
                    </a:cubicBezTo>
                    <a:cubicBezTo>
                      <a:pt x="203" y="663"/>
                      <a:pt x="209" y="666"/>
                      <a:pt x="209" y="668"/>
                    </a:cubicBezTo>
                    <a:cubicBezTo>
                      <a:pt x="209" y="670"/>
                      <a:pt x="202" y="671"/>
                      <a:pt x="203" y="675"/>
                    </a:cubicBezTo>
                    <a:cubicBezTo>
                      <a:pt x="203" y="679"/>
                      <a:pt x="200" y="680"/>
                      <a:pt x="196" y="680"/>
                    </a:cubicBezTo>
                    <a:cubicBezTo>
                      <a:pt x="193" y="680"/>
                      <a:pt x="192" y="682"/>
                      <a:pt x="193" y="682"/>
                    </a:cubicBezTo>
                    <a:cubicBezTo>
                      <a:pt x="195" y="683"/>
                      <a:pt x="195" y="688"/>
                      <a:pt x="202" y="690"/>
                    </a:cubicBezTo>
                    <a:cubicBezTo>
                      <a:pt x="209" y="691"/>
                      <a:pt x="217" y="698"/>
                      <a:pt x="223" y="705"/>
                    </a:cubicBezTo>
                    <a:cubicBezTo>
                      <a:pt x="224" y="706"/>
                      <a:pt x="225" y="706"/>
                      <a:pt x="226" y="707"/>
                    </a:cubicBezTo>
                    <a:cubicBezTo>
                      <a:pt x="228" y="706"/>
                      <a:pt x="229" y="705"/>
                      <a:pt x="230" y="705"/>
                    </a:cubicBezTo>
                    <a:cubicBezTo>
                      <a:pt x="234" y="705"/>
                      <a:pt x="240" y="707"/>
                      <a:pt x="244" y="709"/>
                    </a:cubicBezTo>
                    <a:cubicBezTo>
                      <a:pt x="247" y="712"/>
                      <a:pt x="260" y="709"/>
                      <a:pt x="261" y="711"/>
                    </a:cubicBezTo>
                    <a:cubicBezTo>
                      <a:pt x="263" y="713"/>
                      <a:pt x="266" y="715"/>
                      <a:pt x="268" y="715"/>
                    </a:cubicBezTo>
                    <a:cubicBezTo>
                      <a:pt x="271" y="715"/>
                      <a:pt x="273" y="720"/>
                      <a:pt x="275" y="719"/>
                    </a:cubicBezTo>
                    <a:cubicBezTo>
                      <a:pt x="277" y="717"/>
                      <a:pt x="285" y="717"/>
                      <a:pt x="287" y="717"/>
                    </a:cubicBezTo>
                    <a:cubicBezTo>
                      <a:pt x="289" y="717"/>
                      <a:pt x="289" y="719"/>
                      <a:pt x="291" y="719"/>
                    </a:cubicBezTo>
                    <a:cubicBezTo>
                      <a:pt x="293" y="719"/>
                      <a:pt x="293" y="726"/>
                      <a:pt x="294" y="726"/>
                    </a:cubicBezTo>
                    <a:cubicBezTo>
                      <a:pt x="296" y="725"/>
                      <a:pt x="301" y="730"/>
                      <a:pt x="305" y="731"/>
                    </a:cubicBezTo>
                    <a:cubicBezTo>
                      <a:pt x="308" y="731"/>
                      <a:pt x="312" y="737"/>
                      <a:pt x="313" y="737"/>
                    </a:cubicBezTo>
                    <a:cubicBezTo>
                      <a:pt x="315" y="736"/>
                      <a:pt x="317" y="739"/>
                      <a:pt x="318" y="737"/>
                    </a:cubicBezTo>
                    <a:cubicBezTo>
                      <a:pt x="319" y="734"/>
                      <a:pt x="324" y="735"/>
                      <a:pt x="326" y="731"/>
                    </a:cubicBezTo>
                    <a:cubicBezTo>
                      <a:pt x="319" y="723"/>
                      <a:pt x="312" y="715"/>
                      <a:pt x="313" y="712"/>
                    </a:cubicBezTo>
                    <a:cubicBezTo>
                      <a:pt x="313" y="706"/>
                      <a:pt x="315" y="702"/>
                      <a:pt x="308" y="696"/>
                    </a:cubicBezTo>
                    <a:cubicBezTo>
                      <a:pt x="301" y="690"/>
                      <a:pt x="309" y="686"/>
                      <a:pt x="314" y="680"/>
                    </a:cubicBezTo>
                    <a:cubicBezTo>
                      <a:pt x="318" y="674"/>
                      <a:pt x="328" y="672"/>
                      <a:pt x="334" y="668"/>
                    </a:cubicBezTo>
                    <a:cubicBezTo>
                      <a:pt x="333" y="667"/>
                      <a:pt x="332" y="666"/>
                      <a:pt x="330" y="666"/>
                    </a:cubicBezTo>
                    <a:cubicBezTo>
                      <a:pt x="326" y="664"/>
                      <a:pt x="324" y="662"/>
                      <a:pt x="328" y="661"/>
                    </a:cubicBezTo>
                    <a:cubicBezTo>
                      <a:pt x="331" y="660"/>
                      <a:pt x="330" y="658"/>
                      <a:pt x="326" y="654"/>
                    </a:cubicBezTo>
                    <a:cubicBezTo>
                      <a:pt x="323" y="650"/>
                      <a:pt x="321" y="646"/>
                      <a:pt x="319" y="646"/>
                    </a:cubicBezTo>
                    <a:cubicBezTo>
                      <a:pt x="317" y="646"/>
                      <a:pt x="314" y="645"/>
                      <a:pt x="311" y="646"/>
                    </a:cubicBezTo>
                    <a:cubicBezTo>
                      <a:pt x="308" y="647"/>
                      <a:pt x="309" y="644"/>
                      <a:pt x="309" y="640"/>
                    </a:cubicBezTo>
                    <a:cubicBezTo>
                      <a:pt x="310" y="637"/>
                      <a:pt x="304" y="637"/>
                      <a:pt x="303" y="636"/>
                    </a:cubicBezTo>
                    <a:cubicBezTo>
                      <a:pt x="302" y="634"/>
                      <a:pt x="304" y="629"/>
                      <a:pt x="305" y="629"/>
                    </a:cubicBezTo>
                    <a:cubicBezTo>
                      <a:pt x="306" y="628"/>
                      <a:pt x="309" y="627"/>
                      <a:pt x="309" y="625"/>
                    </a:cubicBezTo>
                    <a:cubicBezTo>
                      <a:pt x="309" y="624"/>
                      <a:pt x="304" y="623"/>
                      <a:pt x="306" y="620"/>
                    </a:cubicBezTo>
                    <a:cubicBezTo>
                      <a:pt x="308" y="616"/>
                      <a:pt x="312" y="616"/>
                      <a:pt x="312" y="613"/>
                    </a:cubicBezTo>
                    <a:cubicBezTo>
                      <a:pt x="312" y="609"/>
                      <a:pt x="315" y="606"/>
                      <a:pt x="318" y="609"/>
                    </a:cubicBezTo>
                    <a:cubicBezTo>
                      <a:pt x="322" y="611"/>
                      <a:pt x="323" y="618"/>
                      <a:pt x="327" y="616"/>
                    </a:cubicBezTo>
                    <a:cubicBezTo>
                      <a:pt x="331" y="615"/>
                      <a:pt x="329" y="611"/>
                      <a:pt x="328" y="609"/>
                    </a:cubicBezTo>
                    <a:cubicBezTo>
                      <a:pt x="328" y="607"/>
                      <a:pt x="327" y="604"/>
                      <a:pt x="331" y="603"/>
                    </a:cubicBezTo>
                    <a:cubicBezTo>
                      <a:pt x="336" y="602"/>
                      <a:pt x="334" y="598"/>
                      <a:pt x="337" y="598"/>
                    </a:cubicBezTo>
                    <a:cubicBezTo>
                      <a:pt x="341" y="598"/>
                      <a:pt x="347" y="593"/>
                      <a:pt x="349" y="592"/>
                    </a:cubicBezTo>
                    <a:cubicBezTo>
                      <a:pt x="351" y="591"/>
                      <a:pt x="356" y="589"/>
                      <a:pt x="358" y="590"/>
                    </a:cubicBezTo>
                    <a:cubicBezTo>
                      <a:pt x="360" y="591"/>
                      <a:pt x="362" y="593"/>
                      <a:pt x="364" y="590"/>
                    </a:cubicBezTo>
                    <a:cubicBezTo>
                      <a:pt x="365" y="586"/>
                      <a:pt x="371" y="588"/>
                      <a:pt x="372" y="590"/>
                    </a:cubicBezTo>
                    <a:cubicBezTo>
                      <a:pt x="372" y="592"/>
                      <a:pt x="382" y="592"/>
                      <a:pt x="385" y="594"/>
                    </a:cubicBezTo>
                    <a:cubicBezTo>
                      <a:pt x="388" y="596"/>
                      <a:pt x="394" y="600"/>
                      <a:pt x="394" y="602"/>
                    </a:cubicBezTo>
                    <a:cubicBezTo>
                      <a:pt x="394" y="604"/>
                      <a:pt x="397" y="607"/>
                      <a:pt x="397" y="603"/>
                    </a:cubicBezTo>
                    <a:cubicBezTo>
                      <a:pt x="397" y="600"/>
                      <a:pt x="400" y="601"/>
                      <a:pt x="404" y="603"/>
                    </a:cubicBezTo>
                    <a:cubicBezTo>
                      <a:pt x="408" y="606"/>
                      <a:pt x="413" y="605"/>
                      <a:pt x="414" y="602"/>
                    </a:cubicBezTo>
                    <a:cubicBezTo>
                      <a:pt x="415" y="600"/>
                      <a:pt x="423" y="597"/>
                      <a:pt x="425" y="599"/>
                    </a:cubicBezTo>
                    <a:cubicBezTo>
                      <a:pt x="428" y="601"/>
                      <a:pt x="429" y="602"/>
                      <a:pt x="432" y="599"/>
                    </a:cubicBezTo>
                    <a:cubicBezTo>
                      <a:pt x="435" y="596"/>
                      <a:pt x="442" y="597"/>
                      <a:pt x="443" y="600"/>
                    </a:cubicBezTo>
                    <a:cubicBezTo>
                      <a:pt x="444" y="603"/>
                      <a:pt x="447" y="603"/>
                      <a:pt x="450" y="603"/>
                    </a:cubicBezTo>
                    <a:cubicBezTo>
                      <a:pt x="453" y="603"/>
                      <a:pt x="454" y="608"/>
                      <a:pt x="456" y="607"/>
                    </a:cubicBezTo>
                    <a:cubicBezTo>
                      <a:pt x="458" y="606"/>
                      <a:pt x="457" y="601"/>
                      <a:pt x="460" y="601"/>
                    </a:cubicBezTo>
                    <a:cubicBezTo>
                      <a:pt x="462" y="602"/>
                      <a:pt x="464" y="605"/>
                      <a:pt x="468" y="605"/>
                    </a:cubicBezTo>
                    <a:cubicBezTo>
                      <a:pt x="472" y="605"/>
                      <a:pt x="475" y="604"/>
                      <a:pt x="475" y="601"/>
                    </a:cubicBezTo>
                    <a:cubicBezTo>
                      <a:pt x="475" y="598"/>
                      <a:pt x="475" y="593"/>
                      <a:pt x="472" y="593"/>
                    </a:cubicBezTo>
                    <a:cubicBezTo>
                      <a:pt x="470" y="593"/>
                      <a:pt x="467" y="590"/>
                      <a:pt x="464" y="590"/>
                    </a:cubicBezTo>
                    <a:cubicBezTo>
                      <a:pt x="461" y="590"/>
                      <a:pt x="458" y="585"/>
                      <a:pt x="461" y="584"/>
                    </a:cubicBezTo>
                    <a:cubicBezTo>
                      <a:pt x="464" y="583"/>
                      <a:pt x="469" y="581"/>
                      <a:pt x="468" y="578"/>
                    </a:cubicBezTo>
                    <a:cubicBezTo>
                      <a:pt x="467" y="576"/>
                      <a:pt x="466" y="571"/>
                      <a:pt x="470" y="570"/>
                    </a:cubicBezTo>
                    <a:cubicBezTo>
                      <a:pt x="474" y="570"/>
                      <a:pt x="483" y="570"/>
                      <a:pt x="482" y="568"/>
                    </a:cubicBezTo>
                    <a:cubicBezTo>
                      <a:pt x="482" y="567"/>
                      <a:pt x="474" y="566"/>
                      <a:pt x="472" y="563"/>
                    </a:cubicBezTo>
                    <a:cubicBezTo>
                      <a:pt x="471" y="561"/>
                      <a:pt x="470" y="555"/>
                      <a:pt x="472" y="554"/>
                    </a:cubicBezTo>
                    <a:cubicBezTo>
                      <a:pt x="473" y="553"/>
                      <a:pt x="478" y="554"/>
                      <a:pt x="481" y="553"/>
                    </a:cubicBezTo>
                    <a:cubicBezTo>
                      <a:pt x="484" y="552"/>
                      <a:pt x="491" y="555"/>
                      <a:pt x="495" y="552"/>
                    </a:cubicBezTo>
                    <a:cubicBezTo>
                      <a:pt x="499" y="549"/>
                      <a:pt x="507" y="548"/>
                      <a:pt x="512" y="548"/>
                    </a:cubicBezTo>
                    <a:cubicBezTo>
                      <a:pt x="516" y="548"/>
                      <a:pt x="520" y="545"/>
                      <a:pt x="523" y="545"/>
                    </a:cubicBezTo>
                    <a:cubicBezTo>
                      <a:pt x="527" y="544"/>
                      <a:pt x="537" y="543"/>
                      <a:pt x="539" y="542"/>
                    </a:cubicBezTo>
                    <a:cubicBezTo>
                      <a:pt x="542" y="541"/>
                      <a:pt x="555" y="539"/>
                      <a:pt x="556" y="536"/>
                    </a:cubicBezTo>
                    <a:cubicBezTo>
                      <a:pt x="556" y="534"/>
                      <a:pt x="567" y="532"/>
                      <a:pt x="570" y="533"/>
                    </a:cubicBezTo>
                    <a:cubicBezTo>
                      <a:pt x="573" y="534"/>
                      <a:pt x="576" y="535"/>
                      <a:pt x="579" y="534"/>
                    </a:cubicBezTo>
                    <a:cubicBezTo>
                      <a:pt x="581" y="533"/>
                      <a:pt x="586" y="536"/>
                      <a:pt x="586" y="539"/>
                    </a:cubicBezTo>
                    <a:cubicBezTo>
                      <a:pt x="585" y="541"/>
                      <a:pt x="588" y="544"/>
                      <a:pt x="588" y="547"/>
                    </a:cubicBezTo>
                    <a:cubicBezTo>
                      <a:pt x="588" y="549"/>
                      <a:pt x="585" y="550"/>
                      <a:pt x="587" y="551"/>
                    </a:cubicBezTo>
                    <a:cubicBezTo>
                      <a:pt x="588" y="553"/>
                      <a:pt x="595" y="552"/>
                      <a:pt x="597" y="550"/>
                    </a:cubicBezTo>
                    <a:cubicBezTo>
                      <a:pt x="599" y="547"/>
                      <a:pt x="601" y="551"/>
                      <a:pt x="601" y="552"/>
                    </a:cubicBezTo>
                    <a:cubicBezTo>
                      <a:pt x="601" y="554"/>
                      <a:pt x="604" y="555"/>
                      <a:pt x="604" y="553"/>
                    </a:cubicBezTo>
                    <a:cubicBezTo>
                      <a:pt x="604" y="551"/>
                      <a:pt x="608" y="552"/>
                      <a:pt x="610" y="554"/>
                    </a:cubicBezTo>
                    <a:cubicBezTo>
                      <a:pt x="611" y="555"/>
                      <a:pt x="616" y="552"/>
                      <a:pt x="616" y="555"/>
                    </a:cubicBezTo>
                    <a:cubicBezTo>
                      <a:pt x="616" y="557"/>
                      <a:pt x="609" y="559"/>
                      <a:pt x="612" y="562"/>
                    </a:cubicBezTo>
                    <a:cubicBezTo>
                      <a:pt x="615" y="565"/>
                      <a:pt x="616" y="559"/>
                      <a:pt x="620" y="560"/>
                    </a:cubicBezTo>
                    <a:cubicBezTo>
                      <a:pt x="624" y="561"/>
                      <a:pt x="629" y="556"/>
                      <a:pt x="632" y="555"/>
                    </a:cubicBezTo>
                    <a:cubicBezTo>
                      <a:pt x="636" y="554"/>
                      <a:pt x="640" y="551"/>
                      <a:pt x="643" y="549"/>
                    </a:cubicBezTo>
                    <a:cubicBezTo>
                      <a:pt x="646" y="547"/>
                      <a:pt x="652" y="548"/>
                      <a:pt x="650" y="550"/>
                    </a:cubicBezTo>
                    <a:cubicBezTo>
                      <a:pt x="648" y="552"/>
                      <a:pt x="646" y="556"/>
                      <a:pt x="653" y="558"/>
                    </a:cubicBezTo>
                    <a:cubicBezTo>
                      <a:pt x="661" y="561"/>
                      <a:pt x="669" y="576"/>
                      <a:pt x="674" y="583"/>
                    </a:cubicBezTo>
                    <a:cubicBezTo>
                      <a:pt x="679" y="590"/>
                      <a:pt x="683" y="603"/>
                      <a:pt x="686" y="603"/>
                    </a:cubicBezTo>
                    <a:cubicBezTo>
                      <a:pt x="688" y="603"/>
                      <a:pt x="689" y="597"/>
                      <a:pt x="692" y="596"/>
                    </a:cubicBezTo>
                    <a:cubicBezTo>
                      <a:pt x="696" y="595"/>
                      <a:pt x="698" y="601"/>
                      <a:pt x="701" y="602"/>
                    </a:cubicBezTo>
                    <a:cubicBezTo>
                      <a:pt x="705" y="603"/>
                      <a:pt x="709" y="605"/>
                      <a:pt x="712" y="604"/>
                    </a:cubicBezTo>
                    <a:cubicBezTo>
                      <a:pt x="715" y="603"/>
                      <a:pt x="721" y="599"/>
                      <a:pt x="723" y="601"/>
                    </a:cubicBezTo>
                    <a:cubicBezTo>
                      <a:pt x="726" y="602"/>
                      <a:pt x="729" y="602"/>
                      <a:pt x="731" y="607"/>
                    </a:cubicBezTo>
                    <a:cubicBezTo>
                      <a:pt x="733" y="611"/>
                      <a:pt x="736" y="612"/>
                      <a:pt x="738" y="612"/>
                    </a:cubicBezTo>
                    <a:cubicBezTo>
                      <a:pt x="740" y="612"/>
                      <a:pt x="740" y="615"/>
                      <a:pt x="740" y="617"/>
                    </a:cubicBezTo>
                    <a:cubicBezTo>
                      <a:pt x="740" y="619"/>
                      <a:pt x="744" y="621"/>
                      <a:pt x="746" y="621"/>
                    </a:cubicBezTo>
                    <a:cubicBezTo>
                      <a:pt x="748" y="621"/>
                      <a:pt x="753" y="621"/>
                      <a:pt x="755" y="620"/>
                    </a:cubicBezTo>
                    <a:cubicBezTo>
                      <a:pt x="756" y="619"/>
                      <a:pt x="758" y="618"/>
                      <a:pt x="759" y="620"/>
                    </a:cubicBezTo>
                    <a:cubicBezTo>
                      <a:pt x="759" y="622"/>
                      <a:pt x="762" y="626"/>
                      <a:pt x="764" y="626"/>
                    </a:cubicBezTo>
                    <a:cubicBezTo>
                      <a:pt x="766" y="626"/>
                      <a:pt x="770" y="628"/>
                      <a:pt x="770" y="626"/>
                    </a:cubicBezTo>
                    <a:cubicBezTo>
                      <a:pt x="771" y="624"/>
                      <a:pt x="776" y="623"/>
                      <a:pt x="778" y="623"/>
                    </a:cubicBezTo>
                    <a:cubicBezTo>
                      <a:pt x="780" y="623"/>
                      <a:pt x="787" y="621"/>
                      <a:pt x="788" y="618"/>
                    </a:cubicBezTo>
                    <a:cubicBezTo>
                      <a:pt x="790" y="615"/>
                      <a:pt x="795" y="615"/>
                      <a:pt x="797" y="613"/>
                    </a:cubicBezTo>
                    <a:cubicBezTo>
                      <a:pt x="799" y="611"/>
                      <a:pt x="803" y="610"/>
                      <a:pt x="804" y="608"/>
                    </a:cubicBezTo>
                    <a:cubicBezTo>
                      <a:pt x="805" y="606"/>
                      <a:pt x="811" y="607"/>
                      <a:pt x="812" y="605"/>
                    </a:cubicBezTo>
                    <a:cubicBezTo>
                      <a:pt x="813" y="603"/>
                      <a:pt x="818" y="603"/>
                      <a:pt x="820" y="604"/>
                    </a:cubicBezTo>
                    <a:cubicBezTo>
                      <a:pt x="822" y="604"/>
                      <a:pt x="834" y="607"/>
                      <a:pt x="836" y="606"/>
                    </a:cubicBezTo>
                    <a:cubicBezTo>
                      <a:pt x="837" y="606"/>
                      <a:pt x="838" y="612"/>
                      <a:pt x="839" y="613"/>
                    </a:cubicBezTo>
                    <a:cubicBezTo>
                      <a:pt x="841" y="613"/>
                      <a:pt x="847" y="618"/>
                      <a:pt x="849" y="616"/>
                    </a:cubicBezTo>
                    <a:cubicBezTo>
                      <a:pt x="850" y="615"/>
                      <a:pt x="854" y="614"/>
                      <a:pt x="858" y="616"/>
                    </a:cubicBezTo>
                    <a:cubicBezTo>
                      <a:pt x="861" y="618"/>
                      <a:pt x="864" y="620"/>
                      <a:pt x="866" y="618"/>
                    </a:cubicBezTo>
                    <a:cubicBezTo>
                      <a:pt x="867" y="616"/>
                      <a:pt x="874" y="615"/>
                      <a:pt x="875" y="613"/>
                    </a:cubicBezTo>
                    <a:cubicBezTo>
                      <a:pt x="876" y="612"/>
                      <a:pt x="877" y="608"/>
                      <a:pt x="875" y="607"/>
                    </a:cubicBezTo>
                    <a:cubicBezTo>
                      <a:pt x="874" y="605"/>
                      <a:pt x="872" y="600"/>
                      <a:pt x="871" y="597"/>
                    </a:cubicBezTo>
                    <a:cubicBezTo>
                      <a:pt x="871" y="595"/>
                      <a:pt x="875" y="594"/>
                      <a:pt x="876" y="592"/>
                    </a:cubicBezTo>
                    <a:cubicBezTo>
                      <a:pt x="877" y="589"/>
                      <a:pt x="881" y="589"/>
                      <a:pt x="882" y="588"/>
                    </a:cubicBezTo>
                    <a:cubicBezTo>
                      <a:pt x="883" y="586"/>
                      <a:pt x="884" y="583"/>
                      <a:pt x="886" y="584"/>
                    </a:cubicBezTo>
                    <a:cubicBezTo>
                      <a:pt x="888" y="585"/>
                      <a:pt x="893" y="586"/>
                      <a:pt x="894" y="587"/>
                    </a:cubicBezTo>
                    <a:cubicBezTo>
                      <a:pt x="895" y="588"/>
                      <a:pt x="899" y="589"/>
                      <a:pt x="901" y="589"/>
                    </a:cubicBezTo>
                    <a:cubicBezTo>
                      <a:pt x="904" y="589"/>
                      <a:pt x="907" y="591"/>
                      <a:pt x="910" y="592"/>
                    </a:cubicBezTo>
                    <a:cubicBezTo>
                      <a:pt x="912" y="594"/>
                      <a:pt x="919" y="594"/>
                      <a:pt x="921" y="596"/>
                    </a:cubicBezTo>
                    <a:cubicBezTo>
                      <a:pt x="922" y="598"/>
                      <a:pt x="920" y="603"/>
                      <a:pt x="922" y="605"/>
                    </a:cubicBezTo>
                    <a:cubicBezTo>
                      <a:pt x="924" y="607"/>
                      <a:pt x="928" y="612"/>
                      <a:pt x="929" y="611"/>
                    </a:cubicBezTo>
                    <a:cubicBezTo>
                      <a:pt x="930" y="610"/>
                      <a:pt x="937" y="614"/>
                      <a:pt x="939" y="614"/>
                    </a:cubicBezTo>
                    <a:cubicBezTo>
                      <a:pt x="941" y="613"/>
                      <a:pt x="945" y="610"/>
                      <a:pt x="947" y="610"/>
                    </a:cubicBezTo>
                    <a:cubicBezTo>
                      <a:pt x="949" y="610"/>
                      <a:pt x="955" y="608"/>
                      <a:pt x="957" y="608"/>
                    </a:cubicBezTo>
                    <a:cubicBezTo>
                      <a:pt x="959" y="609"/>
                      <a:pt x="967" y="611"/>
                      <a:pt x="968" y="611"/>
                    </a:cubicBezTo>
                    <a:cubicBezTo>
                      <a:pt x="969" y="610"/>
                      <a:pt x="975" y="611"/>
                      <a:pt x="976" y="613"/>
                    </a:cubicBezTo>
                    <a:cubicBezTo>
                      <a:pt x="977" y="615"/>
                      <a:pt x="986" y="615"/>
                      <a:pt x="986" y="617"/>
                    </a:cubicBezTo>
                    <a:cubicBezTo>
                      <a:pt x="986" y="620"/>
                      <a:pt x="990" y="621"/>
                      <a:pt x="992" y="624"/>
                    </a:cubicBezTo>
                    <a:cubicBezTo>
                      <a:pt x="993" y="626"/>
                      <a:pt x="1004" y="625"/>
                      <a:pt x="1006" y="626"/>
                    </a:cubicBezTo>
                    <a:cubicBezTo>
                      <a:pt x="1008" y="628"/>
                      <a:pt x="1021" y="628"/>
                      <a:pt x="1021" y="626"/>
                    </a:cubicBezTo>
                    <a:cubicBezTo>
                      <a:pt x="1021" y="625"/>
                      <a:pt x="1033" y="624"/>
                      <a:pt x="1036" y="623"/>
                    </a:cubicBezTo>
                    <a:cubicBezTo>
                      <a:pt x="1038" y="621"/>
                      <a:pt x="1044" y="622"/>
                      <a:pt x="1045" y="619"/>
                    </a:cubicBezTo>
                    <a:cubicBezTo>
                      <a:pt x="1045" y="617"/>
                      <a:pt x="1051" y="615"/>
                      <a:pt x="1054" y="613"/>
                    </a:cubicBezTo>
                    <a:cubicBezTo>
                      <a:pt x="1056" y="611"/>
                      <a:pt x="1067" y="612"/>
                      <a:pt x="1068" y="614"/>
                    </a:cubicBezTo>
                    <a:cubicBezTo>
                      <a:pt x="1068" y="616"/>
                      <a:pt x="1075" y="617"/>
                      <a:pt x="1077" y="616"/>
                    </a:cubicBezTo>
                    <a:cubicBezTo>
                      <a:pt x="1080" y="615"/>
                      <a:pt x="1087" y="616"/>
                      <a:pt x="1088" y="619"/>
                    </a:cubicBezTo>
                    <a:cubicBezTo>
                      <a:pt x="1089" y="621"/>
                      <a:pt x="1097" y="622"/>
                      <a:pt x="1099" y="622"/>
                    </a:cubicBezTo>
                    <a:cubicBezTo>
                      <a:pt x="1101" y="621"/>
                      <a:pt x="1107" y="616"/>
                      <a:pt x="1110" y="616"/>
                    </a:cubicBezTo>
                    <a:cubicBezTo>
                      <a:pt x="1112" y="616"/>
                      <a:pt x="1115" y="613"/>
                      <a:pt x="1115" y="611"/>
                    </a:cubicBezTo>
                    <a:cubicBezTo>
                      <a:pt x="1114" y="609"/>
                      <a:pt x="1119" y="602"/>
                      <a:pt x="1120" y="599"/>
                    </a:cubicBezTo>
                    <a:cubicBezTo>
                      <a:pt x="1121" y="597"/>
                      <a:pt x="1125" y="589"/>
                      <a:pt x="1127" y="589"/>
                    </a:cubicBezTo>
                    <a:cubicBezTo>
                      <a:pt x="1129" y="588"/>
                      <a:pt x="1132" y="585"/>
                      <a:pt x="1132" y="583"/>
                    </a:cubicBezTo>
                    <a:cubicBezTo>
                      <a:pt x="1132" y="581"/>
                      <a:pt x="1131" y="575"/>
                      <a:pt x="1129" y="575"/>
                    </a:cubicBezTo>
                    <a:cubicBezTo>
                      <a:pt x="1127" y="575"/>
                      <a:pt x="1123" y="575"/>
                      <a:pt x="1128" y="569"/>
                    </a:cubicBezTo>
                    <a:cubicBezTo>
                      <a:pt x="1132" y="563"/>
                      <a:pt x="1141" y="564"/>
                      <a:pt x="1142" y="564"/>
                    </a:cubicBezTo>
                    <a:cubicBezTo>
                      <a:pt x="1143" y="564"/>
                      <a:pt x="1154" y="562"/>
                      <a:pt x="1159" y="563"/>
                    </a:cubicBezTo>
                    <a:cubicBezTo>
                      <a:pt x="1163" y="564"/>
                      <a:pt x="1166" y="562"/>
                      <a:pt x="1171" y="565"/>
                    </a:cubicBezTo>
                    <a:cubicBezTo>
                      <a:pt x="1176" y="568"/>
                      <a:pt x="1183" y="567"/>
                      <a:pt x="1185" y="569"/>
                    </a:cubicBezTo>
                    <a:cubicBezTo>
                      <a:pt x="1187" y="571"/>
                      <a:pt x="1193" y="573"/>
                      <a:pt x="1192" y="577"/>
                    </a:cubicBezTo>
                    <a:cubicBezTo>
                      <a:pt x="1191" y="581"/>
                      <a:pt x="1196" y="579"/>
                      <a:pt x="1198" y="588"/>
                    </a:cubicBezTo>
                    <a:cubicBezTo>
                      <a:pt x="1199" y="596"/>
                      <a:pt x="1203" y="597"/>
                      <a:pt x="1204" y="601"/>
                    </a:cubicBezTo>
                    <a:cubicBezTo>
                      <a:pt x="1205" y="605"/>
                      <a:pt x="1211" y="612"/>
                      <a:pt x="1210" y="615"/>
                    </a:cubicBezTo>
                    <a:cubicBezTo>
                      <a:pt x="1209" y="617"/>
                      <a:pt x="1209" y="621"/>
                      <a:pt x="1214" y="621"/>
                    </a:cubicBezTo>
                    <a:cubicBezTo>
                      <a:pt x="1220" y="621"/>
                      <a:pt x="1224" y="626"/>
                      <a:pt x="1225" y="625"/>
                    </a:cubicBezTo>
                    <a:cubicBezTo>
                      <a:pt x="1227" y="624"/>
                      <a:pt x="1233" y="627"/>
                      <a:pt x="1237" y="630"/>
                    </a:cubicBezTo>
                    <a:cubicBezTo>
                      <a:pt x="1240" y="633"/>
                      <a:pt x="1245" y="632"/>
                      <a:pt x="1245" y="635"/>
                    </a:cubicBezTo>
                    <a:cubicBezTo>
                      <a:pt x="1244" y="639"/>
                      <a:pt x="1247" y="642"/>
                      <a:pt x="1247" y="645"/>
                    </a:cubicBezTo>
                    <a:cubicBezTo>
                      <a:pt x="1247" y="648"/>
                      <a:pt x="1253" y="650"/>
                      <a:pt x="1258" y="649"/>
                    </a:cubicBezTo>
                    <a:cubicBezTo>
                      <a:pt x="1263" y="649"/>
                      <a:pt x="1266" y="651"/>
                      <a:pt x="1268" y="647"/>
                    </a:cubicBezTo>
                    <a:cubicBezTo>
                      <a:pt x="1270" y="643"/>
                      <a:pt x="1277" y="645"/>
                      <a:pt x="1279" y="643"/>
                    </a:cubicBezTo>
                    <a:cubicBezTo>
                      <a:pt x="1281" y="641"/>
                      <a:pt x="1288" y="639"/>
                      <a:pt x="1288" y="645"/>
                    </a:cubicBezTo>
                    <a:cubicBezTo>
                      <a:pt x="1288" y="651"/>
                      <a:pt x="1292" y="653"/>
                      <a:pt x="1288" y="655"/>
                    </a:cubicBezTo>
                    <a:cubicBezTo>
                      <a:pt x="1285" y="657"/>
                      <a:pt x="1283" y="665"/>
                      <a:pt x="1282" y="669"/>
                    </a:cubicBezTo>
                    <a:cubicBezTo>
                      <a:pt x="1281" y="673"/>
                      <a:pt x="1276" y="674"/>
                      <a:pt x="1276" y="678"/>
                    </a:cubicBezTo>
                    <a:cubicBezTo>
                      <a:pt x="1275" y="682"/>
                      <a:pt x="1270" y="682"/>
                      <a:pt x="1270" y="685"/>
                    </a:cubicBezTo>
                    <a:cubicBezTo>
                      <a:pt x="1270" y="688"/>
                      <a:pt x="1264" y="687"/>
                      <a:pt x="1260" y="685"/>
                    </a:cubicBezTo>
                    <a:cubicBezTo>
                      <a:pt x="1257" y="683"/>
                      <a:pt x="1254" y="689"/>
                      <a:pt x="1251" y="689"/>
                    </a:cubicBezTo>
                    <a:cubicBezTo>
                      <a:pt x="1248" y="689"/>
                      <a:pt x="1249" y="695"/>
                      <a:pt x="1249" y="697"/>
                    </a:cubicBezTo>
                    <a:cubicBezTo>
                      <a:pt x="1250" y="700"/>
                      <a:pt x="1248" y="703"/>
                      <a:pt x="1250" y="707"/>
                    </a:cubicBezTo>
                    <a:cubicBezTo>
                      <a:pt x="1251" y="709"/>
                      <a:pt x="1250" y="713"/>
                      <a:pt x="1251" y="717"/>
                    </a:cubicBezTo>
                    <a:cubicBezTo>
                      <a:pt x="1255" y="714"/>
                      <a:pt x="1259" y="712"/>
                      <a:pt x="1260" y="712"/>
                    </a:cubicBezTo>
                    <a:cubicBezTo>
                      <a:pt x="1264" y="712"/>
                      <a:pt x="1269" y="719"/>
                      <a:pt x="1273" y="720"/>
                    </a:cubicBezTo>
                    <a:cubicBezTo>
                      <a:pt x="1278" y="720"/>
                      <a:pt x="1299" y="706"/>
                      <a:pt x="1299" y="703"/>
                    </a:cubicBezTo>
                    <a:cubicBezTo>
                      <a:pt x="1299" y="701"/>
                      <a:pt x="1312" y="689"/>
                      <a:pt x="1318" y="683"/>
                    </a:cubicBezTo>
                    <a:cubicBezTo>
                      <a:pt x="1323" y="677"/>
                      <a:pt x="1331" y="668"/>
                      <a:pt x="1334" y="661"/>
                    </a:cubicBezTo>
                    <a:cubicBezTo>
                      <a:pt x="1336" y="656"/>
                      <a:pt x="1344" y="648"/>
                      <a:pt x="1346" y="645"/>
                    </a:cubicBezTo>
                    <a:cubicBezTo>
                      <a:pt x="1348" y="641"/>
                      <a:pt x="1349" y="641"/>
                      <a:pt x="1353" y="633"/>
                    </a:cubicBezTo>
                    <a:cubicBezTo>
                      <a:pt x="1357" y="625"/>
                      <a:pt x="1357" y="605"/>
                      <a:pt x="1358" y="604"/>
                    </a:cubicBezTo>
                    <a:cubicBezTo>
                      <a:pt x="1359" y="602"/>
                      <a:pt x="1358" y="599"/>
                      <a:pt x="1360" y="597"/>
                    </a:cubicBezTo>
                    <a:cubicBezTo>
                      <a:pt x="1362" y="594"/>
                      <a:pt x="1361" y="591"/>
                      <a:pt x="1364" y="589"/>
                    </a:cubicBezTo>
                    <a:cubicBezTo>
                      <a:pt x="1368" y="586"/>
                      <a:pt x="1367" y="583"/>
                      <a:pt x="1366" y="581"/>
                    </a:cubicBezTo>
                    <a:cubicBezTo>
                      <a:pt x="1365" y="579"/>
                      <a:pt x="1366" y="574"/>
                      <a:pt x="1365" y="573"/>
                    </a:cubicBezTo>
                    <a:cubicBezTo>
                      <a:pt x="1365" y="571"/>
                      <a:pt x="1365" y="570"/>
                      <a:pt x="1367" y="569"/>
                    </a:cubicBezTo>
                    <a:cubicBezTo>
                      <a:pt x="1369" y="568"/>
                      <a:pt x="1365" y="565"/>
                      <a:pt x="1363" y="564"/>
                    </a:cubicBezTo>
                    <a:cubicBezTo>
                      <a:pt x="1360" y="562"/>
                      <a:pt x="1356" y="561"/>
                      <a:pt x="1356" y="558"/>
                    </a:cubicBezTo>
                    <a:cubicBezTo>
                      <a:pt x="1355" y="555"/>
                      <a:pt x="1351" y="551"/>
                      <a:pt x="1347" y="551"/>
                    </a:cubicBezTo>
                    <a:cubicBezTo>
                      <a:pt x="1343" y="552"/>
                      <a:pt x="1336" y="549"/>
                      <a:pt x="1337" y="552"/>
                    </a:cubicBezTo>
                    <a:cubicBezTo>
                      <a:pt x="1338" y="554"/>
                      <a:pt x="1337" y="556"/>
                      <a:pt x="1335" y="556"/>
                    </a:cubicBezTo>
                    <a:cubicBezTo>
                      <a:pt x="1333" y="555"/>
                      <a:pt x="1332" y="557"/>
                      <a:pt x="1330" y="560"/>
                    </a:cubicBezTo>
                    <a:cubicBezTo>
                      <a:pt x="1328" y="563"/>
                      <a:pt x="1320" y="564"/>
                      <a:pt x="1324" y="560"/>
                    </a:cubicBezTo>
                    <a:cubicBezTo>
                      <a:pt x="1327" y="557"/>
                      <a:pt x="1323" y="557"/>
                      <a:pt x="1323" y="554"/>
                    </a:cubicBezTo>
                    <a:cubicBezTo>
                      <a:pt x="1324" y="550"/>
                      <a:pt x="1327" y="547"/>
                      <a:pt x="1323" y="549"/>
                    </a:cubicBezTo>
                    <a:cubicBezTo>
                      <a:pt x="1319" y="551"/>
                      <a:pt x="1319" y="557"/>
                      <a:pt x="1316" y="557"/>
                    </a:cubicBezTo>
                    <a:cubicBezTo>
                      <a:pt x="1313" y="558"/>
                      <a:pt x="1314" y="548"/>
                      <a:pt x="1315" y="546"/>
                    </a:cubicBezTo>
                    <a:cubicBezTo>
                      <a:pt x="1316" y="543"/>
                      <a:pt x="1309" y="546"/>
                      <a:pt x="1302" y="545"/>
                    </a:cubicBezTo>
                    <a:cubicBezTo>
                      <a:pt x="1295" y="545"/>
                      <a:pt x="1297" y="540"/>
                      <a:pt x="1302" y="537"/>
                    </a:cubicBezTo>
                    <a:cubicBezTo>
                      <a:pt x="1308" y="534"/>
                      <a:pt x="1307" y="531"/>
                      <a:pt x="1310" y="530"/>
                    </a:cubicBezTo>
                    <a:cubicBezTo>
                      <a:pt x="1313" y="529"/>
                      <a:pt x="1320" y="524"/>
                      <a:pt x="1324" y="522"/>
                    </a:cubicBezTo>
                    <a:cubicBezTo>
                      <a:pt x="1329" y="519"/>
                      <a:pt x="1330" y="516"/>
                      <a:pt x="1331" y="513"/>
                    </a:cubicBezTo>
                    <a:cubicBezTo>
                      <a:pt x="1332" y="511"/>
                      <a:pt x="1340" y="507"/>
                      <a:pt x="1347" y="501"/>
                    </a:cubicBezTo>
                    <a:cubicBezTo>
                      <a:pt x="1354" y="495"/>
                      <a:pt x="1357" y="492"/>
                      <a:pt x="1359" y="489"/>
                    </a:cubicBezTo>
                    <a:cubicBezTo>
                      <a:pt x="1361" y="485"/>
                      <a:pt x="1371" y="481"/>
                      <a:pt x="1372" y="478"/>
                    </a:cubicBezTo>
                    <a:cubicBezTo>
                      <a:pt x="1372" y="475"/>
                      <a:pt x="1384" y="469"/>
                      <a:pt x="1393" y="467"/>
                    </a:cubicBezTo>
                    <a:cubicBezTo>
                      <a:pt x="1401" y="465"/>
                      <a:pt x="1415" y="468"/>
                      <a:pt x="1417" y="470"/>
                    </a:cubicBezTo>
                    <a:cubicBezTo>
                      <a:pt x="1420" y="473"/>
                      <a:pt x="1422" y="472"/>
                      <a:pt x="1423" y="470"/>
                    </a:cubicBezTo>
                    <a:cubicBezTo>
                      <a:pt x="1425" y="468"/>
                      <a:pt x="1428" y="469"/>
                      <a:pt x="1434" y="470"/>
                    </a:cubicBezTo>
                    <a:cubicBezTo>
                      <a:pt x="1439" y="470"/>
                      <a:pt x="1441" y="467"/>
                      <a:pt x="1444" y="468"/>
                    </a:cubicBezTo>
                    <a:cubicBezTo>
                      <a:pt x="1448" y="469"/>
                      <a:pt x="1451" y="470"/>
                      <a:pt x="1454" y="466"/>
                    </a:cubicBezTo>
                    <a:cubicBezTo>
                      <a:pt x="1456" y="461"/>
                      <a:pt x="1467" y="462"/>
                      <a:pt x="1470" y="464"/>
                    </a:cubicBezTo>
                    <a:cubicBezTo>
                      <a:pt x="1472" y="466"/>
                      <a:pt x="1474" y="468"/>
                      <a:pt x="1478" y="465"/>
                    </a:cubicBezTo>
                    <a:cubicBezTo>
                      <a:pt x="1482" y="463"/>
                      <a:pt x="1482" y="469"/>
                      <a:pt x="1486" y="469"/>
                    </a:cubicBezTo>
                    <a:cubicBezTo>
                      <a:pt x="1490" y="470"/>
                      <a:pt x="1487" y="473"/>
                      <a:pt x="1484" y="473"/>
                    </a:cubicBezTo>
                    <a:cubicBezTo>
                      <a:pt x="1481" y="473"/>
                      <a:pt x="1476" y="475"/>
                      <a:pt x="1480" y="477"/>
                    </a:cubicBezTo>
                    <a:cubicBezTo>
                      <a:pt x="1484" y="479"/>
                      <a:pt x="1489" y="475"/>
                      <a:pt x="1492" y="475"/>
                    </a:cubicBezTo>
                    <a:cubicBezTo>
                      <a:pt x="1495" y="475"/>
                      <a:pt x="1499" y="476"/>
                      <a:pt x="1503" y="473"/>
                    </a:cubicBezTo>
                    <a:cubicBezTo>
                      <a:pt x="1508" y="470"/>
                      <a:pt x="1509" y="475"/>
                      <a:pt x="1511" y="473"/>
                    </a:cubicBezTo>
                    <a:cubicBezTo>
                      <a:pt x="1514" y="471"/>
                      <a:pt x="1520" y="470"/>
                      <a:pt x="1523" y="470"/>
                    </a:cubicBezTo>
                    <a:cubicBezTo>
                      <a:pt x="1526" y="470"/>
                      <a:pt x="1524" y="467"/>
                      <a:pt x="1519" y="467"/>
                    </a:cubicBezTo>
                    <a:cubicBezTo>
                      <a:pt x="1514" y="467"/>
                      <a:pt x="1514" y="464"/>
                      <a:pt x="1518" y="457"/>
                    </a:cubicBezTo>
                    <a:cubicBezTo>
                      <a:pt x="1522" y="450"/>
                      <a:pt x="1529" y="447"/>
                      <a:pt x="1534" y="442"/>
                    </a:cubicBezTo>
                    <a:cubicBezTo>
                      <a:pt x="1539" y="438"/>
                      <a:pt x="1543" y="440"/>
                      <a:pt x="1543" y="438"/>
                    </a:cubicBezTo>
                    <a:cubicBezTo>
                      <a:pt x="1543" y="435"/>
                      <a:pt x="1545" y="427"/>
                      <a:pt x="1549" y="427"/>
                    </a:cubicBezTo>
                    <a:cubicBezTo>
                      <a:pt x="1552" y="427"/>
                      <a:pt x="1561" y="429"/>
                      <a:pt x="1567" y="426"/>
                    </a:cubicBezTo>
                    <a:cubicBezTo>
                      <a:pt x="1573" y="422"/>
                      <a:pt x="1572" y="428"/>
                      <a:pt x="1575" y="429"/>
                    </a:cubicBezTo>
                    <a:cubicBezTo>
                      <a:pt x="1577" y="430"/>
                      <a:pt x="1580" y="424"/>
                      <a:pt x="1583" y="426"/>
                    </a:cubicBezTo>
                    <a:cubicBezTo>
                      <a:pt x="1585" y="427"/>
                      <a:pt x="1579" y="431"/>
                      <a:pt x="1577" y="436"/>
                    </a:cubicBezTo>
                    <a:cubicBezTo>
                      <a:pt x="1576" y="441"/>
                      <a:pt x="1581" y="439"/>
                      <a:pt x="1584" y="440"/>
                    </a:cubicBezTo>
                    <a:cubicBezTo>
                      <a:pt x="1586" y="442"/>
                      <a:pt x="1580" y="444"/>
                      <a:pt x="1581" y="445"/>
                    </a:cubicBezTo>
                    <a:cubicBezTo>
                      <a:pt x="1581" y="446"/>
                      <a:pt x="1587" y="446"/>
                      <a:pt x="1594" y="439"/>
                    </a:cubicBezTo>
                    <a:cubicBezTo>
                      <a:pt x="1602" y="432"/>
                      <a:pt x="1608" y="430"/>
                      <a:pt x="1613" y="430"/>
                    </a:cubicBezTo>
                    <a:cubicBezTo>
                      <a:pt x="1618" y="431"/>
                      <a:pt x="1615" y="426"/>
                      <a:pt x="1615" y="419"/>
                    </a:cubicBezTo>
                    <a:cubicBezTo>
                      <a:pt x="1616" y="412"/>
                      <a:pt x="1630" y="410"/>
                      <a:pt x="1635" y="412"/>
                    </a:cubicBezTo>
                    <a:cubicBezTo>
                      <a:pt x="1639" y="414"/>
                      <a:pt x="1639" y="416"/>
                      <a:pt x="1634" y="415"/>
                    </a:cubicBezTo>
                    <a:cubicBezTo>
                      <a:pt x="1630" y="414"/>
                      <a:pt x="1626" y="418"/>
                      <a:pt x="1626" y="424"/>
                    </a:cubicBezTo>
                    <a:cubicBezTo>
                      <a:pt x="1626" y="429"/>
                      <a:pt x="1622" y="431"/>
                      <a:pt x="1624" y="433"/>
                    </a:cubicBezTo>
                    <a:cubicBezTo>
                      <a:pt x="1626" y="435"/>
                      <a:pt x="1621" y="436"/>
                      <a:pt x="1621" y="438"/>
                    </a:cubicBezTo>
                    <a:cubicBezTo>
                      <a:pt x="1621" y="441"/>
                      <a:pt x="1621" y="442"/>
                      <a:pt x="1617" y="443"/>
                    </a:cubicBezTo>
                    <a:cubicBezTo>
                      <a:pt x="1614" y="444"/>
                      <a:pt x="1603" y="446"/>
                      <a:pt x="1603" y="450"/>
                    </a:cubicBezTo>
                    <a:cubicBezTo>
                      <a:pt x="1602" y="454"/>
                      <a:pt x="1596" y="455"/>
                      <a:pt x="1593" y="460"/>
                    </a:cubicBezTo>
                    <a:cubicBezTo>
                      <a:pt x="1591" y="465"/>
                      <a:pt x="1580" y="469"/>
                      <a:pt x="1573" y="479"/>
                    </a:cubicBezTo>
                    <a:cubicBezTo>
                      <a:pt x="1565" y="490"/>
                      <a:pt x="1554" y="490"/>
                      <a:pt x="1554" y="492"/>
                    </a:cubicBezTo>
                    <a:cubicBezTo>
                      <a:pt x="1554" y="494"/>
                      <a:pt x="1546" y="494"/>
                      <a:pt x="1544" y="494"/>
                    </a:cubicBezTo>
                    <a:cubicBezTo>
                      <a:pt x="1541" y="494"/>
                      <a:pt x="1546" y="501"/>
                      <a:pt x="1540" y="508"/>
                    </a:cubicBezTo>
                    <a:cubicBezTo>
                      <a:pt x="1533" y="515"/>
                      <a:pt x="1529" y="524"/>
                      <a:pt x="1529" y="534"/>
                    </a:cubicBezTo>
                    <a:cubicBezTo>
                      <a:pt x="1530" y="543"/>
                      <a:pt x="1533" y="570"/>
                      <a:pt x="1536" y="575"/>
                    </a:cubicBezTo>
                    <a:cubicBezTo>
                      <a:pt x="1538" y="580"/>
                      <a:pt x="1537" y="592"/>
                      <a:pt x="1539" y="594"/>
                    </a:cubicBezTo>
                    <a:cubicBezTo>
                      <a:pt x="1541" y="597"/>
                      <a:pt x="1541" y="601"/>
                      <a:pt x="1542" y="603"/>
                    </a:cubicBezTo>
                    <a:cubicBezTo>
                      <a:pt x="1544" y="604"/>
                      <a:pt x="1550" y="596"/>
                      <a:pt x="1554" y="592"/>
                    </a:cubicBezTo>
                    <a:cubicBezTo>
                      <a:pt x="1558" y="589"/>
                      <a:pt x="1557" y="588"/>
                      <a:pt x="1560" y="586"/>
                    </a:cubicBezTo>
                    <a:cubicBezTo>
                      <a:pt x="1562" y="584"/>
                      <a:pt x="1561" y="576"/>
                      <a:pt x="1562" y="574"/>
                    </a:cubicBezTo>
                    <a:cubicBezTo>
                      <a:pt x="1563" y="572"/>
                      <a:pt x="1568" y="571"/>
                      <a:pt x="1570" y="569"/>
                    </a:cubicBezTo>
                    <a:cubicBezTo>
                      <a:pt x="1571" y="567"/>
                      <a:pt x="1576" y="568"/>
                      <a:pt x="1578" y="568"/>
                    </a:cubicBezTo>
                    <a:cubicBezTo>
                      <a:pt x="1580" y="567"/>
                      <a:pt x="1578" y="561"/>
                      <a:pt x="1577" y="558"/>
                    </a:cubicBezTo>
                    <a:cubicBezTo>
                      <a:pt x="1576" y="555"/>
                      <a:pt x="1584" y="551"/>
                      <a:pt x="1588" y="548"/>
                    </a:cubicBezTo>
                    <a:cubicBezTo>
                      <a:pt x="1592" y="545"/>
                      <a:pt x="1597" y="550"/>
                      <a:pt x="1601" y="545"/>
                    </a:cubicBezTo>
                    <a:cubicBezTo>
                      <a:pt x="1606" y="541"/>
                      <a:pt x="1601" y="536"/>
                      <a:pt x="1599" y="534"/>
                    </a:cubicBezTo>
                    <a:cubicBezTo>
                      <a:pt x="1598" y="532"/>
                      <a:pt x="1604" y="522"/>
                      <a:pt x="1607" y="521"/>
                    </a:cubicBezTo>
                    <a:cubicBezTo>
                      <a:pt x="1611" y="520"/>
                      <a:pt x="1613" y="523"/>
                      <a:pt x="1616" y="520"/>
                    </a:cubicBezTo>
                    <a:cubicBezTo>
                      <a:pt x="1619" y="517"/>
                      <a:pt x="1613" y="512"/>
                      <a:pt x="1611" y="513"/>
                    </a:cubicBezTo>
                    <a:cubicBezTo>
                      <a:pt x="1608" y="513"/>
                      <a:pt x="1608" y="504"/>
                      <a:pt x="1613" y="500"/>
                    </a:cubicBezTo>
                    <a:cubicBezTo>
                      <a:pt x="1619" y="496"/>
                      <a:pt x="1616" y="495"/>
                      <a:pt x="1613" y="494"/>
                    </a:cubicBezTo>
                    <a:cubicBezTo>
                      <a:pt x="1609" y="493"/>
                      <a:pt x="1608" y="494"/>
                      <a:pt x="1606" y="494"/>
                    </a:cubicBezTo>
                    <a:cubicBezTo>
                      <a:pt x="1603" y="495"/>
                      <a:pt x="1600" y="489"/>
                      <a:pt x="1604" y="483"/>
                    </a:cubicBezTo>
                    <a:cubicBezTo>
                      <a:pt x="1609" y="477"/>
                      <a:pt x="1613" y="478"/>
                      <a:pt x="1614" y="473"/>
                    </a:cubicBezTo>
                    <a:cubicBezTo>
                      <a:pt x="1615" y="468"/>
                      <a:pt x="1621" y="461"/>
                      <a:pt x="1622" y="459"/>
                    </a:cubicBezTo>
                    <a:cubicBezTo>
                      <a:pt x="1624" y="456"/>
                      <a:pt x="1630" y="459"/>
                      <a:pt x="1632" y="458"/>
                    </a:cubicBezTo>
                    <a:cubicBezTo>
                      <a:pt x="1634" y="458"/>
                      <a:pt x="1634" y="463"/>
                      <a:pt x="1636" y="460"/>
                    </a:cubicBezTo>
                    <a:cubicBezTo>
                      <a:pt x="1639" y="458"/>
                      <a:pt x="1644" y="449"/>
                      <a:pt x="1648" y="449"/>
                    </a:cubicBezTo>
                    <a:cubicBezTo>
                      <a:pt x="1652" y="449"/>
                      <a:pt x="1649" y="455"/>
                      <a:pt x="1650" y="459"/>
                    </a:cubicBezTo>
                    <a:cubicBezTo>
                      <a:pt x="1651" y="463"/>
                      <a:pt x="1653" y="458"/>
                      <a:pt x="1661" y="453"/>
                    </a:cubicBezTo>
                    <a:cubicBezTo>
                      <a:pt x="1668" y="448"/>
                      <a:pt x="1684" y="449"/>
                      <a:pt x="1689" y="451"/>
                    </a:cubicBezTo>
                    <a:cubicBezTo>
                      <a:pt x="1694" y="453"/>
                      <a:pt x="1694" y="459"/>
                      <a:pt x="1697" y="458"/>
                    </a:cubicBezTo>
                    <a:cubicBezTo>
                      <a:pt x="1701" y="457"/>
                      <a:pt x="1698" y="453"/>
                      <a:pt x="1702" y="451"/>
                    </a:cubicBezTo>
                    <a:cubicBezTo>
                      <a:pt x="1706" y="450"/>
                      <a:pt x="1713" y="446"/>
                      <a:pt x="1718" y="442"/>
                    </a:cubicBezTo>
                    <a:cubicBezTo>
                      <a:pt x="1723" y="438"/>
                      <a:pt x="1722" y="441"/>
                      <a:pt x="1725" y="438"/>
                    </a:cubicBezTo>
                    <a:cubicBezTo>
                      <a:pt x="1728" y="434"/>
                      <a:pt x="1730" y="436"/>
                      <a:pt x="1731" y="433"/>
                    </a:cubicBezTo>
                    <a:cubicBezTo>
                      <a:pt x="1732" y="431"/>
                      <a:pt x="1740" y="427"/>
                      <a:pt x="1750" y="425"/>
                    </a:cubicBezTo>
                    <a:cubicBezTo>
                      <a:pt x="1761" y="423"/>
                      <a:pt x="1774" y="416"/>
                      <a:pt x="1774" y="413"/>
                    </a:cubicBezTo>
                    <a:cubicBezTo>
                      <a:pt x="1773" y="411"/>
                      <a:pt x="1778" y="410"/>
                      <a:pt x="1778" y="412"/>
                    </a:cubicBezTo>
                    <a:cubicBezTo>
                      <a:pt x="1779" y="415"/>
                      <a:pt x="1783" y="414"/>
                      <a:pt x="1788" y="415"/>
                    </a:cubicBezTo>
                    <a:cubicBezTo>
                      <a:pt x="1794" y="416"/>
                      <a:pt x="1796" y="418"/>
                      <a:pt x="1801" y="414"/>
                    </a:cubicBezTo>
                    <a:cubicBezTo>
                      <a:pt x="1805" y="410"/>
                      <a:pt x="1800" y="408"/>
                      <a:pt x="1800" y="405"/>
                    </a:cubicBezTo>
                    <a:cubicBezTo>
                      <a:pt x="1800" y="401"/>
                      <a:pt x="1793" y="398"/>
                      <a:pt x="1794" y="394"/>
                    </a:cubicBezTo>
                    <a:cubicBezTo>
                      <a:pt x="1795" y="391"/>
                      <a:pt x="1788" y="382"/>
                      <a:pt x="1786" y="383"/>
                    </a:cubicBezTo>
                    <a:cubicBezTo>
                      <a:pt x="1784" y="385"/>
                      <a:pt x="1779" y="382"/>
                      <a:pt x="1779" y="379"/>
                    </a:cubicBezTo>
                    <a:cubicBezTo>
                      <a:pt x="1779" y="377"/>
                      <a:pt x="1779" y="373"/>
                      <a:pt x="1776" y="375"/>
                    </a:cubicBezTo>
                    <a:cubicBezTo>
                      <a:pt x="1773" y="377"/>
                      <a:pt x="1767" y="376"/>
                      <a:pt x="1766" y="373"/>
                    </a:cubicBezTo>
                    <a:cubicBezTo>
                      <a:pt x="1765" y="370"/>
                      <a:pt x="1773" y="368"/>
                      <a:pt x="1778" y="370"/>
                    </a:cubicBezTo>
                    <a:cubicBezTo>
                      <a:pt x="1783" y="372"/>
                      <a:pt x="1781" y="374"/>
                      <a:pt x="1784" y="376"/>
                    </a:cubicBezTo>
                    <a:cubicBezTo>
                      <a:pt x="1786" y="377"/>
                      <a:pt x="1793" y="377"/>
                      <a:pt x="1796" y="375"/>
                    </a:cubicBezTo>
                    <a:cubicBezTo>
                      <a:pt x="1800" y="373"/>
                      <a:pt x="1810" y="370"/>
                      <a:pt x="1811" y="367"/>
                    </a:cubicBezTo>
                    <a:cubicBezTo>
                      <a:pt x="1813" y="364"/>
                      <a:pt x="1811" y="363"/>
                      <a:pt x="1815" y="361"/>
                    </a:cubicBezTo>
                    <a:cubicBezTo>
                      <a:pt x="1818" y="360"/>
                      <a:pt x="1815" y="356"/>
                      <a:pt x="1813" y="355"/>
                    </a:cubicBezTo>
                    <a:cubicBezTo>
                      <a:pt x="1810" y="353"/>
                      <a:pt x="1810" y="349"/>
                      <a:pt x="1813" y="349"/>
                    </a:cubicBezTo>
                    <a:cubicBezTo>
                      <a:pt x="1816" y="349"/>
                      <a:pt x="1816" y="346"/>
                      <a:pt x="1818" y="346"/>
                    </a:cubicBezTo>
                    <a:cubicBezTo>
                      <a:pt x="1820" y="345"/>
                      <a:pt x="1820" y="347"/>
                      <a:pt x="1824" y="345"/>
                    </a:cubicBezTo>
                    <a:cubicBezTo>
                      <a:pt x="1827" y="343"/>
                      <a:pt x="1824" y="348"/>
                      <a:pt x="1822" y="351"/>
                    </a:cubicBezTo>
                    <a:cubicBezTo>
                      <a:pt x="1820" y="354"/>
                      <a:pt x="1826" y="357"/>
                      <a:pt x="1826" y="359"/>
                    </a:cubicBezTo>
                    <a:cubicBezTo>
                      <a:pt x="1827" y="361"/>
                      <a:pt x="1834" y="361"/>
                      <a:pt x="1838" y="359"/>
                    </a:cubicBezTo>
                    <a:cubicBezTo>
                      <a:pt x="1842" y="357"/>
                      <a:pt x="1855" y="362"/>
                      <a:pt x="1855" y="365"/>
                    </a:cubicBezTo>
                    <a:cubicBezTo>
                      <a:pt x="1856" y="368"/>
                      <a:pt x="1858" y="372"/>
                      <a:pt x="1863" y="375"/>
                    </a:cubicBezTo>
                    <a:cubicBezTo>
                      <a:pt x="1869" y="377"/>
                      <a:pt x="1874" y="376"/>
                      <a:pt x="1875" y="379"/>
                    </a:cubicBezTo>
                    <a:cubicBezTo>
                      <a:pt x="1876" y="381"/>
                      <a:pt x="1878" y="383"/>
                      <a:pt x="1881" y="382"/>
                    </a:cubicBezTo>
                    <a:cubicBezTo>
                      <a:pt x="1884" y="381"/>
                      <a:pt x="1885" y="385"/>
                      <a:pt x="1887" y="383"/>
                    </a:cubicBezTo>
                    <a:cubicBezTo>
                      <a:pt x="1890" y="381"/>
                      <a:pt x="1891" y="384"/>
                      <a:pt x="1894" y="381"/>
                    </a:cubicBezTo>
                    <a:cubicBezTo>
                      <a:pt x="1896" y="379"/>
                      <a:pt x="1887" y="377"/>
                      <a:pt x="1889" y="375"/>
                    </a:cubicBezTo>
                    <a:cubicBezTo>
                      <a:pt x="1890" y="373"/>
                      <a:pt x="1892" y="377"/>
                      <a:pt x="1894" y="376"/>
                    </a:cubicBezTo>
                    <a:cubicBezTo>
                      <a:pt x="1897" y="376"/>
                      <a:pt x="1893" y="371"/>
                      <a:pt x="1895" y="371"/>
                    </a:cubicBezTo>
                    <a:cubicBezTo>
                      <a:pt x="1897" y="370"/>
                      <a:pt x="1896" y="360"/>
                      <a:pt x="1894" y="360"/>
                    </a:cubicBezTo>
                    <a:cubicBezTo>
                      <a:pt x="1892" y="359"/>
                      <a:pt x="1893" y="356"/>
                      <a:pt x="1897" y="358"/>
                    </a:cubicBezTo>
                    <a:cubicBezTo>
                      <a:pt x="1901" y="361"/>
                      <a:pt x="1907" y="361"/>
                      <a:pt x="1910" y="361"/>
                    </a:cubicBezTo>
                    <a:cubicBezTo>
                      <a:pt x="1913" y="361"/>
                      <a:pt x="1910" y="358"/>
                      <a:pt x="1907" y="358"/>
                    </a:cubicBezTo>
                    <a:cubicBezTo>
                      <a:pt x="1904" y="357"/>
                      <a:pt x="1908" y="355"/>
                      <a:pt x="1910" y="357"/>
                    </a:cubicBezTo>
                    <a:cubicBezTo>
                      <a:pt x="1912" y="359"/>
                      <a:pt x="1915" y="360"/>
                      <a:pt x="1916" y="358"/>
                    </a:cubicBezTo>
                    <a:cubicBezTo>
                      <a:pt x="1916" y="356"/>
                      <a:pt x="1918" y="351"/>
                      <a:pt x="1922" y="351"/>
                    </a:cubicBezTo>
                    <a:cubicBezTo>
                      <a:pt x="1925" y="352"/>
                      <a:pt x="1926" y="350"/>
                      <a:pt x="1923" y="348"/>
                    </a:cubicBezTo>
                    <a:close/>
                    <a:moveTo>
                      <a:pt x="993" y="567"/>
                    </a:moveTo>
                    <a:cubicBezTo>
                      <a:pt x="984" y="576"/>
                      <a:pt x="965" y="578"/>
                      <a:pt x="965" y="585"/>
                    </a:cubicBezTo>
                    <a:cubicBezTo>
                      <a:pt x="965" y="592"/>
                      <a:pt x="942" y="595"/>
                      <a:pt x="940" y="592"/>
                    </a:cubicBezTo>
                    <a:cubicBezTo>
                      <a:pt x="938" y="589"/>
                      <a:pt x="957" y="589"/>
                      <a:pt x="961" y="579"/>
                    </a:cubicBezTo>
                    <a:cubicBezTo>
                      <a:pt x="966" y="569"/>
                      <a:pt x="983" y="563"/>
                      <a:pt x="991" y="550"/>
                    </a:cubicBezTo>
                    <a:cubicBezTo>
                      <a:pt x="997" y="541"/>
                      <a:pt x="1002" y="526"/>
                      <a:pt x="1006" y="527"/>
                    </a:cubicBezTo>
                    <a:cubicBezTo>
                      <a:pt x="1009" y="528"/>
                      <a:pt x="1003" y="559"/>
                      <a:pt x="993" y="567"/>
                    </a:cubicBezTo>
                    <a:close/>
                    <a:moveTo>
                      <a:pt x="385" y="202"/>
                    </a:moveTo>
                    <a:cubicBezTo>
                      <a:pt x="385" y="206"/>
                      <a:pt x="383" y="208"/>
                      <a:pt x="377" y="208"/>
                    </a:cubicBezTo>
                    <a:cubicBezTo>
                      <a:pt x="370" y="208"/>
                      <a:pt x="380" y="212"/>
                      <a:pt x="380" y="216"/>
                    </a:cubicBezTo>
                    <a:cubicBezTo>
                      <a:pt x="381" y="219"/>
                      <a:pt x="374" y="217"/>
                      <a:pt x="374" y="222"/>
                    </a:cubicBezTo>
                    <a:cubicBezTo>
                      <a:pt x="373" y="228"/>
                      <a:pt x="361" y="222"/>
                      <a:pt x="360" y="230"/>
                    </a:cubicBezTo>
                    <a:cubicBezTo>
                      <a:pt x="358" y="237"/>
                      <a:pt x="366" y="236"/>
                      <a:pt x="371" y="236"/>
                    </a:cubicBezTo>
                    <a:cubicBezTo>
                      <a:pt x="376" y="237"/>
                      <a:pt x="369" y="242"/>
                      <a:pt x="373" y="245"/>
                    </a:cubicBezTo>
                    <a:cubicBezTo>
                      <a:pt x="377" y="248"/>
                      <a:pt x="380" y="247"/>
                      <a:pt x="377" y="241"/>
                    </a:cubicBezTo>
                    <a:cubicBezTo>
                      <a:pt x="375" y="235"/>
                      <a:pt x="391" y="243"/>
                      <a:pt x="386" y="247"/>
                    </a:cubicBezTo>
                    <a:cubicBezTo>
                      <a:pt x="381" y="252"/>
                      <a:pt x="394" y="255"/>
                      <a:pt x="401" y="255"/>
                    </a:cubicBezTo>
                    <a:cubicBezTo>
                      <a:pt x="407" y="256"/>
                      <a:pt x="429" y="260"/>
                      <a:pt x="430" y="255"/>
                    </a:cubicBezTo>
                    <a:cubicBezTo>
                      <a:pt x="430" y="252"/>
                      <a:pt x="422" y="249"/>
                      <a:pt x="415" y="242"/>
                    </a:cubicBezTo>
                    <a:cubicBezTo>
                      <a:pt x="408" y="234"/>
                      <a:pt x="403" y="222"/>
                      <a:pt x="411" y="217"/>
                    </a:cubicBezTo>
                    <a:cubicBezTo>
                      <a:pt x="419" y="212"/>
                      <a:pt x="412" y="210"/>
                      <a:pt x="420" y="204"/>
                    </a:cubicBezTo>
                    <a:cubicBezTo>
                      <a:pt x="428" y="199"/>
                      <a:pt x="423" y="193"/>
                      <a:pt x="430" y="193"/>
                    </a:cubicBezTo>
                    <a:cubicBezTo>
                      <a:pt x="436" y="192"/>
                      <a:pt x="429" y="186"/>
                      <a:pt x="436" y="185"/>
                    </a:cubicBezTo>
                    <a:cubicBezTo>
                      <a:pt x="442" y="184"/>
                      <a:pt x="444" y="177"/>
                      <a:pt x="443" y="174"/>
                    </a:cubicBezTo>
                    <a:cubicBezTo>
                      <a:pt x="442" y="171"/>
                      <a:pt x="450" y="174"/>
                      <a:pt x="453" y="170"/>
                    </a:cubicBezTo>
                    <a:cubicBezTo>
                      <a:pt x="457" y="166"/>
                      <a:pt x="466" y="169"/>
                      <a:pt x="468" y="163"/>
                    </a:cubicBezTo>
                    <a:cubicBezTo>
                      <a:pt x="471" y="158"/>
                      <a:pt x="509" y="145"/>
                      <a:pt x="531" y="140"/>
                    </a:cubicBezTo>
                    <a:cubicBezTo>
                      <a:pt x="553" y="135"/>
                      <a:pt x="568" y="126"/>
                      <a:pt x="560" y="120"/>
                    </a:cubicBezTo>
                    <a:cubicBezTo>
                      <a:pt x="552" y="114"/>
                      <a:pt x="531" y="122"/>
                      <a:pt x="525" y="126"/>
                    </a:cubicBezTo>
                    <a:cubicBezTo>
                      <a:pt x="520" y="131"/>
                      <a:pt x="512" y="128"/>
                      <a:pt x="507" y="131"/>
                    </a:cubicBezTo>
                    <a:cubicBezTo>
                      <a:pt x="502" y="134"/>
                      <a:pt x="490" y="136"/>
                      <a:pt x="485" y="133"/>
                    </a:cubicBezTo>
                    <a:cubicBezTo>
                      <a:pt x="479" y="129"/>
                      <a:pt x="472" y="137"/>
                      <a:pt x="468" y="137"/>
                    </a:cubicBezTo>
                    <a:cubicBezTo>
                      <a:pt x="464" y="136"/>
                      <a:pt x="459" y="141"/>
                      <a:pt x="454" y="141"/>
                    </a:cubicBezTo>
                    <a:cubicBezTo>
                      <a:pt x="449" y="140"/>
                      <a:pt x="440" y="144"/>
                      <a:pt x="439" y="147"/>
                    </a:cubicBezTo>
                    <a:cubicBezTo>
                      <a:pt x="439" y="150"/>
                      <a:pt x="431" y="149"/>
                      <a:pt x="431" y="152"/>
                    </a:cubicBezTo>
                    <a:cubicBezTo>
                      <a:pt x="431" y="156"/>
                      <a:pt x="424" y="159"/>
                      <a:pt x="421" y="156"/>
                    </a:cubicBezTo>
                    <a:cubicBezTo>
                      <a:pt x="418" y="153"/>
                      <a:pt x="414" y="159"/>
                      <a:pt x="418" y="163"/>
                    </a:cubicBezTo>
                    <a:cubicBezTo>
                      <a:pt x="423" y="168"/>
                      <a:pt x="410" y="168"/>
                      <a:pt x="412" y="171"/>
                    </a:cubicBezTo>
                    <a:cubicBezTo>
                      <a:pt x="414" y="173"/>
                      <a:pt x="407" y="175"/>
                      <a:pt x="409" y="178"/>
                    </a:cubicBezTo>
                    <a:cubicBezTo>
                      <a:pt x="410" y="181"/>
                      <a:pt x="404" y="182"/>
                      <a:pt x="399" y="183"/>
                    </a:cubicBezTo>
                    <a:cubicBezTo>
                      <a:pt x="394" y="184"/>
                      <a:pt x="391" y="191"/>
                      <a:pt x="398" y="191"/>
                    </a:cubicBezTo>
                    <a:cubicBezTo>
                      <a:pt x="404" y="191"/>
                      <a:pt x="394" y="192"/>
                      <a:pt x="395" y="197"/>
                    </a:cubicBezTo>
                    <a:cubicBezTo>
                      <a:pt x="395" y="202"/>
                      <a:pt x="384" y="199"/>
                      <a:pt x="385" y="202"/>
                    </a:cubicBezTo>
                    <a:close/>
                    <a:moveTo>
                      <a:pt x="430" y="29"/>
                    </a:moveTo>
                    <a:cubicBezTo>
                      <a:pt x="431" y="32"/>
                      <a:pt x="429" y="32"/>
                      <a:pt x="422" y="32"/>
                    </a:cubicBezTo>
                    <a:cubicBezTo>
                      <a:pt x="415" y="32"/>
                      <a:pt x="412" y="36"/>
                      <a:pt x="415" y="39"/>
                    </a:cubicBezTo>
                    <a:cubicBezTo>
                      <a:pt x="419" y="42"/>
                      <a:pt x="437" y="41"/>
                      <a:pt x="440" y="37"/>
                    </a:cubicBezTo>
                    <a:cubicBezTo>
                      <a:pt x="443" y="33"/>
                      <a:pt x="451" y="36"/>
                      <a:pt x="452" y="32"/>
                    </a:cubicBezTo>
                    <a:cubicBezTo>
                      <a:pt x="453" y="28"/>
                      <a:pt x="429" y="26"/>
                      <a:pt x="430" y="29"/>
                    </a:cubicBezTo>
                    <a:close/>
                    <a:moveTo>
                      <a:pt x="387" y="33"/>
                    </a:moveTo>
                    <a:cubicBezTo>
                      <a:pt x="387" y="28"/>
                      <a:pt x="370" y="34"/>
                      <a:pt x="373" y="35"/>
                    </a:cubicBezTo>
                    <a:cubicBezTo>
                      <a:pt x="376" y="36"/>
                      <a:pt x="387" y="39"/>
                      <a:pt x="387" y="33"/>
                    </a:cubicBezTo>
                    <a:close/>
                    <a:moveTo>
                      <a:pt x="429" y="11"/>
                    </a:moveTo>
                    <a:cubicBezTo>
                      <a:pt x="437" y="11"/>
                      <a:pt x="434" y="6"/>
                      <a:pt x="440" y="7"/>
                    </a:cubicBezTo>
                    <a:cubicBezTo>
                      <a:pt x="445" y="7"/>
                      <a:pt x="452" y="7"/>
                      <a:pt x="449" y="4"/>
                    </a:cubicBezTo>
                    <a:cubicBezTo>
                      <a:pt x="447" y="0"/>
                      <a:pt x="427" y="2"/>
                      <a:pt x="429" y="4"/>
                    </a:cubicBezTo>
                    <a:cubicBezTo>
                      <a:pt x="431" y="7"/>
                      <a:pt x="414" y="6"/>
                      <a:pt x="414" y="7"/>
                    </a:cubicBezTo>
                    <a:cubicBezTo>
                      <a:pt x="415" y="9"/>
                      <a:pt x="421" y="11"/>
                      <a:pt x="429" y="11"/>
                    </a:cubicBezTo>
                    <a:close/>
                    <a:moveTo>
                      <a:pt x="487" y="23"/>
                    </a:moveTo>
                    <a:cubicBezTo>
                      <a:pt x="490" y="20"/>
                      <a:pt x="483" y="20"/>
                      <a:pt x="482" y="17"/>
                    </a:cubicBezTo>
                    <a:cubicBezTo>
                      <a:pt x="482" y="14"/>
                      <a:pt x="463" y="13"/>
                      <a:pt x="464" y="16"/>
                    </a:cubicBezTo>
                    <a:cubicBezTo>
                      <a:pt x="465" y="20"/>
                      <a:pt x="451" y="23"/>
                      <a:pt x="455" y="27"/>
                    </a:cubicBezTo>
                    <a:cubicBezTo>
                      <a:pt x="463" y="33"/>
                      <a:pt x="485" y="26"/>
                      <a:pt x="487" y="23"/>
                    </a:cubicBezTo>
                    <a:close/>
                    <a:moveTo>
                      <a:pt x="434" y="17"/>
                    </a:moveTo>
                    <a:cubicBezTo>
                      <a:pt x="435" y="10"/>
                      <a:pt x="424" y="16"/>
                      <a:pt x="415" y="12"/>
                    </a:cubicBezTo>
                    <a:cubicBezTo>
                      <a:pt x="406" y="9"/>
                      <a:pt x="401" y="9"/>
                      <a:pt x="407" y="14"/>
                    </a:cubicBezTo>
                    <a:cubicBezTo>
                      <a:pt x="410" y="16"/>
                      <a:pt x="392" y="18"/>
                      <a:pt x="395" y="21"/>
                    </a:cubicBezTo>
                    <a:cubicBezTo>
                      <a:pt x="401" y="27"/>
                      <a:pt x="433" y="24"/>
                      <a:pt x="434" y="17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6" name="Freeform 158"/>
              <p:cNvSpPr/>
              <p:nvPr/>
            </p:nvSpPr>
            <p:spPr bwMode="auto">
              <a:xfrm>
                <a:off x="4622800" y="3133725"/>
                <a:ext cx="395288" cy="415925"/>
              </a:xfrm>
              <a:custGeom>
                <a:avLst/>
                <a:gdLst/>
                <a:ahLst/>
                <a:cxnLst>
                  <a:cxn ang="0">
                    <a:pos x="184" y="102"/>
                  </a:cxn>
                  <a:cxn ang="0">
                    <a:pos x="184" y="95"/>
                  </a:cxn>
                  <a:cxn ang="0">
                    <a:pos x="181" y="91"/>
                  </a:cxn>
                  <a:cxn ang="0">
                    <a:pos x="186" y="81"/>
                  </a:cxn>
                  <a:cxn ang="0">
                    <a:pos x="189" y="71"/>
                  </a:cxn>
                  <a:cxn ang="0">
                    <a:pos x="194" y="54"/>
                  </a:cxn>
                  <a:cxn ang="0">
                    <a:pos x="203" y="44"/>
                  </a:cxn>
                  <a:cxn ang="0">
                    <a:pos x="203" y="33"/>
                  </a:cxn>
                  <a:cxn ang="0">
                    <a:pos x="204" y="23"/>
                  </a:cxn>
                  <a:cxn ang="0">
                    <a:pos x="185" y="13"/>
                  </a:cxn>
                  <a:cxn ang="0">
                    <a:pos x="172" y="13"/>
                  </a:cxn>
                  <a:cxn ang="0">
                    <a:pos x="164" y="4"/>
                  </a:cxn>
                  <a:cxn ang="0">
                    <a:pos x="156" y="6"/>
                  </a:cxn>
                  <a:cxn ang="0">
                    <a:pos x="134" y="6"/>
                  </a:cxn>
                  <a:cxn ang="0">
                    <a:pos x="114" y="9"/>
                  </a:cxn>
                  <a:cxn ang="0">
                    <a:pos x="89" y="13"/>
                  </a:cxn>
                  <a:cxn ang="0">
                    <a:pos x="68" y="16"/>
                  </a:cxn>
                  <a:cxn ang="0">
                    <a:pos x="66" y="35"/>
                  </a:cxn>
                  <a:cxn ang="0">
                    <a:pos x="53" y="71"/>
                  </a:cxn>
                  <a:cxn ang="0">
                    <a:pos x="43" y="102"/>
                  </a:cxn>
                  <a:cxn ang="0">
                    <a:pos x="32" y="117"/>
                  </a:cxn>
                  <a:cxn ang="0">
                    <a:pos x="18" y="117"/>
                  </a:cxn>
                  <a:cxn ang="0">
                    <a:pos x="0" y="121"/>
                  </a:cxn>
                  <a:cxn ang="0">
                    <a:pos x="4" y="135"/>
                  </a:cxn>
                  <a:cxn ang="0">
                    <a:pos x="47" y="132"/>
                  </a:cxn>
                  <a:cxn ang="0">
                    <a:pos x="53" y="150"/>
                  </a:cxn>
                  <a:cxn ang="0">
                    <a:pos x="76" y="155"/>
                  </a:cxn>
                  <a:cxn ang="0">
                    <a:pos x="89" y="145"/>
                  </a:cxn>
                  <a:cxn ang="0">
                    <a:pos x="102" y="149"/>
                  </a:cxn>
                  <a:cxn ang="0">
                    <a:pos x="103" y="174"/>
                  </a:cxn>
                  <a:cxn ang="0">
                    <a:pos x="108" y="192"/>
                  </a:cxn>
                  <a:cxn ang="0">
                    <a:pos x="124" y="188"/>
                  </a:cxn>
                  <a:cxn ang="0">
                    <a:pos x="130" y="191"/>
                  </a:cxn>
                  <a:cxn ang="0">
                    <a:pos x="140" y="193"/>
                  </a:cxn>
                  <a:cxn ang="0">
                    <a:pos x="153" y="201"/>
                  </a:cxn>
                  <a:cxn ang="0">
                    <a:pos x="162" y="198"/>
                  </a:cxn>
                  <a:cxn ang="0">
                    <a:pos x="177" y="206"/>
                  </a:cxn>
                  <a:cxn ang="0">
                    <a:pos x="189" y="216"/>
                  </a:cxn>
                  <a:cxn ang="0">
                    <a:pos x="190" y="203"/>
                  </a:cxn>
                  <a:cxn ang="0">
                    <a:pos x="175" y="196"/>
                  </a:cxn>
                  <a:cxn ang="0">
                    <a:pos x="178" y="173"/>
                  </a:cxn>
                  <a:cxn ang="0">
                    <a:pos x="182" y="160"/>
                  </a:cxn>
                  <a:cxn ang="0">
                    <a:pos x="196" y="157"/>
                  </a:cxn>
                  <a:cxn ang="0">
                    <a:pos x="189" y="144"/>
                  </a:cxn>
                </a:cxnLst>
                <a:rect l="0" t="0" r="r" b="b"/>
                <a:pathLst>
                  <a:path w="206" h="218">
                    <a:moveTo>
                      <a:pt x="189" y="144"/>
                    </a:moveTo>
                    <a:cubicBezTo>
                      <a:pt x="183" y="141"/>
                      <a:pt x="181" y="103"/>
                      <a:pt x="184" y="102"/>
                    </a:cubicBezTo>
                    <a:cubicBezTo>
                      <a:pt x="184" y="102"/>
                      <a:pt x="185" y="102"/>
                      <a:pt x="185" y="103"/>
                    </a:cubicBezTo>
                    <a:cubicBezTo>
                      <a:pt x="184" y="95"/>
                      <a:pt x="184" y="95"/>
                      <a:pt x="184" y="95"/>
                    </a:cubicBezTo>
                    <a:cubicBezTo>
                      <a:pt x="184" y="95"/>
                      <a:pt x="184" y="94"/>
                      <a:pt x="184" y="94"/>
                    </a:cubicBezTo>
                    <a:cubicBezTo>
                      <a:pt x="183" y="94"/>
                      <a:pt x="181" y="93"/>
                      <a:pt x="181" y="91"/>
                    </a:cubicBezTo>
                    <a:cubicBezTo>
                      <a:pt x="181" y="88"/>
                      <a:pt x="184" y="88"/>
                      <a:pt x="184" y="88"/>
                    </a:cubicBezTo>
                    <a:cubicBezTo>
                      <a:pt x="184" y="88"/>
                      <a:pt x="183" y="82"/>
                      <a:pt x="186" y="81"/>
                    </a:cubicBezTo>
                    <a:cubicBezTo>
                      <a:pt x="187" y="80"/>
                      <a:pt x="187" y="80"/>
                      <a:pt x="187" y="79"/>
                    </a:cubicBezTo>
                    <a:cubicBezTo>
                      <a:pt x="189" y="78"/>
                      <a:pt x="189" y="74"/>
                      <a:pt x="189" y="71"/>
                    </a:cubicBezTo>
                    <a:cubicBezTo>
                      <a:pt x="189" y="68"/>
                      <a:pt x="190" y="64"/>
                      <a:pt x="191" y="62"/>
                    </a:cubicBezTo>
                    <a:cubicBezTo>
                      <a:pt x="193" y="59"/>
                      <a:pt x="192" y="55"/>
                      <a:pt x="194" y="54"/>
                    </a:cubicBezTo>
                    <a:cubicBezTo>
                      <a:pt x="196" y="52"/>
                      <a:pt x="196" y="48"/>
                      <a:pt x="198" y="47"/>
                    </a:cubicBezTo>
                    <a:cubicBezTo>
                      <a:pt x="201" y="47"/>
                      <a:pt x="203" y="46"/>
                      <a:pt x="203" y="44"/>
                    </a:cubicBezTo>
                    <a:cubicBezTo>
                      <a:pt x="203" y="43"/>
                      <a:pt x="206" y="41"/>
                      <a:pt x="206" y="38"/>
                    </a:cubicBezTo>
                    <a:cubicBezTo>
                      <a:pt x="206" y="36"/>
                      <a:pt x="203" y="36"/>
                      <a:pt x="203" y="33"/>
                    </a:cubicBezTo>
                    <a:cubicBezTo>
                      <a:pt x="203" y="30"/>
                      <a:pt x="204" y="23"/>
                      <a:pt x="204" y="23"/>
                    </a:cubicBezTo>
                    <a:cubicBezTo>
                      <a:pt x="204" y="23"/>
                      <a:pt x="204" y="23"/>
                      <a:pt x="204" y="23"/>
                    </a:cubicBezTo>
                    <a:cubicBezTo>
                      <a:pt x="198" y="18"/>
                      <a:pt x="192" y="13"/>
                      <a:pt x="191" y="12"/>
                    </a:cubicBezTo>
                    <a:cubicBezTo>
                      <a:pt x="189" y="11"/>
                      <a:pt x="185" y="13"/>
                      <a:pt x="185" y="13"/>
                    </a:cubicBezTo>
                    <a:cubicBezTo>
                      <a:pt x="185" y="13"/>
                      <a:pt x="182" y="10"/>
                      <a:pt x="179" y="13"/>
                    </a:cubicBezTo>
                    <a:cubicBezTo>
                      <a:pt x="176" y="15"/>
                      <a:pt x="172" y="13"/>
                      <a:pt x="172" y="13"/>
                    </a:cubicBezTo>
                    <a:cubicBezTo>
                      <a:pt x="172" y="13"/>
                      <a:pt x="168" y="11"/>
                      <a:pt x="167" y="7"/>
                    </a:cubicBezTo>
                    <a:cubicBezTo>
                      <a:pt x="166" y="6"/>
                      <a:pt x="165" y="5"/>
                      <a:pt x="164" y="4"/>
                    </a:cubicBezTo>
                    <a:cubicBezTo>
                      <a:pt x="164" y="5"/>
                      <a:pt x="164" y="5"/>
                      <a:pt x="164" y="5"/>
                    </a:cubicBezTo>
                    <a:cubicBezTo>
                      <a:pt x="156" y="6"/>
                      <a:pt x="156" y="6"/>
                      <a:pt x="156" y="6"/>
                    </a:cubicBezTo>
                    <a:cubicBezTo>
                      <a:pt x="156" y="6"/>
                      <a:pt x="146" y="0"/>
                      <a:pt x="143" y="5"/>
                    </a:cubicBezTo>
                    <a:cubicBezTo>
                      <a:pt x="141" y="9"/>
                      <a:pt x="139" y="6"/>
                      <a:pt x="134" y="6"/>
                    </a:cubicBezTo>
                    <a:cubicBezTo>
                      <a:pt x="130" y="6"/>
                      <a:pt x="125" y="8"/>
                      <a:pt x="123" y="9"/>
                    </a:cubicBezTo>
                    <a:cubicBezTo>
                      <a:pt x="120" y="11"/>
                      <a:pt x="116" y="8"/>
                      <a:pt x="114" y="9"/>
                    </a:cubicBezTo>
                    <a:cubicBezTo>
                      <a:pt x="111" y="11"/>
                      <a:pt x="110" y="17"/>
                      <a:pt x="110" y="17"/>
                    </a:cubicBezTo>
                    <a:cubicBezTo>
                      <a:pt x="89" y="13"/>
                      <a:pt x="89" y="13"/>
                      <a:pt x="89" y="13"/>
                    </a:cubicBezTo>
                    <a:cubicBezTo>
                      <a:pt x="89" y="13"/>
                      <a:pt x="84" y="7"/>
                      <a:pt x="79" y="7"/>
                    </a:cubicBezTo>
                    <a:cubicBezTo>
                      <a:pt x="75" y="7"/>
                      <a:pt x="68" y="16"/>
                      <a:pt x="68" y="16"/>
                    </a:cubicBezTo>
                    <a:cubicBezTo>
                      <a:pt x="68" y="23"/>
                      <a:pt x="68" y="23"/>
                      <a:pt x="68" y="23"/>
                    </a:cubicBezTo>
                    <a:cubicBezTo>
                      <a:pt x="69" y="28"/>
                      <a:pt x="67" y="33"/>
                      <a:pt x="66" y="35"/>
                    </a:cubicBezTo>
                    <a:cubicBezTo>
                      <a:pt x="64" y="38"/>
                      <a:pt x="62" y="40"/>
                      <a:pt x="62" y="47"/>
                    </a:cubicBezTo>
                    <a:cubicBezTo>
                      <a:pt x="62" y="54"/>
                      <a:pt x="53" y="65"/>
                      <a:pt x="53" y="71"/>
                    </a:cubicBezTo>
                    <a:cubicBezTo>
                      <a:pt x="53" y="76"/>
                      <a:pt x="44" y="80"/>
                      <a:pt x="44" y="83"/>
                    </a:cubicBezTo>
                    <a:cubicBezTo>
                      <a:pt x="44" y="87"/>
                      <a:pt x="43" y="94"/>
                      <a:pt x="43" y="102"/>
                    </a:cubicBezTo>
                    <a:cubicBezTo>
                      <a:pt x="43" y="110"/>
                      <a:pt x="39" y="103"/>
                      <a:pt x="39" y="110"/>
                    </a:cubicBezTo>
                    <a:cubicBezTo>
                      <a:pt x="39" y="117"/>
                      <a:pt x="35" y="113"/>
                      <a:pt x="32" y="117"/>
                    </a:cubicBezTo>
                    <a:cubicBezTo>
                      <a:pt x="28" y="120"/>
                      <a:pt x="27" y="121"/>
                      <a:pt x="27" y="117"/>
                    </a:cubicBezTo>
                    <a:cubicBezTo>
                      <a:pt x="27" y="114"/>
                      <a:pt x="22" y="113"/>
                      <a:pt x="18" y="117"/>
                    </a:cubicBezTo>
                    <a:cubicBezTo>
                      <a:pt x="14" y="120"/>
                      <a:pt x="12" y="117"/>
                      <a:pt x="10" y="116"/>
                    </a:cubicBezTo>
                    <a:cubicBezTo>
                      <a:pt x="9" y="115"/>
                      <a:pt x="4" y="118"/>
                      <a:pt x="0" y="121"/>
                    </a:cubicBezTo>
                    <a:cubicBezTo>
                      <a:pt x="2" y="126"/>
                      <a:pt x="3" y="130"/>
                      <a:pt x="4" y="134"/>
                    </a:cubicBezTo>
                    <a:cubicBezTo>
                      <a:pt x="4" y="134"/>
                      <a:pt x="4" y="135"/>
                      <a:pt x="4" y="135"/>
                    </a:cubicBezTo>
                    <a:cubicBezTo>
                      <a:pt x="6" y="133"/>
                      <a:pt x="9" y="132"/>
                      <a:pt x="10" y="132"/>
                    </a:cubicBezTo>
                    <a:cubicBezTo>
                      <a:pt x="14" y="131"/>
                      <a:pt x="47" y="132"/>
                      <a:pt x="47" y="132"/>
                    </a:cubicBezTo>
                    <a:cubicBezTo>
                      <a:pt x="47" y="132"/>
                      <a:pt x="50" y="137"/>
                      <a:pt x="49" y="141"/>
                    </a:cubicBezTo>
                    <a:cubicBezTo>
                      <a:pt x="48" y="146"/>
                      <a:pt x="51" y="144"/>
                      <a:pt x="53" y="150"/>
                    </a:cubicBezTo>
                    <a:cubicBezTo>
                      <a:pt x="56" y="156"/>
                      <a:pt x="58" y="158"/>
                      <a:pt x="63" y="157"/>
                    </a:cubicBezTo>
                    <a:cubicBezTo>
                      <a:pt x="68" y="155"/>
                      <a:pt x="74" y="154"/>
                      <a:pt x="76" y="155"/>
                    </a:cubicBezTo>
                    <a:cubicBezTo>
                      <a:pt x="78" y="155"/>
                      <a:pt x="77" y="146"/>
                      <a:pt x="80" y="145"/>
                    </a:cubicBezTo>
                    <a:cubicBezTo>
                      <a:pt x="83" y="143"/>
                      <a:pt x="89" y="145"/>
                      <a:pt x="89" y="145"/>
                    </a:cubicBezTo>
                    <a:cubicBezTo>
                      <a:pt x="89" y="145"/>
                      <a:pt x="90" y="147"/>
                      <a:pt x="95" y="147"/>
                    </a:cubicBezTo>
                    <a:cubicBezTo>
                      <a:pt x="100" y="147"/>
                      <a:pt x="102" y="145"/>
                      <a:pt x="102" y="149"/>
                    </a:cubicBezTo>
                    <a:cubicBezTo>
                      <a:pt x="102" y="152"/>
                      <a:pt x="103" y="156"/>
                      <a:pt x="104" y="158"/>
                    </a:cubicBezTo>
                    <a:cubicBezTo>
                      <a:pt x="106" y="159"/>
                      <a:pt x="100" y="172"/>
                      <a:pt x="103" y="174"/>
                    </a:cubicBezTo>
                    <a:cubicBezTo>
                      <a:pt x="105" y="176"/>
                      <a:pt x="109" y="180"/>
                      <a:pt x="108" y="183"/>
                    </a:cubicBezTo>
                    <a:cubicBezTo>
                      <a:pt x="108" y="185"/>
                      <a:pt x="106" y="191"/>
                      <a:pt x="108" y="192"/>
                    </a:cubicBezTo>
                    <a:cubicBezTo>
                      <a:pt x="110" y="192"/>
                      <a:pt x="111" y="189"/>
                      <a:pt x="114" y="189"/>
                    </a:cubicBezTo>
                    <a:cubicBezTo>
                      <a:pt x="118" y="189"/>
                      <a:pt x="121" y="189"/>
                      <a:pt x="124" y="188"/>
                    </a:cubicBezTo>
                    <a:cubicBezTo>
                      <a:pt x="126" y="187"/>
                      <a:pt x="127" y="187"/>
                      <a:pt x="127" y="188"/>
                    </a:cubicBezTo>
                    <a:cubicBezTo>
                      <a:pt x="129" y="189"/>
                      <a:pt x="130" y="191"/>
                      <a:pt x="130" y="191"/>
                    </a:cubicBezTo>
                    <a:cubicBezTo>
                      <a:pt x="130" y="191"/>
                      <a:pt x="131" y="194"/>
                      <a:pt x="133" y="193"/>
                    </a:cubicBezTo>
                    <a:cubicBezTo>
                      <a:pt x="135" y="192"/>
                      <a:pt x="141" y="191"/>
                      <a:pt x="140" y="193"/>
                    </a:cubicBezTo>
                    <a:cubicBezTo>
                      <a:pt x="140" y="195"/>
                      <a:pt x="142" y="199"/>
                      <a:pt x="144" y="198"/>
                    </a:cubicBezTo>
                    <a:cubicBezTo>
                      <a:pt x="146" y="197"/>
                      <a:pt x="151" y="201"/>
                      <a:pt x="153" y="201"/>
                    </a:cubicBezTo>
                    <a:cubicBezTo>
                      <a:pt x="156" y="201"/>
                      <a:pt x="158" y="201"/>
                      <a:pt x="158" y="200"/>
                    </a:cubicBezTo>
                    <a:cubicBezTo>
                      <a:pt x="158" y="198"/>
                      <a:pt x="161" y="196"/>
                      <a:pt x="162" y="198"/>
                    </a:cubicBezTo>
                    <a:cubicBezTo>
                      <a:pt x="163" y="200"/>
                      <a:pt x="166" y="204"/>
                      <a:pt x="168" y="204"/>
                    </a:cubicBezTo>
                    <a:cubicBezTo>
                      <a:pt x="171" y="204"/>
                      <a:pt x="177" y="204"/>
                      <a:pt x="177" y="206"/>
                    </a:cubicBezTo>
                    <a:cubicBezTo>
                      <a:pt x="177" y="208"/>
                      <a:pt x="179" y="214"/>
                      <a:pt x="181" y="216"/>
                    </a:cubicBezTo>
                    <a:cubicBezTo>
                      <a:pt x="184" y="218"/>
                      <a:pt x="189" y="216"/>
                      <a:pt x="189" y="216"/>
                    </a:cubicBezTo>
                    <a:cubicBezTo>
                      <a:pt x="189" y="216"/>
                      <a:pt x="191" y="214"/>
                      <a:pt x="191" y="211"/>
                    </a:cubicBezTo>
                    <a:cubicBezTo>
                      <a:pt x="191" y="207"/>
                      <a:pt x="191" y="203"/>
                      <a:pt x="190" y="203"/>
                    </a:cubicBezTo>
                    <a:cubicBezTo>
                      <a:pt x="188" y="203"/>
                      <a:pt x="186" y="206"/>
                      <a:pt x="182" y="205"/>
                    </a:cubicBezTo>
                    <a:cubicBezTo>
                      <a:pt x="179" y="204"/>
                      <a:pt x="176" y="197"/>
                      <a:pt x="175" y="196"/>
                    </a:cubicBezTo>
                    <a:cubicBezTo>
                      <a:pt x="173" y="195"/>
                      <a:pt x="177" y="189"/>
                      <a:pt x="177" y="186"/>
                    </a:cubicBezTo>
                    <a:cubicBezTo>
                      <a:pt x="177" y="183"/>
                      <a:pt x="180" y="174"/>
                      <a:pt x="178" y="173"/>
                    </a:cubicBezTo>
                    <a:cubicBezTo>
                      <a:pt x="176" y="172"/>
                      <a:pt x="177" y="169"/>
                      <a:pt x="179" y="167"/>
                    </a:cubicBezTo>
                    <a:cubicBezTo>
                      <a:pt x="182" y="165"/>
                      <a:pt x="178" y="160"/>
                      <a:pt x="182" y="160"/>
                    </a:cubicBezTo>
                    <a:cubicBezTo>
                      <a:pt x="186" y="160"/>
                      <a:pt x="194" y="160"/>
                      <a:pt x="196" y="157"/>
                    </a:cubicBezTo>
                    <a:cubicBezTo>
                      <a:pt x="196" y="157"/>
                      <a:pt x="196" y="157"/>
                      <a:pt x="196" y="157"/>
                    </a:cubicBezTo>
                    <a:cubicBezTo>
                      <a:pt x="197" y="156"/>
                      <a:pt x="197" y="156"/>
                      <a:pt x="197" y="155"/>
                    </a:cubicBezTo>
                    <a:cubicBezTo>
                      <a:pt x="195" y="151"/>
                      <a:pt x="192" y="145"/>
                      <a:pt x="189" y="144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7" name="Freeform 159"/>
              <p:cNvSpPr/>
              <p:nvPr/>
            </p:nvSpPr>
            <p:spPr bwMode="auto">
              <a:xfrm>
                <a:off x="4975225" y="3306763"/>
                <a:ext cx="34925" cy="46038"/>
              </a:xfrm>
              <a:custGeom>
                <a:avLst/>
                <a:gdLst/>
                <a:ahLst/>
                <a:cxnLst>
                  <a:cxn ang="0">
                    <a:pos x="1" y="12"/>
                  </a:cxn>
                  <a:cxn ang="0">
                    <a:pos x="4" y="24"/>
                  </a:cxn>
                  <a:cxn ang="0">
                    <a:pos x="9" y="21"/>
                  </a:cxn>
                  <a:cxn ang="0">
                    <a:pos x="18" y="8"/>
                  </a:cxn>
                  <a:cxn ang="0">
                    <a:pos x="15" y="6"/>
                  </a:cxn>
                  <a:cxn ang="0">
                    <a:pos x="14" y="0"/>
                  </a:cxn>
                  <a:cxn ang="0">
                    <a:pos x="9" y="0"/>
                  </a:cxn>
                  <a:cxn ang="0">
                    <a:pos x="3" y="4"/>
                  </a:cxn>
                  <a:cxn ang="0">
                    <a:pos x="0" y="3"/>
                  </a:cxn>
                  <a:cxn ang="0">
                    <a:pos x="0" y="4"/>
                  </a:cxn>
                  <a:cxn ang="0">
                    <a:pos x="1" y="12"/>
                  </a:cxn>
                </a:cxnLst>
                <a:rect l="0" t="0" r="r" b="b"/>
                <a:pathLst>
                  <a:path w="18" h="24">
                    <a:moveTo>
                      <a:pt x="1" y="12"/>
                    </a:moveTo>
                    <a:cubicBezTo>
                      <a:pt x="2" y="14"/>
                      <a:pt x="3" y="19"/>
                      <a:pt x="4" y="24"/>
                    </a:cubicBezTo>
                    <a:cubicBezTo>
                      <a:pt x="6" y="22"/>
                      <a:pt x="8" y="21"/>
                      <a:pt x="9" y="21"/>
                    </a:cubicBezTo>
                    <a:cubicBezTo>
                      <a:pt x="11" y="20"/>
                      <a:pt x="18" y="8"/>
                      <a:pt x="18" y="8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3"/>
                      <a:pt x="14" y="0"/>
                    </a:cubicBezTo>
                    <a:cubicBezTo>
                      <a:pt x="12" y="0"/>
                      <a:pt x="9" y="0"/>
                      <a:pt x="9" y="0"/>
                    </a:cubicBezTo>
                    <a:cubicBezTo>
                      <a:pt x="9" y="0"/>
                      <a:pt x="10" y="5"/>
                      <a:pt x="3" y="4"/>
                    </a:cubicBezTo>
                    <a:cubicBezTo>
                      <a:pt x="2" y="3"/>
                      <a:pt x="1" y="3"/>
                      <a:pt x="0" y="3"/>
                    </a:cubicBezTo>
                    <a:cubicBezTo>
                      <a:pt x="0" y="3"/>
                      <a:pt x="0" y="4"/>
                      <a:pt x="0" y="4"/>
                    </a:cubicBezTo>
                    <a:lnTo>
                      <a:pt x="1" y="12"/>
                    </a:ln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8" name="Freeform 160"/>
              <p:cNvSpPr/>
              <p:nvPr/>
            </p:nvSpPr>
            <p:spPr bwMode="auto">
              <a:xfrm>
                <a:off x="4995863" y="3484563"/>
                <a:ext cx="230188" cy="368300"/>
              </a:xfrm>
              <a:custGeom>
                <a:avLst/>
                <a:gdLst/>
                <a:ahLst/>
                <a:cxnLst>
                  <a:cxn ang="0">
                    <a:pos x="119" y="50"/>
                  </a:cxn>
                  <a:cxn ang="0">
                    <a:pos x="116" y="28"/>
                  </a:cxn>
                  <a:cxn ang="0">
                    <a:pos x="115" y="1"/>
                  </a:cxn>
                  <a:cxn ang="0">
                    <a:pos x="115" y="0"/>
                  </a:cxn>
                  <a:cxn ang="0">
                    <a:pos x="103" y="7"/>
                  </a:cxn>
                  <a:cxn ang="0">
                    <a:pos x="95" y="9"/>
                  </a:cxn>
                  <a:cxn ang="0">
                    <a:pos x="89" y="8"/>
                  </a:cxn>
                  <a:cxn ang="0">
                    <a:pos x="85" y="13"/>
                  </a:cxn>
                  <a:cxn ang="0">
                    <a:pos x="78" y="13"/>
                  </a:cxn>
                  <a:cxn ang="0">
                    <a:pos x="69" y="15"/>
                  </a:cxn>
                  <a:cxn ang="0">
                    <a:pos x="65" y="11"/>
                  </a:cxn>
                  <a:cxn ang="0">
                    <a:pos x="58" y="13"/>
                  </a:cxn>
                  <a:cxn ang="0">
                    <a:pos x="52" y="12"/>
                  </a:cxn>
                  <a:cxn ang="0">
                    <a:pos x="51" y="16"/>
                  </a:cxn>
                  <a:cxn ang="0">
                    <a:pos x="56" y="40"/>
                  </a:cxn>
                  <a:cxn ang="0">
                    <a:pos x="63" y="46"/>
                  </a:cxn>
                  <a:cxn ang="0">
                    <a:pos x="63" y="58"/>
                  </a:cxn>
                  <a:cxn ang="0">
                    <a:pos x="57" y="65"/>
                  </a:cxn>
                  <a:cxn ang="0">
                    <a:pos x="56" y="75"/>
                  </a:cxn>
                  <a:cxn ang="0">
                    <a:pos x="46" y="62"/>
                  </a:cxn>
                  <a:cxn ang="0">
                    <a:pos x="48" y="47"/>
                  </a:cxn>
                  <a:cxn ang="0">
                    <a:pos x="39" y="46"/>
                  </a:cxn>
                  <a:cxn ang="0">
                    <a:pos x="31" y="40"/>
                  </a:cxn>
                  <a:cxn ang="0">
                    <a:pos x="0" y="52"/>
                  </a:cxn>
                  <a:cxn ang="0">
                    <a:pos x="2" y="60"/>
                  </a:cxn>
                  <a:cxn ang="0">
                    <a:pos x="2" y="60"/>
                  </a:cxn>
                  <a:cxn ang="0">
                    <a:pos x="3" y="64"/>
                  </a:cxn>
                  <a:cxn ang="0">
                    <a:pos x="18" y="67"/>
                  </a:cxn>
                  <a:cxn ang="0">
                    <a:pos x="31" y="72"/>
                  </a:cxn>
                  <a:cxn ang="0">
                    <a:pos x="31" y="89"/>
                  </a:cxn>
                  <a:cxn ang="0">
                    <a:pos x="28" y="99"/>
                  </a:cxn>
                  <a:cxn ang="0">
                    <a:pos x="32" y="108"/>
                  </a:cxn>
                  <a:cxn ang="0">
                    <a:pos x="26" y="116"/>
                  </a:cxn>
                  <a:cxn ang="0">
                    <a:pos x="23" y="127"/>
                  </a:cxn>
                  <a:cxn ang="0">
                    <a:pos x="11" y="138"/>
                  </a:cxn>
                  <a:cxn ang="0">
                    <a:pos x="12" y="139"/>
                  </a:cxn>
                  <a:cxn ang="0">
                    <a:pos x="19" y="160"/>
                  </a:cxn>
                  <a:cxn ang="0">
                    <a:pos x="20" y="180"/>
                  </a:cxn>
                  <a:cxn ang="0">
                    <a:pos x="21" y="193"/>
                  </a:cxn>
                  <a:cxn ang="0">
                    <a:pos x="30" y="193"/>
                  </a:cxn>
                  <a:cxn ang="0">
                    <a:pos x="30" y="187"/>
                  </a:cxn>
                  <a:cxn ang="0">
                    <a:pos x="26" y="183"/>
                  </a:cxn>
                  <a:cxn ang="0">
                    <a:pos x="43" y="170"/>
                  </a:cxn>
                  <a:cxn ang="0">
                    <a:pos x="57" y="161"/>
                  </a:cxn>
                  <a:cxn ang="0">
                    <a:pos x="59" y="145"/>
                  </a:cxn>
                  <a:cxn ang="0">
                    <a:pos x="57" y="130"/>
                  </a:cxn>
                  <a:cxn ang="0">
                    <a:pos x="51" y="116"/>
                  </a:cxn>
                  <a:cxn ang="0">
                    <a:pos x="53" y="108"/>
                  </a:cxn>
                  <a:cxn ang="0">
                    <a:pos x="58" y="102"/>
                  </a:cxn>
                  <a:cxn ang="0">
                    <a:pos x="68" y="96"/>
                  </a:cxn>
                  <a:cxn ang="0">
                    <a:pos x="79" y="83"/>
                  </a:cxn>
                  <a:cxn ang="0">
                    <a:pos x="101" y="73"/>
                  </a:cxn>
                  <a:cxn ang="0">
                    <a:pos x="119" y="50"/>
                  </a:cxn>
                </a:cxnLst>
                <a:rect l="0" t="0" r="r" b="b"/>
                <a:pathLst>
                  <a:path w="120" h="193">
                    <a:moveTo>
                      <a:pt x="119" y="50"/>
                    </a:moveTo>
                    <a:cubicBezTo>
                      <a:pt x="118" y="47"/>
                      <a:pt x="116" y="33"/>
                      <a:pt x="116" y="28"/>
                    </a:cubicBezTo>
                    <a:cubicBezTo>
                      <a:pt x="117" y="22"/>
                      <a:pt x="115" y="8"/>
                      <a:pt x="115" y="1"/>
                    </a:cubicBezTo>
                    <a:cubicBezTo>
                      <a:pt x="115" y="0"/>
                      <a:pt x="115" y="0"/>
                      <a:pt x="115" y="0"/>
                    </a:cubicBezTo>
                    <a:cubicBezTo>
                      <a:pt x="110" y="3"/>
                      <a:pt x="104" y="5"/>
                      <a:pt x="103" y="7"/>
                    </a:cubicBezTo>
                    <a:cubicBezTo>
                      <a:pt x="102" y="9"/>
                      <a:pt x="98" y="6"/>
                      <a:pt x="95" y="9"/>
                    </a:cubicBezTo>
                    <a:cubicBezTo>
                      <a:pt x="93" y="11"/>
                      <a:pt x="91" y="9"/>
                      <a:pt x="89" y="8"/>
                    </a:cubicBezTo>
                    <a:cubicBezTo>
                      <a:pt x="86" y="8"/>
                      <a:pt x="85" y="11"/>
                      <a:pt x="85" y="13"/>
                    </a:cubicBezTo>
                    <a:cubicBezTo>
                      <a:pt x="85" y="15"/>
                      <a:pt x="80" y="14"/>
                      <a:pt x="78" y="13"/>
                    </a:cubicBezTo>
                    <a:cubicBezTo>
                      <a:pt x="77" y="13"/>
                      <a:pt x="71" y="15"/>
                      <a:pt x="69" y="15"/>
                    </a:cubicBezTo>
                    <a:cubicBezTo>
                      <a:pt x="66" y="15"/>
                      <a:pt x="68" y="12"/>
                      <a:pt x="65" y="11"/>
                    </a:cubicBezTo>
                    <a:cubicBezTo>
                      <a:pt x="62" y="10"/>
                      <a:pt x="60" y="13"/>
                      <a:pt x="58" y="13"/>
                    </a:cubicBezTo>
                    <a:cubicBezTo>
                      <a:pt x="57" y="13"/>
                      <a:pt x="54" y="12"/>
                      <a:pt x="52" y="12"/>
                    </a:cubicBezTo>
                    <a:cubicBezTo>
                      <a:pt x="52" y="13"/>
                      <a:pt x="52" y="15"/>
                      <a:pt x="51" y="16"/>
                    </a:cubicBezTo>
                    <a:cubicBezTo>
                      <a:pt x="49" y="21"/>
                      <a:pt x="56" y="34"/>
                      <a:pt x="56" y="40"/>
                    </a:cubicBezTo>
                    <a:cubicBezTo>
                      <a:pt x="59" y="42"/>
                      <a:pt x="62" y="44"/>
                      <a:pt x="63" y="46"/>
                    </a:cubicBezTo>
                    <a:cubicBezTo>
                      <a:pt x="66" y="50"/>
                      <a:pt x="63" y="50"/>
                      <a:pt x="63" y="58"/>
                    </a:cubicBezTo>
                    <a:cubicBezTo>
                      <a:pt x="64" y="66"/>
                      <a:pt x="60" y="62"/>
                      <a:pt x="57" y="65"/>
                    </a:cubicBezTo>
                    <a:cubicBezTo>
                      <a:pt x="54" y="68"/>
                      <a:pt x="57" y="74"/>
                      <a:pt x="56" y="75"/>
                    </a:cubicBezTo>
                    <a:cubicBezTo>
                      <a:pt x="55" y="77"/>
                      <a:pt x="46" y="64"/>
                      <a:pt x="46" y="62"/>
                    </a:cubicBezTo>
                    <a:cubicBezTo>
                      <a:pt x="45" y="60"/>
                      <a:pt x="49" y="52"/>
                      <a:pt x="48" y="47"/>
                    </a:cubicBezTo>
                    <a:cubicBezTo>
                      <a:pt x="47" y="42"/>
                      <a:pt x="41" y="45"/>
                      <a:pt x="39" y="46"/>
                    </a:cubicBezTo>
                    <a:cubicBezTo>
                      <a:pt x="37" y="46"/>
                      <a:pt x="32" y="40"/>
                      <a:pt x="31" y="40"/>
                    </a:cubicBezTo>
                    <a:cubicBezTo>
                      <a:pt x="30" y="40"/>
                      <a:pt x="0" y="52"/>
                      <a:pt x="0" y="52"/>
                    </a:cubicBezTo>
                    <a:cubicBezTo>
                      <a:pt x="2" y="60"/>
                      <a:pt x="2" y="60"/>
                      <a:pt x="2" y="60"/>
                    </a:cubicBezTo>
                    <a:cubicBezTo>
                      <a:pt x="2" y="60"/>
                      <a:pt x="2" y="60"/>
                      <a:pt x="2" y="60"/>
                    </a:cubicBezTo>
                    <a:cubicBezTo>
                      <a:pt x="3" y="64"/>
                      <a:pt x="3" y="64"/>
                      <a:pt x="3" y="64"/>
                    </a:cubicBezTo>
                    <a:cubicBezTo>
                      <a:pt x="3" y="64"/>
                      <a:pt x="13" y="64"/>
                      <a:pt x="18" y="67"/>
                    </a:cubicBezTo>
                    <a:cubicBezTo>
                      <a:pt x="22" y="70"/>
                      <a:pt x="29" y="71"/>
                      <a:pt x="31" y="72"/>
                    </a:cubicBezTo>
                    <a:cubicBezTo>
                      <a:pt x="32" y="73"/>
                      <a:pt x="31" y="84"/>
                      <a:pt x="31" y="89"/>
                    </a:cubicBezTo>
                    <a:cubicBezTo>
                      <a:pt x="32" y="95"/>
                      <a:pt x="25" y="96"/>
                      <a:pt x="28" y="99"/>
                    </a:cubicBezTo>
                    <a:cubicBezTo>
                      <a:pt x="31" y="102"/>
                      <a:pt x="30" y="107"/>
                      <a:pt x="32" y="108"/>
                    </a:cubicBezTo>
                    <a:cubicBezTo>
                      <a:pt x="34" y="108"/>
                      <a:pt x="28" y="115"/>
                      <a:pt x="26" y="116"/>
                    </a:cubicBezTo>
                    <a:cubicBezTo>
                      <a:pt x="23" y="118"/>
                      <a:pt x="26" y="123"/>
                      <a:pt x="23" y="127"/>
                    </a:cubicBezTo>
                    <a:cubicBezTo>
                      <a:pt x="21" y="130"/>
                      <a:pt x="15" y="135"/>
                      <a:pt x="11" y="138"/>
                    </a:cubicBezTo>
                    <a:cubicBezTo>
                      <a:pt x="12" y="139"/>
                      <a:pt x="12" y="139"/>
                      <a:pt x="12" y="139"/>
                    </a:cubicBezTo>
                    <a:cubicBezTo>
                      <a:pt x="13" y="141"/>
                      <a:pt x="16" y="158"/>
                      <a:pt x="19" y="160"/>
                    </a:cubicBezTo>
                    <a:cubicBezTo>
                      <a:pt x="22" y="162"/>
                      <a:pt x="20" y="179"/>
                      <a:pt x="20" y="180"/>
                    </a:cubicBezTo>
                    <a:cubicBezTo>
                      <a:pt x="20" y="182"/>
                      <a:pt x="21" y="193"/>
                      <a:pt x="21" y="193"/>
                    </a:cubicBezTo>
                    <a:cubicBezTo>
                      <a:pt x="21" y="193"/>
                      <a:pt x="26" y="193"/>
                      <a:pt x="30" y="193"/>
                    </a:cubicBezTo>
                    <a:cubicBezTo>
                      <a:pt x="30" y="190"/>
                      <a:pt x="30" y="188"/>
                      <a:pt x="30" y="187"/>
                    </a:cubicBezTo>
                    <a:cubicBezTo>
                      <a:pt x="30" y="182"/>
                      <a:pt x="27" y="186"/>
                      <a:pt x="26" y="183"/>
                    </a:cubicBezTo>
                    <a:cubicBezTo>
                      <a:pt x="24" y="179"/>
                      <a:pt x="34" y="173"/>
                      <a:pt x="43" y="170"/>
                    </a:cubicBezTo>
                    <a:cubicBezTo>
                      <a:pt x="53" y="166"/>
                      <a:pt x="56" y="164"/>
                      <a:pt x="57" y="161"/>
                    </a:cubicBezTo>
                    <a:cubicBezTo>
                      <a:pt x="58" y="158"/>
                      <a:pt x="57" y="148"/>
                      <a:pt x="59" y="145"/>
                    </a:cubicBezTo>
                    <a:cubicBezTo>
                      <a:pt x="60" y="141"/>
                      <a:pt x="58" y="139"/>
                      <a:pt x="57" y="130"/>
                    </a:cubicBezTo>
                    <a:cubicBezTo>
                      <a:pt x="55" y="122"/>
                      <a:pt x="52" y="121"/>
                      <a:pt x="51" y="116"/>
                    </a:cubicBezTo>
                    <a:cubicBezTo>
                      <a:pt x="50" y="111"/>
                      <a:pt x="50" y="108"/>
                      <a:pt x="53" y="108"/>
                    </a:cubicBezTo>
                    <a:cubicBezTo>
                      <a:pt x="56" y="107"/>
                      <a:pt x="56" y="106"/>
                      <a:pt x="58" y="102"/>
                    </a:cubicBezTo>
                    <a:cubicBezTo>
                      <a:pt x="60" y="97"/>
                      <a:pt x="63" y="99"/>
                      <a:pt x="68" y="96"/>
                    </a:cubicBezTo>
                    <a:cubicBezTo>
                      <a:pt x="72" y="92"/>
                      <a:pt x="72" y="88"/>
                      <a:pt x="79" y="83"/>
                    </a:cubicBezTo>
                    <a:cubicBezTo>
                      <a:pt x="87" y="77"/>
                      <a:pt x="94" y="77"/>
                      <a:pt x="101" y="73"/>
                    </a:cubicBezTo>
                    <a:cubicBezTo>
                      <a:pt x="108" y="69"/>
                      <a:pt x="120" y="53"/>
                      <a:pt x="119" y="50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9" name="Freeform 161"/>
              <p:cNvSpPr/>
              <p:nvPr/>
            </p:nvSpPr>
            <p:spPr bwMode="auto">
              <a:xfrm>
                <a:off x="4983163" y="3275013"/>
                <a:ext cx="233363" cy="238125"/>
              </a:xfrm>
              <a:custGeom>
                <a:avLst/>
                <a:gdLst/>
                <a:ahLst/>
                <a:cxnLst>
                  <a:cxn ang="0">
                    <a:pos x="114" y="100"/>
                  </a:cxn>
                  <a:cxn ang="0">
                    <a:pos x="110" y="88"/>
                  </a:cxn>
                  <a:cxn ang="0">
                    <a:pos x="109" y="79"/>
                  </a:cxn>
                  <a:cxn ang="0">
                    <a:pos x="111" y="71"/>
                  </a:cxn>
                  <a:cxn ang="0">
                    <a:pos x="105" y="61"/>
                  </a:cxn>
                  <a:cxn ang="0">
                    <a:pos x="110" y="44"/>
                  </a:cxn>
                  <a:cxn ang="0">
                    <a:pos x="91" y="30"/>
                  </a:cxn>
                  <a:cxn ang="0">
                    <a:pos x="92" y="24"/>
                  </a:cxn>
                  <a:cxn ang="0">
                    <a:pos x="49" y="1"/>
                  </a:cxn>
                  <a:cxn ang="0">
                    <a:pos x="44" y="12"/>
                  </a:cxn>
                  <a:cxn ang="0">
                    <a:pos x="44" y="19"/>
                  </a:cxn>
                  <a:cxn ang="0">
                    <a:pos x="26" y="18"/>
                  </a:cxn>
                  <a:cxn ang="0">
                    <a:pos x="26" y="0"/>
                  </a:cxn>
                  <a:cxn ang="0">
                    <a:pos x="17" y="1"/>
                  </a:cxn>
                  <a:cxn ang="0">
                    <a:pos x="11" y="2"/>
                  </a:cxn>
                  <a:cxn ang="0">
                    <a:pos x="13" y="7"/>
                  </a:cxn>
                  <a:cxn ang="0">
                    <a:pos x="15" y="15"/>
                  </a:cxn>
                  <a:cxn ang="0">
                    <a:pos x="10" y="17"/>
                  </a:cxn>
                  <a:cxn ang="0">
                    <a:pos x="11" y="23"/>
                  </a:cxn>
                  <a:cxn ang="0">
                    <a:pos x="14" y="25"/>
                  </a:cxn>
                  <a:cxn ang="0">
                    <a:pos x="5" y="38"/>
                  </a:cxn>
                  <a:cxn ang="0">
                    <a:pos x="0" y="41"/>
                  </a:cxn>
                  <a:cxn ang="0">
                    <a:pos x="7" y="62"/>
                  </a:cxn>
                  <a:cxn ang="0">
                    <a:pos x="13" y="77"/>
                  </a:cxn>
                  <a:cxn ang="0">
                    <a:pos x="15" y="86"/>
                  </a:cxn>
                  <a:cxn ang="0">
                    <a:pos x="9" y="81"/>
                  </a:cxn>
                  <a:cxn ang="0">
                    <a:pos x="8" y="83"/>
                  </a:cxn>
                  <a:cxn ang="0">
                    <a:pos x="8" y="83"/>
                  </a:cxn>
                  <a:cxn ang="0">
                    <a:pos x="16" y="88"/>
                  </a:cxn>
                  <a:cxn ang="0">
                    <a:pos x="26" y="92"/>
                  </a:cxn>
                  <a:cxn ang="0">
                    <a:pos x="41" y="99"/>
                  </a:cxn>
                  <a:cxn ang="0">
                    <a:pos x="42" y="100"/>
                  </a:cxn>
                  <a:cxn ang="0">
                    <a:pos x="49" y="100"/>
                  </a:cxn>
                  <a:cxn ang="0">
                    <a:pos x="51" y="99"/>
                  </a:cxn>
                  <a:cxn ang="0">
                    <a:pos x="59" y="122"/>
                  </a:cxn>
                  <a:cxn ang="0">
                    <a:pos x="65" y="123"/>
                  </a:cxn>
                  <a:cxn ang="0">
                    <a:pos x="72" y="121"/>
                  </a:cxn>
                  <a:cxn ang="0">
                    <a:pos x="76" y="125"/>
                  </a:cxn>
                  <a:cxn ang="0">
                    <a:pos x="85" y="123"/>
                  </a:cxn>
                  <a:cxn ang="0">
                    <a:pos x="92" y="123"/>
                  </a:cxn>
                  <a:cxn ang="0">
                    <a:pos x="96" y="118"/>
                  </a:cxn>
                  <a:cxn ang="0">
                    <a:pos x="102" y="119"/>
                  </a:cxn>
                  <a:cxn ang="0">
                    <a:pos x="110" y="117"/>
                  </a:cxn>
                  <a:cxn ang="0">
                    <a:pos x="122" y="110"/>
                  </a:cxn>
                  <a:cxn ang="0">
                    <a:pos x="114" y="100"/>
                  </a:cxn>
                </a:cxnLst>
                <a:rect l="0" t="0" r="r" b="b"/>
                <a:pathLst>
                  <a:path w="122" h="125">
                    <a:moveTo>
                      <a:pt x="114" y="100"/>
                    </a:moveTo>
                    <a:cubicBezTo>
                      <a:pt x="114" y="93"/>
                      <a:pt x="110" y="93"/>
                      <a:pt x="110" y="88"/>
                    </a:cubicBezTo>
                    <a:cubicBezTo>
                      <a:pt x="110" y="84"/>
                      <a:pt x="111" y="80"/>
                      <a:pt x="109" y="79"/>
                    </a:cubicBezTo>
                    <a:cubicBezTo>
                      <a:pt x="107" y="79"/>
                      <a:pt x="108" y="75"/>
                      <a:pt x="111" y="71"/>
                    </a:cubicBezTo>
                    <a:cubicBezTo>
                      <a:pt x="114" y="67"/>
                      <a:pt x="106" y="66"/>
                      <a:pt x="105" y="61"/>
                    </a:cubicBezTo>
                    <a:cubicBezTo>
                      <a:pt x="105" y="59"/>
                      <a:pt x="107" y="52"/>
                      <a:pt x="110" y="44"/>
                    </a:cubicBezTo>
                    <a:cubicBezTo>
                      <a:pt x="101" y="37"/>
                      <a:pt x="91" y="30"/>
                      <a:pt x="91" y="30"/>
                    </a:cubicBezTo>
                    <a:cubicBezTo>
                      <a:pt x="92" y="24"/>
                      <a:pt x="92" y="24"/>
                      <a:pt x="92" y="24"/>
                    </a:cubicBezTo>
                    <a:cubicBezTo>
                      <a:pt x="49" y="1"/>
                      <a:pt x="49" y="1"/>
                      <a:pt x="49" y="1"/>
                    </a:cubicBezTo>
                    <a:cubicBezTo>
                      <a:pt x="49" y="6"/>
                      <a:pt x="47" y="10"/>
                      <a:pt x="44" y="12"/>
                    </a:cubicBezTo>
                    <a:cubicBezTo>
                      <a:pt x="40" y="13"/>
                      <a:pt x="48" y="18"/>
                      <a:pt x="44" y="19"/>
                    </a:cubicBezTo>
                    <a:cubicBezTo>
                      <a:pt x="41" y="19"/>
                      <a:pt x="32" y="15"/>
                      <a:pt x="26" y="18"/>
                    </a:cubicBezTo>
                    <a:cubicBezTo>
                      <a:pt x="22" y="19"/>
                      <a:pt x="23" y="9"/>
                      <a:pt x="26" y="0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7" y="1"/>
                      <a:pt x="14" y="2"/>
                      <a:pt x="11" y="2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3" y="7"/>
                      <a:pt x="15" y="12"/>
                      <a:pt x="15" y="15"/>
                    </a:cubicBezTo>
                    <a:cubicBezTo>
                      <a:pt x="15" y="16"/>
                      <a:pt x="13" y="17"/>
                      <a:pt x="10" y="17"/>
                    </a:cubicBezTo>
                    <a:cubicBezTo>
                      <a:pt x="11" y="20"/>
                      <a:pt x="11" y="23"/>
                      <a:pt x="11" y="23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7" y="37"/>
                      <a:pt x="5" y="38"/>
                    </a:cubicBezTo>
                    <a:cubicBezTo>
                      <a:pt x="4" y="38"/>
                      <a:pt x="2" y="39"/>
                      <a:pt x="0" y="41"/>
                    </a:cubicBezTo>
                    <a:cubicBezTo>
                      <a:pt x="1" y="49"/>
                      <a:pt x="3" y="59"/>
                      <a:pt x="7" y="62"/>
                    </a:cubicBezTo>
                    <a:cubicBezTo>
                      <a:pt x="12" y="68"/>
                      <a:pt x="11" y="74"/>
                      <a:pt x="13" y="77"/>
                    </a:cubicBezTo>
                    <a:cubicBezTo>
                      <a:pt x="14" y="81"/>
                      <a:pt x="19" y="85"/>
                      <a:pt x="15" y="86"/>
                    </a:cubicBezTo>
                    <a:cubicBezTo>
                      <a:pt x="13" y="87"/>
                      <a:pt x="11" y="85"/>
                      <a:pt x="9" y="81"/>
                    </a:cubicBezTo>
                    <a:cubicBezTo>
                      <a:pt x="9" y="82"/>
                      <a:pt x="9" y="82"/>
                      <a:pt x="8" y="83"/>
                    </a:cubicBezTo>
                    <a:cubicBezTo>
                      <a:pt x="8" y="83"/>
                      <a:pt x="8" y="83"/>
                      <a:pt x="8" y="83"/>
                    </a:cubicBezTo>
                    <a:cubicBezTo>
                      <a:pt x="11" y="86"/>
                      <a:pt x="15" y="88"/>
                      <a:pt x="16" y="88"/>
                    </a:cubicBezTo>
                    <a:cubicBezTo>
                      <a:pt x="19" y="88"/>
                      <a:pt x="24" y="92"/>
                      <a:pt x="26" y="92"/>
                    </a:cubicBezTo>
                    <a:cubicBezTo>
                      <a:pt x="29" y="93"/>
                      <a:pt x="40" y="97"/>
                      <a:pt x="41" y="99"/>
                    </a:cubicBezTo>
                    <a:cubicBezTo>
                      <a:pt x="41" y="99"/>
                      <a:pt x="41" y="99"/>
                      <a:pt x="42" y="100"/>
                    </a:cubicBezTo>
                    <a:cubicBezTo>
                      <a:pt x="44" y="100"/>
                      <a:pt x="47" y="99"/>
                      <a:pt x="49" y="100"/>
                    </a:cubicBezTo>
                    <a:cubicBezTo>
                      <a:pt x="50" y="99"/>
                      <a:pt x="50" y="99"/>
                      <a:pt x="51" y="99"/>
                    </a:cubicBezTo>
                    <a:cubicBezTo>
                      <a:pt x="55" y="99"/>
                      <a:pt x="59" y="113"/>
                      <a:pt x="59" y="122"/>
                    </a:cubicBezTo>
                    <a:cubicBezTo>
                      <a:pt x="61" y="122"/>
                      <a:pt x="64" y="123"/>
                      <a:pt x="65" y="123"/>
                    </a:cubicBezTo>
                    <a:cubicBezTo>
                      <a:pt x="67" y="123"/>
                      <a:pt x="69" y="120"/>
                      <a:pt x="72" y="121"/>
                    </a:cubicBezTo>
                    <a:cubicBezTo>
                      <a:pt x="75" y="122"/>
                      <a:pt x="73" y="125"/>
                      <a:pt x="76" y="125"/>
                    </a:cubicBezTo>
                    <a:cubicBezTo>
                      <a:pt x="78" y="125"/>
                      <a:pt x="84" y="123"/>
                      <a:pt x="85" y="123"/>
                    </a:cubicBezTo>
                    <a:cubicBezTo>
                      <a:pt x="87" y="124"/>
                      <a:pt x="92" y="125"/>
                      <a:pt x="92" y="123"/>
                    </a:cubicBezTo>
                    <a:cubicBezTo>
                      <a:pt x="92" y="121"/>
                      <a:pt x="93" y="118"/>
                      <a:pt x="96" y="118"/>
                    </a:cubicBezTo>
                    <a:cubicBezTo>
                      <a:pt x="98" y="119"/>
                      <a:pt x="100" y="121"/>
                      <a:pt x="102" y="119"/>
                    </a:cubicBezTo>
                    <a:cubicBezTo>
                      <a:pt x="105" y="116"/>
                      <a:pt x="109" y="119"/>
                      <a:pt x="110" y="117"/>
                    </a:cubicBezTo>
                    <a:cubicBezTo>
                      <a:pt x="111" y="115"/>
                      <a:pt x="117" y="113"/>
                      <a:pt x="122" y="110"/>
                    </a:cubicBezTo>
                    <a:cubicBezTo>
                      <a:pt x="122" y="104"/>
                      <a:pt x="115" y="107"/>
                      <a:pt x="114" y="100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0" name="Freeform 162"/>
              <p:cNvSpPr/>
              <p:nvPr/>
            </p:nvSpPr>
            <p:spPr bwMode="auto">
              <a:xfrm>
                <a:off x="5051425" y="3463925"/>
                <a:ext cx="71438" cy="168275"/>
              </a:xfrm>
              <a:custGeom>
                <a:avLst/>
                <a:gdLst/>
                <a:ahLst/>
                <a:cxnLst>
                  <a:cxn ang="0">
                    <a:pos x="34" y="57"/>
                  </a:cxn>
                  <a:cxn ang="0">
                    <a:pos x="27" y="51"/>
                  </a:cxn>
                  <a:cxn ang="0">
                    <a:pos x="27" y="53"/>
                  </a:cxn>
                  <a:cxn ang="0">
                    <a:pos x="15" y="35"/>
                  </a:cxn>
                  <a:cxn ang="0">
                    <a:pos x="16" y="15"/>
                  </a:cxn>
                  <a:cxn ang="0">
                    <a:pos x="13" y="1"/>
                  </a:cxn>
                  <a:cxn ang="0">
                    <a:pos x="6" y="1"/>
                  </a:cxn>
                  <a:cxn ang="0">
                    <a:pos x="10" y="12"/>
                  </a:cxn>
                  <a:cxn ang="0">
                    <a:pos x="6" y="14"/>
                  </a:cxn>
                  <a:cxn ang="0">
                    <a:pos x="7" y="32"/>
                  </a:cxn>
                  <a:cxn ang="0">
                    <a:pos x="2" y="35"/>
                  </a:cxn>
                  <a:cxn ang="0">
                    <a:pos x="0" y="46"/>
                  </a:cxn>
                  <a:cxn ang="0">
                    <a:pos x="2" y="51"/>
                  </a:cxn>
                  <a:cxn ang="0">
                    <a:pos x="2" y="51"/>
                  </a:cxn>
                  <a:cxn ang="0">
                    <a:pos x="10" y="57"/>
                  </a:cxn>
                  <a:cxn ang="0">
                    <a:pos x="19" y="58"/>
                  </a:cxn>
                  <a:cxn ang="0">
                    <a:pos x="17" y="73"/>
                  </a:cxn>
                  <a:cxn ang="0">
                    <a:pos x="27" y="86"/>
                  </a:cxn>
                  <a:cxn ang="0">
                    <a:pos x="28" y="76"/>
                  </a:cxn>
                  <a:cxn ang="0">
                    <a:pos x="34" y="69"/>
                  </a:cxn>
                  <a:cxn ang="0">
                    <a:pos x="34" y="57"/>
                  </a:cxn>
                </a:cxnLst>
                <a:rect l="0" t="0" r="r" b="b"/>
                <a:pathLst>
                  <a:path w="37" h="88">
                    <a:moveTo>
                      <a:pt x="34" y="57"/>
                    </a:moveTo>
                    <a:cubicBezTo>
                      <a:pt x="33" y="55"/>
                      <a:pt x="30" y="53"/>
                      <a:pt x="27" y="51"/>
                    </a:cubicBezTo>
                    <a:cubicBezTo>
                      <a:pt x="27" y="51"/>
                      <a:pt x="27" y="52"/>
                      <a:pt x="27" y="53"/>
                    </a:cubicBezTo>
                    <a:cubicBezTo>
                      <a:pt x="24" y="57"/>
                      <a:pt x="16" y="44"/>
                      <a:pt x="15" y="35"/>
                    </a:cubicBezTo>
                    <a:cubicBezTo>
                      <a:pt x="14" y="27"/>
                      <a:pt x="19" y="23"/>
                      <a:pt x="16" y="15"/>
                    </a:cubicBezTo>
                    <a:cubicBezTo>
                      <a:pt x="13" y="9"/>
                      <a:pt x="11" y="3"/>
                      <a:pt x="13" y="1"/>
                    </a:cubicBezTo>
                    <a:cubicBezTo>
                      <a:pt x="11" y="0"/>
                      <a:pt x="8" y="1"/>
                      <a:pt x="6" y="1"/>
                    </a:cubicBezTo>
                    <a:cubicBezTo>
                      <a:pt x="7" y="4"/>
                      <a:pt x="10" y="10"/>
                      <a:pt x="10" y="12"/>
                    </a:cubicBezTo>
                    <a:cubicBezTo>
                      <a:pt x="10" y="14"/>
                      <a:pt x="7" y="11"/>
                      <a:pt x="6" y="14"/>
                    </a:cubicBezTo>
                    <a:cubicBezTo>
                      <a:pt x="5" y="17"/>
                      <a:pt x="4" y="30"/>
                      <a:pt x="7" y="32"/>
                    </a:cubicBezTo>
                    <a:cubicBezTo>
                      <a:pt x="9" y="35"/>
                      <a:pt x="2" y="33"/>
                      <a:pt x="2" y="35"/>
                    </a:cubicBezTo>
                    <a:cubicBezTo>
                      <a:pt x="2" y="38"/>
                      <a:pt x="1" y="46"/>
                      <a:pt x="0" y="46"/>
                    </a:cubicBezTo>
                    <a:cubicBezTo>
                      <a:pt x="0" y="47"/>
                      <a:pt x="1" y="49"/>
                      <a:pt x="2" y="51"/>
                    </a:cubicBezTo>
                    <a:cubicBezTo>
                      <a:pt x="2" y="51"/>
                      <a:pt x="2" y="51"/>
                      <a:pt x="2" y="51"/>
                    </a:cubicBezTo>
                    <a:cubicBezTo>
                      <a:pt x="3" y="51"/>
                      <a:pt x="8" y="57"/>
                      <a:pt x="10" y="57"/>
                    </a:cubicBezTo>
                    <a:cubicBezTo>
                      <a:pt x="12" y="56"/>
                      <a:pt x="18" y="53"/>
                      <a:pt x="19" y="58"/>
                    </a:cubicBezTo>
                    <a:cubicBezTo>
                      <a:pt x="20" y="63"/>
                      <a:pt x="16" y="71"/>
                      <a:pt x="17" y="73"/>
                    </a:cubicBezTo>
                    <a:cubicBezTo>
                      <a:pt x="17" y="75"/>
                      <a:pt x="26" y="88"/>
                      <a:pt x="27" y="86"/>
                    </a:cubicBezTo>
                    <a:cubicBezTo>
                      <a:pt x="28" y="85"/>
                      <a:pt x="25" y="79"/>
                      <a:pt x="28" y="76"/>
                    </a:cubicBezTo>
                    <a:cubicBezTo>
                      <a:pt x="31" y="73"/>
                      <a:pt x="35" y="77"/>
                      <a:pt x="34" y="69"/>
                    </a:cubicBezTo>
                    <a:cubicBezTo>
                      <a:pt x="34" y="61"/>
                      <a:pt x="37" y="61"/>
                      <a:pt x="34" y="57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1" name="Freeform 163"/>
              <p:cNvSpPr/>
              <p:nvPr/>
            </p:nvSpPr>
            <p:spPr bwMode="auto">
              <a:xfrm>
                <a:off x="7878763" y="3705225"/>
                <a:ext cx="73025" cy="57150"/>
              </a:xfrm>
              <a:custGeom>
                <a:avLst/>
                <a:gdLst/>
                <a:ahLst/>
                <a:cxnLst>
                  <a:cxn ang="0">
                    <a:pos x="1" y="5"/>
                  </a:cxn>
                  <a:cxn ang="0">
                    <a:pos x="34" y="27"/>
                  </a:cxn>
                  <a:cxn ang="0">
                    <a:pos x="1" y="5"/>
                  </a:cxn>
                </a:cxnLst>
                <a:rect l="0" t="0" r="r" b="b"/>
                <a:pathLst>
                  <a:path w="38" h="30">
                    <a:moveTo>
                      <a:pt x="1" y="5"/>
                    </a:moveTo>
                    <a:cubicBezTo>
                      <a:pt x="0" y="0"/>
                      <a:pt x="38" y="25"/>
                      <a:pt x="34" y="27"/>
                    </a:cubicBezTo>
                    <a:cubicBezTo>
                      <a:pt x="30" y="30"/>
                      <a:pt x="2" y="9"/>
                      <a:pt x="1" y="5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2" name="Freeform 164"/>
              <p:cNvSpPr/>
              <p:nvPr/>
            </p:nvSpPr>
            <p:spPr bwMode="auto">
              <a:xfrm>
                <a:off x="5816600" y="2316163"/>
                <a:ext cx="166688" cy="111125"/>
              </a:xfrm>
              <a:custGeom>
                <a:avLst/>
                <a:gdLst/>
                <a:ahLst/>
                <a:cxnLst>
                  <a:cxn ang="0">
                    <a:pos x="71" y="47"/>
                  </a:cxn>
                  <a:cxn ang="0">
                    <a:pos x="75" y="51"/>
                  </a:cxn>
                  <a:cxn ang="0">
                    <a:pos x="83" y="53"/>
                  </a:cxn>
                  <a:cxn ang="0">
                    <a:pos x="87" y="52"/>
                  </a:cxn>
                  <a:cxn ang="0">
                    <a:pos x="84" y="37"/>
                  </a:cxn>
                  <a:cxn ang="0">
                    <a:pos x="73" y="30"/>
                  </a:cxn>
                  <a:cxn ang="0">
                    <a:pos x="72" y="20"/>
                  </a:cxn>
                  <a:cxn ang="0">
                    <a:pos x="57" y="21"/>
                  </a:cxn>
                  <a:cxn ang="0">
                    <a:pos x="47" y="19"/>
                  </a:cxn>
                  <a:cxn ang="0">
                    <a:pos x="37" y="19"/>
                  </a:cxn>
                  <a:cxn ang="0">
                    <a:pos x="21" y="18"/>
                  </a:cxn>
                  <a:cxn ang="0">
                    <a:pos x="29" y="11"/>
                  </a:cxn>
                  <a:cxn ang="0">
                    <a:pos x="33" y="11"/>
                  </a:cxn>
                  <a:cxn ang="0">
                    <a:pos x="37" y="2"/>
                  </a:cxn>
                  <a:cxn ang="0">
                    <a:pos x="29" y="4"/>
                  </a:cxn>
                  <a:cxn ang="0">
                    <a:pos x="20" y="6"/>
                  </a:cxn>
                  <a:cxn ang="0">
                    <a:pos x="15" y="12"/>
                  </a:cxn>
                  <a:cxn ang="0">
                    <a:pos x="11" y="18"/>
                  </a:cxn>
                  <a:cxn ang="0">
                    <a:pos x="1" y="22"/>
                  </a:cxn>
                  <a:cxn ang="0">
                    <a:pos x="8" y="31"/>
                  </a:cxn>
                  <a:cxn ang="0">
                    <a:pos x="9" y="41"/>
                  </a:cxn>
                  <a:cxn ang="0">
                    <a:pos x="4" y="52"/>
                  </a:cxn>
                  <a:cxn ang="0">
                    <a:pos x="10" y="53"/>
                  </a:cxn>
                  <a:cxn ang="0">
                    <a:pos x="21" y="50"/>
                  </a:cxn>
                  <a:cxn ang="0">
                    <a:pos x="32" y="44"/>
                  </a:cxn>
                  <a:cxn ang="0">
                    <a:pos x="42" y="35"/>
                  </a:cxn>
                  <a:cxn ang="0">
                    <a:pos x="47" y="44"/>
                  </a:cxn>
                  <a:cxn ang="0">
                    <a:pos x="47" y="57"/>
                  </a:cxn>
                  <a:cxn ang="0">
                    <a:pos x="52" y="58"/>
                  </a:cxn>
                  <a:cxn ang="0">
                    <a:pos x="58" y="56"/>
                  </a:cxn>
                  <a:cxn ang="0">
                    <a:pos x="71" y="47"/>
                  </a:cxn>
                </a:cxnLst>
                <a:rect l="0" t="0" r="r" b="b"/>
                <a:pathLst>
                  <a:path w="87" h="58">
                    <a:moveTo>
                      <a:pt x="71" y="47"/>
                    </a:moveTo>
                    <a:cubicBezTo>
                      <a:pt x="73" y="49"/>
                      <a:pt x="73" y="51"/>
                      <a:pt x="75" y="51"/>
                    </a:cubicBezTo>
                    <a:cubicBezTo>
                      <a:pt x="77" y="50"/>
                      <a:pt x="81" y="51"/>
                      <a:pt x="83" y="53"/>
                    </a:cubicBezTo>
                    <a:cubicBezTo>
                      <a:pt x="85" y="53"/>
                      <a:pt x="87" y="52"/>
                      <a:pt x="87" y="52"/>
                    </a:cubicBezTo>
                    <a:cubicBezTo>
                      <a:pt x="87" y="52"/>
                      <a:pt x="85" y="41"/>
                      <a:pt x="84" y="37"/>
                    </a:cubicBezTo>
                    <a:cubicBezTo>
                      <a:pt x="84" y="34"/>
                      <a:pt x="73" y="30"/>
                      <a:pt x="73" y="30"/>
                    </a:cubicBezTo>
                    <a:cubicBezTo>
                      <a:pt x="72" y="20"/>
                      <a:pt x="72" y="20"/>
                      <a:pt x="72" y="20"/>
                    </a:cubicBezTo>
                    <a:cubicBezTo>
                      <a:pt x="72" y="20"/>
                      <a:pt x="59" y="22"/>
                      <a:pt x="57" y="21"/>
                    </a:cubicBezTo>
                    <a:cubicBezTo>
                      <a:pt x="55" y="20"/>
                      <a:pt x="50" y="23"/>
                      <a:pt x="47" y="19"/>
                    </a:cubicBezTo>
                    <a:cubicBezTo>
                      <a:pt x="45" y="16"/>
                      <a:pt x="41" y="22"/>
                      <a:pt x="37" y="19"/>
                    </a:cubicBezTo>
                    <a:cubicBezTo>
                      <a:pt x="33" y="16"/>
                      <a:pt x="22" y="20"/>
                      <a:pt x="21" y="18"/>
                    </a:cubicBezTo>
                    <a:cubicBezTo>
                      <a:pt x="21" y="15"/>
                      <a:pt x="26" y="11"/>
                      <a:pt x="29" y="11"/>
                    </a:cubicBezTo>
                    <a:cubicBezTo>
                      <a:pt x="30" y="11"/>
                      <a:pt x="31" y="11"/>
                      <a:pt x="33" y="11"/>
                    </a:cubicBezTo>
                    <a:cubicBezTo>
                      <a:pt x="34" y="9"/>
                      <a:pt x="37" y="3"/>
                      <a:pt x="37" y="2"/>
                    </a:cubicBezTo>
                    <a:cubicBezTo>
                      <a:pt x="36" y="0"/>
                      <a:pt x="32" y="2"/>
                      <a:pt x="29" y="4"/>
                    </a:cubicBezTo>
                    <a:cubicBezTo>
                      <a:pt x="26" y="6"/>
                      <a:pt x="21" y="3"/>
                      <a:pt x="20" y="6"/>
                    </a:cubicBezTo>
                    <a:cubicBezTo>
                      <a:pt x="19" y="9"/>
                      <a:pt x="18" y="12"/>
                      <a:pt x="15" y="12"/>
                    </a:cubicBezTo>
                    <a:cubicBezTo>
                      <a:pt x="12" y="12"/>
                      <a:pt x="14" y="17"/>
                      <a:pt x="11" y="18"/>
                    </a:cubicBezTo>
                    <a:cubicBezTo>
                      <a:pt x="8" y="19"/>
                      <a:pt x="1" y="19"/>
                      <a:pt x="1" y="22"/>
                    </a:cubicBezTo>
                    <a:cubicBezTo>
                      <a:pt x="0" y="25"/>
                      <a:pt x="8" y="27"/>
                      <a:pt x="8" y="31"/>
                    </a:cubicBezTo>
                    <a:cubicBezTo>
                      <a:pt x="7" y="34"/>
                      <a:pt x="12" y="38"/>
                      <a:pt x="9" y="41"/>
                    </a:cubicBezTo>
                    <a:cubicBezTo>
                      <a:pt x="6" y="43"/>
                      <a:pt x="4" y="46"/>
                      <a:pt x="4" y="52"/>
                    </a:cubicBezTo>
                    <a:cubicBezTo>
                      <a:pt x="7" y="54"/>
                      <a:pt x="9" y="55"/>
                      <a:pt x="10" y="53"/>
                    </a:cubicBezTo>
                    <a:cubicBezTo>
                      <a:pt x="11" y="49"/>
                      <a:pt x="21" y="53"/>
                      <a:pt x="21" y="50"/>
                    </a:cubicBezTo>
                    <a:cubicBezTo>
                      <a:pt x="21" y="47"/>
                      <a:pt x="32" y="48"/>
                      <a:pt x="32" y="44"/>
                    </a:cubicBezTo>
                    <a:cubicBezTo>
                      <a:pt x="32" y="41"/>
                      <a:pt x="38" y="34"/>
                      <a:pt x="42" y="35"/>
                    </a:cubicBezTo>
                    <a:cubicBezTo>
                      <a:pt x="46" y="35"/>
                      <a:pt x="42" y="42"/>
                      <a:pt x="47" y="44"/>
                    </a:cubicBezTo>
                    <a:cubicBezTo>
                      <a:pt x="51" y="46"/>
                      <a:pt x="44" y="54"/>
                      <a:pt x="47" y="57"/>
                    </a:cubicBezTo>
                    <a:cubicBezTo>
                      <a:pt x="48" y="58"/>
                      <a:pt x="50" y="58"/>
                      <a:pt x="52" y="58"/>
                    </a:cubicBezTo>
                    <a:cubicBezTo>
                      <a:pt x="54" y="57"/>
                      <a:pt x="56" y="56"/>
                      <a:pt x="58" y="56"/>
                    </a:cubicBezTo>
                    <a:cubicBezTo>
                      <a:pt x="63" y="52"/>
                      <a:pt x="69" y="46"/>
                      <a:pt x="71" y="47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3" name="Freeform 165"/>
              <p:cNvSpPr/>
              <p:nvPr/>
            </p:nvSpPr>
            <p:spPr bwMode="auto">
              <a:xfrm>
                <a:off x="2657475" y="2693988"/>
                <a:ext cx="19050" cy="39688"/>
              </a:xfrm>
              <a:custGeom>
                <a:avLst/>
                <a:gdLst/>
                <a:ahLst/>
                <a:cxnLst>
                  <a:cxn ang="0">
                    <a:pos x="8" y="19"/>
                  </a:cxn>
                  <a:cxn ang="0">
                    <a:pos x="4" y="15"/>
                  </a:cxn>
                  <a:cxn ang="0">
                    <a:pos x="0" y="7"/>
                  </a:cxn>
                  <a:cxn ang="0">
                    <a:pos x="4" y="4"/>
                  </a:cxn>
                  <a:cxn ang="0">
                    <a:pos x="5" y="12"/>
                  </a:cxn>
                  <a:cxn ang="0">
                    <a:pos x="8" y="19"/>
                  </a:cxn>
                </a:cxnLst>
                <a:rect l="0" t="0" r="r" b="b"/>
                <a:pathLst>
                  <a:path w="10" h="21">
                    <a:moveTo>
                      <a:pt x="8" y="19"/>
                    </a:moveTo>
                    <a:cubicBezTo>
                      <a:pt x="8" y="21"/>
                      <a:pt x="4" y="17"/>
                      <a:pt x="4" y="15"/>
                    </a:cubicBezTo>
                    <a:cubicBezTo>
                      <a:pt x="4" y="12"/>
                      <a:pt x="0" y="12"/>
                      <a:pt x="0" y="7"/>
                    </a:cubicBezTo>
                    <a:cubicBezTo>
                      <a:pt x="0" y="3"/>
                      <a:pt x="2" y="0"/>
                      <a:pt x="4" y="4"/>
                    </a:cubicBezTo>
                    <a:cubicBezTo>
                      <a:pt x="7" y="8"/>
                      <a:pt x="5" y="10"/>
                      <a:pt x="5" y="12"/>
                    </a:cubicBezTo>
                    <a:cubicBezTo>
                      <a:pt x="6" y="14"/>
                      <a:pt x="10" y="17"/>
                      <a:pt x="8" y="19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4" name="Freeform 166"/>
              <p:cNvSpPr/>
              <p:nvPr/>
            </p:nvSpPr>
            <p:spPr bwMode="auto">
              <a:xfrm>
                <a:off x="3013075" y="3021013"/>
                <a:ext cx="25400" cy="20638"/>
              </a:xfrm>
              <a:custGeom>
                <a:avLst/>
                <a:gdLst/>
                <a:ahLst/>
                <a:cxnLst>
                  <a:cxn ang="0">
                    <a:pos x="3" y="10"/>
                  </a:cxn>
                  <a:cxn ang="0">
                    <a:pos x="2" y="4"/>
                  </a:cxn>
                  <a:cxn ang="0">
                    <a:pos x="11" y="2"/>
                  </a:cxn>
                  <a:cxn ang="0">
                    <a:pos x="11" y="8"/>
                  </a:cxn>
                  <a:cxn ang="0">
                    <a:pos x="3" y="10"/>
                  </a:cxn>
                </a:cxnLst>
                <a:rect l="0" t="0" r="r" b="b"/>
                <a:pathLst>
                  <a:path w="13" h="11">
                    <a:moveTo>
                      <a:pt x="3" y="10"/>
                    </a:moveTo>
                    <a:cubicBezTo>
                      <a:pt x="1" y="8"/>
                      <a:pt x="5" y="5"/>
                      <a:pt x="2" y="4"/>
                    </a:cubicBezTo>
                    <a:cubicBezTo>
                      <a:pt x="0" y="3"/>
                      <a:pt x="8" y="0"/>
                      <a:pt x="11" y="2"/>
                    </a:cubicBezTo>
                    <a:cubicBezTo>
                      <a:pt x="13" y="4"/>
                      <a:pt x="13" y="7"/>
                      <a:pt x="11" y="8"/>
                    </a:cubicBezTo>
                    <a:cubicBezTo>
                      <a:pt x="9" y="9"/>
                      <a:pt x="4" y="11"/>
                      <a:pt x="3" y="10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5" name="Freeform 167"/>
              <p:cNvSpPr/>
              <p:nvPr/>
            </p:nvSpPr>
            <p:spPr bwMode="auto">
              <a:xfrm>
                <a:off x="5286375" y="2305050"/>
                <a:ext cx="71438" cy="61913"/>
              </a:xfrm>
              <a:custGeom>
                <a:avLst/>
                <a:gdLst/>
                <a:ahLst/>
                <a:cxnLst>
                  <a:cxn ang="0">
                    <a:pos x="35" y="26"/>
                  </a:cxn>
                  <a:cxn ang="0">
                    <a:pos x="28" y="17"/>
                  </a:cxn>
                  <a:cxn ang="0">
                    <a:pos x="24" y="8"/>
                  </a:cxn>
                  <a:cxn ang="0">
                    <a:pos x="21" y="2"/>
                  </a:cxn>
                  <a:cxn ang="0">
                    <a:pos x="11" y="1"/>
                  </a:cxn>
                  <a:cxn ang="0">
                    <a:pos x="0" y="3"/>
                  </a:cxn>
                  <a:cxn ang="0">
                    <a:pos x="2" y="12"/>
                  </a:cxn>
                  <a:cxn ang="0">
                    <a:pos x="11" y="16"/>
                  </a:cxn>
                  <a:cxn ang="0">
                    <a:pos x="13" y="20"/>
                  </a:cxn>
                  <a:cxn ang="0">
                    <a:pos x="14" y="20"/>
                  </a:cxn>
                  <a:cxn ang="0">
                    <a:pos x="17" y="22"/>
                  </a:cxn>
                  <a:cxn ang="0">
                    <a:pos x="22" y="25"/>
                  </a:cxn>
                  <a:cxn ang="0">
                    <a:pos x="28" y="27"/>
                  </a:cxn>
                  <a:cxn ang="0">
                    <a:pos x="30" y="33"/>
                  </a:cxn>
                  <a:cxn ang="0">
                    <a:pos x="37" y="31"/>
                  </a:cxn>
                  <a:cxn ang="0">
                    <a:pos x="35" y="26"/>
                  </a:cxn>
                </a:cxnLst>
                <a:rect l="0" t="0" r="r" b="b"/>
                <a:pathLst>
                  <a:path w="37" h="33">
                    <a:moveTo>
                      <a:pt x="35" y="26"/>
                    </a:moveTo>
                    <a:cubicBezTo>
                      <a:pt x="35" y="23"/>
                      <a:pt x="28" y="21"/>
                      <a:pt x="28" y="17"/>
                    </a:cubicBezTo>
                    <a:cubicBezTo>
                      <a:pt x="28" y="14"/>
                      <a:pt x="23" y="11"/>
                      <a:pt x="24" y="8"/>
                    </a:cubicBezTo>
                    <a:cubicBezTo>
                      <a:pt x="24" y="6"/>
                      <a:pt x="22" y="4"/>
                      <a:pt x="21" y="2"/>
                    </a:cubicBezTo>
                    <a:cubicBezTo>
                      <a:pt x="18" y="1"/>
                      <a:pt x="14" y="0"/>
                      <a:pt x="11" y="1"/>
                    </a:cubicBezTo>
                    <a:cubicBezTo>
                      <a:pt x="7" y="1"/>
                      <a:pt x="4" y="2"/>
                      <a:pt x="0" y="3"/>
                    </a:cubicBezTo>
                    <a:cubicBezTo>
                      <a:pt x="2" y="6"/>
                      <a:pt x="0" y="7"/>
                      <a:pt x="2" y="12"/>
                    </a:cubicBezTo>
                    <a:cubicBezTo>
                      <a:pt x="4" y="17"/>
                      <a:pt x="9" y="14"/>
                      <a:pt x="11" y="16"/>
                    </a:cubicBezTo>
                    <a:cubicBezTo>
                      <a:pt x="11" y="16"/>
                      <a:pt x="12" y="18"/>
                      <a:pt x="13" y="20"/>
                    </a:cubicBezTo>
                    <a:cubicBezTo>
                      <a:pt x="13" y="20"/>
                      <a:pt x="13" y="20"/>
                      <a:pt x="14" y="20"/>
                    </a:cubicBezTo>
                    <a:cubicBezTo>
                      <a:pt x="16" y="20"/>
                      <a:pt x="16" y="21"/>
                      <a:pt x="17" y="22"/>
                    </a:cubicBezTo>
                    <a:cubicBezTo>
                      <a:pt x="19" y="23"/>
                      <a:pt x="21" y="24"/>
                      <a:pt x="22" y="25"/>
                    </a:cubicBezTo>
                    <a:cubicBezTo>
                      <a:pt x="24" y="25"/>
                      <a:pt x="25" y="23"/>
                      <a:pt x="28" y="27"/>
                    </a:cubicBezTo>
                    <a:cubicBezTo>
                      <a:pt x="30" y="29"/>
                      <a:pt x="30" y="30"/>
                      <a:pt x="30" y="33"/>
                    </a:cubicBezTo>
                    <a:cubicBezTo>
                      <a:pt x="33" y="33"/>
                      <a:pt x="35" y="32"/>
                      <a:pt x="37" y="31"/>
                    </a:cubicBezTo>
                    <a:cubicBezTo>
                      <a:pt x="36" y="29"/>
                      <a:pt x="35" y="27"/>
                      <a:pt x="35" y="26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6" name="Freeform 168"/>
              <p:cNvSpPr>
                <a:spLocks noEditPoints="1"/>
              </p:cNvSpPr>
              <p:nvPr/>
            </p:nvSpPr>
            <p:spPr bwMode="auto">
              <a:xfrm>
                <a:off x="5319713" y="2290763"/>
                <a:ext cx="106363" cy="87313"/>
              </a:xfrm>
              <a:custGeom>
                <a:avLst/>
                <a:gdLst/>
                <a:ahLst/>
                <a:cxnLst>
                  <a:cxn ang="0">
                    <a:pos x="53" y="15"/>
                  </a:cxn>
                  <a:cxn ang="0">
                    <a:pos x="43" y="2"/>
                  </a:cxn>
                  <a:cxn ang="0">
                    <a:pos x="35" y="8"/>
                  </a:cxn>
                  <a:cxn ang="0">
                    <a:pos x="30" y="8"/>
                  </a:cxn>
                  <a:cxn ang="0">
                    <a:pos x="22" y="2"/>
                  </a:cxn>
                  <a:cxn ang="0">
                    <a:pos x="18" y="0"/>
                  </a:cxn>
                  <a:cxn ang="0">
                    <a:pos x="16" y="4"/>
                  </a:cxn>
                  <a:cxn ang="0">
                    <a:pos x="20" y="9"/>
                  </a:cxn>
                  <a:cxn ang="0">
                    <a:pos x="11" y="9"/>
                  </a:cxn>
                  <a:cxn ang="0">
                    <a:pos x="3" y="6"/>
                  </a:cxn>
                  <a:cxn ang="0">
                    <a:pos x="7" y="15"/>
                  </a:cxn>
                  <a:cxn ang="0">
                    <a:pos x="11" y="24"/>
                  </a:cxn>
                  <a:cxn ang="0">
                    <a:pos x="18" y="33"/>
                  </a:cxn>
                  <a:cxn ang="0">
                    <a:pos x="20" y="38"/>
                  </a:cxn>
                  <a:cxn ang="0">
                    <a:pos x="34" y="30"/>
                  </a:cxn>
                  <a:cxn ang="0">
                    <a:pos x="36" y="40"/>
                  </a:cxn>
                  <a:cxn ang="0">
                    <a:pos x="44" y="46"/>
                  </a:cxn>
                  <a:cxn ang="0">
                    <a:pos x="46" y="39"/>
                  </a:cxn>
                  <a:cxn ang="0">
                    <a:pos x="53" y="15"/>
                  </a:cxn>
                  <a:cxn ang="0">
                    <a:pos x="5" y="32"/>
                  </a:cxn>
                  <a:cxn ang="0">
                    <a:pos x="0" y="29"/>
                  </a:cxn>
                  <a:cxn ang="0">
                    <a:pos x="3" y="35"/>
                  </a:cxn>
                  <a:cxn ang="0">
                    <a:pos x="11" y="40"/>
                  </a:cxn>
                  <a:cxn ang="0">
                    <a:pos x="13" y="40"/>
                  </a:cxn>
                  <a:cxn ang="0">
                    <a:pos x="11" y="34"/>
                  </a:cxn>
                  <a:cxn ang="0">
                    <a:pos x="5" y="32"/>
                  </a:cxn>
                </a:cxnLst>
                <a:rect l="0" t="0" r="r" b="b"/>
                <a:pathLst>
                  <a:path w="56" h="46">
                    <a:moveTo>
                      <a:pt x="53" y="15"/>
                    </a:moveTo>
                    <a:cubicBezTo>
                      <a:pt x="51" y="13"/>
                      <a:pt x="47" y="8"/>
                      <a:pt x="43" y="2"/>
                    </a:cubicBezTo>
                    <a:cubicBezTo>
                      <a:pt x="41" y="6"/>
                      <a:pt x="36" y="5"/>
                      <a:pt x="35" y="8"/>
                    </a:cubicBezTo>
                    <a:cubicBezTo>
                      <a:pt x="34" y="10"/>
                      <a:pt x="32" y="7"/>
                      <a:pt x="30" y="8"/>
                    </a:cubicBezTo>
                    <a:cubicBezTo>
                      <a:pt x="29" y="8"/>
                      <a:pt x="25" y="2"/>
                      <a:pt x="22" y="2"/>
                    </a:cubicBezTo>
                    <a:cubicBezTo>
                      <a:pt x="21" y="1"/>
                      <a:pt x="20" y="1"/>
                      <a:pt x="18" y="0"/>
                    </a:cubicBezTo>
                    <a:cubicBezTo>
                      <a:pt x="17" y="2"/>
                      <a:pt x="16" y="3"/>
                      <a:pt x="16" y="4"/>
                    </a:cubicBezTo>
                    <a:cubicBezTo>
                      <a:pt x="17" y="6"/>
                      <a:pt x="21" y="8"/>
                      <a:pt x="20" y="9"/>
                    </a:cubicBezTo>
                    <a:cubicBezTo>
                      <a:pt x="18" y="11"/>
                      <a:pt x="13" y="10"/>
                      <a:pt x="11" y="9"/>
                    </a:cubicBezTo>
                    <a:cubicBezTo>
                      <a:pt x="9" y="7"/>
                      <a:pt x="4" y="4"/>
                      <a:pt x="3" y="6"/>
                    </a:cubicBezTo>
                    <a:cubicBezTo>
                      <a:pt x="2" y="8"/>
                      <a:pt x="8" y="13"/>
                      <a:pt x="7" y="15"/>
                    </a:cubicBezTo>
                    <a:cubicBezTo>
                      <a:pt x="6" y="18"/>
                      <a:pt x="11" y="21"/>
                      <a:pt x="11" y="24"/>
                    </a:cubicBezTo>
                    <a:cubicBezTo>
                      <a:pt x="11" y="28"/>
                      <a:pt x="18" y="30"/>
                      <a:pt x="18" y="33"/>
                    </a:cubicBezTo>
                    <a:cubicBezTo>
                      <a:pt x="18" y="34"/>
                      <a:pt x="19" y="36"/>
                      <a:pt x="20" y="38"/>
                    </a:cubicBezTo>
                    <a:cubicBezTo>
                      <a:pt x="26" y="36"/>
                      <a:pt x="30" y="32"/>
                      <a:pt x="34" y="30"/>
                    </a:cubicBezTo>
                    <a:cubicBezTo>
                      <a:pt x="39" y="27"/>
                      <a:pt x="37" y="38"/>
                      <a:pt x="36" y="40"/>
                    </a:cubicBezTo>
                    <a:cubicBezTo>
                      <a:pt x="35" y="41"/>
                      <a:pt x="40" y="44"/>
                      <a:pt x="44" y="46"/>
                    </a:cubicBezTo>
                    <a:cubicBezTo>
                      <a:pt x="44" y="43"/>
                      <a:pt x="44" y="41"/>
                      <a:pt x="46" y="39"/>
                    </a:cubicBezTo>
                    <a:cubicBezTo>
                      <a:pt x="52" y="32"/>
                      <a:pt x="56" y="21"/>
                      <a:pt x="53" y="15"/>
                    </a:cubicBezTo>
                    <a:close/>
                    <a:moveTo>
                      <a:pt x="5" y="32"/>
                    </a:moveTo>
                    <a:cubicBezTo>
                      <a:pt x="4" y="31"/>
                      <a:pt x="2" y="30"/>
                      <a:pt x="0" y="29"/>
                    </a:cubicBezTo>
                    <a:cubicBezTo>
                      <a:pt x="0" y="31"/>
                      <a:pt x="0" y="34"/>
                      <a:pt x="3" y="35"/>
                    </a:cubicBezTo>
                    <a:cubicBezTo>
                      <a:pt x="8" y="37"/>
                      <a:pt x="1" y="38"/>
                      <a:pt x="11" y="40"/>
                    </a:cubicBezTo>
                    <a:cubicBezTo>
                      <a:pt x="12" y="40"/>
                      <a:pt x="12" y="40"/>
                      <a:pt x="13" y="40"/>
                    </a:cubicBezTo>
                    <a:cubicBezTo>
                      <a:pt x="13" y="37"/>
                      <a:pt x="13" y="36"/>
                      <a:pt x="11" y="34"/>
                    </a:cubicBezTo>
                    <a:cubicBezTo>
                      <a:pt x="8" y="30"/>
                      <a:pt x="7" y="32"/>
                      <a:pt x="5" y="32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7" name="Freeform 169"/>
              <p:cNvSpPr/>
              <p:nvPr/>
            </p:nvSpPr>
            <p:spPr bwMode="auto">
              <a:xfrm>
                <a:off x="5661025" y="2381250"/>
                <a:ext cx="309563" cy="220663"/>
              </a:xfrm>
              <a:custGeom>
                <a:avLst/>
                <a:gdLst/>
                <a:ahLst/>
                <a:cxnLst>
                  <a:cxn ang="0">
                    <a:pos x="156" y="17"/>
                  </a:cxn>
                  <a:cxn ang="0">
                    <a:pos x="152" y="13"/>
                  </a:cxn>
                  <a:cxn ang="0">
                    <a:pos x="139" y="22"/>
                  </a:cxn>
                  <a:cxn ang="0">
                    <a:pos x="134" y="24"/>
                  </a:cxn>
                  <a:cxn ang="0">
                    <a:pos x="128" y="23"/>
                  </a:cxn>
                  <a:cxn ang="0">
                    <a:pos x="128" y="10"/>
                  </a:cxn>
                  <a:cxn ang="0">
                    <a:pos x="123" y="1"/>
                  </a:cxn>
                  <a:cxn ang="0">
                    <a:pos x="113" y="10"/>
                  </a:cxn>
                  <a:cxn ang="0">
                    <a:pos x="102" y="16"/>
                  </a:cxn>
                  <a:cxn ang="0">
                    <a:pos x="91" y="19"/>
                  </a:cxn>
                  <a:cxn ang="0">
                    <a:pos x="81" y="16"/>
                  </a:cxn>
                  <a:cxn ang="0">
                    <a:pos x="72" y="13"/>
                  </a:cxn>
                  <a:cxn ang="0">
                    <a:pos x="62" y="11"/>
                  </a:cxn>
                  <a:cxn ang="0">
                    <a:pos x="53" y="17"/>
                  </a:cxn>
                  <a:cxn ang="0">
                    <a:pos x="47" y="28"/>
                  </a:cxn>
                  <a:cxn ang="0">
                    <a:pos x="31" y="37"/>
                  </a:cxn>
                  <a:cxn ang="0">
                    <a:pos x="21" y="41"/>
                  </a:cxn>
                  <a:cxn ang="0">
                    <a:pos x="13" y="38"/>
                  </a:cxn>
                  <a:cxn ang="0">
                    <a:pos x="8" y="44"/>
                  </a:cxn>
                  <a:cxn ang="0">
                    <a:pos x="3" y="53"/>
                  </a:cxn>
                  <a:cxn ang="0">
                    <a:pos x="2" y="62"/>
                  </a:cxn>
                  <a:cxn ang="0">
                    <a:pos x="2" y="74"/>
                  </a:cxn>
                  <a:cxn ang="0">
                    <a:pos x="4" y="87"/>
                  </a:cxn>
                  <a:cxn ang="0">
                    <a:pos x="15" y="93"/>
                  </a:cxn>
                  <a:cxn ang="0">
                    <a:pos x="3" y="109"/>
                  </a:cxn>
                  <a:cxn ang="0">
                    <a:pos x="6" y="113"/>
                  </a:cxn>
                  <a:cxn ang="0">
                    <a:pos x="23" y="115"/>
                  </a:cxn>
                  <a:cxn ang="0">
                    <a:pos x="68" y="109"/>
                  </a:cxn>
                  <a:cxn ang="0">
                    <a:pos x="67" y="98"/>
                  </a:cxn>
                  <a:cxn ang="0">
                    <a:pos x="76" y="93"/>
                  </a:cxn>
                  <a:cxn ang="0">
                    <a:pos x="84" y="91"/>
                  </a:cxn>
                  <a:cxn ang="0">
                    <a:pos x="96" y="87"/>
                  </a:cxn>
                  <a:cxn ang="0">
                    <a:pos x="101" y="82"/>
                  </a:cxn>
                  <a:cxn ang="0">
                    <a:pos x="105" y="70"/>
                  </a:cxn>
                  <a:cxn ang="0">
                    <a:pos x="113" y="65"/>
                  </a:cxn>
                  <a:cxn ang="0">
                    <a:pos x="109" y="58"/>
                  </a:cxn>
                  <a:cxn ang="0">
                    <a:pos x="122" y="58"/>
                  </a:cxn>
                  <a:cxn ang="0">
                    <a:pos x="123" y="49"/>
                  </a:cxn>
                  <a:cxn ang="0">
                    <a:pos x="128" y="41"/>
                  </a:cxn>
                  <a:cxn ang="0">
                    <a:pos x="126" y="34"/>
                  </a:cxn>
                  <a:cxn ang="0">
                    <a:pos x="128" y="29"/>
                  </a:cxn>
                  <a:cxn ang="0">
                    <a:pos x="129" y="28"/>
                  </a:cxn>
                  <a:cxn ang="0">
                    <a:pos x="135" y="26"/>
                  </a:cxn>
                  <a:cxn ang="0">
                    <a:pos x="150" y="21"/>
                  </a:cxn>
                  <a:cxn ang="0">
                    <a:pos x="162" y="18"/>
                  </a:cxn>
                  <a:cxn ang="0">
                    <a:pos x="156" y="17"/>
                  </a:cxn>
                </a:cxnLst>
                <a:rect l="0" t="0" r="r" b="b"/>
                <a:pathLst>
                  <a:path w="162" h="116">
                    <a:moveTo>
                      <a:pt x="156" y="17"/>
                    </a:moveTo>
                    <a:cubicBezTo>
                      <a:pt x="154" y="17"/>
                      <a:pt x="154" y="15"/>
                      <a:pt x="152" y="13"/>
                    </a:cubicBezTo>
                    <a:cubicBezTo>
                      <a:pt x="150" y="12"/>
                      <a:pt x="144" y="18"/>
                      <a:pt x="139" y="22"/>
                    </a:cubicBezTo>
                    <a:cubicBezTo>
                      <a:pt x="137" y="22"/>
                      <a:pt x="135" y="23"/>
                      <a:pt x="134" y="24"/>
                    </a:cubicBezTo>
                    <a:cubicBezTo>
                      <a:pt x="131" y="24"/>
                      <a:pt x="129" y="24"/>
                      <a:pt x="128" y="23"/>
                    </a:cubicBezTo>
                    <a:cubicBezTo>
                      <a:pt x="125" y="20"/>
                      <a:pt x="132" y="12"/>
                      <a:pt x="128" y="10"/>
                    </a:cubicBezTo>
                    <a:cubicBezTo>
                      <a:pt x="123" y="8"/>
                      <a:pt x="127" y="1"/>
                      <a:pt x="123" y="1"/>
                    </a:cubicBezTo>
                    <a:cubicBezTo>
                      <a:pt x="119" y="0"/>
                      <a:pt x="113" y="7"/>
                      <a:pt x="113" y="10"/>
                    </a:cubicBezTo>
                    <a:cubicBezTo>
                      <a:pt x="113" y="14"/>
                      <a:pt x="102" y="13"/>
                      <a:pt x="102" y="16"/>
                    </a:cubicBezTo>
                    <a:cubicBezTo>
                      <a:pt x="102" y="19"/>
                      <a:pt x="92" y="15"/>
                      <a:pt x="91" y="19"/>
                    </a:cubicBezTo>
                    <a:cubicBezTo>
                      <a:pt x="89" y="22"/>
                      <a:pt x="84" y="16"/>
                      <a:pt x="81" y="16"/>
                    </a:cubicBezTo>
                    <a:cubicBezTo>
                      <a:pt x="78" y="16"/>
                      <a:pt x="76" y="12"/>
                      <a:pt x="72" y="13"/>
                    </a:cubicBezTo>
                    <a:cubicBezTo>
                      <a:pt x="68" y="14"/>
                      <a:pt x="65" y="12"/>
                      <a:pt x="62" y="11"/>
                    </a:cubicBezTo>
                    <a:cubicBezTo>
                      <a:pt x="59" y="11"/>
                      <a:pt x="57" y="18"/>
                      <a:pt x="53" y="17"/>
                    </a:cubicBezTo>
                    <a:cubicBezTo>
                      <a:pt x="50" y="15"/>
                      <a:pt x="48" y="23"/>
                      <a:pt x="47" y="28"/>
                    </a:cubicBezTo>
                    <a:cubicBezTo>
                      <a:pt x="45" y="32"/>
                      <a:pt x="30" y="32"/>
                      <a:pt x="31" y="37"/>
                    </a:cubicBezTo>
                    <a:cubicBezTo>
                      <a:pt x="31" y="42"/>
                      <a:pt x="22" y="44"/>
                      <a:pt x="21" y="41"/>
                    </a:cubicBezTo>
                    <a:cubicBezTo>
                      <a:pt x="20" y="38"/>
                      <a:pt x="14" y="39"/>
                      <a:pt x="13" y="38"/>
                    </a:cubicBezTo>
                    <a:cubicBezTo>
                      <a:pt x="11" y="38"/>
                      <a:pt x="7" y="39"/>
                      <a:pt x="8" y="44"/>
                    </a:cubicBezTo>
                    <a:cubicBezTo>
                      <a:pt x="8" y="48"/>
                      <a:pt x="4" y="51"/>
                      <a:pt x="3" y="53"/>
                    </a:cubicBezTo>
                    <a:cubicBezTo>
                      <a:pt x="3" y="54"/>
                      <a:pt x="0" y="60"/>
                      <a:pt x="2" y="62"/>
                    </a:cubicBezTo>
                    <a:cubicBezTo>
                      <a:pt x="4" y="65"/>
                      <a:pt x="0" y="70"/>
                      <a:pt x="2" y="74"/>
                    </a:cubicBezTo>
                    <a:cubicBezTo>
                      <a:pt x="4" y="79"/>
                      <a:pt x="3" y="86"/>
                      <a:pt x="4" y="87"/>
                    </a:cubicBezTo>
                    <a:cubicBezTo>
                      <a:pt x="5" y="89"/>
                      <a:pt x="13" y="88"/>
                      <a:pt x="15" y="93"/>
                    </a:cubicBezTo>
                    <a:cubicBezTo>
                      <a:pt x="17" y="98"/>
                      <a:pt x="4" y="107"/>
                      <a:pt x="3" y="109"/>
                    </a:cubicBezTo>
                    <a:cubicBezTo>
                      <a:pt x="3" y="110"/>
                      <a:pt x="4" y="112"/>
                      <a:pt x="6" y="113"/>
                    </a:cubicBezTo>
                    <a:cubicBezTo>
                      <a:pt x="11" y="113"/>
                      <a:pt x="17" y="114"/>
                      <a:pt x="23" y="115"/>
                    </a:cubicBezTo>
                    <a:cubicBezTo>
                      <a:pt x="30" y="116"/>
                      <a:pt x="68" y="111"/>
                      <a:pt x="68" y="109"/>
                    </a:cubicBezTo>
                    <a:cubicBezTo>
                      <a:pt x="69" y="108"/>
                      <a:pt x="67" y="100"/>
                      <a:pt x="67" y="98"/>
                    </a:cubicBezTo>
                    <a:cubicBezTo>
                      <a:pt x="68" y="96"/>
                      <a:pt x="72" y="92"/>
                      <a:pt x="76" y="93"/>
                    </a:cubicBezTo>
                    <a:cubicBezTo>
                      <a:pt x="80" y="93"/>
                      <a:pt x="84" y="94"/>
                      <a:pt x="84" y="91"/>
                    </a:cubicBezTo>
                    <a:cubicBezTo>
                      <a:pt x="84" y="88"/>
                      <a:pt x="95" y="84"/>
                      <a:pt x="96" y="87"/>
                    </a:cubicBezTo>
                    <a:cubicBezTo>
                      <a:pt x="97" y="89"/>
                      <a:pt x="101" y="88"/>
                      <a:pt x="101" y="82"/>
                    </a:cubicBezTo>
                    <a:cubicBezTo>
                      <a:pt x="102" y="75"/>
                      <a:pt x="101" y="70"/>
                      <a:pt x="105" y="70"/>
                    </a:cubicBezTo>
                    <a:cubicBezTo>
                      <a:pt x="109" y="69"/>
                      <a:pt x="113" y="67"/>
                      <a:pt x="113" y="65"/>
                    </a:cubicBezTo>
                    <a:cubicBezTo>
                      <a:pt x="112" y="63"/>
                      <a:pt x="108" y="59"/>
                      <a:pt x="109" y="58"/>
                    </a:cubicBezTo>
                    <a:cubicBezTo>
                      <a:pt x="110" y="56"/>
                      <a:pt x="120" y="61"/>
                      <a:pt x="122" y="58"/>
                    </a:cubicBezTo>
                    <a:cubicBezTo>
                      <a:pt x="123" y="55"/>
                      <a:pt x="121" y="52"/>
                      <a:pt x="123" y="49"/>
                    </a:cubicBezTo>
                    <a:cubicBezTo>
                      <a:pt x="124" y="46"/>
                      <a:pt x="128" y="44"/>
                      <a:pt x="128" y="41"/>
                    </a:cubicBezTo>
                    <a:cubicBezTo>
                      <a:pt x="128" y="38"/>
                      <a:pt x="128" y="37"/>
                      <a:pt x="126" y="34"/>
                    </a:cubicBezTo>
                    <a:cubicBezTo>
                      <a:pt x="124" y="32"/>
                      <a:pt x="125" y="29"/>
                      <a:pt x="128" y="29"/>
                    </a:cubicBezTo>
                    <a:cubicBezTo>
                      <a:pt x="128" y="28"/>
                      <a:pt x="129" y="28"/>
                      <a:pt x="129" y="28"/>
                    </a:cubicBezTo>
                    <a:cubicBezTo>
                      <a:pt x="132" y="27"/>
                      <a:pt x="134" y="27"/>
                      <a:pt x="135" y="26"/>
                    </a:cubicBezTo>
                    <a:cubicBezTo>
                      <a:pt x="139" y="23"/>
                      <a:pt x="147" y="20"/>
                      <a:pt x="150" y="21"/>
                    </a:cubicBezTo>
                    <a:cubicBezTo>
                      <a:pt x="153" y="22"/>
                      <a:pt x="158" y="21"/>
                      <a:pt x="162" y="18"/>
                    </a:cubicBezTo>
                    <a:cubicBezTo>
                      <a:pt x="160" y="17"/>
                      <a:pt x="157" y="16"/>
                      <a:pt x="156" y="17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8" name="Freeform 170"/>
              <p:cNvSpPr/>
              <p:nvPr/>
            </p:nvSpPr>
            <p:spPr bwMode="auto">
              <a:xfrm>
                <a:off x="5673725" y="2414588"/>
                <a:ext cx="355600" cy="320675"/>
              </a:xfrm>
              <a:custGeom>
                <a:avLst/>
                <a:gdLst/>
                <a:ahLst/>
                <a:cxnLst>
                  <a:cxn ang="0">
                    <a:pos x="172" y="9"/>
                  </a:cxn>
                  <a:cxn ang="0">
                    <a:pos x="158" y="1"/>
                  </a:cxn>
                  <a:cxn ang="0">
                    <a:pos x="144" y="3"/>
                  </a:cxn>
                  <a:cxn ang="0">
                    <a:pos x="123" y="10"/>
                  </a:cxn>
                  <a:cxn ang="0">
                    <a:pos x="120" y="16"/>
                  </a:cxn>
                  <a:cxn ang="0">
                    <a:pos x="117" y="31"/>
                  </a:cxn>
                  <a:cxn ang="0">
                    <a:pos x="103" y="40"/>
                  </a:cxn>
                  <a:cxn ang="0">
                    <a:pos x="99" y="52"/>
                  </a:cxn>
                  <a:cxn ang="0">
                    <a:pos x="90" y="69"/>
                  </a:cxn>
                  <a:cxn ang="0">
                    <a:pos x="70" y="75"/>
                  </a:cxn>
                  <a:cxn ang="0">
                    <a:pos x="62" y="91"/>
                  </a:cxn>
                  <a:cxn ang="0">
                    <a:pos x="0" y="95"/>
                  </a:cxn>
                  <a:cxn ang="0">
                    <a:pos x="17" y="111"/>
                  </a:cxn>
                  <a:cxn ang="0">
                    <a:pos x="25" y="132"/>
                  </a:cxn>
                  <a:cxn ang="0">
                    <a:pos x="7" y="146"/>
                  </a:cxn>
                  <a:cxn ang="0">
                    <a:pos x="29" y="148"/>
                  </a:cxn>
                  <a:cxn ang="0">
                    <a:pos x="55" y="146"/>
                  </a:cxn>
                  <a:cxn ang="0">
                    <a:pos x="70" y="155"/>
                  </a:cxn>
                  <a:cxn ang="0">
                    <a:pos x="82" y="167"/>
                  </a:cxn>
                  <a:cxn ang="0">
                    <a:pos x="84" y="167"/>
                  </a:cxn>
                  <a:cxn ang="0">
                    <a:pos x="105" y="160"/>
                  </a:cxn>
                  <a:cxn ang="0">
                    <a:pos x="110" y="147"/>
                  </a:cxn>
                  <a:cxn ang="0">
                    <a:pos x="98" y="128"/>
                  </a:cxn>
                  <a:cxn ang="0">
                    <a:pos x="114" y="118"/>
                  </a:cxn>
                  <a:cxn ang="0">
                    <a:pos x="128" y="109"/>
                  </a:cxn>
                  <a:cxn ang="0">
                    <a:pos x="142" y="91"/>
                  </a:cxn>
                  <a:cxn ang="0">
                    <a:pos x="154" y="80"/>
                  </a:cxn>
                  <a:cxn ang="0">
                    <a:pos x="162" y="63"/>
                  </a:cxn>
                  <a:cxn ang="0">
                    <a:pos x="150" y="47"/>
                  </a:cxn>
                  <a:cxn ang="0">
                    <a:pos x="154" y="30"/>
                  </a:cxn>
                  <a:cxn ang="0">
                    <a:pos x="182" y="29"/>
                  </a:cxn>
                  <a:cxn ang="0">
                    <a:pos x="177" y="17"/>
                  </a:cxn>
                </a:cxnLst>
                <a:rect l="0" t="0" r="r" b="b"/>
                <a:pathLst>
                  <a:path w="186" h="168">
                    <a:moveTo>
                      <a:pt x="177" y="17"/>
                    </a:moveTo>
                    <a:cubicBezTo>
                      <a:pt x="172" y="15"/>
                      <a:pt x="172" y="10"/>
                      <a:pt x="172" y="9"/>
                    </a:cubicBezTo>
                    <a:cubicBezTo>
                      <a:pt x="172" y="7"/>
                      <a:pt x="166" y="4"/>
                      <a:pt x="161" y="0"/>
                    </a:cubicBezTo>
                    <a:cubicBezTo>
                      <a:pt x="161" y="1"/>
                      <a:pt x="159" y="1"/>
                      <a:pt x="158" y="1"/>
                    </a:cubicBezTo>
                    <a:cubicBezTo>
                      <a:pt x="157" y="1"/>
                      <a:pt x="157" y="0"/>
                      <a:pt x="156" y="0"/>
                    </a:cubicBezTo>
                    <a:cubicBezTo>
                      <a:pt x="152" y="3"/>
                      <a:pt x="147" y="4"/>
                      <a:pt x="144" y="3"/>
                    </a:cubicBezTo>
                    <a:cubicBezTo>
                      <a:pt x="141" y="2"/>
                      <a:pt x="133" y="5"/>
                      <a:pt x="129" y="8"/>
                    </a:cubicBezTo>
                    <a:cubicBezTo>
                      <a:pt x="128" y="9"/>
                      <a:pt x="126" y="9"/>
                      <a:pt x="123" y="10"/>
                    </a:cubicBezTo>
                    <a:cubicBezTo>
                      <a:pt x="123" y="10"/>
                      <a:pt x="122" y="10"/>
                      <a:pt x="122" y="11"/>
                    </a:cubicBezTo>
                    <a:cubicBezTo>
                      <a:pt x="119" y="11"/>
                      <a:pt x="118" y="14"/>
                      <a:pt x="120" y="16"/>
                    </a:cubicBezTo>
                    <a:cubicBezTo>
                      <a:pt x="122" y="19"/>
                      <a:pt x="122" y="20"/>
                      <a:pt x="122" y="23"/>
                    </a:cubicBezTo>
                    <a:cubicBezTo>
                      <a:pt x="122" y="26"/>
                      <a:pt x="118" y="28"/>
                      <a:pt x="117" y="31"/>
                    </a:cubicBezTo>
                    <a:cubicBezTo>
                      <a:pt x="115" y="34"/>
                      <a:pt x="117" y="37"/>
                      <a:pt x="116" y="40"/>
                    </a:cubicBezTo>
                    <a:cubicBezTo>
                      <a:pt x="114" y="43"/>
                      <a:pt x="104" y="38"/>
                      <a:pt x="103" y="40"/>
                    </a:cubicBezTo>
                    <a:cubicBezTo>
                      <a:pt x="102" y="41"/>
                      <a:pt x="106" y="45"/>
                      <a:pt x="107" y="47"/>
                    </a:cubicBezTo>
                    <a:cubicBezTo>
                      <a:pt x="107" y="49"/>
                      <a:pt x="103" y="51"/>
                      <a:pt x="99" y="52"/>
                    </a:cubicBezTo>
                    <a:cubicBezTo>
                      <a:pt x="95" y="52"/>
                      <a:pt x="96" y="57"/>
                      <a:pt x="95" y="64"/>
                    </a:cubicBezTo>
                    <a:cubicBezTo>
                      <a:pt x="95" y="70"/>
                      <a:pt x="91" y="71"/>
                      <a:pt x="90" y="69"/>
                    </a:cubicBezTo>
                    <a:cubicBezTo>
                      <a:pt x="89" y="66"/>
                      <a:pt x="78" y="70"/>
                      <a:pt x="78" y="73"/>
                    </a:cubicBezTo>
                    <a:cubicBezTo>
                      <a:pt x="78" y="76"/>
                      <a:pt x="74" y="75"/>
                      <a:pt x="70" y="75"/>
                    </a:cubicBezTo>
                    <a:cubicBezTo>
                      <a:pt x="66" y="74"/>
                      <a:pt x="62" y="78"/>
                      <a:pt x="61" y="80"/>
                    </a:cubicBezTo>
                    <a:cubicBezTo>
                      <a:pt x="61" y="82"/>
                      <a:pt x="63" y="90"/>
                      <a:pt x="62" y="91"/>
                    </a:cubicBezTo>
                    <a:cubicBezTo>
                      <a:pt x="62" y="93"/>
                      <a:pt x="24" y="98"/>
                      <a:pt x="17" y="97"/>
                    </a:cubicBezTo>
                    <a:cubicBezTo>
                      <a:pt x="11" y="96"/>
                      <a:pt x="5" y="95"/>
                      <a:pt x="0" y="95"/>
                    </a:cubicBezTo>
                    <a:cubicBezTo>
                      <a:pt x="2" y="97"/>
                      <a:pt x="4" y="99"/>
                      <a:pt x="5" y="101"/>
                    </a:cubicBezTo>
                    <a:cubicBezTo>
                      <a:pt x="6" y="105"/>
                      <a:pt x="11" y="109"/>
                      <a:pt x="17" y="111"/>
                    </a:cubicBezTo>
                    <a:cubicBezTo>
                      <a:pt x="22" y="113"/>
                      <a:pt x="19" y="122"/>
                      <a:pt x="22" y="123"/>
                    </a:cubicBezTo>
                    <a:cubicBezTo>
                      <a:pt x="25" y="124"/>
                      <a:pt x="28" y="131"/>
                      <a:pt x="25" y="132"/>
                    </a:cubicBezTo>
                    <a:cubicBezTo>
                      <a:pt x="21" y="132"/>
                      <a:pt x="18" y="133"/>
                      <a:pt x="14" y="135"/>
                    </a:cubicBezTo>
                    <a:cubicBezTo>
                      <a:pt x="11" y="137"/>
                      <a:pt x="7" y="141"/>
                      <a:pt x="7" y="146"/>
                    </a:cubicBezTo>
                    <a:cubicBezTo>
                      <a:pt x="7" y="147"/>
                      <a:pt x="7" y="148"/>
                      <a:pt x="7" y="149"/>
                    </a:cubicBezTo>
                    <a:cubicBezTo>
                      <a:pt x="17" y="149"/>
                      <a:pt x="27" y="149"/>
                      <a:pt x="29" y="148"/>
                    </a:cubicBezTo>
                    <a:cubicBezTo>
                      <a:pt x="30" y="146"/>
                      <a:pt x="35" y="145"/>
                      <a:pt x="37" y="146"/>
                    </a:cubicBezTo>
                    <a:cubicBezTo>
                      <a:pt x="40" y="148"/>
                      <a:pt x="51" y="149"/>
                      <a:pt x="55" y="146"/>
                    </a:cubicBezTo>
                    <a:cubicBezTo>
                      <a:pt x="61" y="143"/>
                      <a:pt x="64" y="146"/>
                      <a:pt x="64" y="149"/>
                    </a:cubicBezTo>
                    <a:cubicBezTo>
                      <a:pt x="65" y="152"/>
                      <a:pt x="67" y="153"/>
                      <a:pt x="70" y="155"/>
                    </a:cubicBezTo>
                    <a:cubicBezTo>
                      <a:pt x="72" y="157"/>
                      <a:pt x="70" y="160"/>
                      <a:pt x="72" y="163"/>
                    </a:cubicBezTo>
                    <a:cubicBezTo>
                      <a:pt x="74" y="165"/>
                      <a:pt x="77" y="165"/>
                      <a:pt x="82" y="167"/>
                    </a:cubicBezTo>
                    <a:cubicBezTo>
                      <a:pt x="82" y="167"/>
                      <a:pt x="83" y="168"/>
                      <a:pt x="83" y="168"/>
                    </a:cubicBezTo>
                    <a:cubicBezTo>
                      <a:pt x="84" y="168"/>
                      <a:pt x="84" y="168"/>
                      <a:pt x="84" y="167"/>
                    </a:cubicBezTo>
                    <a:cubicBezTo>
                      <a:pt x="87" y="164"/>
                      <a:pt x="87" y="159"/>
                      <a:pt x="94" y="160"/>
                    </a:cubicBezTo>
                    <a:cubicBezTo>
                      <a:pt x="102" y="162"/>
                      <a:pt x="101" y="159"/>
                      <a:pt x="105" y="160"/>
                    </a:cubicBezTo>
                    <a:cubicBezTo>
                      <a:pt x="109" y="161"/>
                      <a:pt x="112" y="160"/>
                      <a:pt x="114" y="158"/>
                    </a:cubicBezTo>
                    <a:cubicBezTo>
                      <a:pt x="115" y="155"/>
                      <a:pt x="112" y="150"/>
                      <a:pt x="110" y="147"/>
                    </a:cubicBezTo>
                    <a:cubicBezTo>
                      <a:pt x="107" y="145"/>
                      <a:pt x="104" y="140"/>
                      <a:pt x="105" y="136"/>
                    </a:cubicBezTo>
                    <a:cubicBezTo>
                      <a:pt x="105" y="131"/>
                      <a:pt x="98" y="131"/>
                      <a:pt x="98" y="128"/>
                    </a:cubicBezTo>
                    <a:cubicBezTo>
                      <a:pt x="98" y="124"/>
                      <a:pt x="105" y="118"/>
                      <a:pt x="106" y="117"/>
                    </a:cubicBezTo>
                    <a:cubicBezTo>
                      <a:pt x="107" y="116"/>
                      <a:pt x="113" y="121"/>
                      <a:pt x="114" y="118"/>
                    </a:cubicBezTo>
                    <a:cubicBezTo>
                      <a:pt x="116" y="115"/>
                      <a:pt x="120" y="117"/>
                      <a:pt x="122" y="117"/>
                    </a:cubicBezTo>
                    <a:cubicBezTo>
                      <a:pt x="124" y="118"/>
                      <a:pt x="128" y="113"/>
                      <a:pt x="128" y="109"/>
                    </a:cubicBezTo>
                    <a:cubicBezTo>
                      <a:pt x="129" y="105"/>
                      <a:pt x="136" y="105"/>
                      <a:pt x="138" y="103"/>
                    </a:cubicBezTo>
                    <a:cubicBezTo>
                      <a:pt x="139" y="102"/>
                      <a:pt x="141" y="93"/>
                      <a:pt x="142" y="91"/>
                    </a:cubicBezTo>
                    <a:cubicBezTo>
                      <a:pt x="143" y="89"/>
                      <a:pt x="149" y="91"/>
                      <a:pt x="149" y="86"/>
                    </a:cubicBezTo>
                    <a:cubicBezTo>
                      <a:pt x="149" y="81"/>
                      <a:pt x="151" y="80"/>
                      <a:pt x="154" y="80"/>
                    </a:cubicBezTo>
                    <a:cubicBezTo>
                      <a:pt x="157" y="79"/>
                      <a:pt x="156" y="75"/>
                      <a:pt x="156" y="71"/>
                    </a:cubicBezTo>
                    <a:cubicBezTo>
                      <a:pt x="157" y="68"/>
                      <a:pt x="159" y="64"/>
                      <a:pt x="162" y="63"/>
                    </a:cubicBezTo>
                    <a:cubicBezTo>
                      <a:pt x="166" y="62"/>
                      <a:pt x="161" y="57"/>
                      <a:pt x="157" y="58"/>
                    </a:cubicBezTo>
                    <a:cubicBezTo>
                      <a:pt x="153" y="59"/>
                      <a:pt x="150" y="47"/>
                      <a:pt x="150" y="47"/>
                    </a:cubicBezTo>
                    <a:cubicBezTo>
                      <a:pt x="150" y="47"/>
                      <a:pt x="151" y="38"/>
                      <a:pt x="148" y="36"/>
                    </a:cubicBezTo>
                    <a:cubicBezTo>
                      <a:pt x="146" y="35"/>
                      <a:pt x="149" y="30"/>
                      <a:pt x="154" y="30"/>
                    </a:cubicBezTo>
                    <a:cubicBezTo>
                      <a:pt x="159" y="30"/>
                      <a:pt x="168" y="36"/>
                      <a:pt x="171" y="33"/>
                    </a:cubicBezTo>
                    <a:cubicBezTo>
                      <a:pt x="174" y="31"/>
                      <a:pt x="180" y="30"/>
                      <a:pt x="182" y="29"/>
                    </a:cubicBezTo>
                    <a:cubicBezTo>
                      <a:pt x="183" y="28"/>
                      <a:pt x="185" y="24"/>
                      <a:pt x="186" y="22"/>
                    </a:cubicBezTo>
                    <a:cubicBezTo>
                      <a:pt x="184" y="21"/>
                      <a:pt x="181" y="19"/>
                      <a:pt x="177" y="17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9" name="Freeform 171"/>
              <p:cNvSpPr>
                <a:spLocks noEditPoints="1"/>
              </p:cNvSpPr>
              <p:nvPr/>
            </p:nvSpPr>
            <p:spPr bwMode="auto">
              <a:xfrm>
                <a:off x="6386513" y="3132138"/>
                <a:ext cx="992188" cy="360363"/>
              </a:xfrm>
              <a:custGeom>
                <a:avLst/>
                <a:gdLst/>
                <a:ahLst/>
                <a:cxnLst>
                  <a:cxn ang="0">
                    <a:pos x="38" y="80"/>
                  </a:cxn>
                  <a:cxn ang="0">
                    <a:pos x="147" y="101"/>
                  </a:cxn>
                  <a:cxn ang="0">
                    <a:pos x="22" y="52"/>
                  </a:cxn>
                  <a:cxn ang="0">
                    <a:pos x="278" y="134"/>
                  </a:cxn>
                  <a:cxn ang="0">
                    <a:pos x="290" y="107"/>
                  </a:cxn>
                  <a:cxn ang="0">
                    <a:pos x="306" y="111"/>
                  </a:cxn>
                  <a:cxn ang="0">
                    <a:pos x="317" y="76"/>
                  </a:cxn>
                  <a:cxn ang="0">
                    <a:pos x="318" y="63"/>
                  </a:cxn>
                  <a:cxn ang="0">
                    <a:pos x="297" y="53"/>
                  </a:cxn>
                  <a:cxn ang="0">
                    <a:pos x="266" y="97"/>
                  </a:cxn>
                  <a:cxn ang="0">
                    <a:pos x="123" y="106"/>
                  </a:cxn>
                  <a:cxn ang="0">
                    <a:pos x="118" y="87"/>
                  </a:cxn>
                  <a:cxn ang="0">
                    <a:pos x="114" y="95"/>
                  </a:cxn>
                  <a:cxn ang="0">
                    <a:pos x="95" y="71"/>
                  </a:cxn>
                  <a:cxn ang="0">
                    <a:pos x="78" y="50"/>
                  </a:cxn>
                  <a:cxn ang="0">
                    <a:pos x="52" y="34"/>
                  </a:cxn>
                  <a:cxn ang="0">
                    <a:pos x="2" y="5"/>
                  </a:cxn>
                  <a:cxn ang="0">
                    <a:pos x="45" y="65"/>
                  </a:cxn>
                  <a:cxn ang="0">
                    <a:pos x="99" y="128"/>
                  </a:cxn>
                  <a:cxn ang="0">
                    <a:pos x="121" y="117"/>
                  </a:cxn>
                  <a:cxn ang="0">
                    <a:pos x="373" y="53"/>
                  </a:cxn>
                  <a:cxn ang="0">
                    <a:pos x="376" y="64"/>
                  </a:cxn>
                  <a:cxn ang="0">
                    <a:pos x="348" y="106"/>
                  </a:cxn>
                  <a:cxn ang="0">
                    <a:pos x="277" y="167"/>
                  </a:cxn>
                  <a:cxn ang="0">
                    <a:pos x="322" y="162"/>
                  </a:cxn>
                  <a:cxn ang="0">
                    <a:pos x="387" y="107"/>
                  </a:cxn>
                  <a:cxn ang="0">
                    <a:pos x="218" y="158"/>
                  </a:cxn>
                  <a:cxn ang="0">
                    <a:pos x="196" y="147"/>
                  </a:cxn>
                  <a:cxn ang="0">
                    <a:pos x="122" y="138"/>
                  </a:cxn>
                  <a:cxn ang="0">
                    <a:pos x="131" y="153"/>
                  </a:cxn>
                  <a:cxn ang="0">
                    <a:pos x="201" y="164"/>
                  </a:cxn>
                  <a:cxn ang="0">
                    <a:pos x="218" y="158"/>
                  </a:cxn>
                  <a:cxn ang="0">
                    <a:pos x="452" y="106"/>
                  </a:cxn>
                  <a:cxn ang="0">
                    <a:pos x="404" y="82"/>
                  </a:cxn>
                  <a:cxn ang="0">
                    <a:pos x="435" y="94"/>
                  </a:cxn>
                  <a:cxn ang="0">
                    <a:pos x="417" y="101"/>
                  </a:cxn>
                  <a:cxn ang="0">
                    <a:pos x="444" y="114"/>
                  </a:cxn>
                  <a:cxn ang="0">
                    <a:pos x="492" y="143"/>
                  </a:cxn>
                  <a:cxn ang="0">
                    <a:pos x="507" y="161"/>
                  </a:cxn>
                  <a:cxn ang="0">
                    <a:pos x="480" y="86"/>
                  </a:cxn>
                  <a:cxn ang="0">
                    <a:pos x="330" y="175"/>
                  </a:cxn>
                  <a:cxn ang="0">
                    <a:pos x="336" y="177"/>
                  </a:cxn>
                  <a:cxn ang="0">
                    <a:pos x="339" y="174"/>
                  </a:cxn>
                  <a:cxn ang="0">
                    <a:pos x="250" y="67"/>
                  </a:cxn>
                  <a:cxn ang="0">
                    <a:pos x="255" y="39"/>
                  </a:cxn>
                  <a:cxn ang="0">
                    <a:pos x="254" y="20"/>
                  </a:cxn>
                  <a:cxn ang="0">
                    <a:pos x="225" y="36"/>
                  </a:cxn>
                  <a:cxn ang="0">
                    <a:pos x="201" y="51"/>
                  </a:cxn>
                  <a:cxn ang="0">
                    <a:pos x="165" y="52"/>
                  </a:cxn>
                  <a:cxn ang="0">
                    <a:pos x="153" y="61"/>
                  </a:cxn>
                  <a:cxn ang="0">
                    <a:pos x="180" y="103"/>
                  </a:cxn>
                  <a:cxn ang="0">
                    <a:pos x="218" y="112"/>
                  </a:cxn>
                  <a:cxn ang="0">
                    <a:pos x="268" y="178"/>
                  </a:cxn>
                  <a:cxn ang="0">
                    <a:pos x="268" y="178"/>
                  </a:cxn>
                  <a:cxn ang="0">
                    <a:pos x="236" y="169"/>
                  </a:cxn>
                  <a:cxn ang="0">
                    <a:pos x="251" y="161"/>
                  </a:cxn>
                </a:cxnLst>
                <a:rect l="0" t="0" r="r" b="b"/>
                <a:pathLst>
                  <a:path w="519" h="189">
                    <a:moveTo>
                      <a:pt x="38" y="80"/>
                    </a:moveTo>
                    <a:cubicBezTo>
                      <a:pt x="37" y="82"/>
                      <a:pt x="41" y="89"/>
                      <a:pt x="43" y="87"/>
                    </a:cubicBezTo>
                    <a:cubicBezTo>
                      <a:pt x="46" y="85"/>
                      <a:pt x="40" y="75"/>
                      <a:pt x="38" y="80"/>
                    </a:cubicBezTo>
                    <a:close/>
                    <a:moveTo>
                      <a:pt x="147" y="101"/>
                    </a:moveTo>
                    <a:cubicBezTo>
                      <a:pt x="147" y="98"/>
                      <a:pt x="138" y="99"/>
                      <a:pt x="141" y="103"/>
                    </a:cubicBezTo>
                    <a:cubicBezTo>
                      <a:pt x="144" y="108"/>
                      <a:pt x="147" y="104"/>
                      <a:pt x="147" y="101"/>
                    </a:cubicBezTo>
                    <a:close/>
                    <a:moveTo>
                      <a:pt x="22" y="52"/>
                    </a:moveTo>
                    <a:cubicBezTo>
                      <a:pt x="21" y="55"/>
                      <a:pt x="25" y="65"/>
                      <a:pt x="29" y="61"/>
                    </a:cubicBezTo>
                    <a:cubicBezTo>
                      <a:pt x="33" y="57"/>
                      <a:pt x="22" y="48"/>
                      <a:pt x="22" y="52"/>
                    </a:cubicBezTo>
                    <a:close/>
                    <a:moveTo>
                      <a:pt x="273" y="109"/>
                    </a:moveTo>
                    <a:cubicBezTo>
                      <a:pt x="278" y="109"/>
                      <a:pt x="278" y="116"/>
                      <a:pt x="277" y="121"/>
                    </a:cubicBezTo>
                    <a:cubicBezTo>
                      <a:pt x="276" y="125"/>
                      <a:pt x="274" y="135"/>
                      <a:pt x="278" y="134"/>
                    </a:cubicBezTo>
                    <a:cubicBezTo>
                      <a:pt x="283" y="132"/>
                      <a:pt x="287" y="125"/>
                      <a:pt x="284" y="123"/>
                    </a:cubicBezTo>
                    <a:cubicBezTo>
                      <a:pt x="281" y="120"/>
                      <a:pt x="281" y="106"/>
                      <a:pt x="282" y="102"/>
                    </a:cubicBezTo>
                    <a:cubicBezTo>
                      <a:pt x="284" y="98"/>
                      <a:pt x="293" y="101"/>
                      <a:pt x="290" y="107"/>
                    </a:cubicBezTo>
                    <a:cubicBezTo>
                      <a:pt x="287" y="112"/>
                      <a:pt x="295" y="112"/>
                      <a:pt x="295" y="118"/>
                    </a:cubicBezTo>
                    <a:cubicBezTo>
                      <a:pt x="295" y="124"/>
                      <a:pt x="300" y="121"/>
                      <a:pt x="306" y="119"/>
                    </a:cubicBezTo>
                    <a:cubicBezTo>
                      <a:pt x="311" y="118"/>
                      <a:pt x="310" y="115"/>
                      <a:pt x="306" y="111"/>
                    </a:cubicBezTo>
                    <a:cubicBezTo>
                      <a:pt x="303" y="107"/>
                      <a:pt x="309" y="101"/>
                      <a:pt x="304" y="98"/>
                    </a:cubicBezTo>
                    <a:cubicBezTo>
                      <a:pt x="299" y="94"/>
                      <a:pt x="296" y="89"/>
                      <a:pt x="300" y="88"/>
                    </a:cubicBezTo>
                    <a:cubicBezTo>
                      <a:pt x="305" y="87"/>
                      <a:pt x="319" y="79"/>
                      <a:pt x="317" y="76"/>
                    </a:cubicBezTo>
                    <a:cubicBezTo>
                      <a:pt x="316" y="73"/>
                      <a:pt x="296" y="77"/>
                      <a:pt x="294" y="83"/>
                    </a:cubicBezTo>
                    <a:cubicBezTo>
                      <a:pt x="293" y="89"/>
                      <a:pt x="279" y="82"/>
                      <a:pt x="280" y="72"/>
                    </a:cubicBezTo>
                    <a:cubicBezTo>
                      <a:pt x="282" y="61"/>
                      <a:pt x="310" y="60"/>
                      <a:pt x="318" y="63"/>
                    </a:cubicBezTo>
                    <a:cubicBezTo>
                      <a:pt x="326" y="67"/>
                      <a:pt x="334" y="57"/>
                      <a:pt x="337" y="52"/>
                    </a:cubicBezTo>
                    <a:cubicBezTo>
                      <a:pt x="340" y="46"/>
                      <a:pt x="331" y="53"/>
                      <a:pt x="325" y="56"/>
                    </a:cubicBezTo>
                    <a:cubicBezTo>
                      <a:pt x="320" y="60"/>
                      <a:pt x="305" y="56"/>
                      <a:pt x="297" y="53"/>
                    </a:cubicBezTo>
                    <a:cubicBezTo>
                      <a:pt x="289" y="51"/>
                      <a:pt x="290" y="58"/>
                      <a:pt x="283" y="59"/>
                    </a:cubicBezTo>
                    <a:cubicBezTo>
                      <a:pt x="277" y="60"/>
                      <a:pt x="278" y="74"/>
                      <a:pt x="275" y="76"/>
                    </a:cubicBezTo>
                    <a:cubicBezTo>
                      <a:pt x="272" y="77"/>
                      <a:pt x="272" y="88"/>
                      <a:pt x="266" y="97"/>
                    </a:cubicBezTo>
                    <a:cubicBezTo>
                      <a:pt x="260" y="107"/>
                      <a:pt x="268" y="108"/>
                      <a:pt x="273" y="109"/>
                    </a:cubicBezTo>
                    <a:close/>
                    <a:moveTo>
                      <a:pt x="121" y="117"/>
                    </a:moveTo>
                    <a:cubicBezTo>
                      <a:pt x="121" y="113"/>
                      <a:pt x="123" y="108"/>
                      <a:pt x="123" y="106"/>
                    </a:cubicBezTo>
                    <a:cubicBezTo>
                      <a:pt x="123" y="103"/>
                      <a:pt x="124" y="102"/>
                      <a:pt x="127" y="103"/>
                    </a:cubicBezTo>
                    <a:cubicBezTo>
                      <a:pt x="130" y="104"/>
                      <a:pt x="130" y="97"/>
                      <a:pt x="128" y="96"/>
                    </a:cubicBezTo>
                    <a:cubicBezTo>
                      <a:pt x="125" y="95"/>
                      <a:pt x="124" y="87"/>
                      <a:pt x="118" y="87"/>
                    </a:cubicBezTo>
                    <a:cubicBezTo>
                      <a:pt x="113" y="87"/>
                      <a:pt x="114" y="92"/>
                      <a:pt x="117" y="92"/>
                    </a:cubicBezTo>
                    <a:cubicBezTo>
                      <a:pt x="120" y="92"/>
                      <a:pt x="122" y="95"/>
                      <a:pt x="121" y="97"/>
                    </a:cubicBezTo>
                    <a:cubicBezTo>
                      <a:pt x="120" y="100"/>
                      <a:pt x="119" y="95"/>
                      <a:pt x="114" y="95"/>
                    </a:cubicBezTo>
                    <a:cubicBezTo>
                      <a:pt x="110" y="96"/>
                      <a:pt x="113" y="90"/>
                      <a:pt x="107" y="89"/>
                    </a:cubicBezTo>
                    <a:cubicBezTo>
                      <a:pt x="102" y="89"/>
                      <a:pt x="103" y="79"/>
                      <a:pt x="97" y="79"/>
                    </a:cubicBezTo>
                    <a:cubicBezTo>
                      <a:pt x="92" y="79"/>
                      <a:pt x="91" y="75"/>
                      <a:pt x="95" y="71"/>
                    </a:cubicBezTo>
                    <a:cubicBezTo>
                      <a:pt x="99" y="68"/>
                      <a:pt x="89" y="65"/>
                      <a:pt x="89" y="61"/>
                    </a:cubicBezTo>
                    <a:cubicBezTo>
                      <a:pt x="89" y="57"/>
                      <a:pt x="83" y="59"/>
                      <a:pt x="83" y="56"/>
                    </a:cubicBezTo>
                    <a:cubicBezTo>
                      <a:pt x="83" y="53"/>
                      <a:pt x="81" y="54"/>
                      <a:pt x="78" y="50"/>
                    </a:cubicBezTo>
                    <a:cubicBezTo>
                      <a:pt x="75" y="46"/>
                      <a:pt x="73" y="50"/>
                      <a:pt x="71" y="47"/>
                    </a:cubicBezTo>
                    <a:cubicBezTo>
                      <a:pt x="68" y="44"/>
                      <a:pt x="64" y="42"/>
                      <a:pt x="62" y="43"/>
                    </a:cubicBezTo>
                    <a:cubicBezTo>
                      <a:pt x="60" y="44"/>
                      <a:pt x="54" y="39"/>
                      <a:pt x="52" y="34"/>
                    </a:cubicBezTo>
                    <a:cubicBezTo>
                      <a:pt x="51" y="29"/>
                      <a:pt x="35" y="22"/>
                      <a:pt x="33" y="17"/>
                    </a:cubicBezTo>
                    <a:cubicBezTo>
                      <a:pt x="31" y="11"/>
                      <a:pt x="26" y="9"/>
                      <a:pt x="17" y="9"/>
                    </a:cubicBezTo>
                    <a:cubicBezTo>
                      <a:pt x="8" y="9"/>
                      <a:pt x="4" y="0"/>
                      <a:pt x="2" y="5"/>
                    </a:cubicBezTo>
                    <a:cubicBezTo>
                      <a:pt x="0" y="10"/>
                      <a:pt x="12" y="23"/>
                      <a:pt x="18" y="26"/>
                    </a:cubicBezTo>
                    <a:cubicBezTo>
                      <a:pt x="23" y="30"/>
                      <a:pt x="26" y="42"/>
                      <a:pt x="33" y="42"/>
                    </a:cubicBezTo>
                    <a:cubicBezTo>
                      <a:pt x="40" y="43"/>
                      <a:pt x="40" y="64"/>
                      <a:pt x="45" y="65"/>
                    </a:cubicBezTo>
                    <a:cubicBezTo>
                      <a:pt x="50" y="66"/>
                      <a:pt x="61" y="82"/>
                      <a:pt x="63" y="91"/>
                    </a:cubicBezTo>
                    <a:cubicBezTo>
                      <a:pt x="64" y="100"/>
                      <a:pt x="75" y="104"/>
                      <a:pt x="79" y="110"/>
                    </a:cubicBezTo>
                    <a:cubicBezTo>
                      <a:pt x="83" y="117"/>
                      <a:pt x="97" y="125"/>
                      <a:pt x="99" y="128"/>
                    </a:cubicBezTo>
                    <a:cubicBezTo>
                      <a:pt x="101" y="131"/>
                      <a:pt x="103" y="137"/>
                      <a:pt x="105" y="134"/>
                    </a:cubicBezTo>
                    <a:cubicBezTo>
                      <a:pt x="107" y="131"/>
                      <a:pt x="114" y="134"/>
                      <a:pt x="117" y="134"/>
                    </a:cubicBezTo>
                    <a:cubicBezTo>
                      <a:pt x="120" y="134"/>
                      <a:pt x="121" y="122"/>
                      <a:pt x="121" y="117"/>
                    </a:cubicBezTo>
                    <a:close/>
                    <a:moveTo>
                      <a:pt x="376" y="64"/>
                    </a:moveTo>
                    <a:cubicBezTo>
                      <a:pt x="383" y="65"/>
                      <a:pt x="380" y="60"/>
                      <a:pt x="380" y="56"/>
                    </a:cubicBezTo>
                    <a:cubicBezTo>
                      <a:pt x="380" y="51"/>
                      <a:pt x="373" y="55"/>
                      <a:pt x="373" y="53"/>
                    </a:cubicBezTo>
                    <a:cubicBezTo>
                      <a:pt x="373" y="50"/>
                      <a:pt x="371" y="41"/>
                      <a:pt x="365" y="48"/>
                    </a:cubicBezTo>
                    <a:cubicBezTo>
                      <a:pt x="360" y="56"/>
                      <a:pt x="367" y="74"/>
                      <a:pt x="371" y="73"/>
                    </a:cubicBezTo>
                    <a:cubicBezTo>
                      <a:pt x="375" y="72"/>
                      <a:pt x="368" y="63"/>
                      <a:pt x="376" y="64"/>
                    </a:cubicBezTo>
                    <a:close/>
                    <a:moveTo>
                      <a:pt x="348" y="106"/>
                    </a:moveTo>
                    <a:cubicBezTo>
                      <a:pt x="350" y="111"/>
                      <a:pt x="359" y="114"/>
                      <a:pt x="362" y="109"/>
                    </a:cubicBezTo>
                    <a:cubicBezTo>
                      <a:pt x="365" y="105"/>
                      <a:pt x="347" y="99"/>
                      <a:pt x="348" y="106"/>
                    </a:cubicBezTo>
                    <a:close/>
                    <a:moveTo>
                      <a:pt x="322" y="162"/>
                    </a:moveTo>
                    <a:cubicBezTo>
                      <a:pt x="313" y="161"/>
                      <a:pt x="307" y="167"/>
                      <a:pt x="298" y="164"/>
                    </a:cubicBezTo>
                    <a:cubicBezTo>
                      <a:pt x="289" y="161"/>
                      <a:pt x="276" y="164"/>
                      <a:pt x="277" y="167"/>
                    </a:cubicBezTo>
                    <a:cubicBezTo>
                      <a:pt x="278" y="170"/>
                      <a:pt x="286" y="170"/>
                      <a:pt x="295" y="170"/>
                    </a:cubicBezTo>
                    <a:cubicBezTo>
                      <a:pt x="304" y="171"/>
                      <a:pt x="312" y="166"/>
                      <a:pt x="318" y="165"/>
                    </a:cubicBezTo>
                    <a:cubicBezTo>
                      <a:pt x="324" y="165"/>
                      <a:pt x="331" y="163"/>
                      <a:pt x="322" y="162"/>
                    </a:cubicBezTo>
                    <a:close/>
                    <a:moveTo>
                      <a:pt x="393" y="101"/>
                    </a:moveTo>
                    <a:cubicBezTo>
                      <a:pt x="385" y="98"/>
                      <a:pt x="370" y="100"/>
                      <a:pt x="371" y="105"/>
                    </a:cubicBezTo>
                    <a:cubicBezTo>
                      <a:pt x="373" y="109"/>
                      <a:pt x="380" y="107"/>
                      <a:pt x="387" y="107"/>
                    </a:cubicBezTo>
                    <a:cubicBezTo>
                      <a:pt x="394" y="107"/>
                      <a:pt x="397" y="112"/>
                      <a:pt x="401" y="112"/>
                    </a:cubicBezTo>
                    <a:cubicBezTo>
                      <a:pt x="405" y="112"/>
                      <a:pt x="402" y="104"/>
                      <a:pt x="393" y="101"/>
                    </a:cubicBezTo>
                    <a:close/>
                    <a:moveTo>
                      <a:pt x="218" y="158"/>
                    </a:moveTo>
                    <a:cubicBezTo>
                      <a:pt x="217" y="154"/>
                      <a:pt x="204" y="158"/>
                      <a:pt x="198" y="155"/>
                    </a:cubicBezTo>
                    <a:cubicBezTo>
                      <a:pt x="192" y="153"/>
                      <a:pt x="205" y="150"/>
                      <a:pt x="209" y="148"/>
                    </a:cubicBezTo>
                    <a:cubicBezTo>
                      <a:pt x="214" y="145"/>
                      <a:pt x="207" y="144"/>
                      <a:pt x="196" y="147"/>
                    </a:cubicBezTo>
                    <a:cubicBezTo>
                      <a:pt x="185" y="151"/>
                      <a:pt x="173" y="140"/>
                      <a:pt x="173" y="145"/>
                    </a:cubicBezTo>
                    <a:cubicBezTo>
                      <a:pt x="172" y="149"/>
                      <a:pt x="153" y="143"/>
                      <a:pt x="149" y="139"/>
                    </a:cubicBezTo>
                    <a:cubicBezTo>
                      <a:pt x="144" y="136"/>
                      <a:pt x="126" y="132"/>
                      <a:pt x="122" y="138"/>
                    </a:cubicBezTo>
                    <a:cubicBezTo>
                      <a:pt x="119" y="144"/>
                      <a:pt x="116" y="139"/>
                      <a:pt x="117" y="145"/>
                    </a:cubicBezTo>
                    <a:cubicBezTo>
                      <a:pt x="118" y="149"/>
                      <a:pt x="122" y="146"/>
                      <a:pt x="125" y="146"/>
                    </a:cubicBezTo>
                    <a:cubicBezTo>
                      <a:pt x="128" y="146"/>
                      <a:pt x="127" y="152"/>
                      <a:pt x="131" y="153"/>
                    </a:cubicBezTo>
                    <a:cubicBezTo>
                      <a:pt x="136" y="153"/>
                      <a:pt x="150" y="157"/>
                      <a:pt x="151" y="154"/>
                    </a:cubicBezTo>
                    <a:cubicBezTo>
                      <a:pt x="153" y="151"/>
                      <a:pt x="166" y="154"/>
                      <a:pt x="173" y="160"/>
                    </a:cubicBezTo>
                    <a:cubicBezTo>
                      <a:pt x="179" y="165"/>
                      <a:pt x="195" y="165"/>
                      <a:pt x="201" y="164"/>
                    </a:cubicBezTo>
                    <a:cubicBezTo>
                      <a:pt x="207" y="163"/>
                      <a:pt x="213" y="168"/>
                      <a:pt x="216" y="165"/>
                    </a:cubicBezTo>
                    <a:cubicBezTo>
                      <a:pt x="218" y="162"/>
                      <a:pt x="222" y="170"/>
                      <a:pt x="229" y="165"/>
                    </a:cubicBezTo>
                    <a:cubicBezTo>
                      <a:pt x="236" y="160"/>
                      <a:pt x="218" y="162"/>
                      <a:pt x="218" y="158"/>
                    </a:cubicBezTo>
                    <a:close/>
                    <a:moveTo>
                      <a:pt x="480" y="86"/>
                    </a:moveTo>
                    <a:cubicBezTo>
                      <a:pt x="475" y="86"/>
                      <a:pt x="474" y="95"/>
                      <a:pt x="470" y="95"/>
                    </a:cubicBezTo>
                    <a:cubicBezTo>
                      <a:pt x="466" y="95"/>
                      <a:pt x="460" y="104"/>
                      <a:pt x="452" y="106"/>
                    </a:cubicBezTo>
                    <a:cubicBezTo>
                      <a:pt x="444" y="109"/>
                      <a:pt x="443" y="83"/>
                      <a:pt x="440" y="78"/>
                    </a:cubicBezTo>
                    <a:cubicBezTo>
                      <a:pt x="436" y="73"/>
                      <a:pt x="416" y="69"/>
                      <a:pt x="414" y="75"/>
                    </a:cubicBezTo>
                    <a:cubicBezTo>
                      <a:pt x="412" y="81"/>
                      <a:pt x="405" y="78"/>
                      <a:pt x="404" y="82"/>
                    </a:cubicBezTo>
                    <a:cubicBezTo>
                      <a:pt x="404" y="87"/>
                      <a:pt x="406" y="85"/>
                      <a:pt x="410" y="85"/>
                    </a:cubicBezTo>
                    <a:cubicBezTo>
                      <a:pt x="415" y="85"/>
                      <a:pt x="415" y="89"/>
                      <a:pt x="417" y="93"/>
                    </a:cubicBezTo>
                    <a:cubicBezTo>
                      <a:pt x="419" y="97"/>
                      <a:pt x="431" y="94"/>
                      <a:pt x="435" y="94"/>
                    </a:cubicBezTo>
                    <a:cubicBezTo>
                      <a:pt x="439" y="94"/>
                      <a:pt x="439" y="99"/>
                      <a:pt x="434" y="97"/>
                    </a:cubicBezTo>
                    <a:cubicBezTo>
                      <a:pt x="428" y="95"/>
                      <a:pt x="428" y="100"/>
                      <a:pt x="424" y="99"/>
                    </a:cubicBezTo>
                    <a:cubicBezTo>
                      <a:pt x="420" y="98"/>
                      <a:pt x="415" y="98"/>
                      <a:pt x="417" y="101"/>
                    </a:cubicBezTo>
                    <a:cubicBezTo>
                      <a:pt x="420" y="103"/>
                      <a:pt x="424" y="105"/>
                      <a:pt x="424" y="111"/>
                    </a:cubicBezTo>
                    <a:cubicBezTo>
                      <a:pt x="424" y="116"/>
                      <a:pt x="432" y="115"/>
                      <a:pt x="432" y="111"/>
                    </a:cubicBezTo>
                    <a:cubicBezTo>
                      <a:pt x="432" y="106"/>
                      <a:pt x="436" y="112"/>
                      <a:pt x="444" y="114"/>
                    </a:cubicBezTo>
                    <a:cubicBezTo>
                      <a:pt x="451" y="116"/>
                      <a:pt x="446" y="119"/>
                      <a:pt x="454" y="119"/>
                    </a:cubicBezTo>
                    <a:cubicBezTo>
                      <a:pt x="461" y="120"/>
                      <a:pt x="479" y="125"/>
                      <a:pt x="485" y="130"/>
                    </a:cubicBezTo>
                    <a:cubicBezTo>
                      <a:pt x="492" y="135"/>
                      <a:pt x="487" y="139"/>
                      <a:pt x="492" y="143"/>
                    </a:cubicBezTo>
                    <a:cubicBezTo>
                      <a:pt x="496" y="148"/>
                      <a:pt x="497" y="153"/>
                      <a:pt x="491" y="153"/>
                    </a:cubicBezTo>
                    <a:cubicBezTo>
                      <a:pt x="485" y="153"/>
                      <a:pt x="479" y="159"/>
                      <a:pt x="481" y="162"/>
                    </a:cubicBezTo>
                    <a:cubicBezTo>
                      <a:pt x="482" y="165"/>
                      <a:pt x="502" y="161"/>
                      <a:pt x="507" y="161"/>
                    </a:cubicBezTo>
                    <a:cubicBezTo>
                      <a:pt x="510" y="161"/>
                      <a:pt x="513" y="166"/>
                      <a:pt x="519" y="170"/>
                    </a:cubicBezTo>
                    <a:cubicBezTo>
                      <a:pt x="519" y="99"/>
                      <a:pt x="519" y="99"/>
                      <a:pt x="519" y="99"/>
                    </a:cubicBezTo>
                    <a:cubicBezTo>
                      <a:pt x="504" y="94"/>
                      <a:pt x="484" y="85"/>
                      <a:pt x="480" y="86"/>
                    </a:cubicBezTo>
                    <a:close/>
                    <a:moveTo>
                      <a:pt x="336" y="170"/>
                    </a:moveTo>
                    <a:cubicBezTo>
                      <a:pt x="335" y="171"/>
                      <a:pt x="334" y="171"/>
                      <a:pt x="332" y="172"/>
                    </a:cubicBezTo>
                    <a:cubicBezTo>
                      <a:pt x="332" y="173"/>
                      <a:pt x="331" y="174"/>
                      <a:pt x="330" y="175"/>
                    </a:cubicBezTo>
                    <a:cubicBezTo>
                      <a:pt x="329" y="176"/>
                      <a:pt x="328" y="174"/>
                      <a:pt x="327" y="173"/>
                    </a:cubicBezTo>
                    <a:cubicBezTo>
                      <a:pt x="320" y="175"/>
                      <a:pt x="317" y="183"/>
                      <a:pt x="321" y="186"/>
                    </a:cubicBezTo>
                    <a:cubicBezTo>
                      <a:pt x="326" y="188"/>
                      <a:pt x="332" y="182"/>
                      <a:pt x="336" y="177"/>
                    </a:cubicBezTo>
                    <a:cubicBezTo>
                      <a:pt x="336" y="177"/>
                      <a:pt x="337" y="176"/>
                      <a:pt x="337" y="176"/>
                    </a:cubicBezTo>
                    <a:cubicBezTo>
                      <a:pt x="337" y="175"/>
                      <a:pt x="338" y="175"/>
                      <a:pt x="338" y="174"/>
                    </a:cubicBezTo>
                    <a:cubicBezTo>
                      <a:pt x="338" y="174"/>
                      <a:pt x="339" y="174"/>
                      <a:pt x="339" y="174"/>
                    </a:cubicBezTo>
                    <a:cubicBezTo>
                      <a:pt x="338" y="172"/>
                      <a:pt x="337" y="171"/>
                      <a:pt x="336" y="170"/>
                    </a:cubicBezTo>
                    <a:close/>
                    <a:moveTo>
                      <a:pt x="243" y="84"/>
                    </a:moveTo>
                    <a:cubicBezTo>
                      <a:pt x="249" y="81"/>
                      <a:pt x="250" y="74"/>
                      <a:pt x="250" y="67"/>
                    </a:cubicBezTo>
                    <a:cubicBezTo>
                      <a:pt x="249" y="60"/>
                      <a:pt x="264" y="60"/>
                      <a:pt x="267" y="57"/>
                    </a:cubicBezTo>
                    <a:cubicBezTo>
                      <a:pt x="269" y="55"/>
                      <a:pt x="263" y="50"/>
                      <a:pt x="259" y="48"/>
                    </a:cubicBezTo>
                    <a:cubicBezTo>
                      <a:pt x="255" y="46"/>
                      <a:pt x="258" y="42"/>
                      <a:pt x="255" y="39"/>
                    </a:cubicBezTo>
                    <a:cubicBezTo>
                      <a:pt x="252" y="37"/>
                      <a:pt x="247" y="30"/>
                      <a:pt x="252" y="29"/>
                    </a:cubicBezTo>
                    <a:cubicBezTo>
                      <a:pt x="256" y="29"/>
                      <a:pt x="249" y="23"/>
                      <a:pt x="252" y="21"/>
                    </a:cubicBezTo>
                    <a:cubicBezTo>
                      <a:pt x="253" y="21"/>
                      <a:pt x="253" y="20"/>
                      <a:pt x="254" y="20"/>
                    </a:cubicBezTo>
                    <a:cubicBezTo>
                      <a:pt x="252" y="19"/>
                      <a:pt x="250" y="18"/>
                      <a:pt x="249" y="18"/>
                    </a:cubicBezTo>
                    <a:cubicBezTo>
                      <a:pt x="243" y="18"/>
                      <a:pt x="231" y="17"/>
                      <a:pt x="231" y="26"/>
                    </a:cubicBezTo>
                    <a:cubicBezTo>
                      <a:pt x="232" y="34"/>
                      <a:pt x="224" y="31"/>
                      <a:pt x="225" y="36"/>
                    </a:cubicBezTo>
                    <a:cubicBezTo>
                      <a:pt x="225" y="40"/>
                      <a:pt x="221" y="40"/>
                      <a:pt x="221" y="46"/>
                    </a:cubicBezTo>
                    <a:cubicBezTo>
                      <a:pt x="222" y="52"/>
                      <a:pt x="218" y="50"/>
                      <a:pt x="211" y="53"/>
                    </a:cubicBezTo>
                    <a:cubicBezTo>
                      <a:pt x="205" y="56"/>
                      <a:pt x="207" y="51"/>
                      <a:pt x="201" y="51"/>
                    </a:cubicBezTo>
                    <a:cubicBezTo>
                      <a:pt x="194" y="51"/>
                      <a:pt x="193" y="54"/>
                      <a:pt x="189" y="56"/>
                    </a:cubicBezTo>
                    <a:cubicBezTo>
                      <a:pt x="185" y="57"/>
                      <a:pt x="177" y="55"/>
                      <a:pt x="175" y="57"/>
                    </a:cubicBezTo>
                    <a:cubicBezTo>
                      <a:pt x="172" y="59"/>
                      <a:pt x="168" y="52"/>
                      <a:pt x="165" y="52"/>
                    </a:cubicBezTo>
                    <a:cubicBezTo>
                      <a:pt x="164" y="52"/>
                      <a:pt x="163" y="49"/>
                      <a:pt x="162" y="45"/>
                    </a:cubicBezTo>
                    <a:cubicBezTo>
                      <a:pt x="162" y="45"/>
                      <a:pt x="161" y="45"/>
                      <a:pt x="161" y="45"/>
                    </a:cubicBezTo>
                    <a:cubicBezTo>
                      <a:pt x="156" y="45"/>
                      <a:pt x="149" y="57"/>
                      <a:pt x="153" y="61"/>
                    </a:cubicBezTo>
                    <a:cubicBezTo>
                      <a:pt x="158" y="65"/>
                      <a:pt x="157" y="73"/>
                      <a:pt x="159" y="76"/>
                    </a:cubicBezTo>
                    <a:cubicBezTo>
                      <a:pt x="162" y="80"/>
                      <a:pt x="169" y="81"/>
                      <a:pt x="169" y="88"/>
                    </a:cubicBezTo>
                    <a:cubicBezTo>
                      <a:pt x="169" y="95"/>
                      <a:pt x="175" y="106"/>
                      <a:pt x="180" y="103"/>
                    </a:cubicBezTo>
                    <a:cubicBezTo>
                      <a:pt x="184" y="100"/>
                      <a:pt x="187" y="104"/>
                      <a:pt x="189" y="107"/>
                    </a:cubicBezTo>
                    <a:cubicBezTo>
                      <a:pt x="190" y="110"/>
                      <a:pt x="200" y="105"/>
                      <a:pt x="204" y="105"/>
                    </a:cubicBezTo>
                    <a:cubicBezTo>
                      <a:pt x="207" y="106"/>
                      <a:pt x="217" y="108"/>
                      <a:pt x="218" y="112"/>
                    </a:cubicBezTo>
                    <a:cubicBezTo>
                      <a:pt x="219" y="116"/>
                      <a:pt x="228" y="112"/>
                      <a:pt x="234" y="109"/>
                    </a:cubicBezTo>
                    <a:cubicBezTo>
                      <a:pt x="241" y="107"/>
                      <a:pt x="237" y="88"/>
                      <a:pt x="243" y="84"/>
                    </a:cubicBezTo>
                    <a:close/>
                    <a:moveTo>
                      <a:pt x="268" y="178"/>
                    </a:moveTo>
                    <a:cubicBezTo>
                      <a:pt x="270" y="181"/>
                      <a:pt x="276" y="181"/>
                      <a:pt x="278" y="183"/>
                    </a:cubicBezTo>
                    <a:cubicBezTo>
                      <a:pt x="280" y="185"/>
                      <a:pt x="289" y="189"/>
                      <a:pt x="289" y="183"/>
                    </a:cubicBezTo>
                    <a:cubicBezTo>
                      <a:pt x="289" y="178"/>
                      <a:pt x="266" y="174"/>
                      <a:pt x="268" y="178"/>
                    </a:cubicBezTo>
                    <a:close/>
                    <a:moveTo>
                      <a:pt x="251" y="161"/>
                    </a:moveTo>
                    <a:cubicBezTo>
                      <a:pt x="250" y="164"/>
                      <a:pt x="244" y="165"/>
                      <a:pt x="241" y="163"/>
                    </a:cubicBezTo>
                    <a:cubicBezTo>
                      <a:pt x="238" y="160"/>
                      <a:pt x="234" y="166"/>
                      <a:pt x="236" y="169"/>
                    </a:cubicBezTo>
                    <a:cubicBezTo>
                      <a:pt x="237" y="170"/>
                      <a:pt x="244" y="175"/>
                      <a:pt x="252" y="171"/>
                    </a:cubicBezTo>
                    <a:cubicBezTo>
                      <a:pt x="260" y="167"/>
                      <a:pt x="266" y="171"/>
                      <a:pt x="268" y="167"/>
                    </a:cubicBezTo>
                    <a:cubicBezTo>
                      <a:pt x="270" y="162"/>
                      <a:pt x="253" y="158"/>
                      <a:pt x="251" y="161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0" name="Freeform 172"/>
              <p:cNvSpPr>
                <a:spLocks noEditPoints="1"/>
              </p:cNvSpPr>
              <p:nvPr/>
            </p:nvSpPr>
            <p:spPr bwMode="auto">
              <a:xfrm>
                <a:off x="7011988" y="3436938"/>
                <a:ext cx="69850" cy="30163"/>
              </a:xfrm>
              <a:custGeom>
                <a:avLst/>
                <a:gdLst/>
                <a:ahLst/>
                <a:cxnLst>
                  <a:cxn ang="0">
                    <a:pos x="3" y="12"/>
                  </a:cxn>
                  <a:cxn ang="0">
                    <a:pos x="0" y="13"/>
                  </a:cxn>
                  <a:cxn ang="0">
                    <a:pos x="3" y="15"/>
                  </a:cxn>
                  <a:cxn ang="0">
                    <a:pos x="5" y="12"/>
                  </a:cxn>
                  <a:cxn ang="0">
                    <a:pos x="4" y="12"/>
                  </a:cxn>
                  <a:cxn ang="0">
                    <a:pos x="3" y="12"/>
                  </a:cxn>
                  <a:cxn ang="0">
                    <a:pos x="19" y="3"/>
                  </a:cxn>
                  <a:cxn ang="0">
                    <a:pos x="10" y="9"/>
                  </a:cxn>
                  <a:cxn ang="0">
                    <a:pos x="9" y="10"/>
                  </a:cxn>
                  <a:cxn ang="0">
                    <a:pos x="12" y="14"/>
                  </a:cxn>
                  <a:cxn ang="0">
                    <a:pos x="36" y="3"/>
                  </a:cxn>
                  <a:cxn ang="0">
                    <a:pos x="19" y="3"/>
                  </a:cxn>
                </a:cxnLst>
                <a:rect l="0" t="0" r="r" b="b"/>
                <a:pathLst>
                  <a:path w="37" h="16">
                    <a:moveTo>
                      <a:pt x="3" y="12"/>
                    </a:moveTo>
                    <a:cubicBezTo>
                      <a:pt x="2" y="12"/>
                      <a:pt x="1" y="12"/>
                      <a:pt x="0" y="13"/>
                    </a:cubicBezTo>
                    <a:cubicBezTo>
                      <a:pt x="1" y="14"/>
                      <a:pt x="2" y="16"/>
                      <a:pt x="3" y="15"/>
                    </a:cubicBezTo>
                    <a:cubicBezTo>
                      <a:pt x="4" y="14"/>
                      <a:pt x="5" y="13"/>
                      <a:pt x="5" y="12"/>
                    </a:cubicBezTo>
                    <a:cubicBezTo>
                      <a:pt x="5" y="12"/>
                      <a:pt x="4" y="12"/>
                      <a:pt x="4" y="12"/>
                    </a:cubicBezTo>
                    <a:cubicBezTo>
                      <a:pt x="3" y="12"/>
                      <a:pt x="3" y="12"/>
                      <a:pt x="3" y="12"/>
                    </a:cubicBezTo>
                    <a:close/>
                    <a:moveTo>
                      <a:pt x="19" y="3"/>
                    </a:moveTo>
                    <a:cubicBezTo>
                      <a:pt x="15" y="3"/>
                      <a:pt x="13" y="7"/>
                      <a:pt x="10" y="9"/>
                    </a:cubicBezTo>
                    <a:cubicBezTo>
                      <a:pt x="9" y="10"/>
                      <a:pt x="9" y="10"/>
                      <a:pt x="9" y="10"/>
                    </a:cubicBezTo>
                    <a:cubicBezTo>
                      <a:pt x="10" y="11"/>
                      <a:pt x="11" y="12"/>
                      <a:pt x="12" y="14"/>
                    </a:cubicBezTo>
                    <a:cubicBezTo>
                      <a:pt x="19" y="10"/>
                      <a:pt x="35" y="5"/>
                      <a:pt x="36" y="3"/>
                    </a:cubicBezTo>
                    <a:cubicBezTo>
                      <a:pt x="37" y="0"/>
                      <a:pt x="26" y="4"/>
                      <a:pt x="19" y="3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1" name="Freeform 173"/>
              <p:cNvSpPr/>
              <p:nvPr/>
            </p:nvSpPr>
            <p:spPr bwMode="auto">
              <a:xfrm>
                <a:off x="4640263" y="2155825"/>
                <a:ext cx="73025" cy="39688"/>
              </a:xfrm>
              <a:custGeom>
                <a:avLst/>
                <a:gdLst/>
                <a:ahLst/>
                <a:cxnLst>
                  <a:cxn ang="0">
                    <a:pos x="0" y="19"/>
                  </a:cxn>
                  <a:cxn ang="0">
                    <a:pos x="7" y="18"/>
                  </a:cxn>
                  <a:cxn ang="0">
                    <a:pos x="9" y="21"/>
                  </a:cxn>
                  <a:cxn ang="0">
                    <a:pos x="17" y="20"/>
                  </a:cxn>
                  <a:cxn ang="0">
                    <a:pos x="24" y="20"/>
                  </a:cxn>
                  <a:cxn ang="0">
                    <a:pos x="28" y="15"/>
                  </a:cxn>
                  <a:cxn ang="0">
                    <a:pos x="31" y="9"/>
                  </a:cxn>
                  <a:cxn ang="0">
                    <a:pos x="38" y="5"/>
                  </a:cxn>
                  <a:cxn ang="0">
                    <a:pos x="35" y="0"/>
                  </a:cxn>
                  <a:cxn ang="0">
                    <a:pos x="27" y="3"/>
                  </a:cxn>
                  <a:cxn ang="0">
                    <a:pos x="18" y="6"/>
                  </a:cxn>
                  <a:cxn ang="0">
                    <a:pos x="5" y="4"/>
                  </a:cxn>
                  <a:cxn ang="0">
                    <a:pos x="1" y="4"/>
                  </a:cxn>
                  <a:cxn ang="0">
                    <a:pos x="0" y="19"/>
                  </a:cxn>
                </a:cxnLst>
                <a:rect l="0" t="0" r="r" b="b"/>
                <a:pathLst>
                  <a:path w="38" h="21">
                    <a:moveTo>
                      <a:pt x="0" y="19"/>
                    </a:moveTo>
                    <a:cubicBezTo>
                      <a:pt x="3" y="18"/>
                      <a:pt x="6" y="17"/>
                      <a:pt x="7" y="18"/>
                    </a:cubicBezTo>
                    <a:cubicBezTo>
                      <a:pt x="8" y="18"/>
                      <a:pt x="9" y="20"/>
                      <a:pt x="9" y="21"/>
                    </a:cubicBezTo>
                    <a:cubicBezTo>
                      <a:pt x="11" y="21"/>
                      <a:pt x="16" y="20"/>
                      <a:pt x="17" y="20"/>
                    </a:cubicBezTo>
                    <a:cubicBezTo>
                      <a:pt x="19" y="19"/>
                      <a:pt x="24" y="21"/>
                      <a:pt x="24" y="20"/>
                    </a:cubicBezTo>
                    <a:cubicBezTo>
                      <a:pt x="25" y="18"/>
                      <a:pt x="26" y="15"/>
                      <a:pt x="28" y="15"/>
                    </a:cubicBezTo>
                    <a:cubicBezTo>
                      <a:pt x="30" y="15"/>
                      <a:pt x="29" y="10"/>
                      <a:pt x="31" y="9"/>
                    </a:cubicBezTo>
                    <a:cubicBezTo>
                      <a:pt x="33" y="9"/>
                      <a:pt x="38" y="5"/>
                      <a:pt x="38" y="5"/>
                    </a:cubicBezTo>
                    <a:cubicBezTo>
                      <a:pt x="38" y="5"/>
                      <a:pt x="36" y="1"/>
                      <a:pt x="35" y="0"/>
                    </a:cubicBezTo>
                    <a:cubicBezTo>
                      <a:pt x="34" y="0"/>
                      <a:pt x="32" y="3"/>
                      <a:pt x="27" y="3"/>
                    </a:cubicBezTo>
                    <a:cubicBezTo>
                      <a:pt x="23" y="3"/>
                      <a:pt x="20" y="6"/>
                      <a:pt x="18" y="6"/>
                    </a:cubicBezTo>
                    <a:cubicBezTo>
                      <a:pt x="16" y="6"/>
                      <a:pt x="9" y="4"/>
                      <a:pt x="5" y="4"/>
                    </a:cubicBezTo>
                    <a:cubicBezTo>
                      <a:pt x="4" y="4"/>
                      <a:pt x="2" y="4"/>
                      <a:pt x="1" y="4"/>
                    </a:cubicBezTo>
                    <a:cubicBezTo>
                      <a:pt x="0" y="7"/>
                      <a:pt x="0" y="13"/>
                      <a:pt x="0" y="19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2" name="Freeform 174"/>
              <p:cNvSpPr>
                <a:spLocks noEditPoints="1"/>
              </p:cNvSpPr>
              <p:nvPr/>
            </p:nvSpPr>
            <p:spPr bwMode="auto">
              <a:xfrm>
                <a:off x="4505325" y="2151063"/>
                <a:ext cx="247650" cy="269875"/>
              </a:xfrm>
              <a:custGeom>
                <a:avLst/>
                <a:gdLst/>
                <a:ahLst/>
                <a:cxnLst>
                  <a:cxn ang="0">
                    <a:pos x="90" y="122"/>
                  </a:cxn>
                  <a:cxn ang="0">
                    <a:pos x="77" y="122"/>
                  </a:cxn>
                  <a:cxn ang="0">
                    <a:pos x="67" y="127"/>
                  </a:cxn>
                  <a:cxn ang="0">
                    <a:pos x="79" y="133"/>
                  </a:cxn>
                  <a:cxn ang="0">
                    <a:pos x="92" y="141"/>
                  </a:cxn>
                  <a:cxn ang="0">
                    <a:pos x="95" y="134"/>
                  </a:cxn>
                  <a:cxn ang="0">
                    <a:pos x="99" y="123"/>
                  </a:cxn>
                  <a:cxn ang="0">
                    <a:pos x="90" y="122"/>
                  </a:cxn>
                  <a:cxn ang="0">
                    <a:pos x="26" y="85"/>
                  </a:cxn>
                  <a:cxn ang="0">
                    <a:pos x="18" y="87"/>
                  </a:cxn>
                  <a:cxn ang="0">
                    <a:pos x="22" y="101"/>
                  </a:cxn>
                  <a:cxn ang="0">
                    <a:pos x="27" y="112"/>
                  </a:cxn>
                  <a:cxn ang="0">
                    <a:pos x="34" y="107"/>
                  </a:cxn>
                  <a:cxn ang="0">
                    <a:pos x="36" y="89"/>
                  </a:cxn>
                  <a:cxn ang="0">
                    <a:pos x="26" y="85"/>
                  </a:cxn>
                  <a:cxn ang="0">
                    <a:pos x="108" y="79"/>
                  </a:cxn>
                  <a:cxn ang="0">
                    <a:pos x="99" y="73"/>
                  </a:cxn>
                  <a:cxn ang="0">
                    <a:pos x="82" y="55"/>
                  </a:cxn>
                  <a:cxn ang="0">
                    <a:pos x="66" y="38"/>
                  </a:cxn>
                  <a:cxn ang="0">
                    <a:pos x="66" y="27"/>
                  </a:cxn>
                  <a:cxn ang="0">
                    <a:pos x="71" y="21"/>
                  </a:cxn>
                  <a:cxn ang="0">
                    <a:pos x="72" y="6"/>
                  </a:cxn>
                  <a:cxn ang="0">
                    <a:pos x="66" y="5"/>
                  </a:cxn>
                  <a:cxn ang="0">
                    <a:pos x="64" y="0"/>
                  </a:cxn>
                  <a:cxn ang="0">
                    <a:pos x="55" y="1"/>
                  </a:cxn>
                  <a:cxn ang="0">
                    <a:pos x="48" y="3"/>
                  </a:cxn>
                  <a:cxn ang="0">
                    <a:pos x="46" y="2"/>
                  </a:cxn>
                  <a:cxn ang="0">
                    <a:pos x="44" y="5"/>
                  </a:cxn>
                  <a:cxn ang="0">
                    <a:pos x="42" y="7"/>
                  </a:cxn>
                  <a:cxn ang="0">
                    <a:pos x="39" y="9"/>
                  </a:cxn>
                  <a:cxn ang="0">
                    <a:pos x="34" y="10"/>
                  </a:cxn>
                  <a:cxn ang="0">
                    <a:pos x="30" y="12"/>
                  </a:cxn>
                  <a:cxn ang="0">
                    <a:pos x="27" y="16"/>
                  </a:cxn>
                  <a:cxn ang="0">
                    <a:pos x="20" y="9"/>
                  </a:cxn>
                  <a:cxn ang="0">
                    <a:pos x="15" y="17"/>
                  </a:cxn>
                  <a:cxn ang="0">
                    <a:pos x="5" y="17"/>
                  </a:cxn>
                  <a:cxn ang="0">
                    <a:pos x="6" y="23"/>
                  </a:cxn>
                  <a:cxn ang="0">
                    <a:pos x="4" y="27"/>
                  </a:cxn>
                  <a:cxn ang="0">
                    <a:pos x="2" y="30"/>
                  </a:cxn>
                  <a:cxn ang="0">
                    <a:pos x="5" y="36"/>
                  </a:cxn>
                  <a:cxn ang="0">
                    <a:pos x="8" y="41"/>
                  </a:cxn>
                  <a:cxn ang="0">
                    <a:pos x="13" y="43"/>
                  </a:cxn>
                  <a:cxn ang="0">
                    <a:pos x="12" y="47"/>
                  </a:cxn>
                  <a:cxn ang="0">
                    <a:pos x="17" y="45"/>
                  </a:cxn>
                  <a:cxn ang="0">
                    <a:pos x="25" y="38"/>
                  </a:cxn>
                  <a:cxn ang="0">
                    <a:pos x="41" y="45"/>
                  </a:cxn>
                  <a:cxn ang="0">
                    <a:pos x="44" y="52"/>
                  </a:cxn>
                  <a:cxn ang="0">
                    <a:pos x="55" y="65"/>
                  </a:cxn>
                  <a:cxn ang="0">
                    <a:pos x="70" y="79"/>
                  </a:cxn>
                  <a:cxn ang="0">
                    <a:pos x="81" y="83"/>
                  </a:cxn>
                  <a:cxn ang="0">
                    <a:pos x="91" y="90"/>
                  </a:cxn>
                  <a:cxn ang="0">
                    <a:pos x="99" y="96"/>
                  </a:cxn>
                  <a:cxn ang="0">
                    <a:pos x="103" y="103"/>
                  </a:cxn>
                  <a:cxn ang="0">
                    <a:pos x="103" y="115"/>
                  </a:cxn>
                  <a:cxn ang="0">
                    <a:pos x="104" y="124"/>
                  </a:cxn>
                  <a:cxn ang="0">
                    <a:pos x="109" y="115"/>
                  </a:cxn>
                  <a:cxn ang="0">
                    <a:pos x="116" y="108"/>
                  </a:cxn>
                  <a:cxn ang="0">
                    <a:pos x="111" y="99"/>
                  </a:cxn>
                  <a:cxn ang="0">
                    <a:pos x="121" y="95"/>
                  </a:cxn>
                  <a:cxn ang="0">
                    <a:pos x="130" y="95"/>
                  </a:cxn>
                  <a:cxn ang="0">
                    <a:pos x="108" y="79"/>
                  </a:cxn>
                </a:cxnLst>
                <a:rect l="0" t="0" r="r" b="b"/>
                <a:pathLst>
                  <a:path w="130" h="141">
                    <a:moveTo>
                      <a:pt x="90" y="122"/>
                    </a:moveTo>
                    <a:cubicBezTo>
                      <a:pt x="84" y="124"/>
                      <a:pt x="81" y="124"/>
                      <a:pt x="77" y="122"/>
                    </a:cubicBezTo>
                    <a:cubicBezTo>
                      <a:pt x="73" y="120"/>
                      <a:pt x="66" y="124"/>
                      <a:pt x="67" y="127"/>
                    </a:cubicBezTo>
                    <a:cubicBezTo>
                      <a:pt x="68" y="129"/>
                      <a:pt x="71" y="131"/>
                      <a:pt x="79" y="133"/>
                    </a:cubicBezTo>
                    <a:cubicBezTo>
                      <a:pt x="87" y="135"/>
                      <a:pt x="88" y="141"/>
                      <a:pt x="92" y="141"/>
                    </a:cubicBezTo>
                    <a:cubicBezTo>
                      <a:pt x="95" y="141"/>
                      <a:pt x="96" y="138"/>
                      <a:pt x="95" y="134"/>
                    </a:cubicBezTo>
                    <a:cubicBezTo>
                      <a:pt x="94" y="129"/>
                      <a:pt x="99" y="124"/>
                      <a:pt x="99" y="123"/>
                    </a:cubicBezTo>
                    <a:cubicBezTo>
                      <a:pt x="100" y="122"/>
                      <a:pt x="97" y="121"/>
                      <a:pt x="90" y="122"/>
                    </a:cubicBezTo>
                    <a:close/>
                    <a:moveTo>
                      <a:pt x="26" y="85"/>
                    </a:moveTo>
                    <a:cubicBezTo>
                      <a:pt x="22" y="88"/>
                      <a:pt x="19" y="84"/>
                      <a:pt x="18" y="87"/>
                    </a:cubicBezTo>
                    <a:cubicBezTo>
                      <a:pt x="16" y="90"/>
                      <a:pt x="23" y="95"/>
                      <a:pt x="22" y="101"/>
                    </a:cubicBezTo>
                    <a:cubicBezTo>
                      <a:pt x="20" y="108"/>
                      <a:pt x="23" y="116"/>
                      <a:pt x="27" y="112"/>
                    </a:cubicBezTo>
                    <a:cubicBezTo>
                      <a:pt x="30" y="108"/>
                      <a:pt x="32" y="110"/>
                      <a:pt x="34" y="107"/>
                    </a:cubicBezTo>
                    <a:cubicBezTo>
                      <a:pt x="37" y="104"/>
                      <a:pt x="35" y="94"/>
                      <a:pt x="36" y="89"/>
                    </a:cubicBezTo>
                    <a:cubicBezTo>
                      <a:pt x="38" y="84"/>
                      <a:pt x="30" y="81"/>
                      <a:pt x="26" y="85"/>
                    </a:cubicBezTo>
                    <a:close/>
                    <a:moveTo>
                      <a:pt x="108" y="79"/>
                    </a:moveTo>
                    <a:cubicBezTo>
                      <a:pt x="103" y="77"/>
                      <a:pt x="106" y="72"/>
                      <a:pt x="99" y="73"/>
                    </a:cubicBezTo>
                    <a:cubicBezTo>
                      <a:pt x="92" y="73"/>
                      <a:pt x="84" y="64"/>
                      <a:pt x="82" y="55"/>
                    </a:cubicBezTo>
                    <a:cubicBezTo>
                      <a:pt x="79" y="45"/>
                      <a:pt x="69" y="44"/>
                      <a:pt x="66" y="38"/>
                    </a:cubicBezTo>
                    <a:cubicBezTo>
                      <a:pt x="63" y="33"/>
                      <a:pt x="68" y="32"/>
                      <a:pt x="66" y="27"/>
                    </a:cubicBezTo>
                    <a:cubicBezTo>
                      <a:pt x="65" y="24"/>
                      <a:pt x="68" y="22"/>
                      <a:pt x="71" y="21"/>
                    </a:cubicBezTo>
                    <a:cubicBezTo>
                      <a:pt x="71" y="15"/>
                      <a:pt x="71" y="9"/>
                      <a:pt x="72" y="6"/>
                    </a:cubicBezTo>
                    <a:cubicBezTo>
                      <a:pt x="69" y="5"/>
                      <a:pt x="67" y="5"/>
                      <a:pt x="66" y="5"/>
                    </a:cubicBezTo>
                    <a:cubicBezTo>
                      <a:pt x="65" y="4"/>
                      <a:pt x="64" y="0"/>
                      <a:pt x="64" y="0"/>
                    </a:cubicBezTo>
                    <a:cubicBezTo>
                      <a:pt x="63" y="0"/>
                      <a:pt x="56" y="0"/>
                      <a:pt x="55" y="1"/>
                    </a:cubicBezTo>
                    <a:cubicBezTo>
                      <a:pt x="53" y="2"/>
                      <a:pt x="50" y="5"/>
                      <a:pt x="48" y="3"/>
                    </a:cubicBezTo>
                    <a:cubicBezTo>
                      <a:pt x="47" y="3"/>
                      <a:pt x="47" y="3"/>
                      <a:pt x="46" y="2"/>
                    </a:cubicBezTo>
                    <a:cubicBezTo>
                      <a:pt x="44" y="5"/>
                      <a:pt x="44" y="5"/>
                      <a:pt x="44" y="5"/>
                    </a:cubicBezTo>
                    <a:cubicBezTo>
                      <a:pt x="44" y="5"/>
                      <a:pt x="44" y="7"/>
                      <a:pt x="42" y="7"/>
                    </a:cubicBezTo>
                    <a:cubicBezTo>
                      <a:pt x="41" y="7"/>
                      <a:pt x="39" y="6"/>
                      <a:pt x="39" y="9"/>
                    </a:cubicBezTo>
                    <a:cubicBezTo>
                      <a:pt x="39" y="11"/>
                      <a:pt x="35" y="10"/>
                      <a:pt x="34" y="10"/>
                    </a:cubicBezTo>
                    <a:cubicBezTo>
                      <a:pt x="32" y="10"/>
                      <a:pt x="30" y="10"/>
                      <a:pt x="30" y="12"/>
                    </a:cubicBezTo>
                    <a:cubicBezTo>
                      <a:pt x="30" y="14"/>
                      <a:pt x="29" y="19"/>
                      <a:pt x="27" y="16"/>
                    </a:cubicBezTo>
                    <a:cubicBezTo>
                      <a:pt x="24" y="14"/>
                      <a:pt x="21" y="8"/>
                      <a:pt x="20" y="9"/>
                    </a:cubicBezTo>
                    <a:cubicBezTo>
                      <a:pt x="19" y="9"/>
                      <a:pt x="17" y="17"/>
                      <a:pt x="15" y="17"/>
                    </a:cubicBezTo>
                    <a:cubicBezTo>
                      <a:pt x="13" y="17"/>
                      <a:pt x="8" y="17"/>
                      <a:pt x="5" y="17"/>
                    </a:cubicBezTo>
                    <a:cubicBezTo>
                      <a:pt x="4" y="20"/>
                      <a:pt x="5" y="22"/>
                      <a:pt x="6" y="23"/>
                    </a:cubicBezTo>
                    <a:cubicBezTo>
                      <a:pt x="8" y="23"/>
                      <a:pt x="6" y="26"/>
                      <a:pt x="4" y="27"/>
                    </a:cubicBezTo>
                    <a:cubicBezTo>
                      <a:pt x="3" y="28"/>
                      <a:pt x="0" y="27"/>
                      <a:pt x="2" y="30"/>
                    </a:cubicBezTo>
                    <a:cubicBezTo>
                      <a:pt x="4" y="33"/>
                      <a:pt x="7" y="33"/>
                      <a:pt x="5" y="36"/>
                    </a:cubicBezTo>
                    <a:cubicBezTo>
                      <a:pt x="3" y="38"/>
                      <a:pt x="5" y="41"/>
                      <a:pt x="8" y="41"/>
                    </a:cubicBezTo>
                    <a:cubicBezTo>
                      <a:pt x="10" y="41"/>
                      <a:pt x="14" y="41"/>
                      <a:pt x="13" y="43"/>
                    </a:cubicBezTo>
                    <a:cubicBezTo>
                      <a:pt x="12" y="44"/>
                      <a:pt x="12" y="45"/>
                      <a:pt x="12" y="47"/>
                    </a:cubicBezTo>
                    <a:cubicBezTo>
                      <a:pt x="14" y="46"/>
                      <a:pt x="15" y="46"/>
                      <a:pt x="17" y="45"/>
                    </a:cubicBezTo>
                    <a:cubicBezTo>
                      <a:pt x="21" y="43"/>
                      <a:pt x="19" y="40"/>
                      <a:pt x="25" y="38"/>
                    </a:cubicBezTo>
                    <a:cubicBezTo>
                      <a:pt x="31" y="37"/>
                      <a:pt x="38" y="42"/>
                      <a:pt x="41" y="45"/>
                    </a:cubicBezTo>
                    <a:cubicBezTo>
                      <a:pt x="43" y="49"/>
                      <a:pt x="44" y="49"/>
                      <a:pt x="44" y="52"/>
                    </a:cubicBezTo>
                    <a:cubicBezTo>
                      <a:pt x="45" y="55"/>
                      <a:pt x="47" y="60"/>
                      <a:pt x="55" y="65"/>
                    </a:cubicBezTo>
                    <a:cubicBezTo>
                      <a:pt x="63" y="71"/>
                      <a:pt x="66" y="76"/>
                      <a:pt x="70" y="79"/>
                    </a:cubicBezTo>
                    <a:cubicBezTo>
                      <a:pt x="74" y="81"/>
                      <a:pt x="79" y="80"/>
                      <a:pt x="81" y="83"/>
                    </a:cubicBezTo>
                    <a:cubicBezTo>
                      <a:pt x="84" y="86"/>
                      <a:pt x="87" y="88"/>
                      <a:pt x="91" y="90"/>
                    </a:cubicBezTo>
                    <a:cubicBezTo>
                      <a:pt x="95" y="92"/>
                      <a:pt x="95" y="96"/>
                      <a:pt x="99" y="96"/>
                    </a:cubicBezTo>
                    <a:cubicBezTo>
                      <a:pt x="103" y="97"/>
                      <a:pt x="100" y="100"/>
                      <a:pt x="103" y="103"/>
                    </a:cubicBezTo>
                    <a:cubicBezTo>
                      <a:pt x="105" y="106"/>
                      <a:pt x="106" y="112"/>
                      <a:pt x="103" y="115"/>
                    </a:cubicBezTo>
                    <a:cubicBezTo>
                      <a:pt x="101" y="119"/>
                      <a:pt x="102" y="124"/>
                      <a:pt x="104" y="124"/>
                    </a:cubicBezTo>
                    <a:cubicBezTo>
                      <a:pt x="105" y="124"/>
                      <a:pt x="109" y="118"/>
                      <a:pt x="109" y="115"/>
                    </a:cubicBezTo>
                    <a:cubicBezTo>
                      <a:pt x="110" y="112"/>
                      <a:pt x="113" y="112"/>
                      <a:pt x="116" y="108"/>
                    </a:cubicBezTo>
                    <a:cubicBezTo>
                      <a:pt x="118" y="105"/>
                      <a:pt x="112" y="104"/>
                      <a:pt x="111" y="99"/>
                    </a:cubicBezTo>
                    <a:cubicBezTo>
                      <a:pt x="109" y="95"/>
                      <a:pt x="116" y="91"/>
                      <a:pt x="121" y="95"/>
                    </a:cubicBezTo>
                    <a:cubicBezTo>
                      <a:pt x="127" y="98"/>
                      <a:pt x="130" y="101"/>
                      <a:pt x="130" y="95"/>
                    </a:cubicBezTo>
                    <a:cubicBezTo>
                      <a:pt x="130" y="89"/>
                      <a:pt x="112" y="82"/>
                      <a:pt x="108" y="79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3" name="Freeform 175"/>
              <p:cNvSpPr/>
              <p:nvPr/>
            </p:nvSpPr>
            <p:spPr bwMode="auto">
              <a:xfrm>
                <a:off x="4752975" y="2251075"/>
                <a:ext cx="26988" cy="33338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1" y="8"/>
                  </a:cxn>
                  <a:cxn ang="0">
                    <a:pos x="0" y="12"/>
                  </a:cxn>
                  <a:cxn ang="0">
                    <a:pos x="8" y="18"/>
                  </a:cxn>
                  <a:cxn ang="0">
                    <a:pos x="9" y="18"/>
                  </a:cxn>
                  <a:cxn ang="0">
                    <a:pos x="14" y="10"/>
                  </a:cxn>
                  <a:cxn ang="0">
                    <a:pos x="5" y="0"/>
                  </a:cxn>
                </a:cxnLst>
                <a:rect l="0" t="0" r="r" b="b"/>
                <a:pathLst>
                  <a:path w="14" h="18">
                    <a:moveTo>
                      <a:pt x="5" y="0"/>
                    </a:moveTo>
                    <a:cubicBezTo>
                      <a:pt x="3" y="3"/>
                      <a:pt x="0" y="7"/>
                      <a:pt x="1" y="8"/>
                    </a:cubicBezTo>
                    <a:cubicBezTo>
                      <a:pt x="1" y="9"/>
                      <a:pt x="0" y="10"/>
                      <a:pt x="0" y="12"/>
                    </a:cubicBezTo>
                    <a:cubicBezTo>
                      <a:pt x="3" y="14"/>
                      <a:pt x="6" y="16"/>
                      <a:pt x="8" y="18"/>
                    </a:cubicBezTo>
                    <a:cubicBezTo>
                      <a:pt x="8" y="18"/>
                      <a:pt x="8" y="18"/>
                      <a:pt x="9" y="18"/>
                    </a:cubicBezTo>
                    <a:cubicBezTo>
                      <a:pt x="9" y="14"/>
                      <a:pt x="12" y="10"/>
                      <a:pt x="14" y="10"/>
                    </a:cubicBezTo>
                    <a:cubicBezTo>
                      <a:pt x="11" y="7"/>
                      <a:pt x="7" y="2"/>
                      <a:pt x="5" y="0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4" name="Freeform 176"/>
              <p:cNvSpPr/>
              <p:nvPr/>
            </p:nvSpPr>
            <p:spPr bwMode="auto">
              <a:xfrm>
                <a:off x="4759325" y="2174875"/>
                <a:ext cx="90488" cy="106363"/>
              </a:xfrm>
              <a:custGeom>
                <a:avLst/>
                <a:gdLst/>
                <a:ahLst/>
                <a:cxnLst>
                  <a:cxn ang="0">
                    <a:pos x="41" y="37"/>
                  </a:cxn>
                  <a:cxn ang="0">
                    <a:pos x="41" y="29"/>
                  </a:cxn>
                  <a:cxn ang="0">
                    <a:pos x="42" y="23"/>
                  </a:cxn>
                  <a:cxn ang="0">
                    <a:pos x="29" y="20"/>
                  </a:cxn>
                  <a:cxn ang="0">
                    <a:pos x="28" y="13"/>
                  </a:cxn>
                  <a:cxn ang="0">
                    <a:pos x="24" y="9"/>
                  </a:cxn>
                  <a:cxn ang="0">
                    <a:pos x="20" y="2"/>
                  </a:cxn>
                  <a:cxn ang="0">
                    <a:pos x="20" y="2"/>
                  </a:cxn>
                  <a:cxn ang="0">
                    <a:pos x="17" y="1"/>
                  </a:cxn>
                  <a:cxn ang="0">
                    <a:pos x="12" y="0"/>
                  </a:cxn>
                  <a:cxn ang="0">
                    <a:pos x="0" y="3"/>
                  </a:cxn>
                  <a:cxn ang="0">
                    <a:pos x="3" y="10"/>
                  </a:cxn>
                  <a:cxn ang="0">
                    <a:pos x="7" y="18"/>
                  </a:cxn>
                  <a:cxn ang="0">
                    <a:pos x="6" y="36"/>
                  </a:cxn>
                  <a:cxn ang="0">
                    <a:pos x="2" y="40"/>
                  </a:cxn>
                  <a:cxn ang="0">
                    <a:pos x="11" y="50"/>
                  </a:cxn>
                  <a:cxn ang="0">
                    <a:pos x="11" y="50"/>
                  </a:cxn>
                  <a:cxn ang="0">
                    <a:pos x="21" y="56"/>
                  </a:cxn>
                  <a:cxn ang="0">
                    <a:pos x="41" y="52"/>
                  </a:cxn>
                  <a:cxn ang="0">
                    <a:pos x="41" y="49"/>
                  </a:cxn>
                  <a:cxn ang="0">
                    <a:pos x="45" y="44"/>
                  </a:cxn>
                  <a:cxn ang="0">
                    <a:pos x="41" y="37"/>
                  </a:cxn>
                </a:cxnLst>
                <a:rect l="0" t="0" r="r" b="b"/>
                <a:pathLst>
                  <a:path w="47" h="56">
                    <a:moveTo>
                      <a:pt x="41" y="37"/>
                    </a:moveTo>
                    <a:cubicBezTo>
                      <a:pt x="39" y="35"/>
                      <a:pt x="39" y="31"/>
                      <a:pt x="41" y="29"/>
                    </a:cubicBezTo>
                    <a:cubicBezTo>
                      <a:pt x="44" y="28"/>
                      <a:pt x="42" y="26"/>
                      <a:pt x="42" y="23"/>
                    </a:cubicBezTo>
                    <a:cubicBezTo>
                      <a:pt x="42" y="21"/>
                      <a:pt x="31" y="20"/>
                      <a:pt x="29" y="20"/>
                    </a:cubicBezTo>
                    <a:cubicBezTo>
                      <a:pt x="27" y="19"/>
                      <a:pt x="30" y="13"/>
                      <a:pt x="28" y="13"/>
                    </a:cubicBezTo>
                    <a:cubicBezTo>
                      <a:pt x="25" y="13"/>
                      <a:pt x="24" y="11"/>
                      <a:pt x="24" y="9"/>
                    </a:cubicBezTo>
                    <a:cubicBezTo>
                      <a:pt x="24" y="7"/>
                      <a:pt x="20" y="3"/>
                      <a:pt x="20" y="2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19" y="1"/>
                      <a:pt x="17" y="1"/>
                      <a:pt x="17" y="1"/>
                    </a:cubicBezTo>
                    <a:cubicBezTo>
                      <a:pt x="15" y="1"/>
                      <a:pt x="12" y="0"/>
                      <a:pt x="12" y="0"/>
                    </a:cubicBezTo>
                    <a:cubicBezTo>
                      <a:pt x="12" y="0"/>
                      <a:pt x="5" y="2"/>
                      <a:pt x="0" y="3"/>
                    </a:cubicBezTo>
                    <a:cubicBezTo>
                      <a:pt x="1" y="6"/>
                      <a:pt x="2" y="9"/>
                      <a:pt x="3" y="10"/>
                    </a:cubicBezTo>
                    <a:cubicBezTo>
                      <a:pt x="7" y="11"/>
                      <a:pt x="6" y="15"/>
                      <a:pt x="7" y="18"/>
                    </a:cubicBezTo>
                    <a:cubicBezTo>
                      <a:pt x="8" y="21"/>
                      <a:pt x="8" y="36"/>
                      <a:pt x="6" y="36"/>
                    </a:cubicBezTo>
                    <a:cubicBezTo>
                      <a:pt x="5" y="36"/>
                      <a:pt x="4" y="37"/>
                      <a:pt x="2" y="40"/>
                    </a:cubicBezTo>
                    <a:cubicBezTo>
                      <a:pt x="4" y="42"/>
                      <a:pt x="8" y="47"/>
                      <a:pt x="11" y="50"/>
                    </a:cubicBezTo>
                    <a:cubicBezTo>
                      <a:pt x="11" y="50"/>
                      <a:pt x="11" y="50"/>
                      <a:pt x="11" y="50"/>
                    </a:cubicBezTo>
                    <a:cubicBezTo>
                      <a:pt x="13" y="50"/>
                      <a:pt x="21" y="56"/>
                      <a:pt x="21" y="56"/>
                    </a:cubicBezTo>
                    <a:cubicBezTo>
                      <a:pt x="21" y="56"/>
                      <a:pt x="33" y="53"/>
                      <a:pt x="41" y="52"/>
                    </a:cubicBezTo>
                    <a:cubicBezTo>
                      <a:pt x="41" y="51"/>
                      <a:pt x="41" y="50"/>
                      <a:pt x="41" y="49"/>
                    </a:cubicBezTo>
                    <a:cubicBezTo>
                      <a:pt x="41" y="47"/>
                      <a:pt x="43" y="44"/>
                      <a:pt x="45" y="44"/>
                    </a:cubicBezTo>
                    <a:cubicBezTo>
                      <a:pt x="47" y="44"/>
                      <a:pt x="44" y="39"/>
                      <a:pt x="41" y="37"/>
                    </a:cubicBezTo>
                    <a:close/>
                  </a:path>
                </a:pathLst>
              </a:custGeom>
              <a:solidFill>
                <a:srgbClr val="48A2A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75" name="Freeform 2860"/>
            <p:cNvSpPr>
              <a:spLocks noEditPoints="1"/>
            </p:cNvSpPr>
            <p:nvPr/>
          </p:nvSpPr>
          <p:spPr bwMode="auto">
            <a:xfrm>
              <a:off x="5104775" y="2975388"/>
              <a:ext cx="217260" cy="329083"/>
            </a:xfrm>
            <a:custGeom>
              <a:avLst/>
              <a:gdLst>
                <a:gd name="T0" fmla="*/ 47 w 94"/>
                <a:gd name="T1" fmla="*/ 0 h 143"/>
                <a:gd name="T2" fmla="*/ 0 w 94"/>
                <a:gd name="T3" fmla="*/ 43 h 143"/>
                <a:gd name="T4" fmla="*/ 2 w 94"/>
                <a:gd name="T5" fmla="*/ 57 h 143"/>
                <a:gd name="T6" fmla="*/ 44 w 94"/>
                <a:gd name="T7" fmla="*/ 143 h 143"/>
                <a:gd name="T8" fmla="*/ 91 w 94"/>
                <a:gd name="T9" fmla="*/ 59 h 143"/>
                <a:gd name="T10" fmla="*/ 94 w 94"/>
                <a:gd name="T11" fmla="*/ 43 h 143"/>
                <a:gd name="T12" fmla="*/ 47 w 94"/>
                <a:gd name="T13" fmla="*/ 0 h 143"/>
                <a:gd name="T14" fmla="*/ 47 w 94"/>
                <a:gd name="T15" fmla="*/ 71 h 143"/>
                <a:gd name="T16" fmla="*/ 19 w 94"/>
                <a:gd name="T17" fmla="*/ 44 h 143"/>
                <a:gd name="T18" fmla="*/ 47 w 94"/>
                <a:gd name="T19" fmla="*/ 16 h 143"/>
                <a:gd name="T20" fmla="*/ 75 w 94"/>
                <a:gd name="T21" fmla="*/ 44 h 143"/>
                <a:gd name="T22" fmla="*/ 47 w 94"/>
                <a:gd name="T23" fmla="*/ 7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43">
                  <a:moveTo>
                    <a:pt x="47" y="0"/>
                  </a:moveTo>
                  <a:cubicBezTo>
                    <a:pt x="21" y="0"/>
                    <a:pt x="0" y="20"/>
                    <a:pt x="0" y="43"/>
                  </a:cubicBezTo>
                  <a:cubicBezTo>
                    <a:pt x="0" y="48"/>
                    <a:pt x="1" y="53"/>
                    <a:pt x="2" y="57"/>
                  </a:cubicBezTo>
                  <a:cubicBezTo>
                    <a:pt x="6" y="68"/>
                    <a:pt x="44" y="143"/>
                    <a:pt x="44" y="143"/>
                  </a:cubicBezTo>
                  <a:cubicBezTo>
                    <a:pt x="44" y="143"/>
                    <a:pt x="85" y="75"/>
                    <a:pt x="91" y="59"/>
                  </a:cubicBezTo>
                  <a:cubicBezTo>
                    <a:pt x="93" y="54"/>
                    <a:pt x="94" y="49"/>
                    <a:pt x="94" y="43"/>
                  </a:cubicBezTo>
                  <a:cubicBezTo>
                    <a:pt x="94" y="20"/>
                    <a:pt x="73" y="0"/>
                    <a:pt x="47" y="0"/>
                  </a:cubicBezTo>
                  <a:close/>
                  <a:moveTo>
                    <a:pt x="47" y="71"/>
                  </a:moveTo>
                  <a:cubicBezTo>
                    <a:pt x="31" y="71"/>
                    <a:pt x="19" y="59"/>
                    <a:pt x="19" y="44"/>
                  </a:cubicBezTo>
                  <a:cubicBezTo>
                    <a:pt x="19" y="29"/>
                    <a:pt x="31" y="16"/>
                    <a:pt x="47" y="16"/>
                  </a:cubicBezTo>
                  <a:cubicBezTo>
                    <a:pt x="63" y="16"/>
                    <a:pt x="75" y="29"/>
                    <a:pt x="75" y="44"/>
                  </a:cubicBezTo>
                  <a:cubicBezTo>
                    <a:pt x="75" y="59"/>
                    <a:pt x="63" y="71"/>
                    <a:pt x="47" y="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76" name="Freeform 2860"/>
            <p:cNvSpPr>
              <a:spLocks noEditPoints="1"/>
            </p:cNvSpPr>
            <p:nvPr/>
          </p:nvSpPr>
          <p:spPr bwMode="auto">
            <a:xfrm>
              <a:off x="9170195" y="3126044"/>
              <a:ext cx="217260" cy="329083"/>
            </a:xfrm>
            <a:custGeom>
              <a:avLst/>
              <a:gdLst>
                <a:gd name="T0" fmla="*/ 47 w 94"/>
                <a:gd name="T1" fmla="*/ 0 h 143"/>
                <a:gd name="T2" fmla="*/ 0 w 94"/>
                <a:gd name="T3" fmla="*/ 43 h 143"/>
                <a:gd name="T4" fmla="*/ 2 w 94"/>
                <a:gd name="T5" fmla="*/ 57 h 143"/>
                <a:gd name="T6" fmla="*/ 44 w 94"/>
                <a:gd name="T7" fmla="*/ 143 h 143"/>
                <a:gd name="T8" fmla="*/ 91 w 94"/>
                <a:gd name="T9" fmla="*/ 59 h 143"/>
                <a:gd name="T10" fmla="*/ 94 w 94"/>
                <a:gd name="T11" fmla="*/ 43 h 143"/>
                <a:gd name="T12" fmla="*/ 47 w 94"/>
                <a:gd name="T13" fmla="*/ 0 h 143"/>
                <a:gd name="T14" fmla="*/ 47 w 94"/>
                <a:gd name="T15" fmla="*/ 71 h 143"/>
                <a:gd name="T16" fmla="*/ 19 w 94"/>
                <a:gd name="T17" fmla="*/ 44 h 143"/>
                <a:gd name="T18" fmla="*/ 47 w 94"/>
                <a:gd name="T19" fmla="*/ 16 h 143"/>
                <a:gd name="T20" fmla="*/ 75 w 94"/>
                <a:gd name="T21" fmla="*/ 44 h 143"/>
                <a:gd name="T22" fmla="*/ 47 w 94"/>
                <a:gd name="T23" fmla="*/ 7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43">
                  <a:moveTo>
                    <a:pt x="47" y="0"/>
                  </a:moveTo>
                  <a:cubicBezTo>
                    <a:pt x="21" y="0"/>
                    <a:pt x="0" y="20"/>
                    <a:pt x="0" y="43"/>
                  </a:cubicBezTo>
                  <a:cubicBezTo>
                    <a:pt x="0" y="48"/>
                    <a:pt x="1" y="53"/>
                    <a:pt x="2" y="57"/>
                  </a:cubicBezTo>
                  <a:cubicBezTo>
                    <a:pt x="6" y="68"/>
                    <a:pt x="44" y="143"/>
                    <a:pt x="44" y="143"/>
                  </a:cubicBezTo>
                  <a:cubicBezTo>
                    <a:pt x="44" y="143"/>
                    <a:pt x="85" y="75"/>
                    <a:pt x="91" y="59"/>
                  </a:cubicBezTo>
                  <a:cubicBezTo>
                    <a:pt x="93" y="54"/>
                    <a:pt x="94" y="49"/>
                    <a:pt x="94" y="43"/>
                  </a:cubicBezTo>
                  <a:cubicBezTo>
                    <a:pt x="94" y="20"/>
                    <a:pt x="73" y="0"/>
                    <a:pt x="47" y="0"/>
                  </a:cubicBezTo>
                  <a:close/>
                  <a:moveTo>
                    <a:pt x="47" y="71"/>
                  </a:moveTo>
                  <a:cubicBezTo>
                    <a:pt x="31" y="71"/>
                    <a:pt x="19" y="59"/>
                    <a:pt x="19" y="44"/>
                  </a:cubicBezTo>
                  <a:cubicBezTo>
                    <a:pt x="19" y="29"/>
                    <a:pt x="31" y="16"/>
                    <a:pt x="47" y="16"/>
                  </a:cubicBezTo>
                  <a:cubicBezTo>
                    <a:pt x="63" y="16"/>
                    <a:pt x="75" y="29"/>
                    <a:pt x="75" y="44"/>
                  </a:cubicBezTo>
                  <a:cubicBezTo>
                    <a:pt x="75" y="59"/>
                    <a:pt x="63" y="71"/>
                    <a:pt x="47" y="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7" name="Freeform 2860"/>
            <p:cNvSpPr>
              <a:spLocks noEditPoints="1"/>
            </p:cNvSpPr>
            <p:nvPr/>
          </p:nvSpPr>
          <p:spPr bwMode="auto">
            <a:xfrm>
              <a:off x="8936712" y="3390807"/>
              <a:ext cx="217260" cy="329083"/>
            </a:xfrm>
            <a:custGeom>
              <a:avLst/>
              <a:gdLst>
                <a:gd name="T0" fmla="*/ 47 w 94"/>
                <a:gd name="T1" fmla="*/ 0 h 143"/>
                <a:gd name="T2" fmla="*/ 0 w 94"/>
                <a:gd name="T3" fmla="*/ 43 h 143"/>
                <a:gd name="T4" fmla="*/ 2 w 94"/>
                <a:gd name="T5" fmla="*/ 57 h 143"/>
                <a:gd name="T6" fmla="*/ 44 w 94"/>
                <a:gd name="T7" fmla="*/ 143 h 143"/>
                <a:gd name="T8" fmla="*/ 91 w 94"/>
                <a:gd name="T9" fmla="*/ 59 h 143"/>
                <a:gd name="T10" fmla="*/ 94 w 94"/>
                <a:gd name="T11" fmla="*/ 43 h 143"/>
                <a:gd name="T12" fmla="*/ 47 w 94"/>
                <a:gd name="T13" fmla="*/ 0 h 143"/>
                <a:gd name="T14" fmla="*/ 47 w 94"/>
                <a:gd name="T15" fmla="*/ 71 h 143"/>
                <a:gd name="T16" fmla="*/ 19 w 94"/>
                <a:gd name="T17" fmla="*/ 44 h 143"/>
                <a:gd name="T18" fmla="*/ 47 w 94"/>
                <a:gd name="T19" fmla="*/ 16 h 143"/>
                <a:gd name="T20" fmla="*/ 75 w 94"/>
                <a:gd name="T21" fmla="*/ 44 h 143"/>
                <a:gd name="T22" fmla="*/ 47 w 94"/>
                <a:gd name="T23" fmla="*/ 7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43">
                  <a:moveTo>
                    <a:pt x="47" y="0"/>
                  </a:moveTo>
                  <a:cubicBezTo>
                    <a:pt x="21" y="0"/>
                    <a:pt x="0" y="20"/>
                    <a:pt x="0" y="43"/>
                  </a:cubicBezTo>
                  <a:cubicBezTo>
                    <a:pt x="0" y="48"/>
                    <a:pt x="1" y="53"/>
                    <a:pt x="2" y="57"/>
                  </a:cubicBezTo>
                  <a:cubicBezTo>
                    <a:pt x="6" y="68"/>
                    <a:pt x="44" y="143"/>
                    <a:pt x="44" y="143"/>
                  </a:cubicBezTo>
                  <a:cubicBezTo>
                    <a:pt x="44" y="143"/>
                    <a:pt x="85" y="75"/>
                    <a:pt x="91" y="59"/>
                  </a:cubicBezTo>
                  <a:cubicBezTo>
                    <a:pt x="93" y="54"/>
                    <a:pt x="94" y="49"/>
                    <a:pt x="94" y="43"/>
                  </a:cubicBezTo>
                  <a:cubicBezTo>
                    <a:pt x="94" y="20"/>
                    <a:pt x="73" y="0"/>
                    <a:pt x="47" y="0"/>
                  </a:cubicBezTo>
                  <a:close/>
                  <a:moveTo>
                    <a:pt x="47" y="71"/>
                  </a:moveTo>
                  <a:cubicBezTo>
                    <a:pt x="31" y="71"/>
                    <a:pt x="19" y="59"/>
                    <a:pt x="19" y="44"/>
                  </a:cubicBezTo>
                  <a:cubicBezTo>
                    <a:pt x="19" y="29"/>
                    <a:pt x="31" y="16"/>
                    <a:pt x="47" y="16"/>
                  </a:cubicBezTo>
                  <a:cubicBezTo>
                    <a:pt x="63" y="16"/>
                    <a:pt x="75" y="29"/>
                    <a:pt x="75" y="44"/>
                  </a:cubicBezTo>
                  <a:cubicBezTo>
                    <a:pt x="75" y="59"/>
                    <a:pt x="63" y="71"/>
                    <a:pt x="47" y="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8" name="Freeform 2860"/>
            <p:cNvSpPr>
              <a:spLocks noEditPoints="1"/>
            </p:cNvSpPr>
            <p:nvPr/>
          </p:nvSpPr>
          <p:spPr bwMode="auto">
            <a:xfrm>
              <a:off x="7524715" y="2648317"/>
              <a:ext cx="217260" cy="329083"/>
            </a:xfrm>
            <a:custGeom>
              <a:avLst/>
              <a:gdLst>
                <a:gd name="T0" fmla="*/ 47 w 94"/>
                <a:gd name="T1" fmla="*/ 0 h 143"/>
                <a:gd name="T2" fmla="*/ 0 w 94"/>
                <a:gd name="T3" fmla="*/ 43 h 143"/>
                <a:gd name="T4" fmla="*/ 2 w 94"/>
                <a:gd name="T5" fmla="*/ 57 h 143"/>
                <a:gd name="T6" fmla="*/ 44 w 94"/>
                <a:gd name="T7" fmla="*/ 143 h 143"/>
                <a:gd name="T8" fmla="*/ 91 w 94"/>
                <a:gd name="T9" fmla="*/ 59 h 143"/>
                <a:gd name="T10" fmla="*/ 94 w 94"/>
                <a:gd name="T11" fmla="*/ 43 h 143"/>
                <a:gd name="T12" fmla="*/ 47 w 94"/>
                <a:gd name="T13" fmla="*/ 0 h 143"/>
                <a:gd name="T14" fmla="*/ 47 w 94"/>
                <a:gd name="T15" fmla="*/ 71 h 143"/>
                <a:gd name="T16" fmla="*/ 19 w 94"/>
                <a:gd name="T17" fmla="*/ 44 h 143"/>
                <a:gd name="T18" fmla="*/ 47 w 94"/>
                <a:gd name="T19" fmla="*/ 16 h 143"/>
                <a:gd name="T20" fmla="*/ 75 w 94"/>
                <a:gd name="T21" fmla="*/ 44 h 143"/>
                <a:gd name="T22" fmla="*/ 47 w 94"/>
                <a:gd name="T23" fmla="*/ 7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43">
                  <a:moveTo>
                    <a:pt x="47" y="0"/>
                  </a:moveTo>
                  <a:cubicBezTo>
                    <a:pt x="21" y="0"/>
                    <a:pt x="0" y="20"/>
                    <a:pt x="0" y="43"/>
                  </a:cubicBezTo>
                  <a:cubicBezTo>
                    <a:pt x="0" y="48"/>
                    <a:pt x="1" y="53"/>
                    <a:pt x="2" y="57"/>
                  </a:cubicBezTo>
                  <a:cubicBezTo>
                    <a:pt x="6" y="68"/>
                    <a:pt x="44" y="143"/>
                    <a:pt x="44" y="143"/>
                  </a:cubicBezTo>
                  <a:cubicBezTo>
                    <a:pt x="44" y="143"/>
                    <a:pt x="85" y="75"/>
                    <a:pt x="91" y="59"/>
                  </a:cubicBezTo>
                  <a:cubicBezTo>
                    <a:pt x="93" y="54"/>
                    <a:pt x="94" y="49"/>
                    <a:pt x="94" y="43"/>
                  </a:cubicBezTo>
                  <a:cubicBezTo>
                    <a:pt x="94" y="20"/>
                    <a:pt x="73" y="0"/>
                    <a:pt x="47" y="0"/>
                  </a:cubicBezTo>
                  <a:close/>
                  <a:moveTo>
                    <a:pt x="47" y="71"/>
                  </a:moveTo>
                  <a:cubicBezTo>
                    <a:pt x="31" y="71"/>
                    <a:pt x="19" y="59"/>
                    <a:pt x="19" y="44"/>
                  </a:cubicBezTo>
                  <a:cubicBezTo>
                    <a:pt x="19" y="29"/>
                    <a:pt x="31" y="16"/>
                    <a:pt x="47" y="16"/>
                  </a:cubicBezTo>
                  <a:cubicBezTo>
                    <a:pt x="63" y="16"/>
                    <a:pt x="75" y="29"/>
                    <a:pt x="75" y="44"/>
                  </a:cubicBezTo>
                  <a:cubicBezTo>
                    <a:pt x="75" y="59"/>
                    <a:pt x="63" y="71"/>
                    <a:pt x="47" y="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9" name="Freeform 2860"/>
            <p:cNvSpPr>
              <a:spLocks noEditPoints="1"/>
            </p:cNvSpPr>
            <p:nvPr/>
          </p:nvSpPr>
          <p:spPr bwMode="auto">
            <a:xfrm>
              <a:off x="7047119" y="2902726"/>
              <a:ext cx="217260" cy="329083"/>
            </a:xfrm>
            <a:custGeom>
              <a:avLst/>
              <a:gdLst>
                <a:gd name="T0" fmla="*/ 47 w 94"/>
                <a:gd name="T1" fmla="*/ 0 h 143"/>
                <a:gd name="T2" fmla="*/ 0 w 94"/>
                <a:gd name="T3" fmla="*/ 43 h 143"/>
                <a:gd name="T4" fmla="*/ 2 w 94"/>
                <a:gd name="T5" fmla="*/ 57 h 143"/>
                <a:gd name="T6" fmla="*/ 44 w 94"/>
                <a:gd name="T7" fmla="*/ 143 h 143"/>
                <a:gd name="T8" fmla="*/ 91 w 94"/>
                <a:gd name="T9" fmla="*/ 59 h 143"/>
                <a:gd name="T10" fmla="*/ 94 w 94"/>
                <a:gd name="T11" fmla="*/ 43 h 143"/>
                <a:gd name="T12" fmla="*/ 47 w 94"/>
                <a:gd name="T13" fmla="*/ 0 h 143"/>
                <a:gd name="T14" fmla="*/ 47 w 94"/>
                <a:gd name="T15" fmla="*/ 71 h 143"/>
                <a:gd name="T16" fmla="*/ 19 w 94"/>
                <a:gd name="T17" fmla="*/ 44 h 143"/>
                <a:gd name="T18" fmla="*/ 47 w 94"/>
                <a:gd name="T19" fmla="*/ 16 h 143"/>
                <a:gd name="T20" fmla="*/ 75 w 94"/>
                <a:gd name="T21" fmla="*/ 44 h 143"/>
                <a:gd name="T22" fmla="*/ 47 w 94"/>
                <a:gd name="T23" fmla="*/ 7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43">
                  <a:moveTo>
                    <a:pt x="47" y="0"/>
                  </a:moveTo>
                  <a:cubicBezTo>
                    <a:pt x="21" y="0"/>
                    <a:pt x="0" y="20"/>
                    <a:pt x="0" y="43"/>
                  </a:cubicBezTo>
                  <a:cubicBezTo>
                    <a:pt x="0" y="48"/>
                    <a:pt x="1" y="53"/>
                    <a:pt x="2" y="57"/>
                  </a:cubicBezTo>
                  <a:cubicBezTo>
                    <a:pt x="6" y="68"/>
                    <a:pt x="44" y="143"/>
                    <a:pt x="44" y="143"/>
                  </a:cubicBezTo>
                  <a:cubicBezTo>
                    <a:pt x="44" y="143"/>
                    <a:pt x="85" y="75"/>
                    <a:pt x="91" y="59"/>
                  </a:cubicBezTo>
                  <a:cubicBezTo>
                    <a:pt x="93" y="54"/>
                    <a:pt x="94" y="49"/>
                    <a:pt x="94" y="43"/>
                  </a:cubicBezTo>
                  <a:cubicBezTo>
                    <a:pt x="94" y="20"/>
                    <a:pt x="73" y="0"/>
                    <a:pt x="47" y="0"/>
                  </a:cubicBezTo>
                  <a:close/>
                  <a:moveTo>
                    <a:pt x="47" y="71"/>
                  </a:moveTo>
                  <a:cubicBezTo>
                    <a:pt x="31" y="71"/>
                    <a:pt x="19" y="59"/>
                    <a:pt x="19" y="44"/>
                  </a:cubicBezTo>
                  <a:cubicBezTo>
                    <a:pt x="19" y="29"/>
                    <a:pt x="31" y="16"/>
                    <a:pt x="47" y="16"/>
                  </a:cubicBezTo>
                  <a:cubicBezTo>
                    <a:pt x="63" y="16"/>
                    <a:pt x="75" y="29"/>
                    <a:pt x="75" y="44"/>
                  </a:cubicBezTo>
                  <a:cubicBezTo>
                    <a:pt x="75" y="59"/>
                    <a:pt x="63" y="71"/>
                    <a:pt x="47" y="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0" name="Freeform 2860"/>
            <p:cNvSpPr>
              <a:spLocks noEditPoints="1"/>
            </p:cNvSpPr>
            <p:nvPr/>
          </p:nvSpPr>
          <p:spPr bwMode="auto">
            <a:xfrm>
              <a:off x="6345033" y="3818346"/>
              <a:ext cx="217260" cy="329083"/>
            </a:xfrm>
            <a:custGeom>
              <a:avLst/>
              <a:gdLst>
                <a:gd name="T0" fmla="*/ 47 w 94"/>
                <a:gd name="T1" fmla="*/ 0 h 143"/>
                <a:gd name="T2" fmla="*/ 0 w 94"/>
                <a:gd name="T3" fmla="*/ 43 h 143"/>
                <a:gd name="T4" fmla="*/ 2 w 94"/>
                <a:gd name="T5" fmla="*/ 57 h 143"/>
                <a:gd name="T6" fmla="*/ 44 w 94"/>
                <a:gd name="T7" fmla="*/ 143 h 143"/>
                <a:gd name="T8" fmla="*/ 91 w 94"/>
                <a:gd name="T9" fmla="*/ 59 h 143"/>
                <a:gd name="T10" fmla="*/ 94 w 94"/>
                <a:gd name="T11" fmla="*/ 43 h 143"/>
                <a:gd name="T12" fmla="*/ 47 w 94"/>
                <a:gd name="T13" fmla="*/ 0 h 143"/>
                <a:gd name="T14" fmla="*/ 47 w 94"/>
                <a:gd name="T15" fmla="*/ 71 h 143"/>
                <a:gd name="T16" fmla="*/ 19 w 94"/>
                <a:gd name="T17" fmla="*/ 44 h 143"/>
                <a:gd name="T18" fmla="*/ 47 w 94"/>
                <a:gd name="T19" fmla="*/ 16 h 143"/>
                <a:gd name="T20" fmla="*/ 75 w 94"/>
                <a:gd name="T21" fmla="*/ 44 h 143"/>
                <a:gd name="T22" fmla="*/ 47 w 94"/>
                <a:gd name="T23" fmla="*/ 7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43">
                  <a:moveTo>
                    <a:pt x="47" y="0"/>
                  </a:moveTo>
                  <a:cubicBezTo>
                    <a:pt x="21" y="0"/>
                    <a:pt x="0" y="20"/>
                    <a:pt x="0" y="43"/>
                  </a:cubicBezTo>
                  <a:cubicBezTo>
                    <a:pt x="0" y="48"/>
                    <a:pt x="1" y="53"/>
                    <a:pt x="2" y="57"/>
                  </a:cubicBezTo>
                  <a:cubicBezTo>
                    <a:pt x="6" y="68"/>
                    <a:pt x="44" y="143"/>
                    <a:pt x="44" y="143"/>
                  </a:cubicBezTo>
                  <a:cubicBezTo>
                    <a:pt x="44" y="143"/>
                    <a:pt x="85" y="75"/>
                    <a:pt x="91" y="59"/>
                  </a:cubicBezTo>
                  <a:cubicBezTo>
                    <a:pt x="93" y="54"/>
                    <a:pt x="94" y="49"/>
                    <a:pt x="94" y="43"/>
                  </a:cubicBezTo>
                  <a:cubicBezTo>
                    <a:pt x="94" y="20"/>
                    <a:pt x="73" y="0"/>
                    <a:pt x="47" y="0"/>
                  </a:cubicBezTo>
                  <a:close/>
                  <a:moveTo>
                    <a:pt x="47" y="71"/>
                  </a:moveTo>
                  <a:cubicBezTo>
                    <a:pt x="31" y="71"/>
                    <a:pt x="19" y="59"/>
                    <a:pt x="19" y="44"/>
                  </a:cubicBezTo>
                  <a:cubicBezTo>
                    <a:pt x="19" y="29"/>
                    <a:pt x="31" y="16"/>
                    <a:pt x="47" y="16"/>
                  </a:cubicBezTo>
                  <a:cubicBezTo>
                    <a:pt x="63" y="16"/>
                    <a:pt x="75" y="29"/>
                    <a:pt x="75" y="44"/>
                  </a:cubicBezTo>
                  <a:cubicBezTo>
                    <a:pt x="75" y="59"/>
                    <a:pt x="63" y="71"/>
                    <a:pt x="47" y="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1" name="Freeform 2860"/>
            <p:cNvSpPr>
              <a:spLocks noEditPoints="1"/>
            </p:cNvSpPr>
            <p:nvPr/>
          </p:nvSpPr>
          <p:spPr bwMode="auto">
            <a:xfrm>
              <a:off x="5918980" y="4274456"/>
              <a:ext cx="217260" cy="329083"/>
            </a:xfrm>
            <a:custGeom>
              <a:avLst/>
              <a:gdLst>
                <a:gd name="T0" fmla="*/ 47 w 94"/>
                <a:gd name="T1" fmla="*/ 0 h 143"/>
                <a:gd name="T2" fmla="*/ 0 w 94"/>
                <a:gd name="T3" fmla="*/ 43 h 143"/>
                <a:gd name="T4" fmla="*/ 2 w 94"/>
                <a:gd name="T5" fmla="*/ 57 h 143"/>
                <a:gd name="T6" fmla="*/ 44 w 94"/>
                <a:gd name="T7" fmla="*/ 143 h 143"/>
                <a:gd name="T8" fmla="*/ 91 w 94"/>
                <a:gd name="T9" fmla="*/ 59 h 143"/>
                <a:gd name="T10" fmla="*/ 94 w 94"/>
                <a:gd name="T11" fmla="*/ 43 h 143"/>
                <a:gd name="T12" fmla="*/ 47 w 94"/>
                <a:gd name="T13" fmla="*/ 0 h 143"/>
                <a:gd name="T14" fmla="*/ 47 w 94"/>
                <a:gd name="T15" fmla="*/ 71 h 143"/>
                <a:gd name="T16" fmla="*/ 19 w 94"/>
                <a:gd name="T17" fmla="*/ 44 h 143"/>
                <a:gd name="T18" fmla="*/ 47 w 94"/>
                <a:gd name="T19" fmla="*/ 16 h 143"/>
                <a:gd name="T20" fmla="*/ 75 w 94"/>
                <a:gd name="T21" fmla="*/ 44 h 143"/>
                <a:gd name="T22" fmla="*/ 47 w 94"/>
                <a:gd name="T23" fmla="*/ 7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" h="143">
                  <a:moveTo>
                    <a:pt x="47" y="0"/>
                  </a:moveTo>
                  <a:cubicBezTo>
                    <a:pt x="21" y="0"/>
                    <a:pt x="0" y="20"/>
                    <a:pt x="0" y="43"/>
                  </a:cubicBezTo>
                  <a:cubicBezTo>
                    <a:pt x="0" y="48"/>
                    <a:pt x="1" y="53"/>
                    <a:pt x="2" y="57"/>
                  </a:cubicBezTo>
                  <a:cubicBezTo>
                    <a:pt x="6" y="68"/>
                    <a:pt x="44" y="143"/>
                    <a:pt x="44" y="143"/>
                  </a:cubicBezTo>
                  <a:cubicBezTo>
                    <a:pt x="44" y="143"/>
                    <a:pt x="85" y="75"/>
                    <a:pt x="91" y="59"/>
                  </a:cubicBezTo>
                  <a:cubicBezTo>
                    <a:pt x="93" y="54"/>
                    <a:pt x="94" y="49"/>
                    <a:pt x="94" y="43"/>
                  </a:cubicBezTo>
                  <a:cubicBezTo>
                    <a:pt x="94" y="20"/>
                    <a:pt x="73" y="0"/>
                    <a:pt x="47" y="0"/>
                  </a:cubicBezTo>
                  <a:close/>
                  <a:moveTo>
                    <a:pt x="47" y="71"/>
                  </a:moveTo>
                  <a:cubicBezTo>
                    <a:pt x="31" y="71"/>
                    <a:pt x="19" y="59"/>
                    <a:pt x="19" y="44"/>
                  </a:cubicBezTo>
                  <a:cubicBezTo>
                    <a:pt x="19" y="29"/>
                    <a:pt x="31" y="16"/>
                    <a:pt x="47" y="16"/>
                  </a:cubicBezTo>
                  <a:cubicBezTo>
                    <a:pt x="63" y="16"/>
                    <a:pt x="75" y="29"/>
                    <a:pt x="75" y="44"/>
                  </a:cubicBezTo>
                  <a:cubicBezTo>
                    <a:pt x="75" y="59"/>
                    <a:pt x="63" y="71"/>
                    <a:pt x="47" y="7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2" name="矩形 181"/>
          <p:cNvSpPr/>
          <p:nvPr/>
        </p:nvSpPr>
        <p:spPr>
          <a:xfrm>
            <a:off x="4233937" y="5749631"/>
            <a:ext cx="66224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 fully realize the potential of a cloud-based architecture for applications and network functions, the underlying network </a:t>
            </a:r>
            <a:r>
              <a: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connectivity.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pic>
        <p:nvPicPr>
          <p:cNvPr id="183" name="图片 182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547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02343" y="3482278"/>
            <a:ext cx="5345698" cy="35637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占位符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65" r="5965"/>
          <a:stretch>
            <a:fillRect/>
          </a:stretch>
        </p:blipFill>
        <p:spPr>
          <a:xfrm>
            <a:off x="514350" y="1543050"/>
            <a:ext cx="3562350" cy="2686050"/>
          </a:xfrm>
          <a:prstGeom prst="rect">
            <a:avLst/>
          </a:prstGeom>
        </p:spPr>
      </p:pic>
      <p:pic>
        <p:nvPicPr>
          <p:cNvPr id="3" name="图片占位符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65" r="5965"/>
          <a:stretch>
            <a:fillRect/>
          </a:stretch>
        </p:blipFill>
        <p:spPr>
          <a:xfrm>
            <a:off x="4314825" y="1543050"/>
            <a:ext cx="3562350" cy="2686050"/>
          </a:xfrm>
          <a:prstGeom prst="rect">
            <a:avLst/>
          </a:prstGeom>
        </p:spPr>
      </p:pic>
      <p:pic>
        <p:nvPicPr>
          <p:cNvPr id="4" name="图片占位符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09" r="5809"/>
          <a:stretch>
            <a:fillRect/>
          </a:stretch>
        </p:blipFill>
        <p:spPr>
          <a:xfrm>
            <a:off x="8115300" y="1543050"/>
            <a:ext cx="3562350" cy="268605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438150" y="3676650"/>
            <a:ext cx="3009900" cy="381000"/>
          </a:xfrm>
          <a:prstGeom prst="rect">
            <a:avLst/>
          </a:prstGeom>
          <a:solidFill>
            <a:srgbClr val="48A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Tagline Here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4256769" y="3676650"/>
            <a:ext cx="3009900" cy="381000"/>
          </a:xfrm>
          <a:prstGeom prst="rect">
            <a:avLst/>
          </a:prstGeom>
          <a:solidFill>
            <a:srgbClr val="48A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Tagline Here</a:t>
            </a:r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8054974" y="3676650"/>
            <a:ext cx="3009900" cy="381000"/>
          </a:xfrm>
          <a:prstGeom prst="rect">
            <a:avLst/>
          </a:prstGeom>
          <a:solidFill>
            <a:srgbClr val="48A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Tagline Here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514350" y="4593074"/>
            <a:ext cx="356235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48A2A0"/>
              </a:buClr>
              <a:buFont typeface="Wingdings" pitchFamily="2" charset="2"/>
              <a:buChar char="l"/>
            </a:pPr>
            <a:r>
              <a:rPr lang="en-US" altLang="zh-CN" sz="1400" dirty="0" smtClean="0">
                <a:solidFill>
                  <a:srgbClr val="4D402B"/>
                </a:solidFill>
              </a:rPr>
              <a:t>To fully realize the potential of a cloud-based architecture </a:t>
            </a:r>
          </a:p>
          <a:p>
            <a:pPr marL="285750" indent="-285750">
              <a:buClr>
                <a:srgbClr val="48A2A0"/>
              </a:buClr>
              <a:buFont typeface="Wingdings" pitchFamily="2" charset="2"/>
              <a:buChar char="l"/>
            </a:pPr>
            <a:r>
              <a:rPr lang="en-US" altLang="zh-CN" sz="1400" dirty="0" smtClean="0">
                <a:solidFill>
                  <a:srgbClr val="4D402B"/>
                </a:solidFill>
              </a:rPr>
              <a:t>for applications and network functions</a:t>
            </a:r>
            <a:r>
              <a:rPr lang="en-US" altLang="zh-CN" sz="1400" dirty="0">
                <a:solidFill>
                  <a:srgbClr val="4D402B"/>
                </a:solidFill>
              </a:rPr>
              <a:t>. </a:t>
            </a:r>
            <a:endParaRPr lang="en-US" altLang="zh-CN" sz="1400" dirty="0" smtClean="0">
              <a:solidFill>
                <a:srgbClr val="4D402B"/>
              </a:solidFill>
            </a:endParaRPr>
          </a:p>
          <a:p>
            <a:pPr marL="285750" indent="-285750">
              <a:buClr>
                <a:srgbClr val="48A2A0"/>
              </a:buClr>
              <a:buFont typeface="Wingdings" pitchFamily="2" charset="2"/>
              <a:buChar char="l"/>
            </a:pPr>
            <a:r>
              <a:rPr lang="en-US" altLang="zh-CN" sz="1400" dirty="0" smtClean="0">
                <a:solidFill>
                  <a:srgbClr val="4D402B"/>
                </a:solidFill>
              </a:rPr>
              <a:t>A </a:t>
            </a:r>
            <a:r>
              <a:rPr lang="en-US" altLang="zh-CN" sz="1400" dirty="0">
                <a:solidFill>
                  <a:srgbClr val="4D402B"/>
                </a:solidFill>
              </a:rPr>
              <a:t>cloud-based architecture for </a:t>
            </a:r>
            <a:r>
              <a:rPr lang="en-US" altLang="zh-CN" sz="1400" dirty="0" smtClean="0">
                <a:solidFill>
                  <a:srgbClr val="4D402B"/>
                </a:solidFill>
              </a:rPr>
              <a:t>applications</a:t>
            </a:r>
          </a:p>
          <a:p>
            <a:pPr marL="285750" indent="-285750">
              <a:buClr>
                <a:srgbClr val="48A2A0"/>
              </a:buClr>
              <a:buFont typeface="Wingdings" pitchFamily="2" charset="2"/>
              <a:buChar char="l"/>
            </a:pPr>
            <a:r>
              <a:rPr lang="en-US" altLang="zh-CN" sz="1400" dirty="0" smtClean="0">
                <a:solidFill>
                  <a:srgbClr val="4D402B"/>
                </a:solidFill>
              </a:rPr>
              <a:t>network </a:t>
            </a:r>
            <a:r>
              <a:rPr lang="en-US" altLang="zh-CN" sz="1400" dirty="0">
                <a:solidFill>
                  <a:srgbClr val="4D402B"/>
                </a:solidFill>
              </a:rPr>
              <a:t>functions. </a:t>
            </a:r>
            <a:r>
              <a:rPr lang="en-US" altLang="zh-CN" sz="1400" dirty="0" smtClean="0">
                <a:solidFill>
                  <a:srgbClr val="4D402B"/>
                </a:solidFill>
              </a:rPr>
              <a:t>To fully realize the potential network.</a:t>
            </a:r>
            <a:endParaRPr lang="zh-CN" altLang="en-US" sz="1400" dirty="0"/>
          </a:p>
        </p:txBody>
      </p:sp>
      <p:sp>
        <p:nvSpPr>
          <p:cNvPr id="9" name="矩形 8"/>
          <p:cNvSpPr/>
          <p:nvPr/>
        </p:nvSpPr>
        <p:spPr>
          <a:xfrm>
            <a:off x="4314825" y="4593074"/>
            <a:ext cx="356235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48A2A0"/>
              </a:buClr>
              <a:buFont typeface="Wingdings" pitchFamily="2" charset="2"/>
              <a:buChar char="l"/>
            </a:pPr>
            <a:r>
              <a:rPr lang="en-US" altLang="zh-CN" sz="1400" dirty="0">
                <a:solidFill>
                  <a:srgbClr val="4D402B"/>
                </a:solidFill>
              </a:rPr>
              <a:t>To fully realize the potential of a cloud-based architecture </a:t>
            </a:r>
          </a:p>
          <a:p>
            <a:pPr marL="285750" indent="-285750">
              <a:buClr>
                <a:srgbClr val="48A2A0"/>
              </a:buClr>
              <a:buFont typeface="Wingdings" pitchFamily="2" charset="2"/>
              <a:buChar char="l"/>
            </a:pPr>
            <a:r>
              <a:rPr lang="en-US" altLang="zh-CN" sz="1400" dirty="0">
                <a:solidFill>
                  <a:srgbClr val="4D402B"/>
                </a:solidFill>
              </a:rPr>
              <a:t>for applications and network functions. </a:t>
            </a:r>
          </a:p>
          <a:p>
            <a:pPr marL="285750" indent="-285750">
              <a:buClr>
                <a:srgbClr val="48A2A0"/>
              </a:buClr>
              <a:buFont typeface="Wingdings" pitchFamily="2" charset="2"/>
              <a:buChar char="l"/>
            </a:pPr>
            <a:r>
              <a:rPr lang="en-US" altLang="zh-CN" sz="1400" dirty="0">
                <a:solidFill>
                  <a:srgbClr val="4D402B"/>
                </a:solidFill>
              </a:rPr>
              <a:t>A cloud-based architecture for applications</a:t>
            </a:r>
          </a:p>
          <a:p>
            <a:pPr marL="285750" indent="-285750">
              <a:buClr>
                <a:srgbClr val="48A2A0"/>
              </a:buClr>
              <a:buFont typeface="Wingdings" pitchFamily="2" charset="2"/>
              <a:buChar char="l"/>
            </a:pPr>
            <a:r>
              <a:rPr lang="en-US" altLang="zh-CN" sz="1400" dirty="0">
                <a:solidFill>
                  <a:srgbClr val="4D402B"/>
                </a:solidFill>
              </a:rPr>
              <a:t>network functions. To fully realize the potential network.</a:t>
            </a:r>
            <a:endParaRPr lang="zh-CN" altLang="en-US" sz="1400" dirty="0">
              <a:solidFill>
                <a:srgbClr val="4D402B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115300" y="4593074"/>
            <a:ext cx="356235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rgbClr val="48A2A0"/>
              </a:buClr>
              <a:buFont typeface="Wingdings" pitchFamily="2" charset="2"/>
              <a:buChar char="l"/>
            </a:pPr>
            <a:r>
              <a:rPr lang="en-US" altLang="zh-CN" sz="1400" dirty="0">
                <a:solidFill>
                  <a:srgbClr val="4D402B"/>
                </a:solidFill>
              </a:rPr>
              <a:t>To fully realize the potential of a cloud-based architecture </a:t>
            </a:r>
          </a:p>
          <a:p>
            <a:pPr marL="285750" indent="-285750">
              <a:buClr>
                <a:srgbClr val="48A2A0"/>
              </a:buClr>
              <a:buFont typeface="Wingdings" pitchFamily="2" charset="2"/>
              <a:buChar char="l"/>
            </a:pPr>
            <a:r>
              <a:rPr lang="en-US" altLang="zh-CN" sz="1400" dirty="0">
                <a:solidFill>
                  <a:srgbClr val="4D402B"/>
                </a:solidFill>
              </a:rPr>
              <a:t>for applications and network functions. </a:t>
            </a:r>
          </a:p>
          <a:p>
            <a:pPr marL="285750" indent="-285750">
              <a:buClr>
                <a:srgbClr val="48A2A0"/>
              </a:buClr>
              <a:buFont typeface="Wingdings" pitchFamily="2" charset="2"/>
              <a:buChar char="l"/>
            </a:pPr>
            <a:r>
              <a:rPr lang="en-US" altLang="zh-CN" sz="1400" dirty="0">
                <a:solidFill>
                  <a:srgbClr val="4D402B"/>
                </a:solidFill>
              </a:rPr>
              <a:t>A cloud-based architecture for applications</a:t>
            </a:r>
          </a:p>
          <a:p>
            <a:pPr marL="285750" indent="-285750">
              <a:buClr>
                <a:srgbClr val="48A2A0"/>
              </a:buClr>
              <a:buFont typeface="Wingdings" pitchFamily="2" charset="2"/>
              <a:buChar char="l"/>
            </a:pPr>
            <a:r>
              <a:rPr lang="en-US" altLang="zh-CN" sz="1400" dirty="0">
                <a:solidFill>
                  <a:srgbClr val="4D402B"/>
                </a:solidFill>
              </a:rPr>
              <a:t>network functions. To fully realize the potential network.</a:t>
            </a:r>
            <a:endParaRPr lang="zh-CN" altLang="en-US" sz="1400" dirty="0">
              <a:solidFill>
                <a:srgbClr val="4D402B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4754252" y="2504388"/>
            <a:ext cx="2683496" cy="2683496"/>
          </a:xfrm>
          <a:prstGeom prst="ellipse">
            <a:avLst/>
          </a:prstGeom>
          <a:solidFill>
            <a:srgbClr val="48A2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3524371" y="2363319"/>
            <a:ext cx="678728" cy="678728"/>
          </a:xfrm>
          <a:prstGeom prst="ellipse">
            <a:avLst/>
          </a:prstGeom>
          <a:solidFill>
            <a:srgbClr val="48A2A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5852385" y="2846021"/>
            <a:ext cx="487230" cy="487230"/>
            <a:chOff x="1649684" y="465073"/>
            <a:chExt cx="2713594" cy="2713594"/>
          </a:xfrm>
        </p:grpSpPr>
        <p:grpSp>
          <p:nvGrpSpPr>
            <p:cNvPr id="5" name="组合 4"/>
            <p:cNvGrpSpPr/>
            <p:nvPr/>
          </p:nvGrpSpPr>
          <p:grpSpPr>
            <a:xfrm>
              <a:off x="1649684" y="465073"/>
              <a:ext cx="2713594" cy="2713594"/>
              <a:chOff x="1664733" y="480122"/>
              <a:chExt cx="2683496" cy="2683496"/>
            </a:xfrm>
          </p:grpSpPr>
          <p:sp>
            <p:nvSpPr>
              <p:cNvPr id="7" name="椭圆 6"/>
              <p:cNvSpPr/>
              <p:nvPr/>
            </p:nvSpPr>
            <p:spPr>
              <a:xfrm>
                <a:off x="2475884" y="480122"/>
                <a:ext cx="1061194" cy="2683496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椭圆 7"/>
              <p:cNvSpPr/>
              <p:nvPr/>
            </p:nvSpPr>
            <p:spPr>
              <a:xfrm rot="7200000">
                <a:off x="2475884" y="480122"/>
                <a:ext cx="1061194" cy="2683496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椭圆 8"/>
              <p:cNvSpPr/>
              <p:nvPr/>
            </p:nvSpPr>
            <p:spPr>
              <a:xfrm rot="-7200000">
                <a:off x="2475884" y="480122"/>
                <a:ext cx="1061194" cy="2683496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" name="椭圆 5"/>
            <p:cNvSpPr/>
            <p:nvPr/>
          </p:nvSpPr>
          <p:spPr>
            <a:xfrm>
              <a:off x="2741438" y="1556827"/>
              <a:ext cx="530086" cy="530086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矩形 9"/>
          <p:cNvSpPr/>
          <p:nvPr/>
        </p:nvSpPr>
        <p:spPr>
          <a:xfrm>
            <a:off x="5011508" y="3645897"/>
            <a:ext cx="2168984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100" dirty="0">
                <a:solidFill>
                  <a:schemeClr val="bg1"/>
                </a:solidFill>
              </a:rPr>
              <a:t>To fully realize the potential of a cloud-based architecture for applications and network functions, the underlying network </a:t>
            </a:r>
            <a:r>
              <a:rPr lang="en-US" altLang="zh-CN" sz="1100" dirty="0" smtClean="0">
                <a:solidFill>
                  <a:schemeClr val="bg1"/>
                </a:solidFill>
              </a:rPr>
              <a:t>connectivity</a:t>
            </a:r>
            <a:endParaRPr lang="zh-CN" altLang="en-US" sz="1100" dirty="0"/>
          </a:p>
        </p:txBody>
      </p:sp>
      <p:sp>
        <p:nvSpPr>
          <p:cNvPr id="11" name="文本框 10"/>
          <p:cNvSpPr txBox="1"/>
          <p:nvPr/>
        </p:nvSpPr>
        <p:spPr>
          <a:xfrm>
            <a:off x="5623062" y="3294875"/>
            <a:ext cx="1041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Core Info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3500488" y="4540761"/>
            <a:ext cx="678728" cy="678728"/>
          </a:xfrm>
          <a:prstGeom prst="ellipse">
            <a:avLst/>
          </a:prstGeom>
          <a:solidFill>
            <a:srgbClr val="48A2A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7988901" y="2363319"/>
            <a:ext cx="678728" cy="678728"/>
          </a:xfrm>
          <a:prstGeom prst="ellipse">
            <a:avLst/>
          </a:prstGeom>
          <a:solidFill>
            <a:srgbClr val="48A2A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8012784" y="4540761"/>
            <a:ext cx="678728" cy="678728"/>
          </a:xfrm>
          <a:prstGeom prst="ellipse">
            <a:avLst/>
          </a:prstGeom>
          <a:solidFill>
            <a:srgbClr val="48A2A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2260095" y="2319722"/>
            <a:ext cx="1136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dirty="0" smtClean="0">
                <a:solidFill>
                  <a:srgbClr val="48A2A0"/>
                </a:solidFill>
                <a:latin typeface="Futura Bk BT" panose="020B0502020204020303" pitchFamily="34" charset="0"/>
              </a:rPr>
              <a:t>Core Info</a:t>
            </a:r>
            <a:endParaRPr lang="zh-CN" altLang="en-US" dirty="0">
              <a:solidFill>
                <a:srgbClr val="48A2A0"/>
              </a:solidFill>
              <a:latin typeface="Futura Bk BT" panose="020B0502020204020303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267628" y="4399950"/>
            <a:ext cx="1136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dirty="0" smtClean="0">
                <a:solidFill>
                  <a:srgbClr val="48A2A0"/>
                </a:solidFill>
                <a:latin typeface="Futura Bk BT" panose="020B0502020204020303" pitchFamily="34" charset="0"/>
              </a:rPr>
              <a:t>Core Info</a:t>
            </a:r>
            <a:endParaRPr lang="zh-CN" altLang="en-US" dirty="0">
              <a:solidFill>
                <a:srgbClr val="48A2A0"/>
              </a:solidFill>
              <a:latin typeface="Futura Bk BT" panose="020B0502020204020303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746021" y="2319722"/>
            <a:ext cx="1136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48A2A0"/>
                </a:solidFill>
                <a:latin typeface="Futura Bk BT" panose="020B0502020204020303" pitchFamily="34" charset="0"/>
              </a:rPr>
              <a:t>Core Info</a:t>
            </a:r>
            <a:endParaRPr lang="zh-CN" altLang="en-US" dirty="0">
              <a:solidFill>
                <a:srgbClr val="48A2A0"/>
              </a:solidFill>
              <a:latin typeface="Futura Bk BT" panose="020B0502020204020303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8746021" y="4399950"/>
            <a:ext cx="1136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48A2A0"/>
                </a:solidFill>
                <a:latin typeface="Futura Bk BT" panose="020B0502020204020303" pitchFamily="34" charset="0"/>
              </a:rPr>
              <a:t>Core Info</a:t>
            </a:r>
            <a:endParaRPr lang="zh-CN" altLang="en-US" dirty="0">
              <a:solidFill>
                <a:srgbClr val="48A2A0"/>
              </a:solidFill>
              <a:latin typeface="Futura Bk BT" panose="020B0502020204020303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8746021" y="2640996"/>
            <a:ext cx="2665578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itchFamily="34" charset="0"/>
                <a:ea typeface="Adobe 仿宋 Std R" panose="02020400000000000000" pitchFamily="18" charset="-122"/>
              </a:rPr>
              <a:t>To fully realize the potential of a cloud-based architecture for applications and network functions.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Calibri Light" pitchFamily="34" charset="0"/>
              <a:ea typeface="Adobe 仿宋 Std R" panose="02020400000000000000" pitchFamily="18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746021" y="4721224"/>
            <a:ext cx="2665578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itchFamily="34" charset="0"/>
                <a:ea typeface="Adobe 仿宋 Std R" panose="02020400000000000000" pitchFamily="18" charset="-122"/>
              </a:rPr>
              <a:t>To fully realize the potential of a cloud-based architecture for applications and network functions.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Calibri Light" pitchFamily="34" charset="0"/>
              <a:ea typeface="Adobe 仿宋 Std R" panose="02020400000000000000" pitchFamily="18" charset="-122"/>
            </a:endParaRPr>
          </a:p>
        </p:txBody>
      </p:sp>
      <p:sp>
        <p:nvSpPr>
          <p:cNvPr id="21" name="Freeform 34"/>
          <p:cNvSpPr/>
          <p:nvPr/>
        </p:nvSpPr>
        <p:spPr bwMode="auto">
          <a:xfrm>
            <a:off x="8145348" y="2547985"/>
            <a:ext cx="365833" cy="339099"/>
          </a:xfrm>
          <a:custGeom>
            <a:avLst/>
            <a:gdLst>
              <a:gd name="T0" fmla="*/ 258 w 298"/>
              <a:gd name="T1" fmla="*/ 0 h 276"/>
              <a:gd name="T2" fmla="*/ 41 w 298"/>
              <a:gd name="T3" fmla="*/ 0 h 276"/>
              <a:gd name="T4" fmla="*/ 0 w 298"/>
              <a:gd name="T5" fmla="*/ 40 h 276"/>
              <a:gd name="T6" fmla="*/ 0 w 298"/>
              <a:gd name="T7" fmla="*/ 180 h 276"/>
              <a:gd name="T8" fmla="*/ 41 w 298"/>
              <a:gd name="T9" fmla="*/ 220 h 276"/>
              <a:gd name="T10" fmla="*/ 128 w 298"/>
              <a:gd name="T11" fmla="*/ 220 h 276"/>
              <a:gd name="T12" fmla="*/ 128 w 298"/>
              <a:gd name="T13" fmla="*/ 276 h 276"/>
              <a:gd name="T14" fmla="*/ 220 w 298"/>
              <a:gd name="T15" fmla="*/ 220 h 276"/>
              <a:gd name="T16" fmla="*/ 258 w 298"/>
              <a:gd name="T17" fmla="*/ 220 h 276"/>
              <a:gd name="T18" fmla="*/ 298 w 298"/>
              <a:gd name="T19" fmla="*/ 180 h 276"/>
              <a:gd name="T20" fmla="*/ 298 w 298"/>
              <a:gd name="T21" fmla="*/ 40 h 276"/>
              <a:gd name="T22" fmla="*/ 258 w 298"/>
              <a:gd name="T23" fmla="*/ 0 h 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98" h="276">
                <a:moveTo>
                  <a:pt x="258" y="0"/>
                </a:moveTo>
                <a:cubicBezTo>
                  <a:pt x="41" y="0"/>
                  <a:pt x="41" y="0"/>
                  <a:pt x="41" y="0"/>
                </a:cubicBezTo>
                <a:cubicBezTo>
                  <a:pt x="19" y="0"/>
                  <a:pt x="0" y="18"/>
                  <a:pt x="0" y="40"/>
                </a:cubicBezTo>
                <a:cubicBezTo>
                  <a:pt x="0" y="180"/>
                  <a:pt x="0" y="180"/>
                  <a:pt x="0" y="180"/>
                </a:cubicBezTo>
                <a:cubicBezTo>
                  <a:pt x="0" y="202"/>
                  <a:pt x="19" y="220"/>
                  <a:pt x="41" y="220"/>
                </a:cubicBezTo>
                <a:cubicBezTo>
                  <a:pt x="128" y="220"/>
                  <a:pt x="128" y="220"/>
                  <a:pt x="128" y="220"/>
                </a:cubicBezTo>
                <a:cubicBezTo>
                  <a:pt x="128" y="276"/>
                  <a:pt x="128" y="276"/>
                  <a:pt x="128" y="276"/>
                </a:cubicBezTo>
                <a:cubicBezTo>
                  <a:pt x="220" y="220"/>
                  <a:pt x="220" y="220"/>
                  <a:pt x="220" y="220"/>
                </a:cubicBezTo>
                <a:cubicBezTo>
                  <a:pt x="258" y="220"/>
                  <a:pt x="258" y="220"/>
                  <a:pt x="258" y="220"/>
                </a:cubicBezTo>
                <a:cubicBezTo>
                  <a:pt x="280" y="220"/>
                  <a:pt x="298" y="202"/>
                  <a:pt x="298" y="180"/>
                </a:cubicBezTo>
                <a:cubicBezTo>
                  <a:pt x="298" y="40"/>
                  <a:pt x="298" y="40"/>
                  <a:pt x="298" y="40"/>
                </a:cubicBezTo>
                <a:cubicBezTo>
                  <a:pt x="298" y="18"/>
                  <a:pt x="280" y="0"/>
                  <a:pt x="258" y="0"/>
                </a:cubicBezTo>
                <a:close/>
              </a:path>
            </a:pathLst>
          </a:cu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2" name="Freeform 37"/>
          <p:cNvSpPr>
            <a:spLocks noEditPoints="1"/>
          </p:cNvSpPr>
          <p:nvPr/>
        </p:nvSpPr>
        <p:spPr bwMode="auto">
          <a:xfrm>
            <a:off x="3691371" y="2564792"/>
            <a:ext cx="344727" cy="275782"/>
          </a:xfrm>
          <a:custGeom>
            <a:avLst/>
            <a:gdLst>
              <a:gd name="T0" fmla="*/ 253 w 281"/>
              <a:gd name="T1" fmla="*/ 0 h 225"/>
              <a:gd name="T2" fmla="*/ 157 w 281"/>
              <a:gd name="T3" fmla="*/ 0 h 225"/>
              <a:gd name="T4" fmla="*/ 156 w 281"/>
              <a:gd name="T5" fmla="*/ 0 h 225"/>
              <a:gd name="T6" fmla="*/ 117 w 281"/>
              <a:gd name="T7" fmla="*/ 0 h 225"/>
              <a:gd name="T8" fmla="*/ 117 w 281"/>
              <a:gd name="T9" fmla="*/ 0 h 225"/>
              <a:gd name="T10" fmla="*/ 28 w 281"/>
              <a:gd name="T11" fmla="*/ 0 h 225"/>
              <a:gd name="T12" fmla="*/ 0 w 281"/>
              <a:gd name="T13" fmla="*/ 28 h 225"/>
              <a:gd name="T14" fmla="*/ 0 w 281"/>
              <a:gd name="T15" fmla="*/ 162 h 225"/>
              <a:gd name="T16" fmla="*/ 28 w 281"/>
              <a:gd name="T17" fmla="*/ 190 h 225"/>
              <a:gd name="T18" fmla="*/ 119 w 281"/>
              <a:gd name="T19" fmla="*/ 190 h 225"/>
              <a:gd name="T20" fmla="*/ 126 w 281"/>
              <a:gd name="T21" fmla="*/ 199 h 225"/>
              <a:gd name="T22" fmla="*/ 119 w 281"/>
              <a:gd name="T23" fmla="*/ 207 h 225"/>
              <a:gd name="T24" fmla="*/ 73 w 281"/>
              <a:gd name="T25" fmla="*/ 216 h 225"/>
              <a:gd name="T26" fmla="*/ 141 w 281"/>
              <a:gd name="T27" fmla="*/ 225 h 225"/>
              <a:gd name="T28" fmla="*/ 210 w 281"/>
              <a:gd name="T29" fmla="*/ 216 h 225"/>
              <a:gd name="T30" fmla="*/ 165 w 281"/>
              <a:gd name="T31" fmla="*/ 208 h 225"/>
              <a:gd name="T32" fmla="*/ 158 w 281"/>
              <a:gd name="T33" fmla="*/ 198 h 225"/>
              <a:gd name="T34" fmla="*/ 164 w 281"/>
              <a:gd name="T35" fmla="*/ 190 h 225"/>
              <a:gd name="T36" fmla="*/ 253 w 281"/>
              <a:gd name="T37" fmla="*/ 190 h 225"/>
              <a:gd name="T38" fmla="*/ 281 w 281"/>
              <a:gd name="T39" fmla="*/ 162 h 225"/>
              <a:gd name="T40" fmla="*/ 281 w 281"/>
              <a:gd name="T41" fmla="*/ 28 h 225"/>
              <a:gd name="T42" fmla="*/ 253 w 281"/>
              <a:gd name="T43" fmla="*/ 0 h 225"/>
              <a:gd name="T44" fmla="*/ 247 w 281"/>
              <a:gd name="T45" fmla="*/ 182 h 225"/>
              <a:gd name="T46" fmla="*/ 241 w 281"/>
              <a:gd name="T47" fmla="*/ 177 h 225"/>
              <a:gd name="T48" fmla="*/ 247 w 281"/>
              <a:gd name="T49" fmla="*/ 171 h 225"/>
              <a:gd name="T50" fmla="*/ 252 w 281"/>
              <a:gd name="T51" fmla="*/ 177 h 225"/>
              <a:gd name="T52" fmla="*/ 247 w 281"/>
              <a:gd name="T53" fmla="*/ 182 h 225"/>
              <a:gd name="T54" fmla="*/ 265 w 281"/>
              <a:gd name="T55" fmla="*/ 164 h 225"/>
              <a:gd name="T56" fmla="*/ 17 w 281"/>
              <a:gd name="T57" fmla="*/ 164 h 225"/>
              <a:gd name="T58" fmla="*/ 17 w 281"/>
              <a:gd name="T59" fmla="*/ 17 h 225"/>
              <a:gd name="T60" fmla="*/ 265 w 281"/>
              <a:gd name="T61" fmla="*/ 17 h 225"/>
              <a:gd name="T62" fmla="*/ 265 w 281"/>
              <a:gd name="T63" fmla="*/ 164 h 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81" h="225">
                <a:moveTo>
                  <a:pt x="253" y="0"/>
                </a:moveTo>
                <a:cubicBezTo>
                  <a:pt x="157" y="0"/>
                  <a:pt x="157" y="0"/>
                  <a:pt x="157" y="0"/>
                </a:cubicBezTo>
                <a:cubicBezTo>
                  <a:pt x="157" y="0"/>
                  <a:pt x="157" y="0"/>
                  <a:pt x="156" y="0"/>
                </a:cubicBezTo>
                <a:cubicBezTo>
                  <a:pt x="117" y="0"/>
                  <a:pt x="117" y="0"/>
                  <a:pt x="117" y="0"/>
                </a:cubicBezTo>
                <a:cubicBezTo>
                  <a:pt x="117" y="0"/>
                  <a:pt x="117" y="0"/>
                  <a:pt x="117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13" y="0"/>
                  <a:pt x="0" y="13"/>
                  <a:pt x="0" y="28"/>
                </a:cubicBezTo>
                <a:cubicBezTo>
                  <a:pt x="0" y="162"/>
                  <a:pt x="0" y="162"/>
                  <a:pt x="0" y="162"/>
                </a:cubicBezTo>
                <a:cubicBezTo>
                  <a:pt x="0" y="177"/>
                  <a:pt x="13" y="190"/>
                  <a:pt x="28" y="190"/>
                </a:cubicBezTo>
                <a:cubicBezTo>
                  <a:pt x="119" y="190"/>
                  <a:pt x="119" y="190"/>
                  <a:pt x="119" y="190"/>
                </a:cubicBezTo>
                <a:cubicBezTo>
                  <a:pt x="123" y="192"/>
                  <a:pt x="126" y="195"/>
                  <a:pt x="126" y="199"/>
                </a:cubicBezTo>
                <a:cubicBezTo>
                  <a:pt x="126" y="202"/>
                  <a:pt x="123" y="205"/>
                  <a:pt x="119" y="207"/>
                </a:cubicBezTo>
                <a:cubicBezTo>
                  <a:pt x="92" y="209"/>
                  <a:pt x="73" y="212"/>
                  <a:pt x="73" y="216"/>
                </a:cubicBezTo>
                <a:cubicBezTo>
                  <a:pt x="73" y="221"/>
                  <a:pt x="103" y="225"/>
                  <a:pt x="141" y="225"/>
                </a:cubicBezTo>
                <a:cubicBezTo>
                  <a:pt x="179" y="225"/>
                  <a:pt x="210" y="221"/>
                  <a:pt x="210" y="216"/>
                </a:cubicBezTo>
                <a:cubicBezTo>
                  <a:pt x="210" y="212"/>
                  <a:pt x="191" y="209"/>
                  <a:pt x="165" y="208"/>
                </a:cubicBezTo>
                <a:cubicBezTo>
                  <a:pt x="161" y="205"/>
                  <a:pt x="158" y="202"/>
                  <a:pt x="158" y="198"/>
                </a:cubicBezTo>
                <a:cubicBezTo>
                  <a:pt x="158" y="195"/>
                  <a:pt x="160" y="192"/>
                  <a:pt x="164" y="190"/>
                </a:cubicBezTo>
                <a:cubicBezTo>
                  <a:pt x="253" y="190"/>
                  <a:pt x="253" y="190"/>
                  <a:pt x="253" y="190"/>
                </a:cubicBezTo>
                <a:cubicBezTo>
                  <a:pt x="269" y="190"/>
                  <a:pt x="281" y="177"/>
                  <a:pt x="281" y="162"/>
                </a:cubicBezTo>
                <a:cubicBezTo>
                  <a:pt x="281" y="28"/>
                  <a:pt x="281" y="28"/>
                  <a:pt x="281" y="28"/>
                </a:cubicBezTo>
                <a:cubicBezTo>
                  <a:pt x="281" y="13"/>
                  <a:pt x="269" y="0"/>
                  <a:pt x="253" y="0"/>
                </a:cubicBezTo>
                <a:close/>
                <a:moveTo>
                  <a:pt x="247" y="182"/>
                </a:moveTo>
                <a:cubicBezTo>
                  <a:pt x="244" y="182"/>
                  <a:pt x="241" y="180"/>
                  <a:pt x="241" y="177"/>
                </a:cubicBezTo>
                <a:cubicBezTo>
                  <a:pt x="241" y="174"/>
                  <a:pt x="244" y="171"/>
                  <a:pt x="247" y="171"/>
                </a:cubicBezTo>
                <a:cubicBezTo>
                  <a:pt x="250" y="171"/>
                  <a:pt x="252" y="174"/>
                  <a:pt x="252" y="177"/>
                </a:cubicBezTo>
                <a:cubicBezTo>
                  <a:pt x="252" y="180"/>
                  <a:pt x="250" y="182"/>
                  <a:pt x="247" y="182"/>
                </a:cubicBezTo>
                <a:close/>
                <a:moveTo>
                  <a:pt x="265" y="164"/>
                </a:moveTo>
                <a:cubicBezTo>
                  <a:pt x="17" y="164"/>
                  <a:pt x="17" y="164"/>
                  <a:pt x="17" y="164"/>
                </a:cubicBezTo>
                <a:cubicBezTo>
                  <a:pt x="17" y="17"/>
                  <a:pt x="17" y="17"/>
                  <a:pt x="17" y="17"/>
                </a:cubicBezTo>
                <a:cubicBezTo>
                  <a:pt x="265" y="17"/>
                  <a:pt x="265" y="17"/>
                  <a:pt x="265" y="17"/>
                </a:cubicBezTo>
                <a:lnTo>
                  <a:pt x="265" y="164"/>
                </a:lnTo>
                <a:close/>
              </a:path>
            </a:pathLst>
          </a:custGeom>
          <a:solidFill>
            <a:schemeClr val="bg1"/>
          </a:solidFill>
          <a:ln w="12700"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23" name="组合 22"/>
          <p:cNvGrpSpPr/>
          <p:nvPr/>
        </p:nvGrpSpPr>
        <p:grpSpPr>
          <a:xfrm>
            <a:off x="3725759" y="4714222"/>
            <a:ext cx="240606" cy="389753"/>
            <a:chOff x="4017838" y="1656867"/>
            <a:chExt cx="799474" cy="1295054"/>
          </a:xfrm>
          <a:noFill/>
        </p:grpSpPr>
        <p:sp>
          <p:nvSpPr>
            <p:cNvPr id="24" name="Freeform 40"/>
            <p:cNvSpPr/>
            <p:nvPr/>
          </p:nvSpPr>
          <p:spPr bwMode="auto">
            <a:xfrm>
              <a:off x="4167447" y="1656867"/>
              <a:ext cx="500256" cy="846227"/>
            </a:xfrm>
            <a:custGeom>
              <a:avLst/>
              <a:gdLst>
                <a:gd name="T0" fmla="*/ 62 w 123"/>
                <a:gd name="T1" fmla="*/ 207 h 207"/>
                <a:gd name="T2" fmla="*/ 123 w 123"/>
                <a:gd name="T3" fmla="*/ 146 h 207"/>
                <a:gd name="T4" fmla="*/ 123 w 123"/>
                <a:gd name="T5" fmla="*/ 61 h 207"/>
                <a:gd name="T6" fmla="*/ 62 w 123"/>
                <a:gd name="T7" fmla="*/ 0 h 207"/>
                <a:gd name="T8" fmla="*/ 0 w 123"/>
                <a:gd name="T9" fmla="*/ 61 h 207"/>
                <a:gd name="T10" fmla="*/ 0 w 123"/>
                <a:gd name="T11" fmla="*/ 146 h 207"/>
                <a:gd name="T12" fmla="*/ 62 w 123"/>
                <a:gd name="T13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207">
                  <a:moveTo>
                    <a:pt x="62" y="207"/>
                  </a:moveTo>
                  <a:cubicBezTo>
                    <a:pt x="95" y="207"/>
                    <a:pt x="123" y="180"/>
                    <a:pt x="123" y="146"/>
                  </a:cubicBezTo>
                  <a:cubicBezTo>
                    <a:pt x="123" y="61"/>
                    <a:pt x="123" y="61"/>
                    <a:pt x="123" y="61"/>
                  </a:cubicBezTo>
                  <a:cubicBezTo>
                    <a:pt x="123" y="27"/>
                    <a:pt x="95" y="0"/>
                    <a:pt x="62" y="0"/>
                  </a:cubicBezTo>
                  <a:cubicBezTo>
                    <a:pt x="28" y="0"/>
                    <a:pt x="0" y="27"/>
                    <a:pt x="0" y="61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180"/>
                    <a:pt x="28" y="207"/>
                    <a:pt x="62" y="207"/>
                  </a:cubicBezTo>
                  <a:close/>
                </a:path>
              </a:pathLst>
            </a:custGeom>
            <a:grp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5" name="Freeform 41"/>
            <p:cNvSpPr/>
            <p:nvPr/>
          </p:nvSpPr>
          <p:spPr bwMode="auto">
            <a:xfrm>
              <a:off x="4017838" y="2152447"/>
              <a:ext cx="799474" cy="799474"/>
            </a:xfrm>
            <a:custGeom>
              <a:avLst/>
              <a:gdLst>
                <a:gd name="T0" fmla="*/ 184 w 196"/>
                <a:gd name="T1" fmla="*/ 0 h 196"/>
                <a:gd name="T2" fmla="*/ 171 w 196"/>
                <a:gd name="T3" fmla="*/ 12 h 196"/>
                <a:gd name="T4" fmla="*/ 171 w 196"/>
                <a:gd name="T5" fmla="*/ 29 h 196"/>
                <a:gd name="T6" fmla="*/ 98 w 196"/>
                <a:gd name="T7" fmla="*/ 100 h 196"/>
                <a:gd name="T8" fmla="*/ 25 w 196"/>
                <a:gd name="T9" fmla="*/ 29 h 196"/>
                <a:gd name="T10" fmla="*/ 25 w 196"/>
                <a:gd name="T11" fmla="*/ 12 h 196"/>
                <a:gd name="T12" fmla="*/ 12 w 196"/>
                <a:gd name="T13" fmla="*/ 0 h 196"/>
                <a:gd name="T14" fmla="*/ 0 w 196"/>
                <a:gd name="T15" fmla="*/ 12 h 196"/>
                <a:gd name="T16" fmla="*/ 0 w 196"/>
                <a:gd name="T17" fmla="*/ 29 h 196"/>
                <a:gd name="T18" fmla="*/ 87 w 196"/>
                <a:gd name="T19" fmla="*/ 124 h 196"/>
                <a:gd name="T20" fmla="*/ 87 w 196"/>
                <a:gd name="T21" fmla="*/ 171 h 196"/>
                <a:gd name="T22" fmla="*/ 66 w 196"/>
                <a:gd name="T23" fmla="*/ 171 h 196"/>
                <a:gd name="T24" fmla="*/ 53 w 196"/>
                <a:gd name="T25" fmla="*/ 183 h 196"/>
                <a:gd name="T26" fmla="*/ 66 w 196"/>
                <a:gd name="T27" fmla="*/ 196 h 196"/>
                <a:gd name="T28" fmla="*/ 134 w 196"/>
                <a:gd name="T29" fmla="*/ 196 h 196"/>
                <a:gd name="T30" fmla="*/ 146 w 196"/>
                <a:gd name="T31" fmla="*/ 183 h 196"/>
                <a:gd name="T32" fmla="*/ 134 w 196"/>
                <a:gd name="T33" fmla="*/ 171 h 196"/>
                <a:gd name="T34" fmla="*/ 112 w 196"/>
                <a:gd name="T35" fmla="*/ 171 h 196"/>
                <a:gd name="T36" fmla="*/ 112 w 196"/>
                <a:gd name="T37" fmla="*/ 123 h 196"/>
                <a:gd name="T38" fmla="*/ 196 w 196"/>
                <a:gd name="T39" fmla="*/ 29 h 196"/>
                <a:gd name="T40" fmla="*/ 196 w 196"/>
                <a:gd name="T41" fmla="*/ 12 h 196"/>
                <a:gd name="T42" fmla="*/ 184 w 196"/>
                <a:gd name="T43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96" h="196">
                  <a:moveTo>
                    <a:pt x="184" y="0"/>
                  </a:moveTo>
                  <a:cubicBezTo>
                    <a:pt x="177" y="0"/>
                    <a:pt x="171" y="5"/>
                    <a:pt x="171" y="12"/>
                  </a:cubicBezTo>
                  <a:cubicBezTo>
                    <a:pt x="171" y="29"/>
                    <a:pt x="171" y="29"/>
                    <a:pt x="171" y="29"/>
                  </a:cubicBezTo>
                  <a:cubicBezTo>
                    <a:pt x="171" y="68"/>
                    <a:pt x="139" y="100"/>
                    <a:pt x="98" y="100"/>
                  </a:cubicBezTo>
                  <a:cubicBezTo>
                    <a:pt x="58" y="100"/>
                    <a:pt x="25" y="68"/>
                    <a:pt x="25" y="29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5"/>
                    <a:pt x="19" y="0"/>
                    <a:pt x="12" y="0"/>
                  </a:cubicBezTo>
                  <a:cubicBezTo>
                    <a:pt x="6" y="0"/>
                    <a:pt x="0" y="5"/>
                    <a:pt x="0" y="12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78"/>
                    <a:pt x="38" y="118"/>
                    <a:pt x="87" y="124"/>
                  </a:cubicBezTo>
                  <a:cubicBezTo>
                    <a:pt x="87" y="171"/>
                    <a:pt x="87" y="171"/>
                    <a:pt x="87" y="171"/>
                  </a:cubicBezTo>
                  <a:cubicBezTo>
                    <a:pt x="66" y="171"/>
                    <a:pt x="66" y="171"/>
                    <a:pt x="66" y="171"/>
                  </a:cubicBezTo>
                  <a:cubicBezTo>
                    <a:pt x="59" y="171"/>
                    <a:pt x="53" y="176"/>
                    <a:pt x="53" y="183"/>
                  </a:cubicBezTo>
                  <a:cubicBezTo>
                    <a:pt x="53" y="190"/>
                    <a:pt x="59" y="196"/>
                    <a:pt x="66" y="196"/>
                  </a:cubicBezTo>
                  <a:cubicBezTo>
                    <a:pt x="134" y="196"/>
                    <a:pt x="134" y="196"/>
                    <a:pt x="134" y="196"/>
                  </a:cubicBezTo>
                  <a:cubicBezTo>
                    <a:pt x="141" y="196"/>
                    <a:pt x="146" y="190"/>
                    <a:pt x="146" y="183"/>
                  </a:cubicBezTo>
                  <a:cubicBezTo>
                    <a:pt x="146" y="176"/>
                    <a:pt x="141" y="171"/>
                    <a:pt x="134" y="171"/>
                  </a:cubicBezTo>
                  <a:cubicBezTo>
                    <a:pt x="112" y="171"/>
                    <a:pt x="112" y="171"/>
                    <a:pt x="112" y="171"/>
                  </a:cubicBezTo>
                  <a:cubicBezTo>
                    <a:pt x="112" y="123"/>
                    <a:pt x="112" y="123"/>
                    <a:pt x="112" y="123"/>
                  </a:cubicBezTo>
                  <a:cubicBezTo>
                    <a:pt x="160" y="116"/>
                    <a:pt x="196" y="77"/>
                    <a:pt x="196" y="29"/>
                  </a:cubicBezTo>
                  <a:cubicBezTo>
                    <a:pt x="196" y="12"/>
                    <a:pt x="196" y="12"/>
                    <a:pt x="196" y="12"/>
                  </a:cubicBezTo>
                  <a:cubicBezTo>
                    <a:pt x="196" y="5"/>
                    <a:pt x="191" y="0"/>
                    <a:pt x="184" y="0"/>
                  </a:cubicBezTo>
                  <a:close/>
                </a:path>
              </a:pathLst>
            </a:custGeom>
            <a:grp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26" name="Freeform 92"/>
          <p:cNvSpPr>
            <a:spLocks noEditPoints="1"/>
          </p:cNvSpPr>
          <p:nvPr/>
        </p:nvSpPr>
        <p:spPr bwMode="auto">
          <a:xfrm>
            <a:off x="8183502" y="4707058"/>
            <a:ext cx="346134" cy="346134"/>
          </a:xfrm>
          <a:custGeom>
            <a:avLst/>
            <a:gdLst>
              <a:gd name="T0" fmla="*/ 281 w 282"/>
              <a:gd name="T1" fmla="*/ 129 h 282"/>
              <a:gd name="T2" fmla="*/ 242 w 282"/>
              <a:gd name="T3" fmla="*/ 102 h 282"/>
              <a:gd name="T4" fmla="*/ 252 w 282"/>
              <a:gd name="T5" fmla="*/ 54 h 282"/>
              <a:gd name="T6" fmla="*/ 230 w 282"/>
              <a:gd name="T7" fmla="*/ 32 h 282"/>
              <a:gd name="T8" fmla="*/ 185 w 282"/>
              <a:gd name="T9" fmla="*/ 39 h 282"/>
              <a:gd name="T10" fmla="*/ 159 w 282"/>
              <a:gd name="T11" fmla="*/ 1 h 282"/>
              <a:gd name="T12" fmla="*/ 121 w 282"/>
              <a:gd name="T13" fmla="*/ 2 h 282"/>
              <a:gd name="T14" fmla="*/ 94 w 282"/>
              <a:gd name="T15" fmla="*/ 36 h 282"/>
              <a:gd name="T16" fmla="*/ 53 w 282"/>
              <a:gd name="T17" fmla="*/ 31 h 282"/>
              <a:gd name="T18" fmla="*/ 32 w 282"/>
              <a:gd name="T19" fmla="*/ 52 h 282"/>
              <a:gd name="T20" fmla="*/ 38 w 282"/>
              <a:gd name="T21" fmla="*/ 97 h 282"/>
              <a:gd name="T22" fmla="*/ 2 w 282"/>
              <a:gd name="T23" fmla="*/ 123 h 282"/>
              <a:gd name="T24" fmla="*/ 1 w 282"/>
              <a:gd name="T25" fmla="*/ 157 h 282"/>
              <a:gd name="T26" fmla="*/ 35 w 282"/>
              <a:gd name="T27" fmla="*/ 184 h 282"/>
              <a:gd name="T28" fmla="*/ 29 w 282"/>
              <a:gd name="T29" fmla="*/ 226 h 282"/>
              <a:gd name="T30" fmla="*/ 53 w 282"/>
              <a:gd name="T31" fmla="*/ 251 h 282"/>
              <a:gd name="T32" fmla="*/ 96 w 282"/>
              <a:gd name="T33" fmla="*/ 246 h 282"/>
              <a:gd name="T34" fmla="*/ 122 w 282"/>
              <a:gd name="T35" fmla="*/ 280 h 282"/>
              <a:gd name="T36" fmla="*/ 161 w 282"/>
              <a:gd name="T37" fmla="*/ 280 h 282"/>
              <a:gd name="T38" fmla="*/ 187 w 282"/>
              <a:gd name="T39" fmla="*/ 251 h 282"/>
              <a:gd name="T40" fmla="*/ 225 w 282"/>
              <a:gd name="T41" fmla="*/ 254 h 282"/>
              <a:gd name="T42" fmla="*/ 251 w 282"/>
              <a:gd name="T43" fmla="*/ 229 h 282"/>
              <a:gd name="T44" fmla="*/ 245 w 282"/>
              <a:gd name="T45" fmla="*/ 186 h 282"/>
              <a:gd name="T46" fmla="*/ 281 w 282"/>
              <a:gd name="T47" fmla="*/ 160 h 282"/>
              <a:gd name="T48" fmla="*/ 281 w 282"/>
              <a:gd name="T49" fmla="*/ 129 h 282"/>
              <a:gd name="T50" fmla="*/ 192 w 282"/>
              <a:gd name="T51" fmla="*/ 163 h 282"/>
              <a:gd name="T52" fmla="*/ 119 w 282"/>
              <a:gd name="T53" fmla="*/ 192 h 282"/>
              <a:gd name="T54" fmla="*/ 90 w 282"/>
              <a:gd name="T55" fmla="*/ 119 h 282"/>
              <a:gd name="T56" fmla="*/ 163 w 282"/>
              <a:gd name="T57" fmla="*/ 90 h 282"/>
              <a:gd name="T58" fmla="*/ 192 w 282"/>
              <a:gd name="T59" fmla="*/ 163 h 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82" h="282">
                <a:moveTo>
                  <a:pt x="281" y="129"/>
                </a:moveTo>
                <a:cubicBezTo>
                  <a:pt x="264" y="129"/>
                  <a:pt x="248" y="118"/>
                  <a:pt x="242" y="102"/>
                </a:cubicBezTo>
                <a:cubicBezTo>
                  <a:pt x="235" y="85"/>
                  <a:pt x="240" y="66"/>
                  <a:pt x="252" y="54"/>
                </a:cubicBezTo>
                <a:cubicBezTo>
                  <a:pt x="246" y="46"/>
                  <a:pt x="238" y="39"/>
                  <a:pt x="230" y="32"/>
                </a:cubicBezTo>
                <a:cubicBezTo>
                  <a:pt x="218" y="42"/>
                  <a:pt x="201" y="46"/>
                  <a:pt x="185" y="39"/>
                </a:cubicBezTo>
                <a:cubicBezTo>
                  <a:pt x="169" y="32"/>
                  <a:pt x="160" y="17"/>
                  <a:pt x="159" y="1"/>
                </a:cubicBezTo>
                <a:cubicBezTo>
                  <a:pt x="146" y="0"/>
                  <a:pt x="133" y="0"/>
                  <a:pt x="121" y="2"/>
                </a:cubicBezTo>
                <a:cubicBezTo>
                  <a:pt x="118" y="17"/>
                  <a:pt x="109" y="30"/>
                  <a:pt x="94" y="36"/>
                </a:cubicBezTo>
                <a:cubicBezTo>
                  <a:pt x="80" y="42"/>
                  <a:pt x="64" y="39"/>
                  <a:pt x="53" y="31"/>
                </a:cubicBezTo>
                <a:cubicBezTo>
                  <a:pt x="45" y="38"/>
                  <a:pt x="38" y="45"/>
                  <a:pt x="32" y="52"/>
                </a:cubicBezTo>
                <a:cubicBezTo>
                  <a:pt x="41" y="65"/>
                  <a:pt x="44" y="81"/>
                  <a:pt x="38" y="97"/>
                </a:cubicBezTo>
                <a:cubicBezTo>
                  <a:pt x="31" y="112"/>
                  <a:pt x="17" y="121"/>
                  <a:pt x="2" y="123"/>
                </a:cubicBezTo>
                <a:cubicBezTo>
                  <a:pt x="0" y="134"/>
                  <a:pt x="0" y="146"/>
                  <a:pt x="1" y="157"/>
                </a:cubicBezTo>
                <a:cubicBezTo>
                  <a:pt x="16" y="159"/>
                  <a:pt x="29" y="169"/>
                  <a:pt x="35" y="184"/>
                </a:cubicBezTo>
                <a:cubicBezTo>
                  <a:pt x="41" y="198"/>
                  <a:pt x="38" y="214"/>
                  <a:pt x="29" y="226"/>
                </a:cubicBezTo>
                <a:cubicBezTo>
                  <a:pt x="36" y="235"/>
                  <a:pt x="44" y="244"/>
                  <a:pt x="53" y="251"/>
                </a:cubicBezTo>
                <a:cubicBezTo>
                  <a:pt x="65" y="242"/>
                  <a:pt x="81" y="240"/>
                  <a:pt x="96" y="246"/>
                </a:cubicBezTo>
                <a:cubicBezTo>
                  <a:pt x="111" y="252"/>
                  <a:pt x="120" y="266"/>
                  <a:pt x="122" y="280"/>
                </a:cubicBezTo>
                <a:cubicBezTo>
                  <a:pt x="135" y="282"/>
                  <a:pt x="148" y="282"/>
                  <a:pt x="161" y="280"/>
                </a:cubicBezTo>
                <a:cubicBezTo>
                  <a:pt x="164" y="268"/>
                  <a:pt x="173" y="257"/>
                  <a:pt x="187" y="251"/>
                </a:cubicBezTo>
                <a:cubicBezTo>
                  <a:pt x="200" y="246"/>
                  <a:pt x="213" y="248"/>
                  <a:pt x="225" y="254"/>
                </a:cubicBezTo>
                <a:cubicBezTo>
                  <a:pt x="234" y="247"/>
                  <a:pt x="243" y="239"/>
                  <a:pt x="251" y="229"/>
                </a:cubicBezTo>
                <a:cubicBezTo>
                  <a:pt x="242" y="217"/>
                  <a:pt x="239" y="201"/>
                  <a:pt x="245" y="186"/>
                </a:cubicBezTo>
                <a:cubicBezTo>
                  <a:pt x="252" y="171"/>
                  <a:pt x="266" y="161"/>
                  <a:pt x="281" y="160"/>
                </a:cubicBezTo>
                <a:cubicBezTo>
                  <a:pt x="282" y="149"/>
                  <a:pt x="282" y="139"/>
                  <a:pt x="281" y="129"/>
                </a:cubicBezTo>
                <a:close/>
                <a:moveTo>
                  <a:pt x="192" y="163"/>
                </a:moveTo>
                <a:cubicBezTo>
                  <a:pt x="180" y="191"/>
                  <a:pt x="147" y="204"/>
                  <a:pt x="119" y="192"/>
                </a:cubicBezTo>
                <a:cubicBezTo>
                  <a:pt x="91" y="180"/>
                  <a:pt x="78" y="147"/>
                  <a:pt x="90" y="119"/>
                </a:cubicBezTo>
                <a:cubicBezTo>
                  <a:pt x="102" y="91"/>
                  <a:pt x="135" y="78"/>
                  <a:pt x="163" y="90"/>
                </a:cubicBezTo>
                <a:cubicBezTo>
                  <a:pt x="191" y="102"/>
                  <a:pt x="204" y="135"/>
                  <a:pt x="192" y="163"/>
                </a:cubicBezTo>
                <a:close/>
              </a:path>
            </a:pathLst>
          </a:cu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728631" y="2640996"/>
            <a:ext cx="2665578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itchFamily="34" charset="0"/>
                <a:ea typeface="Adobe 仿宋 Std R" panose="02020400000000000000" pitchFamily="18" charset="-122"/>
              </a:rPr>
              <a:t>To fully realize the potential of a cloud-based architecture for applications and network functions.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Calibri Light" pitchFamily="34" charset="0"/>
              <a:ea typeface="Adobe 仿宋 Std R" panose="02020400000000000000" pitchFamily="18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728631" y="4721224"/>
            <a:ext cx="2665578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itchFamily="34" charset="0"/>
                <a:ea typeface="Adobe 仿宋 Std R" panose="02020400000000000000" pitchFamily="18" charset="-122"/>
              </a:rPr>
              <a:t>To fully realize the potential of a cloud-based architecture for applications and network functions.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Calibri Light" pitchFamily="34" charset="0"/>
              <a:ea typeface="Adobe 仿宋 Std R" panose="02020400000000000000" pitchFamily="18" charset="-122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4014401" y="2848864"/>
            <a:ext cx="167425" cy="167425"/>
          </a:xfrm>
          <a:prstGeom prst="ellipse">
            <a:avLst/>
          </a:prstGeom>
          <a:solidFill>
            <a:srgbClr val="6C92C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3988931" y="5021648"/>
            <a:ext cx="167425" cy="167425"/>
          </a:xfrm>
          <a:prstGeom prst="ellipse">
            <a:avLst/>
          </a:prstGeom>
          <a:solidFill>
            <a:srgbClr val="6C92C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8454723" y="2854495"/>
            <a:ext cx="167425" cy="167425"/>
          </a:xfrm>
          <a:prstGeom prst="ellipse">
            <a:avLst/>
          </a:prstGeom>
          <a:solidFill>
            <a:srgbClr val="6C92C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8473178" y="5048692"/>
            <a:ext cx="167425" cy="167425"/>
          </a:xfrm>
          <a:prstGeom prst="ellipse">
            <a:avLst/>
          </a:prstGeom>
          <a:solidFill>
            <a:srgbClr val="6C92C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989220" y="2044115"/>
            <a:ext cx="2213560" cy="2213560"/>
            <a:chOff x="2425482" y="2953525"/>
            <a:chExt cx="2213560" cy="2213560"/>
          </a:xfrm>
        </p:grpSpPr>
        <p:sp>
          <p:nvSpPr>
            <p:cNvPr id="3" name="椭圆 2"/>
            <p:cNvSpPr/>
            <p:nvPr/>
          </p:nvSpPr>
          <p:spPr>
            <a:xfrm>
              <a:off x="2425482" y="2953525"/>
              <a:ext cx="2213560" cy="221356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1"/>
                </a:solidFill>
              </a:endParaRPr>
            </a:p>
          </p:txBody>
        </p:sp>
        <p:sp>
          <p:nvSpPr>
            <p:cNvPr id="4" name="Freeform 9"/>
            <p:cNvSpPr>
              <a:spLocks noEditPoints="1"/>
            </p:cNvSpPr>
            <p:nvPr/>
          </p:nvSpPr>
          <p:spPr bwMode="auto">
            <a:xfrm>
              <a:off x="2756731" y="3465634"/>
              <a:ext cx="1551062" cy="1189342"/>
            </a:xfrm>
            <a:custGeom>
              <a:avLst/>
              <a:gdLst>
                <a:gd name="T0" fmla="*/ 16 w 104"/>
                <a:gd name="T1" fmla="*/ 2 h 79"/>
                <a:gd name="T2" fmla="*/ 27 w 104"/>
                <a:gd name="T3" fmla="*/ 4 h 79"/>
                <a:gd name="T4" fmla="*/ 19 w 104"/>
                <a:gd name="T5" fmla="*/ 48 h 79"/>
                <a:gd name="T6" fmla="*/ 4 w 104"/>
                <a:gd name="T7" fmla="*/ 45 h 79"/>
                <a:gd name="T8" fmla="*/ 16 w 104"/>
                <a:gd name="T9" fmla="*/ 2 h 79"/>
                <a:gd name="T10" fmla="*/ 18 w 104"/>
                <a:gd name="T11" fmla="*/ 65 h 79"/>
                <a:gd name="T12" fmla="*/ 16 w 104"/>
                <a:gd name="T13" fmla="*/ 72 h 79"/>
                <a:gd name="T14" fmla="*/ 101 w 104"/>
                <a:gd name="T15" fmla="*/ 72 h 79"/>
                <a:gd name="T16" fmla="*/ 104 w 104"/>
                <a:gd name="T17" fmla="*/ 72 h 79"/>
                <a:gd name="T18" fmla="*/ 104 w 104"/>
                <a:gd name="T19" fmla="*/ 68 h 79"/>
                <a:gd name="T20" fmla="*/ 104 w 104"/>
                <a:gd name="T21" fmla="*/ 26 h 79"/>
                <a:gd name="T22" fmla="*/ 104 w 104"/>
                <a:gd name="T23" fmla="*/ 24 h 79"/>
                <a:gd name="T24" fmla="*/ 103 w 104"/>
                <a:gd name="T25" fmla="*/ 23 h 79"/>
                <a:gd name="T26" fmla="*/ 90 w 104"/>
                <a:gd name="T27" fmla="*/ 10 h 79"/>
                <a:gd name="T28" fmla="*/ 89 w 104"/>
                <a:gd name="T29" fmla="*/ 9 h 79"/>
                <a:gd name="T30" fmla="*/ 87 w 104"/>
                <a:gd name="T31" fmla="*/ 9 h 79"/>
                <a:gd name="T32" fmla="*/ 31 w 104"/>
                <a:gd name="T33" fmla="*/ 9 h 79"/>
                <a:gd name="T34" fmla="*/ 31 w 104"/>
                <a:gd name="T35" fmla="*/ 17 h 79"/>
                <a:gd name="T36" fmla="*/ 84 w 104"/>
                <a:gd name="T37" fmla="*/ 17 h 79"/>
                <a:gd name="T38" fmla="*/ 83 w 104"/>
                <a:gd name="T39" fmla="*/ 28 h 79"/>
                <a:gd name="T40" fmla="*/ 83 w 104"/>
                <a:gd name="T41" fmla="*/ 30 h 79"/>
                <a:gd name="T42" fmla="*/ 85 w 104"/>
                <a:gd name="T43" fmla="*/ 30 h 79"/>
                <a:gd name="T44" fmla="*/ 97 w 104"/>
                <a:gd name="T45" fmla="*/ 29 h 79"/>
                <a:gd name="T46" fmla="*/ 97 w 104"/>
                <a:gd name="T47" fmla="*/ 65 h 79"/>
                <a:gd name="T48" fmla="*/ 18 w 104"/>
                <a:gd name="T49" fmla="*/ 65 h 79"/>
                <a:gd name="T50" fmla="*/ 95 w 104"/>
                <a:gd name="T51" fmla="*/ 26 h 79"/>
                <a:gd name="T52" fmla="*/ 86 w 104"/>
                <a:gd name="T53" fmla="*/ 26 h 79"/>
                <a:gd name="T54" fmla="*/ 87 w 104"/>
                <a:gd name="T55" fmla="*/ 18 h 79"/>
                <a:gd name="T56" fmla="*/ 95 w 104"/>
                <a:gd name="T57" fmla="*/ 26 h 79"/>
                <a:gd name="T58" fmla="*/ 32 w 104"/>
                <a:gd name="T59" fmla="*/ 43 h 79"/>
                <a:gd name="T60" fmla="*/ 74 w 104"/>
                <a:gd name="T61" fmla="*/ 43 h 79"/>
                <a:gd name="T62" fmla="*/ 74 w 104"/>
                <a:gd name="T63" fmla="*/ 45 h 79"/>
                <a:gd name="T64" fmla="*/ 32 w 104"/>
                <a:gd name="T65" fmla="*/ 45 h 79"/>
                <a:gd name="T66" fmla="*/ 32 w 104"/>
                <a:gd name="T67" fmla="*/ 43 h 79"/>
                <a:gd name="T68" fmla="*/ 32 w 104"/>
                <a:gd name="T69" fmla="*/ 32 h 79"/>
                <a:gd name="T70" fmla="*/ 71 w 104"/>
                <a:gd name="T71" fmla="*/ 32 h 79"/>
                <a:gd name="T72" fmla="*/ 71 w 104"/>
                <a:gd name="T73" fmla="*/ 35 h 79"/>
                <a:gd name="T74" fmla="*/ 32 w 104"/>
                <a:gd name="T75" fmla="*/ 35 h 79"/>
                <a:gd name="T76" fmla="*/ 32 w 104"/>
                <a:gd name="T77" fmla="*/ 32 h 79"/>
                <a:gd name="T78" fmla="*/ 32 w 104"/>
                <a:gd name="T79" fmla="*/ 22 h 79"/>
                <a:gd name="T80" fmla="*/ 71 w 104"/>
                <a:gd name="T81" fmla="*/ 22 h 79"/>
                <a:gd name="T82" fmla="*/ 71 w 104"/>
                <a:gd name="T83" fmla="*/ 25 h 79"/>
                <a:gd name="T84" fmla="*/ 32 w 104"/>
                <a:gd name="T85" fmla="*/ 25 h 79"/>
                <a:gd name="T86" fmla="*/ 32 w 104"/>
                <a:gd name="T87" fmla="*/ 22 h 79"/>
                <a:gd name="T88" fmla="*/ 3 w 104"/>
                <a:gd name="T89" fmla="*/ 66 h 79"/>
                <a:gd name="T90" fmla="*/ 9 w 104"/>
                <a:gd name="T91" fmla="*/ 68 h 79"/>
                <a:gd name="T92" fmla="*/ 9 w 104"/>
                <a:gd name="T93" fmla="*/ 74 h 79"/>
                <a:gd name="T94" fmla="*/ 5 w 104"/>
                <a:gd name="T95" fmla="*/ 79 h 79"/>
                <a:gd name="T96" fmla="*/ 2 w 104"/>
                <a:gd name="T97" fmla="*/ 78 h 79"/>
                <a:gd name="T98" fmla="*/ 0 w 104"/>
                <a:gd name="T99" fmla="*/ 72 h 79"/>
                <a:gd name="T100" fmla="*/ 3 w 104"/>
                <a:gd name="T101" fmla="*/ 66 h 79"/>
                <a:gd name="T102" fmla="*/ 4 w 104"/>
                <a:gd name="T103" fmla="*/ 48 h 79"/>
                <a:gd name="T104" fmla="*/ 2 w 104"/>
                <a:gd name="T105" fmla="*/ 65 h 79"/>
                <a:gd name="T106" fmla="*/ 12 w 104"/>
                <a:gd name="T107" fmla="*/ 67 h 79"/>
                <a:gd name="T108" fmla="*/ 17 w 104"/>
                <a:gd name="T109" fmla="*/ 51 h 79"/>
                <a:gd name="T110" fmla="*/ 4 w 104"/>
                <a:gd name="T111" fmla="*/ 48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4" h="79">
                  <a:moveTo>
                    <a:pt x="16" y="2"/>
                  </a:moveTo>
                  <a:cubicBezTo>
                    <a:pt x="21" y="0"/>
                    <a:pt x="24" y="1"/>
                    <a:pt x="27" y="4"/>
                  </a:cubicBezTo>
                  <a:cubicBezTo>
                    <a:pt x="26" y="20"/>
                    <a:pt x="23" y="35"/>
                    <a:pt x="19" y="48"/>
                  </a:cubicBezTo>
                  <a:cubicBezTo>
                    <a:pt x="14" y="47"/>
                    <a:pt x="9" y="46"/>
                    <a:pt x="4" y="45"/>
                  </a:cubicBezTo>
                  <a:cubicBezTo>
                    <a:pt x="6" y="29"/>
                    <a:pt x="10" y="15"/>
                    <a:pt x="16" y="2"/>
                  </a:cubicBezTo>
                  <a:close/>
                  <a:moveTo>
                    <a:pt x="18" y="65"/>
                  </a:moveTo>
                  <a:cubicBezTo>
                    <a:pt x="16" y="72"/>
                    <a:pt x="16" y="72"/>
                    <a:pt x="16" y="72"/>
                  </a:cubicBezTo>
                  <a:cubicBezTo>
                    <a:pt x="69" y="72"/>
                    <a:pt x="74" y="72"/>
                    <a:pt x="101" y="72"/>
                  </a:cubicBezTo>
                  <a:cubicBezTo>
                    <a:pt x="104" y="72"/>
                    <a:pt x="104" y="72"/>
                    <a:pt x="104" y="72"/>
                  </a:cubicBezTo>
                  <a:cubicBezTo>
                    <a:pt x="104" y="68"/>
                    <a:pt x="104" y="68"/>
                    <a:pt x="104" y="68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4"/>
                    <a:pt x="104" y="24"/>
                    <a:pt x="104" y="24"/>
                  </a:cubicBezTo>
                  <a:cubicBezTo>
                    <a:pt x="103" y="23"/>
                    <a:pt x="103" y="23"/>
                    <a:pt x="103" y="23"/>
                  </a:cubicBezTo>
                  <a:cubicBezTo>
                    <a:pt x="90" y="10"/>
                    <a:pt x="90" y="10"/>
                    <a:pt x="90" y="10"/>
                  </a:cubicBezTo>
                  <a:cubicBezTo>
                    <a:pt x="89" y="9"/>
                    <a:pt x="89" y="9"/>
                    <a:pt x="89" y="9"/>
                  </a:cubicBezTo>
                  <a:cubicBezTo>
                    <a:pt x="87" y="9"/>
                    <a:pt x="87" y="9"/>
                    <a:pt x="87" y="9"/>
                  </a:cubicBezTo>
                  <a:cubicBezTo>
                    <a:pt x="31" y="9"/>
                    <a:pt x="31" y="9"/>
                    <a:pt x="31" y="9"/>
                  </a:cubicBezTo>
                  <a:cubicBezTo>
                    <a:pt x="31" y="12"/>
                    <a:pt x="31" y="14"/>
                    <a:pt x="31" y="17"/>
                  </a:cubicBezTo>
                  <a:cubicBezTo>
                    <a:pt x="84" y="17"/>
                    <a:pt x="84" y="17"/>
                    <a:pt x="84" y="17"/>
                  </a:cubicBezTo>
                  <a:cubicBezTo>
                    <a:pt x="83" y="28"/>
                    <a:pt x="83" y="28"/>
                    <a:pt x="83" y="28"/>
                  </a:cubicBezTo>
                  <a:cubicBezTo>
                    <a:pt x="83" y="30"/>
                    <a:pt x="83" y="30"/>
                    <a:pt x="83" y="30"/>
                  </a:cubicBezTo>
                  <a:cubicBezTo>
                    <a:pt x="85" y="30"/>
                    <a:pt x="85" y="30"/>
                    <a:pt x="85" y="30"/>
                  </a:cubicBezTo>
                  <a:cubicBezTo>
                    <a:pt x="97" y="29"/>
                    <a:pt x="97" y="29"/>
                    <a:pt x="97" y="29"/>
                  </a:cubicBezTo>
                  <a:cubicBezTo>
                    <a:pt x="97" y="65"/>
                    <a:pt x="97" y="65"/>
                    <a:pt x="97" y="65"/>
                  </a:cubicBezTo>
                  <a:cubicBezTo>
                    <a:pt x="79" y="65"/>
                    <a:pt x="57" y="65"/>
                    <a:pt x="18" y="65"/>
                  </a:cubicBezTo>
                  <a:close/>
                  <a:moveTo>
                    <a:pt x="95" y="26"/>
                  </a:moveTo>
                  <a:cubicBezTo>
                    <a:pt x="86" y="26"/>
                    <a:pt x="86" y="26"/>
                    <a:pt x="86" y="26"/>
                  </a:cubicBezTo>
                  <a:cubicBezTo>
                    <a:pt x="87" y="18"/>
                    <a:pt x="87" y="18"/>
                    <a:pt x="87" y="18"/>
                  </a:cubicBezTo>
                  <a:cubicBezTo>
                    <a:pt x="95" y="26"/>
                    <a:pt x="95" y="26"/>
                    <a:pt x="95" y="26"/>
                  </a:cubicBezTo>
                  <a:close/>
                  <a:moveTo>
                    <a:pt x="32" y="43"/>
                  </a:moveTo>
                  <a:cubicBezTo>
                    <a:pt x="74" y="43"/>
                    <a:pt x="74" y="43"/>
                    <a:pt x="74" y="43"/>
                  </a:cubicBezTo>
                  <a:cubicBezTo>
                    <a:pt x="74" y="45"/>
                    <a:pt x="74" y="45"/>
                    <a:pt x="74" y="45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2" y="43"/>
                    <a:pt x="32" y="43"/>
                    <a:pt x="32" y="43"/>
                  </a:cubicBezTo>
                  <a:close/>
                  <a:moveTo>
                    <a:pt x="32" y="32"/>
                  </a:moveTo>
                  <a:cubicBezTo>
                    <a:pt x="71" y="32"/>
                    <a:pt x="71" y="32"/>
                    <a:pt x="71" y="32"/>
                  </a:cubicBezTo>
                  <a:cubicBezTo>
                    <a:pt x="71" y="35"/>
                    <a:pt x="71" y="35"/>
                    <a:pt x="71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2" y="32"/>
                    <a:pt x="32" y="32"/>
                    <a:pt x="32" y="32"/>
                  </a:cubicBezTo>
                  <a:close/>
                  <a:moveTo>
                    <a:pt x="32" y="22"/>
                  </a:moveTo>
                  <a:cubicBezTo>
                    <a:pt x="71" y="22"/>
                    <a:pt x="71" y="22"/>
                    <a:pt x="71" y="22"/>
                  </a:cubicBezTo>
                  <a:cubicBezTo>
                    <a:pt x="71" y="25"/>
                    <a:pt x="71" y="25"/>
                    <a:pt x="71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2"/>
                    <a:pt x="32" y="22"/>
                    <a:pt x="32" y="22"/>
                  </a:cubicBezTo>
                  <a:close/>
                  <a:moveTo>
                    <a:pt x="3" y="66"/>
                  </a:moveTo>
                  <a:cubicBezTo>
                    <a:pt x="9" y="68"/>
                    <a:pt x="9" y="68"/>
                    <a:pt x="9" y="68"/>
                  </a:cubicBezTo>
                  <a:cubicBezTo>
                    <a:pt x="9" y="74"/>
                    <a:pt x="9" y="74"/>
                    <a:pt x="9" y="74"/>
                  </a:cubicBezTo>
                  <a:cubicBezTo>
                    <a:pt x="5" y="79"/>
                    <a:pt x="5" y="79"/>
                    <a:pt x="5" y="79"/>
                  </a:cubicBezTo>
                  <a:cubicBezTo>
                    <a:pt x="4" y="79"/>
                    <a:pt x="3" y="79"/>
                    <a:pt x="2" y="78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3" y="66"/>
                    <a:pt x="3" y="66"/>
                    <a:pt x="3" y="66"/>
                  </a:cubicBezTo>
                  <a:close/>
                  <a:moveTo>
                    <a:pt x="4" y="48"/>
                  </a:moveTo>
                  <a:cubicBezTo>
                    <a:pt x="3" y="53"/>
                    <a:pt x="3" y="59"/>
                    <a:pt x="2" y="65"/>
                  </a:cubicBezTo>
                  <a:cubicBezTo>
                    <a:pt x="5" y="65"/>
                    <a:pt x="9" y="66"/>
                    <a:pt x="12" y="67"/>
                  </a:cubicBezTo>
                  <a:cubicBezTo>
                    <a:pt x="14" y="61"/>
                    <a:pt x="15" y="56"/>
                    <a:pt x="17" y="51"/>
                  </a:cubicBezTo>
                  <a:cubicBezTo>
                    <a:pt x="13" y="50"/>
                    <a:pt x="9" y="49"/>
                    <a:pt x="4" y="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5" name="矩形 4"/>
          <p:cNvSpPr/>
          <p:nvPr/>
        </p:nvSpPr>
        <p:spPr>
          <a:xfrm>
            <a:off x="3823583" y="4400452"/>
            <a:ext cx="45448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dirty="0">
                <a:solidFill>
                  <a:schemeClr val="accent1"/>
                </a:solidFill>
                <a:latin typeface="Arial" pitchFamily="34" charset="0"/>
              </a:rPr>
              <a:t>知之者不如好之者，好之者不如乐之者</a:t>
            </a:r>
            <a:endParaRPr lang="zh-CN" altLang="en-US" sz="2000" dirty="0">
              <a:solidFill>
                <a:schemeClr val="accent1"/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8925059" y="1986059"/>
            <a:ext cx="3266941" cy="509066"/>
            <a:chOff x="8925059" y="355986"/>
            <a:chExt cx="3266941" cy="509066"/>
          </a:xfrm>
        </p:grpSpPr>
        <p:cxnSp>
          <p:nvCxnSpPr>
            <p:cNvPr id="7" name="直接连接符 6"/>
            <p:cNvCxnSpPr/>
            <p:nvPr/>
          </p:nvCxnSpPr>
          <p:spPr>
            <a:xfrm>
              <a:off x="8925059" y="355986"/>
              <a:ext cx="3266941" cy="0"/>
            </a:xfrm>
            <a:prstGeom prst="line">
              <a:avLst/>
            </a:prstGeom>
            <a:ln w="1968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>
              <a:off x="9285668" y="635386"/>
              <a:ext cx="2906332" cy="0"/>
            </a:xfrm>
            <a:prstGeom prst="line">
              <a:avLst/>
            </a:prstGeom>
            <a:ln w="762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 flipV="1">
              <a:off x="9375820" y="851286"/>
              <a:ext cx="2816180" cy="13766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组合 9"/>
          <p:cNvGrpSpPr/>
          <p:nvPr/>
        </p:nvGrpSpPr>
        <p:grpSpPr>
          <a:xfrm flipV="1">
            <a:off x="8925059" y="4383036"/>
            <a:ext cx="3266941" cy="509066"/>
            <a:chOff x="8925059" y="355986"/>
            <a:chExt cx="3266941" cy="509066"/>
          </a:xfrm>
        </p:grpSpPr>
        <p:cxnSp>
          <p:nvCxnSpPr>
            <p:cNvPr id="11" name="直接连接符 10"/>
            <p:cNvCxnSpPr/>
            <p:nvPr/>
          </p:nvCxnSpPr>
          <p:spPr>
            <a:xfrm>
              <a:off x="8925059" y="355986"/>
              <a:ext cx="3266941" cy="0"/>
            </a:xfrm>
            <a:prstGeom prst="line">
              <a:avLst/>
            </a:prstGeom>
            <a:ln w="1968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9285668" y="635386"/>
              <a:ext cx="2906332" cy="0"/>
            </a:xfrm>
            <a:prstGeom prst="line">
              <a:avLst/>
            </a:prstGeom>
            <a:ln w="762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flipV="1">
              <a:off x="9375820" y="851286"/>
              <a:ext cx="2816180" cy="13766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组合 14"/>
          <p:cNvGrpSpPr/>
          <p:nvPr/>
        </p:nvGrpSpPr>
        <p:grpSpPr>
          <a:xfrm flipH="1">
            <a:off x="0" y="1986059"/>
            <a:ext cx="3266941" cy="509066"/>
            <a:chOff x="8925059" y="355986"/>
            <a:chExt cx="3266941" cy="509066"/>
          </a:xfrm>
        </p:grpSpPr>
        <p:cxnSp>
          <p:nvCxnSpPr>
            <p:cNvPr id="16" name="直接连接符 15"/>
            <p:cNvCxnSpPr/>
            <p:nvPr/>
          </p:nvCxnSpPr>
          <p:spPr>
            <a:xfrm>
              <a:off x="8925059" y="355986"/>
              <a:ext cx="3266941" cy="0"/>
            </a:xfrm>
            <a:prstGeom prst="line">
              <a:avLst/>
            </a:prstGeom>
            <a:ln w="1968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9285668" y="635386"/>
              <a:ext cx="2906332" cy="0"/>
            </a:xfrm>
            <a:prstGeom prst="line">
              <a:avLst/>
            </a:prstGeom>
            <a:ln w="762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 flipV="1">
              <a:off x="9375820" y="851286"/>
              <a:ext cx="2816180" cy="13766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组合 18"/>
          <p:cNvGrpSpPr/>
          <p:nvPr/>
        </p:nvGrpSpPr>
        <p:grpSpPr>
          <a:xfrm flipH="1" flipV="1">
            <a:off x="0" y="4383036"/>
            <a:ext cx="3266941" cy="509066"/>
            <a:chOff x="8925059" y="355986"/>
            <a:chExt cx="3266941" cy="509066"/>
          </a:xfrm>
        </p:grpSpPr>
        <p:cxnSp>
          <p:nvCxnSpPr>
            <p:cNvPr id="20" name="直接连接符 19"/>
            <p:cNvCxnSpPr/>
            <p:nvPr/>
          </p:nvCxnSpPr>
          <p:spPr>
            <a:xfrm>
              <a:off x="8925059" y="355986"/>
              <a:ext cx="3266941" cy="0"/>
            </a:xfrm>
            <a:prstGeom prst="line">
              <a:avLst/>
            </a:prstGeom>
            <a:ln w="1968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9285668" y="635386"/>
              <a:ext cx="2906332" cy="0"/>
            </a:xfrm>
            <a:prstGeom prst="line">
              <a:avLst/>
            </a:prstGeom>
            <a:ln w="762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 flipV="1">
              <a:off x="9375820" y="851286"/>
              <a:ext cx="2816180" cy="13766"/>
            </a:xfrm>
            <a:prstGeom prst="line">
              <a:avLst/>
            </a:prstGeom>
            <a:ln w="28575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文本框 23"/>
          <p:cNvSpPr txBox="1"/>
          <p:nvPr/>
        </p:nvSpPr>
        <p:spPr>
          <a:xfrm>
            <a:off x="-164969" y="109252"/>
            <a:ext cx="33157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PART THREE</a:t>
            </a:r>
            <a:endParaRPr lang="zh-CN" altLang="en-US" sz="28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1056640" y="3220720"/>
            <a:ext cx="2479040" cy="2479040"/>
          </a:xfrm>
          <a:prstGeom prst="ellipse">
            <a:avLst/>
          </a:prstGeom>
          <a:solidFill>
            <a:srgbClr val="0070C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3007360" y="3220720"/>
            <a:ext cx="2479040" cy="2479040"/>
          </a:xfrm>
          <a:prstGeom prst="ellipse">
            <a:avLst/>
          </a:prstGeom>
          <a:solidFill>
            <a:srgbClr val="6C92C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2032000" y="1690688"/>
            <a:ext cx="2479040" cy="2479040"/>
          </a:xfrm>
          <a:prstGeom prst="ellipse">
            <a:avLst/>
          </a:prstGeom>
          <a:solidFill>
            <a:srgbClr val="48A2A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6216029" y="2050511"/>
            <a:ext cx="14109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rgbClr val="48A2A0"/>
                </a:solidFill>
              </a:defRPr>
            </a:lvl1pPr>
          </a:lstStyle>
          <a:p>
            <a:r>
              <a:rPr lang="en-US" altLang="zh-CN" dirty="0"/>
              <a:t>Analysis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6148955" y="3615730"/>
            <a:ext cx="245441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zh-CN" sz="1200" dirty="0">
                <a:solidFill>
                  <a:srgbClr val="4D402B"/>
                </a:solidFill>
              </a:rPr>
              <a:t>To fully realize the potential of a cloud-based architecture for applications and network functions.</a:t>
            </a:r>
            <a:endParaRPr lang="zh-CN" altLang="en-US" sz="1200" dirty="0"/>
          </a:p>
        </p:txBody>
      </p:sp>
      <p:sp>
        <p:nvSpPr>
          <p:cNvPr id="7" name="文本框 6"/>
          <p:cNvSpPr txBox="1"/>
          <p:nvPr/>
        </p:nvSpPr>
        <p:spPr>
          <a:xfrm>
            <a:off x="6148955" y="3167390"/>
            <a:ext cx="9412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rgbClr val="48A2A0"/>
                </a:solidFill>
              </a:rPr>
              <a:t>2015</a:t>
            </a:r>
            <a:endParaRPr lang="zh-CN" altLang="en-US" sz="2800" dirty="0">
              <a:solidFill>
                <a:srgbClr val="48A2A0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9156315" y="3615730"/>
            <a:ext cx="245441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zh-CN" sz="1200" dirty="0">
                <a:solidFill>
                  <a:srgbClr val="4D402B"/>
                </a:solidFill>
              </a:rPr>
              <a:t>To fully realize the potential of a cloud-based architecture for applications and network functions.</a:t>
            </a:r>
            <a:endParaRPr lang="zh-CN" altLang="en-US" sz="1200" dirty="0"/>
          </a:p>
        </p:txBody>
      </p:sp>
      <p:sp>
        <p:nvSpPr>
          <p:cNvPr id="9" name="文本框 8"/>
          <p:cNvSpPr txBox="1"/>
          <p:nvPr/>
        </p:nvSpPr>
        <p:spPr>
          <a:xfrm>
            <a:off x="9156315" y="3167390"/>
            <a:ext cx="9412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rgbClr val="48A2A0"/>
                </a:solidFill>
              </a:defRPr>
            </a:lvl1pPr>
          </a:lstStyle>
          <a:p>
            <a:r>
              <a:rPr lang="en-US" altLang="zh-CN" dirty="0"/>
              <a:t>2014</a:t>
            </a:r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6148955" y="4804450"/>
            <a:ext cx="245441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zh-CN" sz="1200" dirty="0">
                <a:solidFill>
                  <a:srgbClr val="4D402B"/>
                </a:solidFill>
              </a:rPr>
              <a:t>To fully realize the potential of a cloud-based architecture for applications and network functions.</a:t>
            </a:r>
            <a:endParaRPr lang="zh-CN" altLang="en-US" sz="1200" dirty="0"/>
          </a:p>
        </p:txBody>
      </p:sp>
      <p:sp>
        <p:nvSpPr>
          <p:cNvPr id="11" name="文本框 10"/>
          <p:cNvSpPr txBox="1"/>
          <p:nvPr/>
        </p:nvSpPr>
        <p:spPr>
          <a:xfrm>
            <a:off x="6148955" y="4356110"/>
            <a:ext cx="9412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rgbClr val="48A2A0"/>
                </a:solidFill>
              </a:defRPr>
            </a:lvl1pPr>
          </a:lstStyle>
          <a:p>
            <a:r>
              <a:rPr lang="en-US" altLang="zh-CN" dirty="0"/>
              <a:t>2013</a:t>
            </a:r>
            <a:endParaRPr lang="zh-CN" altLang="en-US" dirty="0"/>
          </a:p>
        </p:txBody>
      </p:sp>
      <p:sp>
        <p:nvSpPr>
          <p:cNvPr id="12" name="矩形 11"/>
          <p:cNvSpPr/>
          <p:nvPr/>
        </p:nvSpPr>
        <p:spPr>
          <a:xfrm>
            <a:off x="9156315" y="4804450"/>
            <a:ext cx="245441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zh-CN" sz="1200" dirty="0">
                <a:solidFill>
                  <a:srgbClr val="4D402B"/>
                </a:solidFill>
              </a:rPr>
              <a:t>To fully realize the potential of a cloud-based architecture for applications and network functions.</a:t>
            </a:r>
            <a:endParaRPr lang="zh-CN" altLang="en-US" sz="1200" dirty="0"/>
          </a:p>
        </p:txBody>
      </p:sp>
      <p:sp>
        <p:nvSpPr>
          <p:cNvPr id="13" name="文本框 12"/>
          <p:cNvSpPr txBox="1"/>
          <p:nvPr/>
        </p:nvSpPr>
        <p:spPr>
          <a:xfrm>
            <a:off x="9156315" y="4356110"/>
            <a:ext cx="9412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rgbClr val="48A2A0"/>
                </a:solidFill>
              </a:defRPr>
            </a:lvl1pPr>
          </a:lstStyle>
          <a:p>
            <a:r>
              <a:rPr lang="en-US" altLang="zh-CN" dirty="0"/>
              <a:t>2012</a:t>
            </a:r>
            <a:endParaRPr lang="zh-CN" altLang="en-US" dirty="0"/>
          </a:p>
        </p:txBody>
      </p:sp>
      <p:sp>
        <p:nvSpPr>
          <p:cNvPr id="14" name="矩形 13"/>
          <p:cNvSpPr/>
          <p:nvPr/>
        </p:nvSpPr>
        <p:spPr>
          <a:xfrm>
            <a:off x="6159115" y="2542609"/>
            <a:ext cx="5016885" cy="4090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zh-CN" sz="1400" dirty="0">
                <a:solidFill>
                  <a:srgbClr val="4D402B"/>
                </a:solidFill>
              </a:rPr>
              <a:t>To fully realize the potential of a cloud-based architecture for applications and network </a:t>
            </a:r>
            <a:r>
              <a:rPr lang="en-US" altLang="zh-CN" sz="1400" dirty="0" smtClean="0">
                <a:solidFill>
                  <a:srgbClr val="4D402B"/>
                </a:solidFill>
              </a:rPr>
              <a:t>functions.</a:t>
            </a:r>
            <a:endParaRPr lang="zh-CN" altLang="en-US" sz="1400" dirty="0"/>
          </a:p>
        </p:txBody>
      </p:sp>
      <p:sp>
        <p:nvSpPr>
          <p:cNvPr id="15" name="Freeform 41"/>
          <p:cNvSpPr>
            <a:spLocks noEditPoints="1"/>
          </p:cNvSpPr>
          <p:nvPr/>
        </p:nvSpPr>
        <p:spPr bwMode="auto">
          <a:xfrm>
            <a:off x="3036887" y="2675723"/>
            <a:ext cx="468313" cy="420687"/>
          </a:xfrm>
          <a:custGeom>
            <a:avLst/>
            <a:gdLst>
              <a:gd name="T0" fmla="*/ 2147483647 w 67"/>
              <a:gd name="T1" fmla="*/ 124018912 h 60"/>
              <a:gd name="T2" fmla="*/ 2147483647 w 67"/>
              <a:gd name="T3" fmla="*/ 0 h 60"/>
              <a:gd name="T4" fmla="*/ 2147483647 w 67"/>
              <a:gd name="T5" fmla="*/ 0 h 60"/>
              <a:gd name="T6" fmla="*/ 2147483647 w 67"/>
              <a:gd name="T7" fmla="*/ 124018912 h 60"/>
              <a:gd name="T8" fmla="*/ 2147483647 w 67"/>
              <a:gd name="T9" fmla="*/ 310059138 h 60"/>
              <a:gd name="T10" fmla="*/ 2147483647 w 67"/>
              <a:gd name="T11" fmla="*/ 868156039 h 60"/>
              <a:gd name="T12" fmla="*/ 2147483647 w 67"/>
              <a:gd name="T13" fmla="*/ 124018912 h 60"/>
              <a:gd name="T14" fmla="*/ 2147483647 w 67"/>
              <a:gd name="T15" fmla="*/ 1922344337 h 60"/>
              <a:gd name="T16" fmla="*/ 2147483647 w 67"/>
              <a:gd name="T17" fmla="*/ 124018912 h 60"/>
              <a:gd name="T18" fmla="*/ 1902898002 w 67"/>
              <a:gd name="T19" fmla="*/ 124018912 h 60"/>
              <a:gd name="T20" fmla="*/ 122771150 w 67"/>
              <a:gd name="T21" fmla="*/ 1922344337 h 60"/>
              <a:gd name="T22" fmla="*/ 122771150 w 67"/>
              <a:gd name="T23" fmla="*/ 2147483647 h 60"/>
              <a:gd name="T24" fmla="*/ 245534466 w 67"/>
              <a:gd name="T25" fmla="*/ 2147483647 h 60"/>
              <a:gd name="T26" fmla="*/ 429691207 w 67"/>
              <a:gd name="T27" fmla="*/ 2147483647 h 60"/>
              <a:gd name="T28" fmla="*/ 2087055172 w 67"/>
              <a:gd name="T29" fmla="*/ 558097024 h 60"/>
              <a:gd name="T30" fmla="*/ 2147483647 w 67"/>
              <a:gd name="T31" fmla="*/ 2147483647 h 60"/>
              <a:gd name="T32" fmla="*/ 2147483647 w 67"/>
              <a:gd name="T33" fmla="*/ 2147483647 h 60"/>
              <a:gd name="T34" fmla="*/ 2147483647 w 67"/>
              <a:gd name="T35" fmla="*/ 1922344337 h 60"/>
              <a:gd name="T36" fmla="*/ 552454614 w 67"/>
              <a:gd name="T37" fmla="*/ 2147483647 h 60"/>
              <a:gd name="T38" fmla="*/ 552454614 w 67"/>
              <a:gd name="T39" fmla="*/ 2147483647 h 60"/>
              <a:gd name="T40" fmla="*/ 797989019 w 67"/>
              <a:gd name="T41" fmla="*/ 2147483647 h 60"/>
              <a:gd name="T42" fmla="*/ 1718749157 w 67"/>
              <a:gd name="T43" fmla="*/ 2147483647 h 60"/>
              <a:gd name="T44" fmla="*/ 1718749157 w 67"/>
              <a:gd name="T45" fmla="*/ 2147483647 h 60"/>
              <a:gd name="T46" fmla="*/ 1780134717 w 67"/>
              <a:gd name="T47" fmla="*/ 2147483647 h 60"/>
              <a:gd name="T48" fmla="*/ 2147483647 w 67"/>
              <a:gd name="T49" fmla="*/ 2147483647 h 60"/>
              <a:gd name="T50" fmla="*/ 2147483647 w 67"/>
              <a:gd name="T51" fmla="*/ 2147483647 h 60"/>
              <a:gd name="T52" fmla="*/ 2147483647 w 67"/>
              <a:gd name="T53" fmla="*/ 2147483647 h 60"/>
              <a:gd name="T54" fmla="*/ 2147483647 w 67"/>
              <a:gd name="T55" fmla="*/ 2147483647 h 60"/>
              <a:gd name="T56" fmla="*/ 2147483647 w 67"/>
              <a:gd name="T57" fmla="*/ 2147483647 h 60"/>
              <a:gd name="T58" fmla="*/ 2147483647 w 67"/>
              <a:gd name="T59" fmla="*/ 2147483647 h 60"/>
              <a:gd name="T60" fmla="*/ 2087055172 w 67"/>
              <a:gd name="T61" fmla="*/ 806142661 h 60"/>
              <a:gd name="T62" fmla="*/ 552454614 w 67"/>
              <a:gd name="T63" fmla="*/ 2147483647 h 60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67"/>
              <a:gd name="T97" fmla="*/ 0 h 60"/>
              <a:gd name="T98" fmla="*/ 67 w 67"/>
              <a:gd name="T99" fmla="*/ 60 h 60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67" h="60">
                <a:moveTo>
                  <a:pt x="53" y="2"/>
                </a:moveTo>
                <a:cubicBezTo>
                  <a:pt x="53" y="1"/>
                  <a:pt x="52" y="0"/>
                  <a:pt x="5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4" y="1"/>
                  <a:pt x="44" y="2"/>
                </a:cubicBezTo>
                <a:cubicBezTo>
                  <a:pt x="44" y="5"/>
                  <a:pt x="44" y="5"/>
                  <a:pt x="44" y="5"/>
                </a:cubicBezTo>
                <a:cubicBezTo>
                  <a:pt x="53" y="14"/>
                  <a:pt x="53" y="14"/>
                  <a:pt x="53" y="14"/>
                </a:cubicBezTo>
                <a:lnTo>
                  <a:pt x="53" y="2"/>
                </a:lnTo>
                <a:close/>
                <a:moveTo>
                  <a:pt x="66" y="31"/>
                </a:moveTo>
                <a:cubicBezTo>
                  <a:pt x="36" y="2"/>
                  <a:pt x="36" y="2"/>
                  <a:pt x="36" y="2"/>
                </a:cubicBezTo>
                <a:cubicBezTo>
                  <a:pt x="35" y="0"/>
                  <a:pt x="33" y="0"/>
                  <a:pt x="31" y="2"/>
                </a:cubicBezTo>
                <a:cubicBezTo>
                  <a:pt x="2" y="31"/>
                  <a:pt x="2" y="31"/>
                  <a:pt x="2" y="31"/>
                </a:cubicBezTo>
                <a:cubicBezTo>
                  <a:pt x="0" y="33"/>
                  <a:pt x="0" y="35"/>
                  <a:pt x="2" y="36"/>
                </a:cubicBezTo>
                <a:cubicBezTo>
                  <a:pt x="2" y="37"/>
                  <a:pt x="3" y="37"/>
                  <a:pt x="4" y="37"/>
                </a:cubicBezTo>
                <a:cubicBezTo>
                  <a:pt x="5" y="37"/>
                  <a:pt x="6" y="37"/>
                  <a:pt x="7" y="36"/>
                </a:cubicBezTo>
                <a:cubicBezTo>
                  <a:pt x="34" y="9"/>
                  <a:pt x="34" y="9"/>
                  <a:pt x="34" y="9"/>
                </a:cubicBezTo>
                <a:cubicBezTo>
                  <a:pt x="61" y="36"/>
                  <a:pt x="61" y="36"/>
                  <a:pt x="61" y="36"/>
                </a:cubicBezTo>
                <a:cubicBezTo>
                  <a:pt x="62" y="38"/>
                  <a:pt x="65" y="38"/>
                  <a:pt x="66" y="36"/>
                </a:cubicBezTo>
                <a:cubicBezTo>
                  <a:pt x="67" y="35"/>
                  <a:pt x="67" y="33"/>
                  <a:pt x="66" y="31"/>
                </a:cubicBezTo>
                <a:close/>
                <a:moveTo>
                  <a:pt x="9" y="37"/>
                </a:moveTo>
                <a:cubicBezTo>
                  <a:pt x="9" y="57"/>
                  <a:pt x="9" y="57"/>
                  <a:pt x="9" y="57"/>
                </a:cubicBezTo>
                <a:cubicBezTo>
                  <a:pt x="9" y="59"/>
                  <a:pt x="11" y="60"/>
                  <a:pt x="13" y="60"/>
                </a:cubicBezTo>
                <a:cubicBezTo>
                  <a:pt x="28" y="60"/>
                  <a:pt x="28" y="60"/>
                  <a:pt x="28" y="60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42"/>
                  <a:pt x="29" y="41"/>
                  <a:pt x="29" y="41"/>
                </a:cubicBezTo>
                <a:cubicBezTo>
                  <a:pt x="38" y="41"/>
                  <a:pt x="38" y="41"/>
                  <a:pt x="38" y="41"/>
                </a:cubicBezTo>
                <a:cubicBezTo>
                  <a:pt x="39" y="41"/>
                  <a:pt x="39" y="42"/>
                  <a:pt x="39" y="42"/>
                </a:cubicBezTo>
                <a:cubicBezTo>
                  <a:pt x="39" y="60"/>
                  <a:pt x="39" y="60"/>
                  <a:pt x="39" y="60"/>
                </a:cubicBezTo>
                <a:cubicBezTo>
                  <a:pt x="55" y="60"/>
                  <a:pt x="55" y="60"/>
                  <a:pt x="55" y="60"/>
                </a:cubicBezTo>
                <a:cubicBezTo>
                  <a:pt x="57" y="60"/>
                  <a:pt x="58" y="59"/>
                  <a:pt x="58" y="57"/>
                </a:cubicBezTo>
                <a:cubicBezTo>
                  <a:pt x="58" y="38"/>
                  <a:pt x="58" y="38"/>
                  <a:pt x="58" y="38"/>
                </a:cubicBezTo>
                <a:cubicBezTo>
                  <a:pt x="34" y="13"/>
                  <a:pt x="34" y="13"/>
                  <a:pt x="34" y="13"/>
                </a:cubicBezTo>
                <a:lnTo>
                  <a:pt x="9" y="37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Arial" charset="0"/>
              <a:ea typeface="ＭＳ Ｐゴシック" pitchFamily="-97" charset="-128"/>
            </a:endParaRPr>
          </a:p>
        </p:txBody>
      </p:sp>
      <p:sp>
        <p:nvSpPr>
          <p:cNvPr id="16" name="Freeform 41"/>
          <p:cNvSpPr>
            <a:spLocks noEditPoints="1"/>
          </p:cNvSpPr>
          <p:nvPr/>
        </p:nvSpPr>
        <p:spPr bwMode="auto">
          <a:xfrm>
            <a:off x="2043431" y="4247158"/>
            <a:ext cx="476249" cy="382587"/>
          </a:xfrm>
          <a:custGeom>
            <a:avLst/>
            <a:gdLst>
              <a:gd name="T0" fmla="*/ 1176335871 w 72"/>
              <a:gd name="T1" fmla="*/ 232073966 h 58"/>
              <a:gd name="T2" fmla="*/ 2147483647 w 72"/>
              <a:gd name="T3" fmla="*/ 232073966 h 58"/>
              <a:gd name="T4" fmla="*/ 2147483647 w 72"/>
              <a:gd name="T5" fmla="*/ 510570880 h 58"/>
              <a:gd name="T6" fmla="*/ 2147483647 w 72"/>
              <a:gd name="T7" fmla="*/ 510570880 h 58"/>
              <a:gd name="T8" fmla="*/ 2147483647 w 72"/>
              <a:gd name="T9" fmla="*/ 185664591 h 58"/>
              <a:gd name="T10" fmla="*/ 2147483647 w 72"/>
              <a:gd name="T11" fmla="*/ 0 h 58"/>
              <a:gd name="T12" fmla="*/ 1129279435 w 72"/>
              <a:gd name="T13" fmla="*/ 0 h 58"/>
              <a:gd name="T14" fmla="*/ 941067411 w 72"/>
              <a:gd name="T15" fmla="*/ 185664591 h 58"/>
              <a:gd name="T16" fmla="*/ 941067411 w 72"/>
              <a:gd name="T17" fmla="*/ 510570880 h 58"/>
              <a:gd name="T18" fmla="*/ 1176335871 w 72"/>
              <a:gd name="T19" fmla="*/ 510570880 h 58"/>
              <a:gd name="T20" fmla="*/ 1176335871 w 72"/>
              <a:gd name="T21" fmla="*/ 232073966 h 58"/>
              <a:gd name="T22" fmla="*/ 0 w 72"/>
              <a:gd name="T23" fmla="*/ 881893143 h 58"/>
              <a:gd name="T24" fmla="*/ 0 w 72"/>
              <a:gd name="T25" fmla="*/ 2147483647 h 58"/>
              <a:gd name="T26" fmla="*/ 235268568 w 72"/>
              <a:gd name="T27" fmla="*/ 2147483647 h 58"/>
              <a:gd name="T28" fmla="*/ 470530276 w 72"/>
              <a:gd name="T29" fmla="*/ 2147483647 h 58"/>
              <a:gd name="T30" fmla="*/ 470530276 w 72"/>
              <a:gd name="T31" fmla="*/ 649812471 h 58"/>
              <a:gd name="T32" fmla="*/ 235268568 w 72"/>
              <a:gd name="T33" fmla="*/ 649812471 h 58"/>
              <a:gd name="T34" fmla="*/ 0 w 72"/>
              <a:gd name="T35" fmla="*/ 881893143 h 58"/>
              <a:gd name="T36" fmla="*/ 658749160 w 72"/>
              <a:gd name="T37" fmla="*/ 2147483647 h 58"/>
              <a:gd name="T38" fmla="*/ 2147483647 w 72"/>
              <a:gd name="T39" fmla="*/ 2147483647 h 58"/>
              <a:gd name="T40" fmla="*/ 2147483647 w 72"/>
              <a:gd name="T41" fmla="*/ 649812471 h 58"/>
              <a:gd name="T42" fmla="*/ 658749160 w 72"/>
              <a:gd name="T43" fmla="*/ 649812471 h 58"/>
              <a:gd name="T44" fmla="*/ 658749160 w 72"/>
              <a:gd name="T45" fmla="*/ 2147483647 h 58"/>
              <a:gd name="T46" fmla="*/ 2147483647 w 72"/>
              <a:gd name="T47" fmla="*/ 649812471 h 58"/>
              <a:gd name="T48" fmla="*/ 2147483647 w 72"/>
              <a:gd name="T49" fmla="*/ 649812471 h 58"/>
              <a:gd name="T50" fmla="*/ 2147483647 w 72"/>
              <a:gd name="T51" fmla="*/ 2147483647 h 58"/>
              <a:gd name="T52" fmla="*/ 2147483647 w 72"/>
              <a:gd name="T53" fmla="*/ 2147483647 h 58"/>
              <a:gd name="T54" fmla="*/ 2147483647 w 72"/>
              <a:gd name="T55" fmla="*/ 2147483647 h 58"/>
              <a:gd name="T56" fmla="*/ 2147483647 w 72"/>
              <a:gd name="T57" fmla="*/ 881893143 h 58"/>
              <a:gd name="T58" fmla="*/ 2147483647 w 72"/>
              <a:gd name="T59" fmla="*/ 649812471 h 58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w 72"/>
              <a:gd name="T91" fmla="*/ 0 h 58"/>
              <a:gd name="T92" fmla="*/ 72 w 72"/>
              <a:gd name="T93" fmla="*/ 58 h 58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T90" t="T91" r="T92" b="T93"/>
            <a:pathLst>
              <a:path w="72" h="58">
                <a:moveTo>
                  <a:pt x="25" y="5"/>
                </a:moveTo>
                <a:cubicBezTo>
                  <a:pt x="48" y="5"/>
                  <a:pt x="48" y="5"/>
                  <a:pt x="48" y="5"/>
                </a:cubicBezTo>
                <a:cubicBezTo>
                  <a:pt x="48" y="11"/>
                  <a:pt x="48" y="11"/>
                  <a:pt x="48" y="11"/>
                </a:cubicBezTo>
                <a:cubicBezTo>
                  <a:pt x="53" y="11"/>
                  <a:pt x="53" y="11"/>
                  <a:pt x="53" y="11"/>
                </a:cubicBezTo>
                <a:cubicBezTo>
                  <a:pt x="53" y="4"/>
                  <a:pt x="53" y="4"/>
                  <a:pt x="53" y="4"/>
                </a:cubicBezTo>
                <a:cubicBezTo>
                  <a:pt x="53" y="2"/>
                  <a:pt x="51" y="0"/>
                  <a:pt x="48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2" y="0"/>
                  <a:pt x="20" y="2"/>
                  <a:pt x="20" y="4"/>
                </a:cubicBezTo>
                <a:cubicBezTo>
                  <a:pt x="20" y="11"/>
                  <a:pt x="20" y="11"/>
                  <a:pt x="20" y="11"/>
                </a:cubicBezTo>
                <a:cubicBezTo>
                  <a:pt x="25" y="11"/>
                  <a:pt x="25" y="11"/>
                  <a:pt x="25" y="11"/>
                </a:cubicBezTo>
                <a:lnTo>
                  <a:pt x="25" y="5"/>
                </a:lnTo>
                <a:close/>
                <a:moveTo>
                  <a:pt x="0" y="19"/>
                </a:moveTo>
                <a:cubicBezTo>
                  <a:pt x="0" y="53"/>
                  <a:pt x="0" y="53"/>
                  <a:pt x="0" y="53"/>
                </a:cubicBezTo>
                <a:cubicBezTo>
                  <a:pt x="0" y="56"/>
                  <a:pt x="3" y="58"/>
                  <a:pt x="5" y="58"/>
                </a:cubicBezTo>
                <a:cubicBezTo>
                  <a:pt x="10" y="58"/>
                  <a:pt x="10" y="58"/>
                  <a:pt x="10" y="58"/>
                </a:cubicBezTo>
                <a:cubicBezTo>
                  <a:pt x="10" y="14"/>
                  <a:pt x="10" y="14"/>
                  <a:pt x="10" y="14"/>
                </a:cubicBezTo>
                <a:cubicBezTo>
                  <a:pt x="5" y="14"/>
                  <a:pt x="5" y="14"/>
                  <a:pt x="5" y="14"/>
                </a:cubicBezTo>
                <a:cubicBezTo>
                  <a:pt x="3" y="14"/>
                  <a:pt x="0" y="16"/>
                  <a:pt x="0" y="19"/>
                </a:cubicBezTo>
                <a:close/>
                <a:moveTo>
                  <a:pt x="14" y="58"/>
                </a:moveTo>
                <a:cubicBezTo>
                  <a:pt x="59" y="58"/>
                  <a:pt x="59" y="58"/>
                  <a:pt x="59" y="58"/>
                </a:cubicBezTo>
                <a:cubicBezTo>
                  <a:pt x="59" y="14"/>
                  <a:pt x="59" y="14"/>
                  <a:pt x="59" y="14"/>
                </a:cubicBezTo>
                <a:cubicBezTo>
                  <a:pt x="14" y="14"/>
                  <a:pt x="14" y="14"/>
                  <a:pt x="14" y="14"/>
                </a:cubicBezTo>
                <a:lnTo>
                  <a:pt x="14" y="58"/>
                </a:lnTo>
                <a:close/>
                <a:moveTo>
                  <a:pt x="67" y="14"/>
                </a:moveTo>
                <a:cubicBezTo>
                  <a:pt x="63" y="14"/>
                  <a:pt x="63" y="14"/>
                  <a:pt x="63" y="14"/>
                </a:cubicBezTo>
                <a:cubicBezTo>
                  <a:pt x="63" y="58"/>
                  <a:pt x="63" y="58"/>
                  <a:pt x="63" y="58"/>
                </a:cubicBezTo>
                <a:cubicBezTo>
                  <a:pt x="67" y="58"/>
                  <a:pt x="67" y="58"/>
                  <a:pt x="67" y="58"/>
                </a:cubicBezTo>
                <a:cubicBezTo>
                  <a:pt x="70" y="58"/>
                  <a:pt x="72" y="56"/>
                  <a:pt x="72" y="53"/>
                </a:cubicBezTo>
                <a:cubicBezTo>
                  <a:pt x="72" y="19"/>
                  <a:pt x="72" y="19"/>
                  <a:pt x="72" y="19"/>
                </a:cubicBezTo>
                <a:cubicBezTo>
                  <a:pt x="72" y="16"/>
                  <a:pt x="70" y="14"/>
                  <a:pt x="67" y="14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Arial" charset="0"/>
              <a:ea typeface="ＭＳ Ｐゴシック" pitchFamily="-97" charset="-128"/>
            </a:endParaRPr>
          </a:p>
        </p:txBody>
      </p:sp>
      <p:sp>
        <p:nvSpPr>
          <p:cNvPr id="17" name="Freeform 17"/>
          <p:cNvSpPr>
            <a:spLocks noEditPoints="1"/>
          </p:cNvSpPr>
          <p:nvPr/>
        </p:nvSpPr>
        <p:spPr bwMode="auto">
          <a:xfrm>
            <a:off x="4057230" y="4192996"/>
            <a:ext cx="401637" cy="468312"/>
          </a:xfrm>
          <a:custGeom>
            <a:avLst/>
            <a:gdLst>
              <a:gd name="T0" fmla="*/ 2147483647 w 63"/>
              <a:gd name="T1" fmla="*/ 0 h 73"/>
              <a:gd name="T2" fmla="*/ 1122599098 w 63"/>
              <a:gd name="T3" fmla="*/ 0 h 73"/>
              <a:gd name="T4" fmla="*/ 561299549 w 63"/>
              <a:gd name="T5" fmla="*/ 560595689 h 73"/>
              <a:gd name="T6" fmla="*/ 561299549 w 63"/>
              <a:gd name="T7" fmla="*/ 1009069293 h 73"/>
              <a:gd name="T8" fmla="*/ 785819275 w 63"/>
              <a:gd name="T9" fmla="*/ 953011760 h 73"/>
              <a:gd name="T10" fmla="*/ 1852288207 w 63"/>
              <a:gd name="T11" fmla="*/ 2074203372 h 73"/>
              <a:gd name="T12" fmla="*/ 1627768481 w 63"/>
              <a:gd name="T13" fmla="*/ 2147483647 h 73"/>
              <a:gd name="T14" fmla="*/ 1627768481 w 63"/>
              <a:gd name="T15" fmla="*/ 2147483647 h 73"/>
              <a:gd name="T16" fmla="*/ 2147483647 w 63"/>
              <a:gd name="T17" fmla="*/ 2147483647 h 73"/>
              <a:gd name="T18" fmla="*/ 2147483647 w 63"/>
              <a:gd name="T19" fmla="*/ 2147483647 h 73"/>
              <a:gd name="T20" fmla="*/ 2147483647 w 63"/>
              <a:gd name="T21" fmla="*/ 1121191379 h 73"/>
              <a:gd name="T22" fmla="*/ 2147483647 w 63"/>
              <a:gd name="T23" fmla="*/ 0 h 73"/>
              <a:gd name="T24" fmla="*/ 2147483647 w 63"/>
              <a:gd name="T25" fmla="*/ 1345428064 h 73"/>
              <a:gd name="T26" fmla="*/ 2147483647 w 63"/>
              <a:gd name="T27" fmla="*/ 728775075 h 73"/>
              <a:gd name="T28" fmla="*/ 2147483647 w 63"/>
              <a:gd name="T29" fmla="*/ 56057314 h 73"/>
              <a:gd name="T30" fmla="*/ 2147483647 w 63"/>
              <a:gd name="T31" fmla="*/ 280294101 h 73"/>
              <a:gd name="T32" fmla="*/ 2147483647 w 63"/>
              <a:gd name="T33" fmla="*/ 560595689 h 73"/>
              <a:gd name="T34" fmla="*/ 2147483647 w 63"/>
              <a:gd name="T35" fmla="*/ 1121191379 h 73"/>
              <a:gd name="T36" fmla="*/ 2147483647 w 63"/>
              <a:gd name="T37" fmla="*/ 1121191379 h 73"/>
              <a:gd name="T38" fmla="*/ 2147483647 w 63"/>
              <a:gd name="T39" fmla="*/ 1345428064 h 73"/>
              <a:gd name="T40" fmla="*/ 2147483647 w 63"/>
              <a:gd name="T41" fmla="*/ 1345428064 h 73"/>
              <a:gd name="T42" fmla="*/ 224519784 w 63"/>
              <a:gd name="T43" fmla="*/ 2147483647 h 73"/>
              <a:gd name="T44" fmla="*/ 224519784 w 63"/>
              <a:gd name="T45" fmla="*/ 2147483647 h 73"/>
              <a:gd name="T46" fmla="*/ 785819275 w 63"/>
              <a:gd name="T47" fmla="*/ 2147483647 h 73"/>
              <a:gd name="T48" fmla="*/ 785819275 w 63"/>
              <a:gd name="T49" fmla="*/ 2147483647 h 73"/>
              <a:gd name="T50" fmla="*/ 1347118824 w 63"/>
              <a:gd name="T51" fmla="*/ 2147483647 h 73"/>
              <a:gd name="T52" fmla="*/ 1347118824 w 63"/>
              <a:gd name="T53" fmla="*/ 2147483647 h 73"/>
              <a:gd name="T54" fmla="*/ 785819275 w 63"/>
              <a:gd name="T55" fmla="*/ 2147483647 h 73"/>
              <a:gd name="T56" fmla="*/ 224519784 w 63"/>
              <a:gd name="T57" fmla="*/ 2147483647 h 73"/>
              <a:gd name="T58" fmla="*/ 785819275 w 63"/>
              <a:gd name="T59" fmla="*/ 1289370764 h 73"/>
              <a:gd name="T60" fmla="*/ 0 w 63"/>
              <a:gd name="T61" fmla="*/ 2074203372 h 73"/>
              <a:gd name="T62" fmla="*/ 785819275 w 63"/>
              <a:gd name="T63" fmla="*/ 2147483647 h 73"/>
              <a:gd name="T64" fmla="*/ 1515508618 w 63"/>
              <a:gd name="T65" fmla="*/ 2074203372 h 73"/>
              <a:gd name="T66" fmla="*/ 785819275 w 63"/>
              <a:gd name="T67" fmla="*/ 1289370764 h 73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63"/>
              <a:gd name="T103" fmla="*/ 0 h 73"/>
              <a:gd name="T104" fmla="*/ 63 w 63"/>
              <a:gd name="T105" fmla="*/ 73 h 73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63" h="73">
                <a:moveTo>
                  <a:pt x="43" y="0"/>
                </a:moveTo>
                <a:cubicBezTo>
                  <a:pt x="20" y="0"/>
                  <a:pt x="20" y="0"/>
                  <a:pt x="20" y="0"/>
                </a:cubicBezTo>
                <a:cubicBezTo>
                  <a:pt x="15" y="0"/>
                  <a:pt x="10" y="4"/>
                  <a:pt x="10" y="10"/>
                </a:cubicBezTo>
                <a:cubicBezTo>
                  <a:pt x="10" y="18"/>
                  <a:pt x="10" y="18"/>
                  <a:pt x="10" y="18"/>
                </a:cubicBezTo>
                <a:cubicBezTo>
                  <a:pt x="11" y="18"/>
                  <a:pt x="13" y="17"/>
                  <a:pt x="14" y="17"/>
                </a:cubicBezTo>
                <a:cubicBezTo>
                  <a:pt x="24" y="17"/>
                  <a:pt x="33" y="26"/>
                  <a:pt x="33" y="37"/>
                </a:cubicBezTo>
                <a:cubicBezTo>
                  <a:pt x="33" y="41"/>
                  <a:pt x="32" y="45"/>
                  <a:pt x="29" y="48"/>
                </a:cubicBezTo>
                <a:cubicBezTo>
                  <a:pt x="29" y="64"/>
                  <a:pt x="29" y="64"/>
                  <a:pt x="29" y="64"/>
                </a:cubicBezTo>
                <a:cubicBezTo>
                  <a:pt x="53" y="64"/>
                  <a:pt x="53" y="64"/>
                  <a:pt x="53" y="64"/>
                </a:cubicBezTo>
                <a:cubicBezTo>
                  <a:pt x="58" y="64"/>
                  <a:pt x="63" y="59"/>
                  <a:pt x="63" y="54"/>
                </a:cubicBezTo>
                <a:cubicBezTo>
                  <a:pt x="63" y="20"/>
                  <a:pt x="63" y="20"/>
                  <a:pt x="63" y="20"/>
                </a:cubicBezTo>
                <a:lnTo>
                  <a:pt x="43" y="0"/>
                </a:lnTo>
                <a:close/>
                <a:moveTo>
                  <a:pt x="50" y="24"/>
                </a:moveTo>
                <a:cubicBezTo>
                  <a:pt x="44" y="24"/>
                  <a:pt x="39" y="19"/>
                  <a:pt x="39" y="13"/>
                </a:cubicBezTo>
                <a:cubicBezTo>
                  <a:pt x="39" y="1"/>
                  <a:pt x="39" y="1"/>
                  <a:pt x="39" y="1"/>
                </a:cubicBezTo>
                <a:cubicBezTo>
                  <a:pt x="43" y="5"/>
                  <a:pt x="43" y="5"/>
                  <a:pt x="43" y="5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6"/>
                  <a:pt x="47" y="20"/>
                  <a:pt x="53" y="20"/>
                </a:cubicBezTo>
                <a:cubicBezTo>
                  <a:pt x="58" y="20"/>
                  <a:pt x="58" y="20"/>
                  <a:pt x="58" y="20"/>
                </a:cubicBezTo>
                <a:cubicBezTo>
                  <a:pt x="62" y="24"/>
                  <a:pt x="62" y="24"/>
                  <a:pt x="62" y="24"/>
                </a:cubicBezTo>
                <a:lnTo>
                  <a:pt x="50" y="24"/>
                </a:lnTo>
                <a:close/>
                <a:moveTo>
                  <a:pt x="4" y="52"/>
                </a:moveTo>
                <a:cubicBezTo>
                  <a:pt x="4" y="73"/>
                  <a:pt x="4" y="73"/>
                  <a:pt x="4" y="73"/>
                </a:cubicBezTo>
                <a:cubicBezTo>
                  <a:pt x="14" y="64"/>
                  <a:pt x="14" y="64"/>
                  <a:pt x="14" y="64"/>
                </a:cubicBezTo>
                <a:cubicBezTo>
                  <a:pt x="14" y="64"/>
                  <a:pt x="14" y="64"/>
                  <a:pt x="14" y="64"/>
                </a:cubicBezTo>
                <a:cubicBezTo>
                  <a:pt x="24" y="73"/>
                  <a:pt x="24" y="73"/>
                  <a:pt x="24" y="73"/>
                </a:cubicBezTo>
                <a:cubicBezTo>
                  <a:pt x="24" y="52"/>
                  <a:pt x="24" y="52"/>
                  <a:pt x="24" y="52"/>
                </a:cubicBezTo>
                <a:cubicBezTo>
                  <a:pt x="21" y="54"/>
                  <a:pt x="17" y="55"/>
                  <a:pt x="14" y="55"/>
                </a:cubicBezTo>
                <a:cubicBezTo>
                  <a:pt x="10" y="55"/>
                  <a:pt x="7" y="54"/>
                  <a:pt x="4" y="52"/>
                </a:cubicBezTo>
                <a:close/>
                <a:moveTo>
                  <a:pt x="14" y="23"/>
                </a:moveTo>
                <a:cubicBezTo>
                  <a:pt x="6" y="23"/>
                  <a:pt x="0" y="29"/>
                  <a:pt x="0" y="37"/>
                </a:cubicBezTo>
                <a:cubicBezTo>
                  <a:pt x="0" y="44"/>
                  <a:pt x="6" y="50"/>
                  <a:pt x="14" y="50"/>
                </a:cubicBezTo>
                <a:cubicBezTo>
                  <a:pt x="21" y="50"/>
                  <a:pt x="27" y="44"/>
                  <a:pt x="27" y="37"/>
                </a:cubicBezTo>
                <a:cubicBezTo>
                  <a:pt x="27" y="29"/>
                  <a:pt x="21" y="23"/>
                  <a:pt x="14" y="23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  <a:latin typeface="Arial" charset="0"/>
              <a:ea typeface="ＭＳ Ｐゴシック" pitchFamily="-97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1348033" y="3893270"/>
            <a:ext cx="9521072" cy="0"/>
          </a:xfrm>
          <a:prstGeom prst="line">
            <a:avLst/>
          </a:prstGeom>
          <a:noFill/>
          <a:ln w="12700">
            <a:solidFill>
              <a:srgbClr val="48A2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椭圆 2"/>
          <p:cNvSpPr/>
          <p:nvPr/>
        </p:nvSpPr>
        <p:spPr>
          <a:xfrm>
            <a:off x="1253765" y="3799002"/>
            <a:ext cx="188536" cy="188536"/>
          </a:xfrm>
          <a:prstGeom prst="ellipse">
            <a:avLst/>
          </a:prstGeom>
          <a:solidFill>
            <a:srgbClr val="48A2A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 flipV="1">
            <a:off x="2422562" y="3841610"/>
            <a:ext cx="108000" cy="108000"/>
          </a:xfrm>
          <a:prstGeom prst="ellipse">
            <a:avLst/>
          </a:prstGeom>
          <a:solidFill>
            <a:srgbClr val="48A2A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 flipV="1">
            <a:off x="4623218" y="3841610"/>
            <a:ext cx="108000" cy="108000"/>
          </a:xfrm>
          <a:prstGeom prst="ellipse">
            <a:avLst/>
          </a:prstGeom>
          <a:solidFill>
            <a:srgbClr val="48A2A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 flipV="1">
            <a:off x="5811938" y="3841610"/>
            <a:ext cx="108000" cy="108000"/>
          </a:xfrm>
          <a:prstGeom prst="ellipse">
            <a:avLst/>
          </a:prstGeom>
          <a:solidFill>
            <a:srgbClr val="48A2A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 flipV="1">
            <a:off x="7957730" y="3841610"/>
            <a:ext cx="108000" cy="108000"/>
          </a:xfrm>
          <a:prstGeom prst="ellipse">
            <a:avLst/>
          </a:prstGeom>
          <a:solidFill>
            <a:srgbClr val="48A2A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10774837" y="3799002"/>
            <a:ext cx="188536" cy="188536"/>
          </a:xfrm>
          <a:prstGeom prst="ellipse">
            <a:avLst/>
          </a:prstGeom>
          <a:solidFill>
            <a:srgbClr val="48A2A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/>
          <p:cNvCxnSpPr>
            <a:stCxn id="3" idx="0"/>
          </p:cNvCxnSpPr>
          <p:nvPr/>
        </p:nvCxnSpPr>
        <p:spPr>
          <a:xfrm flipV="1">
            <a:off x="1348033" y="2336162"/>
            <a:ext cx="0" cy="1462840"/>
          </a:xfrm>
          <a:prstGeom prst="line">
            <a:avLst/>
          </a:prstGeom>
          <a:noFill/>
          <a:ln w="12700">
            <a:solidFill>
              <a:srgbClr val="6C92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0" name="直接连接符 9"/>
          <p:cNvCxnSpPr/>
          <p:nvPr/>
        </p:nvCxnSpPr>
        <p:spPr>
          <a:xfrm flipH="1" flipV="1">
            <a:off x="4673016" y="2336162"/>
            <a:ext cx="6866" cy="1505448"/>
          </a:xfrm>
          <a:prstGeom prst="line">
            <a:avLst/>
          </a:prstGeom>
          <a:noFill/>
          <a:ln w="12700">
            <a:solidFill>
              <a:srgbClr val="6C92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1" name="直接连接符 10"/>
          <p:cNvCxnSpPr/>
          <p:nvPr/>
        </p:nvCxnSpPr>
        <p:spPr>
          <a:xfrm flipH="1" flipV="1">
            <a:off x="8005538" y="2348251"/>
            <a:ext cx="1" cy="1493359"/>
          </a:xfrm>
          <a:prstGeom prst="line">
            <a:avLst/>
          </a:prstGeom>
          <a:noFill/>
          <a:ln w="12700">
            <a:solidFill>
              <a:srgbClr val="6C92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2" name="直接连接符 11"/>
          <p:cNvCxnSpPr/>
          <p:nvPr/>
        </p:nvCxnSpPr>
        <p:spPr>
          <a:xfrm flipH="1" flipV="1">
            <a:off x="10869105" y="3987538"/>
            <a:ext cx="6191" cy="1345362"/>
          </a:xfrm>
          <a:prstGeom prst="line">
            <a:avLst/>
          </a:prstGeom>
          <a:noFill/>
          <a:ln w="12700">
            <a:solidFill>
              <a:srgbClr val="6C92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3" name="直接连接符 12"/>
          <p:cNvCxnSpPr/>
          <p:nvPr/>
        </p:nvCxnSpPr>
        <p:spPr>
          <a:xfrm flipH="1" flipV="1">
            <a:off x="2469182" y="3949610"/>
            <a:ext cx="6191" cy="1345362"/>
          </a:xfrm>
          <a:prstGeom prst="line">
            <a:avLst/>
          </a:prstGeom>
          <a:noFill/>
          <a:ln w="12700">
            <a:solidFill>
              <a:srgbClr val="6C92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4" name="直接连接符 13"/>
          <p:cNvCxnSpPr/>
          <p:nvPr/>
        </p:nvCxnSpPr>
        <p:spPr>
          <a:xfrm flipH="1" flipV="1">
            <a:off x="5865938" y="3941822"/>
            <a:ext cx="6191" cy="1345362"/>
          </a:xfrm>
          <a:prstGeom prst="line">
            <a:avLst/>
          </a:prstGeom>
          <a:noFill/>
          <a:ln w="12700">
            <a:solidFill>
              <a:srgbClr val="6C92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矩形 14"/>
          <p:cNvSpPr/>
          <p:nvPr/>
        </p:nvSpPr>
        <p:spPr>
          <a:xfrm>
            <a:off x="1453868" y="2284502"/>
            <a:ext cx="219284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>
                <a:solidFill>
                  <a:srgbClr val="48A2A0"/>
                </a:solidFill>
                <a:effectLst/>
                <a:ea typeface="Calibri" pitchFamily="34" charset="0"/>
              </a:rPr>
              <a:t>The beginning</a:t>
            </a:r>
            <a:endParaRPr lang="en-US" altLang="zh-CN" sz="1400" dirty="0">
              <a:solidFill>
                <a:srgbClr val="48A2A0"/>
              </a:solidFill>
              <a:effectLst/>
              <a:ea typeface="Calibri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453868" y="2599641"/>
            <a:ext cx="211279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The underlying network connectivity infrastructure needs to respond to change requests with the same agility. 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866437" y="2284502"/>
            <a:ext cx="24867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>
                <a:solidFill>
                  <a:srgbClr val="48A2A0"/>
                </a:solidFill>
                <a:effectLst/>
                <a:ea typeface="Calibri" pitchFamily="34" charset="0"/>
              </a:rPr>
              <a:t>New office in </a:t>
            </a:r>
            <a:r>
              <a:rPr lang="en-US" altLang="zh-CN" dirty="0" err="1" smtClean="0">
                <a:solidFill>
                  <a:srgbClr val="48A2A0"/>
                </a:solidFill>
                <a:effectLst/>
                <a:ea typeface="Calibri" pitchFamily="34" charset="0"/>
              </a:rPr>
              <a:t>ShangHai</a:t>
            </a:r>
            <a:endParaRPr lang="en-US" altLang="zh-CN" sz="1400" dirty="0">
              <a:solidFill>
                <a:srgbClr val="48A2A0"/>
              </a:solidFill>
              <a:effectLst/>
              <a:ea typeface="Calibri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866437" y="2599641"/>
            <a:ext cx="211279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underlying network connectivity infrastructure needs to respond to change requests with the same agility. 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8279006" y="2284502"/>
            <a:ext cx="223188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>
                <a:solidFill>
                  <a:srgbClr val="48A2A0"/>
                </a:solidFill>
                <a:effectLst/>
                <a:ea typeface="Calibri" pitchFamily="34" charset="0"/>
              </a:rPr>
              <a:t>Website of the year</a:t>
            </a:r>
            <a:endParaRPr lang="en-US" altLang="zh-CN" sz="1400" dirty="0">
              <a:solidFill>
                <a:srgbClr val="48A2A0"/>
              </a:solidFill>
              <a:effectLst/>
              <a:ea typeface="Calibri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279006" y="2599641"/>
            <a:ext cx="211279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underlying network connectivity infrastructure needs to respond to change requests with the same agility. 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584308" y="4177976"/>
            <a:ext cx="23839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>
                <a:solidFill>
                  <a:srgbClr val="48A2A0"/>
                </a:solidFill>
                <a:effectLst/>
                <a:ea typeface="Calibri" pitchFamily="34" charset="0"/>
              </a:rPr>
              <a:t>First product launch</a:t>
            </a:r>
            <a:endParaRPr lang="en-US" altLang="zh-CN" sz="1400" dirty="0">
              <a:solidFill>
                <a:srgbClr val="48A2A0"/>
              </a:solidFill>
              <a:effectLst/>
              <a:ea typeface="Calibri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2584308" y="4493115"/>
            <a:ext cx="211279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underlying network connectivity infrastructure needs to respond to change requests with the same agility. 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096000" y="4177976"/>
            <a:ext cx="23839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>
                <a:solidFill>
                  <a:srgbClr val="48A2A0"/>
                </a:solidFill>
                <a:effectLst/>
                <a:ea typeface="Calibri" pitchFamily="34" charset="0"/>
              </a:rPr>
              <a:t>100+ employees</a:t>
            </a:r>
            <a:endParaRPr lang="en-US" altLang="zh-CN" sz="1400" dirty="0">
              <a:solidFill>
                <a:srgbClr val="48A2A0"/>
              </a:solidFill>
              <a:effectLst/>
              <a:ea typeface="Calibri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6096000" y="4493115"/>
            <a:ext cx="211279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underlying network connectivity infrastructure needs to respond to change requests with the same agility. 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8618119" y="4177976"/>
            <a:ext cx="21127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dirty="0" smtClean="0">
                <a:solidFill>
                  <a:srgbClr val="48A2A0"/>
                </a:solidFill>
                <a:effectLst/>
                <a:ea typeface="Calibri" pitchFamily="34" charset="0"/>
              </a:rPr>
              <a:t>Star award 2014</a:t>
            </a:r>
            <a:endParaRPr lang="en-US" altLang="zh-CN" sz="1400" dirty="0">
              <a:solidFill>
                <a:srgbClr val="48A2A0"/>
              </a:solidFill>
              <a:effectLst/>
              <a:ea typeface="Calibri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8618119" y="4493115"/>
            <a:ext cx="211279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underlying network connectivity infrastructure needs to respond to change requests with the same agility. 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734228" y="2314742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6C92C0"/>
                </a:solidFill>
              </a:rPr>
              <a:t>1998</a:t>
            </a:r>
            <a:endParaRPr lang="zh-CN" altLang="en-US" dirty="0">
              <a:solidFill>
                <a:srgbClr val="6C92C0"/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793377" y="4965228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6C92C0"/>
                </a:solidFill>
              </a:rPr>
              <a:t>2002</a:t>
            </a:r>
            <a:endParaRPr lang="zh-CN" altLang="en-US" dirty="0">
              <a:solidFill>
                <a:srgbClr val="6C92C0"/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186195" y="4965228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6C92C0"/>
                </a:solidFill>
              </a:rPr>
              <a:t>2010</a:t>
            </a:r>
            <a:endParaRPr lang="zh-CN" altLang="en-US" dirty="0">
              <a:solidFill>
                <a:srgbClr val="6C92C0"/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3995374" y="2314742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6C92C0"/>
                </a:solidFill>
              </a:rPr>
              <a:t>2008</a:t>
            </a:r>
            <a:endParaRPr lang="zh-CN" altLang="en-US" dirty="0">
              <a:solidFill>
                <a:srgbClr val="6C92C0"/>
              </a:solidFill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7349821" y="2314742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6C92C0"/>
                </a:solidFill>
              </a:rPr>
              <a:t>2012</a:t>
            </a:r>
            <a:endParaRPr lang="zh-CN" altLang="en-US" dirty="0">
              <a:solidFill>
                <a:srgbClr val="6C92C0"/>
              </a:soli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0963373" y="4925640"/>
            <a:ext cx="6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rgbClr val="6C92C0"/>
                </a:solidFill>
              </a:rPr>
              <a:t>2015</a:t>
            </a:r>
            <a:endParaRPr lang="zh-CN" altLang="en-US" dirty="0">
              <a:solidFill>
                <a:srgbClr val="6C92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 rot="20575943">
            <a:off x="5141605" y="1850968"/>
            <a:ext cx="1478280" cy="800100"/>
          </a:xfrm>
          <a:custGeom>
            <a:avLst/>
            <a:gdLst>
              <a:gd name="connsiteX0" fmla="*/ 746760 w 1478280"/>
              <a:gd name="connsiteY0" fmla="*/ 0 h 800100"/>
              <a:gd name="connsiteX1" fmla="*/ 0 w 1478280"/>
              <a:gd name="connsiteY1" fmla="*/ 800100 h 800100"/>
              <a:gd name="connsiteX2" fmla="*/ 1478280 w 1478280"/>
              <a:gd name="connsiteY2" fmla="*/ 800100 h 800100"/>
              <a:gd name="connsiteX3" fmla="*/ 746760 w 1478280"/>
              <a:gd name="connsiteY3" fmla="*/ 0 h 80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78280" h="800100">
                <a:moveTo>
                  <a:pt x="746760" y="0"/>
                </a:moveTo>
                <a:lnTo>
                  <a:pt x="0" y="800100"/>
                </a:lnTo>
                <a:lnTo>
                  <a:pt x="1478280" y="800100"/>
                </a:lnTo>
                <a:lnTo>
                  <a:pt x="746760" y="0"/>
                </a:lnTo>
                <a:close/>
              </a:path>
            </a:pathLst>
          </a:custGeom>
          <a:solidFill>
            <a:srgbClr val="6C92C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任意多边形 2"/>
          <p:cNvSpPr/>
          <p:nvPr/>
        </p:nvSpPr>
        <p:spPr>
          <a:xfrm>
            <a:off x="5226468" y="1925580"/>
            <a:ext cx="1478280" cy="800100"/>
          </a:xfrm>
          <a:custGeom>
            <a:avLst/>
            <a:gdLst>
              <a:gd name="connsiteX0" fmla="*/ 746760 w 1478280"/>
              <a:gd name="connsiteY0" fmla="*/ 0 h 800100"/>
              <a:gd name="connsiteX1" fmla="*/ 0 w 1478280"/>
              <a:gd name="connsiteY1" fmla="*/ 800100 h 800100"/>
              <a:gd name="connsiteX2" fmla="*/ 1478280 w 1478280"/>
              <a:gd name="connsiteY2" fmla="*/ 800100 h 800100"/>
              <a:gd name="connsiteX3" fmla="*/ 746760 w 1478280"/>
              <a:gd name="connsiteY3" fmla="*/ 0 h 80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78280" h="800100">
                <a:moveTo>
                  <a:pt x="746760" y="0"/>
                </a:moveTo>
                <a:lnTo>
                  <a:pt x="0" y="800100"/>
                </a:lnTo>
                <a:lnTo>
                  <a:pt x="1478280" y="800100"/>
                </a:lnTo>
                <a:lnTo>
                  <a:pt x="746760" y="0"/>
                </a:lnTo>
                <a:close/>
              </a:path>
            </a:pathLst>
          </a:custGeom>
          <a:solidFill>
            <a:srgbClr val="48A2A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任意多边形 3"/>
          <p:cNvSpPr/>
          <p:nvPr/>
        </p:nvSpPr>
        <p:spPr>
          <a:xfrm rot="20710830">
            <a:off x="6898807" y="2688896"/>
            <a:ext cx="1381539" cy="1123121"/>
          </a:xfrm>
          <a:custGeom>
            <a:avLst/>
            <a:gdLst>
              <a:gd name="connsiteX0" fmla="*/ 0 w 1381539"/>
              <a:gd name="connsiteY0" fmla="*/ 0 h 1123121"/>
              <a:gd name="connsiteX1" fmla="*/ 1013791 w 1381539"/>
              <a:gd name="connsiteY1" fmla="*/ 1123121 h 1123121"/>
              <a:gd name="connsiteX2" fmla="*/ 1381539 w 1381539"/>
              <a:gd name="connsiteY2" fmla="*/ 367747 h 1123121"/>
              <a:gd name="connsiteX3" fmla="*/ 0 w 1381539"/>
              <a:gd name="connsiteY3" fmla="*/ 0 h 1123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1539" h="1123121">
                <a:moveTo>
                  <a:pt x="0" y="0"/>
                </a:moveTo>
                <a:lnTo>
                  <a:pt x="1013791" y="1123121"/>
                </a:lnTo>
                <a:lnTo>
                  <a:pt x="1381539" y="367747"/>
                </a:lnTo>
                <a:lnTo>
                  <a:pt x="0" y="0"/>
                </a:lnTo>
                <a:close/>
              </a:path>
            </a:pathLst>
          </a:custGeom>
          <a:solidFill>
            <a:srgbClr val="6C92C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/>
        </p:nvSpPr>
        <p:spPr>
          <a:xfrm>
            <a:off x="6868437" y="2701871"/>
            <a:ext cx="1381539" cy="1123121"/>
          </a:xfrm>
          <a:custGeom>
            <a:avLst/>
            <a:gdLst>
              <a:gd name="connsiteX0" fmla="*/ 0 w 1381539"/>
              <a:gd name="connsiteY0" fmla="*/ 0 h 1123121"/>
              <a:gd name="connsiteX1" fmla="*/ 1013791 w 1381539"/>
              <a:gd name="connsiteY1" fmla="*/ 1123121 h 1123121"/>
              <a:gd name="connsiteX2" fmla="*/ 1381539 w 1381539"/>
              <a:gd name="connsiteY2" fmla="*/ 367747 h 1123121"/>
              <a:gd name="connsiteX3" fmla="*/ 0 w 1381539"/>
              <a:gd name="connsiteY3" fmla="*/ 0 h 1123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1539" h="1123121">
                <a:moveTo>
                  <a:pt x="0" y="0"/>
                </a:moveTo>
                <a:lnTo>
                  <a:pt x="1013791" y="1123121"/>
                </a:lnTo>
                <a:lnTo>
                  <a:pt x="1381539" y="367747"/>
                </a:lnTo>
                <a:lnTo>
                  <a:pt x="0" y="0"/>
                </a:lnTo>
                <a:close/>
              </a:path>
            </a:pathLst>
          </a:custGeom>
          <a:solidFill>
            <a:srgbClr val="48A2A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/>
        </p:nvSpPr>
        <p:spPr>
          <a:xfrm rot="19955273">
            <a:off x="6489437" y="4143659"/>
            <a:ext cx="1441174" cy="785192"/>
          </a:xfrm>
          <a:custGeom>
            <a:avLst/>
            <a:gdLst>
              <a:gd name="connsiteX0" fmla="*/ 0 w 1441174"/>
              <a:gd name="connsiteY0" fmla="*/ 9940 h 785192"/>
              <a:gd name="connsiteX1" fmla="*/ 675861 w 1441174"/>
              <a:gd name="connsiteY1" fmla="*/ 785192 h 785192"/>
              <a:gd name="connsiteX2" fmla="*/ 1441174 w 1441174"/>
              <a:gd name="connsiteY2" fmla="*/ 0 h 785192"/>
              <a:gd name="connsiteX3" fmla="*/ 0 w 1441174"/>
              <a:gd name="connsiteY3" fmla="*/ 9940 h 785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41174" h="785192">
                <a:moveTo>
                  <a:pt x="0" y="9940"/>
                </a:moveTo>
                <a:lnTo>
                  <a:pt x="675861" y="785192"/>
                </a:lnTo>
                <a:lnTo>
                  <a:pt x="1441174" y="0"/>
                </a:lnTo>
                <a:lnTo>
                  <a:pt x="0" y="9940"/>
                </a:lnTo>
                <a:close/>
              </a:path>
            </a:pathLst>
          </a:custGeom>
          <a:solidFill>
            <a:srgbClr val="6C92C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/>
        </p:nvSpPr>
        <p:spPr>
          <a:xfrm>
            <a:off x="6537379" y="4143659"/>
            <a:ext cx="1441174" cy="785192"/>
          </a:xfrm>
          <a:custGeom>
            <a:avLst/>
            <a:gdLst>
              <a:gd name="connsiteX0" fmla="*/ 0 w 1441174"/>
              <a:gd name="connsiteY0" fmla="*/ 9940 h 785192"/>
              <a:gd name="connsiteX1" fmla="*/ 675861 w 1441174"/>
              <a:gd name="connsiteY1" fmla="*/ 785192 h 785192"/>
              <a:gd name="connsiteX2" fmla="*/ 1441174 w 1441174"/>
              <a:gd name="connsiteY2" fmla="*/ 0 h 785192"/>
              <a:gd name="connsiteX3" fmla="*/ 0 w 1441174"/>
              <a:gd name="connsiteY3" fmla="*/ 9940 h 785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41174" h="785192">
                <a:moveTo>
                  <a:pt x="0" y="9940"/>
                </a:moveTo>
                <a:lnTo>
                  <a:pt x="675861" y="785192"/>
                </a:lnTo>
                <a:lnTo>
                  <a:pt x="1441174" y="0"/>
                </a:lnTo>
                <a:lnTo>
                  <a:pt x="0" y="9940"/>
                </a:lnTo>
                <a:close/>
              </a:path>
            </a:pathLst>
          </a:custGeom>
          <a:solidFill>
            <a:srgbClr val="48A2A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/>
        </p:nvSpPr>
        <p:spPr>
          <a:xfrm rot="1077424">
            <a:off x="5766723" y="4628518"/>
            <a:ext cx="1145893" cy="914400"/>
          </a:xfrm>
          <a:custGeom>
            <a:avLst/>
            <a:gdLst>
              <a:gd name="connsiteX0" fmla="*/ 0 w 1145893"/>
              <a:gd name="connsiteY0" fmla="*/ 0 h 914400"/>
              <a:gd name="connsiteX1" fmla="*/ 173620 w 1145893"/>
              <a:gd name="connsiteY1" fmla="*/ 914400 h 914400"/>
              <a:gd name="connsiteX2" fmla="*/ 1145893 w 1145893"/>
              <a:gd name="connsiteY2" fmla="*/ 671331 h 914400"/>
              <a:gd name="connsiteX3" fmla="*/ 0 w 1145893"/>
              <a:gd name="connsiteY3" fmla="*/ 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5893" h="914400">
                <a:moveTo>
                  <a:pt x="0" y="0"/>
                </a:moveTo>
                <a:lnTo>
                  <a:pt x="173620" y="914400"/>
                </a:lnTo>
                <a:lnTo>
                  <a:pt x="1145893" y="671331"/>
                </a:lnTo>
                <a:lnTo>
                  <a:pt x="0" y="0"/>
                </a:lnTo>
                <a:close/>
              </a:path>
            </a:pathLst>
          </a:custGeom>
          <a:solidFill>
            <a:srgbClr val="6C92C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>
            <a:off x="5749387" y="4586973"/>
            <a:ext cx="1145893" cy="914400"/>
          </a:xfrm>
          <a:custGeom>
            <a:avLst/>
            <a:gdLst>
              <a:gd name="connsiteX0" fmla="*/ 0 w 1145893"/>
              <a:gd name="connsiteY0" fmla="*/ 0 h 914400"/>
              <a:gd name="connsiteX1" fmla="*/ 173620 w 1145893"/>
              <a:gd name="connsiteY1" fmla="*/ 914400 h 914400"/>
              <a:gd name="connsiteX2" fmla="*/ 1145893 w 1145893"/>
              <a:gd name="connsiteY2" fmla="*/ 671331 h 914400"/>
              <a:gd name="connsiteX3" fmla="*/ 0 w 1145893"/>
              <a:gd name="connsiteY3" fmla="*/ 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45893" h="914400">
                <a:moveTo>
                  <a:pt x="0" y="0"/>
                </a:moveTo>
                <a:lnTo>
                  <a:pt x="173620" y="914400"/>
                </a:lnTo>
                <a:lnTo>
                  <a:pt x="1145893" y="671331"/>
                </a:lnTo>
                <a:lnTo>
                  <a:pt x="0" y="0"/>
                </a:lnTo>
                <a:close/>
              </a:path>
            </a:pathLst>
          </a:custGeom>
          <a:solidFill>
            <a:srgbClr val="48A2A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/>
        </p:nvSpPr>
        <p:spPr>
          <a:xfrm rot="19158480">
            <a:off x="4248036" y="3902563"/>
            <a:ext cx="995422" cy="1064871"/>
          </a:xfrm>
          <a:custGeom>
            <a:avLst/>
            <a:gdLst>
              <a:gd name="connsiteX0" fmla="*/ 196769 w 995422"/>
              <a:gd name="connsiteY0" fmla="*/ 0 h 1064871"/>
              <a:gd name="connsiteX1" fmla="*/ 0 w 995422"/>
              <a:gd name="connsiteY1" fmla="*/ 856527 h 1064871"/>
              <a:gd name="connsiteX2" fmla="*/ 995422 w 995422"/>
              <a:gd name="connsiteY2" fmla="*/ 1064871 h 1064871"/>
              <a:gd name="connsiteX3" fmla="*/ 196769 w 995422"/>
              <a:gd name="connsiteY3" fmla="*/ 0 h 1064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5422" h="1064871">
                <a:moveTo>
                  <a:pt x="196769" y="0"/>
                </a:moveTo>
                <a:lnTo>
                  <a:pt x="0" y="856527"/>
                </a:lnTo>
                <a:lnTo>
                  <a:pt x="995422" y="1064871"/>
                </a:lnTo>
                <a:lnTo>
                  <a:pt x="196769" y="0"/>
                </a:lnTo>
                <a:close/>
              </a:path>
            </a:pathLst>
          </a:custGeom>
          <a:solidFill>
            <a:srgbClr val="6C92C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/>
        </p:nvSpPr>
        <p:spPr>
          <a:xfrm rot="20309320">
            <a:off x="4350811" y="3875934"/>
            <a:ext cx="995422" cy="1064871"/>
          </a:xfrm>
          <a:custGeom>
            <a:avLst/>
            <a:gdLst>
              <a:gd name="connsiteX0" fmla="*/ 196769 w 995422"/>
              <a:gd name="connsiteY0" fmla="*/ 0 h 1064871"/>
              <a:gd name="connsiteX1" fmla="*/ 0 w 995422"/>
              <a:gd name="connsiteY1" fmla="*/ 856527 h 1064871"/>
              <a:gd name="connsiteX2" fmla="*/ 995422 w 995422"/>
              <a:gd name="connsiteY2" fmla="*/ 1064871 h 1064871"/>
              <a:gd name="connsiteX3" fmla="*/ 196769 w 995422"/>
              <a:gd name="connsiteY3" fmla="*/ 0 h 1064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5422" h="1064871">
                <a:moveTo>
                  <a:pt x="196769" y="0"/>
                </a:moveTo>
                <a:lnTo>
                  <a:pt x="0" y="856527"/>
                </a:lnTo>
                <a:lnTo>
                  <a:pt x="995422" y="1064871"/>
                </a:lnTo>
                <a:lnTo>
                  <a:pt x="196769" y="0"/>
                </a:lnTo>
                <a:close/>
              </a:path>
            </a:pathLst>
          </a:custGeom>
          <a:solidFill>
            <a:srgbClr val="48A2A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/>
        </p:nvSpPr>
        <p:spPr>
          <a:xfrm rot="729922">
            <a:off x="3956629" y="2626124"/>
            <a:ext cx="1412112" cy="1261640"/>
          </a:xfrm>
          <a:custGeom>
            <a:avLst/>
            <a:gdLst>
              <a:gd name="connsiteX0" fmla="*/ 0 w 1412112"/>
              <a:gd name="connsiteY0" fmla="*/ 625033 h 1261640"/>
              <a:gd name="connsiteX1" fmla="*/ 1169043 w 1412112"/>
              <a:gd name="connsiteY1" fmla="*/ 0 h 1261640"/>
              <a:gd name="connsiteX2" fmla="*/ 1412112 w 1412112"/>
              <a:gd name="connsiteY2" fmla="*/ 1261640 h 1261640"/>
              <a:gd name="connsiteX3" fmla="*/ 0 w 1412112"/>
              <a:gd name="connsiteY3" fmla="*/ 625033 h 1261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12112" h="1261640">
                <a:moveTo>
                  <a:pt x="0" y="625033"/>
                </a:moveTo>
                <a:lnTo>
                  <a:pt x="1169043" y="0"/>
                </a:lnTo>
                <a:lnTo>
                  <a:pt x="1412112" y="1261640"/>
                </a:lnTo>
                <a:lnTo>
                  <a:pt x="0" y="625033"/>
                </a:lnTo>
                <a:close/>
              </a:path>
            </a:pathLst>
          </a:custGeom>
          <a:solidFill>
            <a:srgbClr val="6C92C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/>
        </p:nvSpPr>
        <p:spPr>
          <a:xfrm>
            <a:off x="4017972" y="2804153"/>
            <a:ext cx="1412112" cy="1261640"/>
          </a:xfrm>
          <a:custGeom>
            <a:avLst/>
            <a:gdLst>
              <a:gd name="connsiteX0" fmla="*/ 0 w 1412112"/>
              <a:gd name="connsiteY0" fmla="*/ 625033 h 1261640"/>
              <a:gd name="connsiteX1" fmla="*/ 1169043 w 1412112"/>
              <a:gd name="connsiteY1" fmla="*/ 0 h 1261640"/>
              <a:gd name="connsiteX2" fmla="*/ 1412112 w 1412112"/>
              <a:gd name="connsiteY2" fmla="*/ 1261640 h 1261640"/>
              <a:gd name="connsiteX3" fmla="*/ 0 w 1412112"/>
              <a:gd name="connsiteY3" fmla="*/ 625033 h 1261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12112" h="1261640">
                <a:moveTo>
                  <a:pt x="0" y="625033"/>
                </a:moveTo>
                <a:lnTo>
                  <a:pt x="1169043" y="0"/>
                </a:lnTo>
                <a:lnTo>
                  <a:pt x="1412112" y="1261640"/>
                </a:lnTo>
                <a:lnTo>
                  <a:pt x="0" y="625033"/>
                </a:lnTo>
                <a:close/>
              </a:path>
            </a:pathLst>
          </a:custGeom>
          <a:solidFill>
            <a:srgbClr val="48A2A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5711371" y="2131141"/>
            <a:ext cx="5084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</a:rPr>
              <a:t>01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464567" y="2919480"/>
            <a:ext cx="5084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altLang="zh-CN" dirty="0"/>
              <a:t>02</a:t>
            </a:r>
            <a:endParaRPr lang="zh-CN" altLang="en-US" dirty="0"/>
          </a:p>
        </p:txBody>
      </p:sp>
      <p:sp>
        <p:nvSpPr>
          <p:cNvPr id="16" name="文本框 15"/>
          <p:cNvSpPr txBox="1"/>
          <p:nvPr/>
        </p:nvSpPr>
        <p:spPr>
          <a:xfrm>
            <a:off x="6919207" y="4203533"/>
            <a:ext cx="5084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altLang="zh-CN" dirty="0"/>
              <a:t>03</a:t>
            </a:r>
            <a:endParaRPr lang="zh-CN" altLang="en-US" dirty="0"/>
          </a:p>
        </p:txBody>
      </p:sp>
      <p:sp>
        <p:nvSpPr>
          <p:cNvPr id="17" name="文本框 16"/>
          <p:cNvSpPr txBox="1"/>
          <p:nvPr/>
        </p:nvSpPr>
        <p:spPr>
          <a:xfrm>
            <a:off x="5888011" y="4901422"/>
            <a:ext cx="5084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altLang="zh-CN" dirty="0"/>
              <a:t>04</a:t>
            </a:r>
            <a:endParaRPr lang="zh-CN" altLang="en-US" dirty="0"/>
          </a:p>
        </p:txBody>
      </p:sp>
      <p:sp>
        <p:nvSpPr>
          <p:cNvPr id="18" name="文本框 17"/>
          <p:cNvSpPr txBox="1"/>
          <p:nvPr/>
        </p:nvSpPr>
        <p:spPr>
          <a:xfrm>
            <a:off x="4469791" y="4352573"/>
            <a:ext cx="5084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altLang="zh-CN" dirty="0"/>
              <a:t>05</a:t>
            </a:r>
            <a:endParaRPr lang="zh-CN" altLang="en-US" dirty="0"/>
          </a:p>
        </p:txBody>
      </p:sp>
      <p:sp>
        <p:nvSpPr>
          <p:cNvPr id="19" name="文本框 18"/>
          <p:cNvSpPr txBox="1"/>
          <p:nvPr/>
        </p:nvSpPr>
        <p:spPr>
          <a:xfrm>
            <a:off x="4601150" y="3106398"/>
            <a:ext cx="5084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altLang="zh-CN" dirty="0"/>
              <a:t>06</a:t>
            </a:r>
            <a:endParaRPr lang="zh-CN" altLang="en-US" dirty="0"/>
          </a:p>
        </p:txBody>
      </p:sp>
      <p:sp>
        <p:nvSpPr>
          <p:cNvPr id="20" name="文本框 19"/>
          <p:cNvSpPr txBox="1"/>
          <p:nvPr/>
        </p:nvSpPr>
        <p:spPr>
          <a:xfrm>
            <a:off x="3950258" y="1567942"/>
            <a:ext cx="14462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1400" b="1" dirty="0" smtClean="0">
                <a:solidFill>
                  <a:srgbClr val="48A2A0"/>
                </a:solidFill>
              </a:rPr>
              <a:t>Work Attention</a:t>
            </a:r>
            <a:endParaRPr lang="zh-CN" altLang="en-US" sz="1400" b="1" dirty="0">
              <a:solidFill>
                <a:srgbClr val="48A2A0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209663" y="1813940"/>
            <a:ext cx="218682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ts val="1200"/>
              </a:lnSpc>
            </a:pPr>
            <a:r>
              <a:rPr lang="en-US" altLang="zh-CN" sz="1200" dirty="0">
                <a:solidFill>
                  <a:srgbClr val="4D402B"/>
                </a:solidFill>
              </a:rPr>
              <a:t>To fully realize the potential of a cloud-based </a:t>
            </a:r>
            <a:r>
              <a:rPr lang="en-US" altLang="zh-CN" sz="1200" dirty="0" smtClean="0">
                <a:solidFill>
                  <a:srgbClr val="4D402B"/>
                </a:solidFill>
              </a:rPr>
              <a:t>architecture.</a:t>
            </a:r>
            <a:endParaRPr lang="zh-CN" altLang="en-US" sz="1200" dirty="0"/>
          </a:p>
        </p:txBody>
      </p:sp>
      <p:sp>
        <p:nvSpPr>
          <p:cNvPr id="22" name="文本框 21"/>
          <p:cNvSpPr txBox="1"/>
          <p:nvPr/>
        </p:nvSpPr>
        <p:spPr>
          <a:xfrm>
            <a:off x="1861396" y="2935858"/>
            <a:ext cx="17988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r">
              <a:defRPr sz="1400" b="1">
                <a:solidFill>
                  <a:srgbClr val="48A2A0"/>
                </a:solidFill>
              </a:defRPr>
            </a:lvl1pPr>
          </a:lstStyle>
          <a:p>
            <a:r>
              <a:rPr lang="en-US" altLang="zh-CN" dirty="0"/>
              <a:t>Business Consulting</a:t>
            </a:r>
            <a:endParaRPr lang="zh-CN" altLang="en-US" dirty="0"/>
          </a:p>
        </p:txBody>
      </p:sp>
      <p:sp>
        <p:nvSpPr>
          <p:cNvPr id="23" name="矩形 22"/>
          <p:cNvSpPr/>
          <p:nvPr/>
        </p:nvSpPr>
        <p:spPr>
          <a:xfrm>
            <a:off x="1473461" y="3192453"/>
            <a:ext cx="218682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ts val="1200"/>
              </a:lnSpc>
            </a:pPr>
            <a:r>
              <a:rPr lang="en-US" altLang="zh-CN" sz="1200" dirty="0">
                <a:solidFill>
                  <a:srgbClr val="4D402B"/>
                </a:solidFill>
              </a:rPr>
              <a:t>To fully realize the potential of a cloud-based </a:t>
            </a:r>
            <a:r>
              <a:rPr lang="en-US" altLang="zh-CN" sz="1200" dirty="0" smtClean="0">
                <a:solidFill>
                  <a:srgbClr val="4D402B"/>
                </a:solidFill>
              </a:rPr>
              <a:t>architecture.</a:t>
            </a:r>
            <a:endParaRPr lang="zh-CN" altLang="en-US" sz="1200" dirty="0"/>
          </a:p>
        </p:txBody>
      </p:sp>
      <p:sp>
        <p:nvSpPr>
          <p:cNvPr id="24" name="文本框 23"/>
          <p:cNvSpPr txBox="1"/>
          <p:nvPr/>
        </p:nvSpPr>
        <p:spPr>
          <a:xfrm>
            <a:off x="3008431" y="4341257"/>
            <a:ext cx="11224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r">
              <a:defRPr sz="1400" b="1">
                <a:solidFill>
                  <a:srgbClr val="48A2A0"/>
                </a:solidFill>
              </a:defRPr>
            </a:lvl1pPr>
          </a:lstStyle>
          <a:p>
            <a:r>
              <a:rPr lang="en-US" altLang="zh-CN" dirty="0"/>
              <a:t>Team Work</a:t>
            </a:r>
            <a:endParaRPr lang="zh-CN" altLang="en-US" dirty="0"/>
          </a:p>
        </p:txBody>
      </p:sp>
      <p:sp>
        <p:nvSpPr>
          <p:cNvPr id="25" name="矩形 24"/>
          <p:cNvSpPr/>
          <p:nvPr/>
        </p:nvSpPr>
        <p:spPr>
          <a:xfrm>
            <a:off x="1944029" y="4583406"/>
            <a:ext cx="218682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ts val="1200"/>
              </a:lnSpc>
            </a:pPr>
            <a:r>
              <a:rPr lang="en-US" altLang="zh-CN" sz="1200" dirty="0">
                <a:solidFill>
                  <a:srgbClr val="4D402B"/>
                </a:solidFill>
              </a:rPr>
              <a:t>To fully realize the potential of a cloud-based </a:t>
            </a:r>
            <a:r>
              <a:rPr lang="en-US" altLang="zh-CN" sz="1200" dirty="0" smtClean="0">
                <a:solidFill>
                  <a:srgbClr val="4D402B"/>
                </a:solidFill>
              </a:rPr>
              <a:t>architecture.</a:t>
            </a:r>
            <a:endParaRPr lang="zh-CN" altLang="en-US" sz="1200" dirty="0"/>
          </a:p>
        </p:txBody>
      </p:sp>
      <p:sp>
        <p:nvSpPr>
          <p:cNvPr id="26" name="文本框 25"/>
          <p:cNvSpPr txBox="1"/>
          <p:nvPr/>
        </p:nvSpPr>
        <p:spPr>
          <a:xfrm>
            <a:off x="8288842" y="2628323"/>
            <a:ext cx="14205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r">
              <a:defRPr sz="1400" b="1">
                <a:solidFill>
                  <a:srgbClr val="48A2A0"/>
                </a:solidFill>
              </a:defRPr>
            </a:lvl1pPr>
          </a:lstStyle>
          <a:p>
            <a:r>
              <a:rPr lang="en-US" altLang="zh-CN" dirty="0"/>
              <a:t>Marketing Plan</a:t>
            </a:r>
            <a:endParaRPr lang="zh-CN" altLang="en-US" dirty="0"/>
          </a:p>
        </p:txBody>
      </p:sp>
      <p:sp>
        <p:nvSpPr>
          <p:cNvPr id="27" name="矩形 26"/>
          <p:cNvSpPr/>
          <p:nvPr/>
        </p:nvSpPr>
        <p:spPr>
          <a:xfrm>
            <a:off x="8317424" y="2901817"/>
            <a:ext cx="218682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zh-CN" sz="1200" dirty="0">
                <a:solidFill>
                  <a:srgbClr val="4D402B"/>
                </a:solidFill>
              </a:rPr>
              <a:t>To fully realize the potential of a cloud-based </a:t>
            </a:r>
            <a:r>
              <a:rPr lang="en-US" altLang="zh-CN" sz="1200" dirty="0" smtClean="0">
                <a:solidFill>
                  <a:srgbClr val="4D402B"/>
                </a:solidFill>
              </a:rPr>
              <a:t>architecture.</a:t>
            </a:r>
            <a:endParaRPr lang="zh-CN" altLang="en-US" sz="1200" dirty="0"/>
          </a:p>
        </p:txBody>
      </p:sp>
      <p:sp>
        <p:nvSpPr>
          <p:cNvPr id="28" name="文本框 27"/>
          <p:cNvSpPr txBox="1"/>
          <p:nvPr/>
        </p:nvSpPr>
        <p:spPr>
          <a:xfrm>
            <a:off x="8285892" y="4210773"/>
            <a:ext cx="14125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r">
              <a:defRPr sz="1400" b="1">
                <a:solidFill>
                  <a:srgbClr val="48A2A0"/>
                </a:solidFill>
              </a:defRPr>
            </a:lvl1pPr>
          </a:lstStyle>
          <a:p>
            <a:r>
              <a:rPr lang="en-US" altLang="zh-CN" dirty="0"/>
              <a:t>Social Network</a:t>
            </a:r>
            <a:endParaRPr lang="zh-CN" altLang="en-US" dirty="0"/>
          </a:p>
        </p:txBody>
      </p:sp>
      <p:sp>
        <p:nvSpPr>
          <p:cNvPr id="29" name="矩形 28"/>
          <p:cNvSpPr/>
          <p:nvPr/>
        </p:nvSpPr>
        <p:spPr>
          <a:xfrm>
            <a:off x="8317423" y="4473931"/>
            <a:ext cx="218682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zh-CN" sz="1200" dirty="0">
                <a:solidFill>
                  <a:srgbClr val="4D402B"/>
                </a:solidFill>
              </a:rPr>
              <a:t>To fully realize the potential of a cloud-based </a:t>
            </a:r>
            <a:r>
              <a:rPr lang="en-US" altLang="zh-CN" sz="1200" dirty="0" smtClean="0">
                <a:solidFill>
                  <a:srgbClr val="4D402B"/>
                </a:solidFill>
              </a:rPr>
              <a:t>architecture.</a:t>
            </a:r>
            <a:endParaRPr lang="zh-CN" altLang="en-US" sz="1200" dirty="0"/>
          </a:p>
        </p:txBody>
      </p:sp>
      <p:sp>
        <p:nvSpPr>
          <p:cNvPr id="30" name="文本框 29"/>
          <p:cNvSpPr txBox="1"/>
          <p:nvPr/>
        </p:nvSpPr>
        <p:spPr>
          <a:xfrm>
            <a:off x="6191934" y="5508116"/>
            <a:ext cx="14830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r">
              <a:defRPr sz="1400" b="1">
                <a:solidFill>
                  <a:srgbClr val="48A2A0"/>
                </a:solidFill>
              </a:defRPr>
            </a:lvl1pPr>
          </a:lstStyle>
          <a:p>
            <a:r>
              <a:rPr lang="en-US" altLang="zh-CN" dirty="0"/>
              <a:t>Project Strategy</a:t>
            </a:r>
            <a:endParaRPr lang="zh-CN" altLang="en-US" dirty="0"/>
          </a:p>
        </p:txBody>
      </p:sp>
      <p:sp>
        <p:nvSpPr>
          <p:cNvPr id="31" name="矩形 30"/>
          <p:cNvSpPr/>
          <p:nvPr/>
        </p:nvSpPr>
        <p:spPr>
          <a:xfrm>
            <a:off x="6219844" y="5776853"/>
            <a:ext cx="218682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zh-CN" sz="1200" dirty="0">
                <a:solidFill>
                  <a:srgbClr val="4D402B"/>
                </a:solidFill>
              </a:rPr>
              <a:t>To fully realize the potential of a cloud-based </a:t>
            </a:r>
            <a:r>
              <a:rPr lang="en-US" altLang="zh-CN" sz="1200" dirty="0" smtClean="0">
                <a:solidFill>
                  <a:srgbClr val="4D402B"/>
                </a:solidFill>
              </a:rPr>
              <a:t>architecture.</a:t>
            </a:r>
            <a:endParaRPr lang="zh-CN" alt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4855238" y="1947728"/>
            <a:ext cx="6308138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15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THANKS</a:t>
            </a:r>
            <a:endParaRPr lang="en-US" altLang="zh-CN" sz="11500" dirty="0" smtClean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064862" y="3411502"/>
            <a:ext cx="58888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dist"/>
            <a:r>
              <a:rPr lang="en-US" altLang="zh-CN" sz="3200" dirty="0" smtClean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</a:rPr>
              <a:t>FOR </a:t>
            </a:r>
            <a:r>
              <a:rPr lang="en-US" altLang="zh-CN" sz="3200" dirty="0"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/>
              </a:rPr>
              <a:t>YOUR WATCHING</a:t>
            </a:r>
            <a:endParaRPr lang="zh-CN" altLang="en-US" sz="3200" dirty="0"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461881" y="280277"/>
            <a:ext cx="1159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spc="600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默然</a:t>
            </a:r>
            <a:endParaRPr lang="zh-CN" altLang="en-US" sz="3200" spc="600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PTS"/>
</p:tagLst>
</file>

<file path=ppt/theme/theme1.xml><?xml version="1.0" encoding="utf-8"?>
<a:theme xmlns:a="http://schemas.openxmlformats.org/drawingml/2006/main" name="Office 主题">
  <a:themeElements>
    <a:clrScheme name="竞聘蓝色配色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66FF"/>
      </a:accent1>
      <a:accent2>
        <a:srgbClr val="29A9FF"/>
      </a:accent2>
      <a:accent3>
        <a:srgbClr val="91C6FF"/>
      </a:accent3>
      <a:accent4>
        <a:srgbClr val="27446E"/>
      </a:accent4>
      <a:accent5>
        <a:srgbClr val="E8F2FF"/>
      </a:accent5>
      <a:accent6>
        <a:srgbClr val="CE2B37"/>
      </a:accent6>
      <a:hlink>
        <a:srgbClr val="009999"/>
      </a:hlink>
      <a:folHlink>
        <a:srgbClr val="99CC00"/>
      </a:folHlink>
    </a:clrScheme>
    <a:fontScheme name="《正式场合》课题汇报、咨询报告、学术研讨等">
      <a:majorFont>
        <a:latin typeface="Arial"/>
        <a:ea typeface="方正综艺简体"/>
        <a:cs typeface=""/>
      </a:majorFont>
      <a:minorFont>
        <a:latin typeface="Segoe U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841</Words>
  <Application>Microsoft Office PowerPoint</Application>
  <PresentationFormat>宽屏</PresentationFormat>
  <Paragraphs>157</Paragraphs>
  <Slides>15</Slides>
  <Notes>15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30" baseType="lpstr">
      <vt:lpstr>Wingdings</vt:lpstr>
      <vt:lpstr>MS PGothic</vt:lpstr>
      <vt:lpstr>方正综艺简体</vt:lpstr>
      <vt:lpstr>Segoe UI</vt:lpstr>
      <vt:lpstr>Adobe 仿宋 Std R</vt:lpstr>
      <vt:lpstr>Futura Bk BT</vt:lpstr>
      <vt:lpstr>Arial Unicode MS</vt:lpstr>
      <vt:lpstr>Arial</vt:lpstr>
      <vt:lpstr>Calibri</vt:lpstr>
      <vt:lpstr>微软雅黑</vt:lpstr>
      <vt:lpstr>冬青黑体简体中文 W3</vt:lpstr>
      <vt:lpstr>Times New Roman</vt:lpstr>
      <vt:lpstr>宋体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China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PPTS</dc:title>
  <dc:subject>PPTS</dc:subject>
  <dc:creator>PPTS</dc:creator>
  <cp:keywords>PPTS</cp:keywords>
  <dc:description>PPTS</dc:description>
  <cp:lastModifiedBy>faith123</cp:lastModifiedBy>
  <cp:revision>35</cp:revision>
  <dcterms:created xsi:type="dcterms:W3CDTF">2015-12-15T03:08:00Z</dcterms:created>
  <dcterms:modified xsi:type="dcterms:W3CDTF">2018-09-02T00:12:25Z</dcterms:modified>
  <cp:category>PPTS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2052-10.1.0.5559</vt:lpwstr>
  </property>
</Properties>
</file>