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8" r:id="rId3"/>
    <p:sldId id="258" r:id="rId5"/>
    <p:sldId id="262" r:id="rId6"/>
    <p:sldId id="280" r:id="rId7"/>
    <p:sldId id="263" r:id="rId8"/>
    <p:sldId id="261" r:id="rId9"/>
    <p:sldId id="264" r:id="rId10"/>
    <p:sldId id="265" r:id="rId11"/>
    <p:sldId id="266" r:id="rId12"/>
    <p:sldId id="267" r:id="rId13"/>
    <p:sldId id="268" r:id="rId14"/>
    <p:sldId id="297" r:id="rId15"/>
    <p:sldId id="300" r:id="rId16"/>
    <p:sldId id="270" r:id="rId17"/>
    <p:sldId id="271" r:id="rId18"/>
    <p:sldId id="272" r:id="rId19"/>
    <p:sldId id="273" r:id="rId20"/>
    <p:sldId id="274" r:id="rId21"/>
    <p:sldId id="275" r:id="rId22"/>
    <p:sldId id="276" r:id="rId23"/>
    <p:sldId id="277" r:id="rId24"/>
    <p:sldId id="301" r:id="rId25"/>
    <p:sldId id="278" r:id="rId26"/>
    <p:sldId id="279" r:id="rId27"/>
    <p:sldId id="282" r:id="rId28"/>
    <p:sldId id="283" r:id="rId29"/>
    <p:sldId id="292" r:id="rId30"/>
    <p:sldId id="284" r:id="rId31"/>
    <p:sldId id="285" r:id="rId32"/>
    <p:sldId id="286" r:id="rId33"/>
    <p:sldId id="302" r:id="rId34"/>
    <p:sldId id="287" r:id="rId35"/>
    <p:sldId id="288" r:id="rId36"/>
    <p:sldId id="289" r:id="rId37"/>
    <p:sldId id="294" r:id="rId38"/>
    <p:sldId id="296" r:id="rId39"/>
    <p:sldId id="290" r:id="rId40"/>
    <p:sldId id="295" r:id="rId41"/>
    <p:sldId id="291" r:id="rId42"/>
    <p:sldId id="303" r:id="rId43"/>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7A1B"/>
    <a:srgbClr val="45823C"/>
    <a:srgbClr val="1CB112"/>
    <a:srgbClr val="043400"/>
    <a:srgbClr val="0AA0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536" y="69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A2D35-13B6-408E-8A5B-1F2C93C408A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D1FE4-3964-402A-BAAF-052E050D72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4284A92-F04F-4D84-82E7-1ACD4F1ECAE0}"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684E7E-0A27-4F05-8826-DD2044049FEB}"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A0DE028-9781-4BA1-AF0C-E5C27DE4639A}"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FC06F69-FF07-471A-940B-D750D92F94D7}"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A95B1DA8-995C-4113-BC4D-8297BFD1A1C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1DB5B7-3AFE-4D24-889C-56BABEFE7CB4}"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47043CF-B718-4538-8AA8-4779E4061541}"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7C23BC5-BB13-4779-B040-0784C7D6D229}"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8CE5EADC-B061-4326-B340-27E351B04102}"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D8ED4AF-7D5C-4A75-96CE-58487546C4E7}"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461AF51-DFD5-4D64-906E-8DAFDA23F675}"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B227A9E9-591F-432F-90A2-50AE1A7C3455}"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47367"/>
          </a:xfrm>
          <a:prstGeom prst="rect">
            <a:avLst/>
          </a:prstGeom>
        </p:spPr>
      </p:pic>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fld>
            <a:endParaRPr lang="zh-CN" altLang="en-US"/>
          </a:p>
        </p:txBody>
      </p:sp>
      <p:pic>
        <p:nvPicPr>
          <p:cNvPr id="13" name="图片 6"/>
          <p:cNvPicPr>
            <a:picLocks noChangeAspect="1"/>
          </p:cNvPicPr>
          <p:nvPr userDrawn="1"/>
        </p:nvPicPr>
        <p:blipFill rotWithShape="1">
          <a:blip r:embed="rId3"/>
          <a:srcRect t="65112" b="7681"/>
          <a:stretch>
            <a:fillRect/>
          </a:stretch>
        </p:blipFill>
        <p:spPr bwMode="auto">
          <a:xfrm>
            <a:off x="0" y="4981074"/>
            <a:ext cx="12192000" cy="1866292"/>
          </a:xfrm>
          <a:prstGeom prst="rect">
            <a:avLst/>
          </a:prstGeom>
          <a:noFill/>
          <a:ln w="9525">
            <a:noFill/>
            <a:miter lim="800000"/>
            <a:headEnd/>
            <a:tailEnd/>
          </a:ln>
        </p:spPr>
      </p:pic>
      <p:sp>
        <p:nvSpPr>
          <p:cNvPr id="5" name="矩形 4"/>
          <p:cNvSpPr/>
          <p:nvPr userDrawn="1"/>
        </p:nvSpPr>
        <p:spPr>
          <a:xfrm>
            <a:off x="1" y="944080"/>
            <a:ext cx="12192000" cy="55052"/>
          </a:xfrm>
          <a:prstGeom prst="rect">
            <a:avLst/>
          </a:prstGeom>
          <a:gradFill flip="none" rotWithShape="1">
            <a:gsLst>
              <a:gs pos="0">
                <a:srgbClr val="087A1B">
                  <a:shade val="30000"/>
                  <a:satMod val="115000"/>
                </a:srgbClr>
              </a:gs>
              <a:gs pos="50000">
                <a:srgbClr val="087A1B">
                  <a:shade val="67500"/>
                  <a:satMod val="115000"/>
                </a:srgbClr>
              </a:gs>
              <a:gs pos="100000">
                <a:srgbClr val="087A1B">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userDrawn="1"/>
        </p:nvPicPr>
        <p:blipFill rotWithShape="1">
          <a:blip r:embed="rId4" cstate="print">
            <a:extLst>
              <a:ext uri="{28A0092B-C50C-407E-A947-70E740481C1C}">
                <a14:useLocalDpi xmlns:a14="http://schemas.microsoft.com/office/drawing/2010/main" val="0"/>
              </a:ext>
            </a:extLst>
          </a:blip>
          <a:srcRect r="-104"/>
          <a:stretch>
            <a:fillRect/>
          </a:stretch>
        </p:blipFill>
        <p:spPr>
          <a:xfrm flipH="1">
            <a:off x="0" y="108866"/>
            <a:ext cx="2165684" cy="94974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3" name="图片 6"/>
          <p:cNvPicPr>
            <a:picLocks noChangeAspect="1"/>
          </p:cNvPicPr>
          <p:nvPr userDrawn="1"/>
        </p:nvPicPr>
        <p:blipFill>
          <a:blip r:embed="rId2"/>
          <a:srcRect/>
          <a:stretch>
            <a:fillRect/>
          </a:stretch>
        </p:blipFill>
        <p:spPr bwMode="auto">
          <a:xfrm>
            <a:off x="0" y="-1588"/>
            <a:ext cx="12192000" cy="6859588"/>
          </a:xfrm>
          <a:prstGeom prst="rect">
            <a:avLst/>
          </a:prstGeom>
          <a:noFill/>
          <a:ln w="9525">
            <a:noFill/>
            <a:miter lim="800000"/>
            <a:headEnd/>
            <a:tailEnd/>
          </a:ln>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fld>
            <a:endParaRPr lang="zh-CN" altLang="en-US"/>
          </a:p>
        </p:txBody>
      </p:sp>
      <p:pic>
        <p:nvPicPr>
          <p:cNvPr id="15" name="图片 14"/>
          <p:cNvPicPr>
            <a:picLocks noChangeAspect="1"/>
          </p:cNvPicPr>
          <p:nvPr userDrawn="1"/>
        </p:nvPicPr>
        <p:blipFill rotWithShape="1">
          <a:blip r:embed="rId4">
            <a:extLst>
              <a:ext uri="{28A0092B-C50C-407E-A947-70E740481C1C}">
                <a14:useLocalDpi xmlns:a14="http://schemas.microsoft.com/office/drawing/2010/main" val="0"/>
              </a:ext>
            </a:extLst>
          </a:blip>
          <a:srcRect r="14535"/>
          <a:stretch>
            <a:fillRect/>
          </a:stretch>
        </p:blipFill>
        <p:spPr>
          <a:xfrm>
            <a:off x="3785190" y="2826228"/>
            <a:ext cx="8406810" cy="431823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A74A5DD2-2E6F-4A18-9EBD-389E7E517F1F}"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F5B0D03-5702-469C-A908-65EFB0536DE0}"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E5E2B396-E338-4FE9-9D8E-63D70186E0D0}"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07AADE8-68A1-49A1-B03E-90A323104684}"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2EB5190-8F47-418B-88B3-BBEDD50AB807}"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AB460DC-8828-4D4C-8814-0900C6119373}"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4E46B85-D53E-42BC-BF5E-50196DC226A8}"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B5CC86D-13E2-4D11-AD6D-6201EBC85F43}"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gs>
          </a:gsLst>
          <a:lin ang="5400000" scaled="1"/>
        </a:gradFill>
        <a:effectLst/>
      </p:bgPr>
    </p:bg>
    <p:spTree>
      <p:nvGrpSpPr>
        <p:cNvPr id="1" name=""/>
        <p:cNvGrpSpPr/>
        <p:nvPr/>
      </p:nvGrpSpPr>
      <p:grpSpPr>
        <a:xfrm>
          <a:off x="0" y="0"/>
          <a:ext cx="0" cy="0"/>
          <a:chOff x="0" y="0"/>
          <a:chExt cx="0" cy="0"/>
        </a:xfrm>
      </p:grpSpPr>
      <p:sp>
        <p:nvSpPr>
          <p:cNvPr id="1027"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8"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60DE1F74-48D3-4D8C-BE92-9EE7EDC79A58}"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8B22DED8-F6EA-4A0E-AFB2-B752FE5EF67C}"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microsoft.com/office/2007/relationships/hdphoto" Target="../media/hdphoto1.wdp"/><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8.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8.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8.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image" Target="../media/image3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8.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8.xml"/><Relationship Id="rId1" Type="http://schemas.openxmlformats.org/officeDocument/2006/relationships/image" Target="../media/image41.png"/></Relationships>
</file>

<file path=ppt/slides/_rels/slide36.xml.rels><?xml version="1.0" encoding="UTF-8" standalone="yes"?>
<Relationships xmlns="http://schemas.openxmlformats.org/package/2006/relationships"><Relationship Id="rId7" Type="http://schemas.openxmlformats.org/officeDocument/2006/relationships/notesSlide" Target="../notesSlides/notesSlide36.xml"/><Relationship Id="rId6"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26.pn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r="14535"/>
          <a:stretch>
            <a:fillRect/>
          </a:stretch>
        </p:blipFill>
        <p:spPr>
          <a:xfrm>
            <a:off x="-65987" y="1024817"/>
            <a:ext cx="12261532" cy="6298240"/>
          </a:xfrm>
          <a:prstGeom prst="rect">
            <a:avLst/>
          </a:prstGeom>
        </p:spPr>
      </p:pic>
      <p:sp>
        <p:nvSpPr>
          <p:cNvPr id="17" name="TextBox 6"/>
          <p:cNvSpPr txBox="1"/>
          <p:nvPr/>
        </p:nvSpPr>
        <p:spPr>
          <a:xfrm>
            <a:off x="320079" y="2334140"/>
            <a:ext cx="6647974" cy="1200329"/>
          </a:xfrm>
          <a:prstGeom prst="rect">
            <a:avLst/>
          </a:prstGeom>
          <a:noFill/>
        </p:spPr>
        <p:txBody>
          <a:bodyPr wrap="none" rtlCol="0">
            <a:spAutoFit/>
          </a:bodyPr>
          <a:lstStyle/>
          <a:p>
            <a:pPr algn="r"/>
            <a:r>
              <a:rPr lang="zh-CN" altLang="en-US" sz="7200" b="1"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5400000" scaled="1"/>
                  <a:tileRect/>
                </a:gradFill>
                <a:effectLst>
                  <a:outerShdw blurRad="50800" dist="38100" algn="l" rotWithShape="0">
                    <a:prstClr val="black">
                      <a:alpha val="40000"/>
                    </a:prstClr>
                  </a:outerShdw>
                </a:effectLst>
                <a:latin typeface="+mj-ea"/>
                <a:ea typeface="+mj-ea"/>
              </a:rPr>
              <a:t>绿色清新幻灯片</a:t>
            </a:r>
            <a:endParaRPr lang="zh-CN" altLang="en-US" sz="7200" b="1"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5400000" scaled="1"/>
                <a:tileRect/>
              </a:gradFill>
              <a:effectLst>
                <a:outerShdw blurRad="50800" dist="38100" algn="l" rotWithShape="0">
                  <a:prstClr val="black">
                    <a:alpha val="40000"/>
                  </a:prstClr>
                </a:outerShdw>
              </a:effectLst>
              <a:latin typeface="+mj-ea"/>
              <a:ea typeface="+mj-ea"/>
            </a:endParaRPr>
          </a:p>
        </p:txBody>
      </p:sp>
      <p:sp>
        <p:nvSpPr>
          <p:cNvPr id="19" name="TextBox 38"/>
          <p:cNvSpPr>
            <a:spLocks noChangeArrowheads="1"/>
          </p:cNvSpPr>
          <p:nvPr/>
        </p:nvSpPr>
        <p:spPr bwMode="auto">
          <a:xfrm>
            <a:off x="402046" y="3495168"/>
            <a:ext cx="6237233" cy="52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9" rIns="91436" bIns="45719">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buNone/>
            </a:pPr>
            <a:r>
              <a:rPr lang="zh-CN" altLang="en-US"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工作汇报</a:t>
            </a:r>
            <a:r>
              <a:rPr lang="en-US" altLang="zh-CN"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 | </a:t>
            </a:r>
            <a:r>
              <a:rPr lang="zh-CN" altLang="en-US"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商务路演</a:t>
            </a:r>
            <a:r>
              <a:rPr lang="en-US" altLang="zh-CN"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 | </a:t>
            </a:r>
            <a:r>
              <a:rPr lang="zh-CN" altLang="en-US"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新年计划</a:t>
            </a:r>
            <a:endParaRPr lang="en-US" altLang="zh-CN"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392890" y="4019365"/>
            <a:ext cx="2168165" cy="337281"/>
            <a:chOff x="3930978" y="3952354"/>
            <a:chExt cx="2535810" cy="394472"/>
          </a:xfrm>
        </p:grpSpPr>
        <p:sp>
          <p:nvSpPr>
            <p:cNvPr id="5" name="矩形: 圆角 4"/>
            <p:cNvSpPr/>
            <p:nvPr/>
          </p:nvSpPr>
          <p:spPr>
            <a:xfrm>
              <a:off x="3930978" y="3952354"/>
              <a:ext cx="2535810" cy="382144"/>
            </a:xfrm>
            <a:prstGeom prst="roundRect">
              <a:avLst>
                <a:gd name="adj" fmla="val 50000"/>
              </a:avLst>
            </a:prstGeom>
            <a:gradFill>
              <a:gsLst>
                <a:gs pos="0">
                  <a:srgbClr val="087A1B"/>
                </a:gs>
                <a:gs pos="100000">
                  <a:srgbClr val="1CB11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TextBox 38"/>
            <p:cNvSpPr>
              <a:spLocks noChangeArrowheads="1"/>
            </p:cNvSpPr>
            <p:nvPr/>
          </p:nvSpPr>
          <p:spPr bwMode="auto">
            <a:xfrm>
              <a:off x="3975080" y="3953952"/>
              <a:ext cx="2364099" cy="39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9" rIns="91436" bIns="45719">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buNone/>
              </a:pPr>
              <a:r>
                <a:rPr lang="zh-CN" altLang="en-US" sz="1600" spc="150" dirty="0">
                  <a:solidFill>
                    <a:schemeClr val="bg1"/>
                  </a:solidFill>
                  <a:latin typeface="微软雅黑" panose="020B0503020204020204" pitchFamily="34" charset="-122"/>
                  <a:ea typeface="微软雅黑" panose="020B0503020204020204" pitchFamily="34" charset="-122"/>
                </a:rPr>
                <a:t>汇报人：</a:t>
              </a:r>
              <a:endParaRPr lang="zh-CN" altLang="en-US" sz="1600" spc="150" dirty="0">
                <a:solidFill>
                  <a:schemeClr val="bg1"/>
                </a:solidFill>
                <a:latin typeface="微软雅黑" panose="020B0503020204020204" pitchFamily="34" charset="-122"/>
                <a:ea typeface="微软雅黑" panose="020B0503020204020204" pitchFamily="34" charset="-122"/>
              </a:endParaRPr>
            </a:p>
          </p:txBody>
        </p:sp>
      </p:grpSp>
      <p:pic>
        <p:nvPicPr>
          <p:cNvPr id="7" name="轻松精美背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578550" y="-1261797"/>
            <a:ext cx="609600" cy="6096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32" y="-12671"/>
            <a:ext cx="4608585" cy="32247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47"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22" presetClass="entr" presetSubtype="4"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par>
                          <p:cTn id="15" fill="hold">
                            <p:stCondLst>
                              <p:cond delay="0"/>
                            </p:stCondLst>
                            <p:childTnLst>
                              <p:par>
                                <p:cTn id="16" presetID="2" presetClass="entr" presetSubtype="2" decel="10000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1+#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par>
                          <p:cTn id="20" fill="hold">
                            <p:stCondLst>
                              <p:cond delay="800"/>
                            </p:stCondLst>
                            <p:childTnLst>
                              <p:par>
                                <p:cTn id="21" presetID="2" presetClass="entr" presetSubtype="8" fill="hold" grpId="0" nodeType="afterEffect">
                                  <p:stCondLst>
                                    <p:cond delay="0"/>
                                  </p:stCondLst>
                                  <p:iterate type="lt">
                                    <p:tmPct val="10000"/>
                                  </p:iterate>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2150"/>
                            </p:stCondLst>
                            <p:childTnLst>
                              <p:par>
                                <p:cTn id="26" presetID="12" presetClass="entr" presetSubtype="4"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up)">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7"/>
                </p:tgtEl>
              </p:cMediaNode>
            </p:audio>
          </p:childTnLst>
        </p:cTn>
      </p:par>
    </p:tnLst>
    <p:bldLst>
      <p:bldP spid="17"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
          <p:cNvSpPr txBox="1"/>
          <p:nvPr/>
        </p:nvSpPr>
        <p:spPr>
          <a:xfrm>
            <a:off x="1352675" y="2812306"/>
            <a:ext cx="7275646" cy="1433830"/>
          </a:xfrm>
          <a:prstGeom prst="rect">
            <a:avLst/>
          </a:prstGeom>
          <a:noFill/>
        </p:spPr>
        <p:txBody>
          <a:bodyPr wrap="square" lIns="91428" tIns="45713" rIns="91428" bIns="45713" rtlCol="0">
            <a:spAutoFit/>
          </a:bodyPr>
          <a:lstStyle>
            <a:defPPr>
              <a:defRPr lang="zh-CN"/>
            </a:defPPr>
            <a:lvl1pPr algn="just">
              <a:lnSpc>
                <a:spcPts val="2200"/>
              </a:lnSpc>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465" dirty="0">
                <a:solidFill>
                  <a:schemeClr val="accent6">
                    <a:lumMod val="50000"/>
                  </a:schemeClr>
                </a:solidFill>
                <a:latin typeface="+mj-ea"/>
                <a:ea typeface="+mj-ea"/>
              </a:rPr>
              <a:t>    这里用简约的文字，概述出前段时间的主要工作情况，可以分段，不宜字数太多。 这里用简约的文字，概述出前段时间的主要工作情况，可以分段，不宜字数太多。 这里用简约的文字，概述出前段时间的主要工作情况，可以分段，不宜字数太多。这里用简约的文字，概述出前段时间的主要工作情况，可以分段，不宜字数太多。 </a:t>
            </a:r>
            <a:endParaRPr lang="zh-CN" altLang="en-US" sz="1465" dirty="0">
              <a:solidFill>
                <a:schemeClr val="accent6">
                  <a:lumMod val="50000"/>
                </a:schemeClr>
              </a:solidFill>
              <a:latin typeface="+mj-ea"/>
              <a:ea typeface="+mj-ea"/>
            </a:endParaRPr>
          </a:p>
        </p:txBody>
      </p:sp>
      <p:grpSp>
        <p:nvGrpSpPr>
          <p:cNvPr id="17" name="组合 16"/>
          <p:cNvGrpSpPr/>
          <p:nvPr/>
        </p:nvGrpSpPr>
        <p:grpSpPr>
          <a:xfrm>
            <a:off x="1711571" y="1468100"/>
            <a:ext cx="3075585" cy="1323439"/>
            <a:chOff x="4101250" y="193687"/>
            <a:chExt cx="2701188" cy="1323746"/>
          </a:xfrm>
        </p:grpSpPr>
        <p:sp>
          <p:nvSpPr>
            <p:cNvPr id="18" name="TextBox 2"/>
            <p:cNvSpPr txBox="1"/>
            <p:nvPr/>
          </p:nvSpPr>
          <p:spPr>
            <a:xfrm>
              <a:off x="4101250" y="193687"/>
              <a:ext cx="2701188" cy="1323746"/>
            </a:xfrm>
            <a:prstGeom prst="rect">
              <a:avLst/>
            </a:prstGeom>
            <a:noFill/>
          </p:spPr>
          <p:txBody>
            <a:bodyPr wrap="square" rtlCol="0">
              <a:spAutoFit/>
            </a:bodyPr>
            <a:lstStyle/>
            <a:p>
              <a:r>
                <a:rPr lang="en-US" altLang="zh-CN" sz="8000" b="1" dirty="0">
                  <a:solidFill>
                    <a:schemeClr val="tx1">
                      <a:lumMod val="50000"/>
                      <a:lumOff val="50000"/>
                    </a:schemeClr>
                  </a:solidFill>
                  <a:latin typeface="ITC Avant Garde Gothic" pitchFamily="34" charset="0"/>
                </a:rPr>
                <a:t>I</a:t>
              </a:r>
              <a:r>
                <a:rPr lang="en-US" altLang="zh-CN" sz="3600" b="1" dirty="0">
                  <a:solidFill>
                    <a:schemeClr val="tx1">
                      <a:lumMod val="50000"/>
                      <a:lumOff val="50000"/>
                    </a:schemeClr>
                  </a:solidFill>
                  <a:latin typeface="ITC Avant Garde Gothic" pitchFamily="34" charset="0"/>
                </a:rPr>
                <a:t>ntroduction</a:t>
              </a:r>
              <a:endParaRPr lang="zh-CN" altLang="en-US" sz="3600" b="1" dirty="0">
                <a:solidFill>
                  <a:schemeClr val="tx1">
                    <a:lumMod val="50000"/>
                    <a:lumOff val="50000"/>
                  </a:schemeClr>
                </a:solidFill>
                <a:latin typeface="ITC Avant Garde Gothic" pitchFamily="34" charset="0"/>
              </a:endParaRPr>
            </a:p>
          </p:txBody>
        </p:sp>
        <p:sp>
          <p:nvSpPr>
            <p:cNvPr id="19" name="TextBox 3"/>
            <p:cNvSpPr txBox="1"/>
            <p:nvPr/>
          </p:nvSpPr>
          <p:spPr>
            <a:xfrm>
              <a:off x="4381431" y="323945"/>
              <a:ext cx="1636711" cy="646481"/>
            </a:xfrm>
            <a:prstGeom prst="rect">
              <a:avLst/>
            </a:prstGeom>
            <a:noFill/>
          </p:spPr>
          <p:txBody>
            <a:bodyPr wrap="square" rtlCol="0">
              <a:spAutoFit/>
            </a:bodyPr>
            <a:lstStyle/>
            <a:p>
              <a:r>
                <a:rPr lang="zh-CN" altLang="en-US" sz="3600" b="1" dirty="0">
                  <a:solidFill>
                    <a:srgbClr val="0AA022"/>
                  </a:solidFill>
                  <a:latin typeface="微软雅黑" panose="020B0503020204020204" pitchFamily="34" charset="-122"/>
                  <a:ea typeface="微软雅黑" panose="020B0503020204020204" pitchFamily="34" charset="-122"/>
                </a:rPr>
                <a:t>前言</a:t>
              </a:r>
              <a:endParaRPr lang="zh-CN" altLang="en-US" sz="3600" b="1" dirty="0">
                <a:solidFill>
                  <a:srgbClr val="0AA02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Effect transition="in" filter="fade">
                                      <p:cBhvr>
                                        <p:cTn id="13"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515400" y="1104326"/>
            <a:ext cx="1046131" cy="993708"/>
            <a:chOff x="4787527" y="2060107"/>
            <a:chExt cx="2189016" cy="2079322"/>
          </a:xfrm>
          <a:solidFill>
            <a:srgbClr val="0AA022"/>
          </a:solidFill>
        </p:grpSpPr>
        <p:sp>
          <p:nvSpPr>
            <p:cNvPr id="43" name="任意多边形 42"/>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44" name="任意多边形 43"/>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45" name="任意多边形 44"/>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46" name="任意多边形 45"/>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47" name="组合 46"/>
          <p:cNvGrpSpPr/>
          <p:nvPr/>
        </p:nvGrpSpPr>
        <p:grpSpPr>
          <a:xfrm>
            <a:off x="2459578" y="1303359"/>
            <a:ext cx="5365343" cy="634766"/>
            <a:chOff x="3257662" y="1693356"/>
            <a:chExt cx="5365343" cy="634766"/>
          </a:xfrm>
        </p:grpSpPr>
        <p:sp>
          <p:nvSpPr>
            <p:cNvPr id="48" name="任意多边形 47"/>
            <p:cNvSpPr/>
            <p:nvPr/>
          </p:nvSpPr>
          <p:spPr>
            <a:xfrm>
              <a:off x="3257662" y="1693356"/>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49" name="TextBox 41"/>
            <p:cNvSpPr txBox="1"/>
            <p:nvPr/>
          </p:nvSpPr>
          <p:spPr>
            <a:xfrm>
              <a:off x="3546348" y="1784751"/>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50" name="组合 49"/>
          <p:cNvGrpSpPr/>
          <p:nvPr/>
        </p:nvGrpSpPr>
        <p:grpSpPr>
          <a:xfrm>
            <a:off x="1515400" y="2220738"/>
            <a:ext cx="1046131" cy="993708"/>
            <a:chOff x="4787527" y="2060107"/>
            <a:chExt cx="2189016" cy="2079322"/>
          </a:xfrm>
          <a:solidFill>
            <a:srgbClr val="0AA022"/>
          </a:solidFill>
        </p:grpSpPr>
        <p:sp>
          <p:nvSpPr>
            <p:cNvPr id="51" name="任意多边形 50"/>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52" name="任意多边形 51"/>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53" name="任意多边形 52"/>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54" name="任意多边形 53"/>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55" name="组合 54"/>
          <p:cNvGrpSpPr/>
          <p:nvPr/>
        </p:nvGrpSpPr>
        <p:grpSpPr>
          <a:xfrm>
            <a:off x="2459578" y="2419771"/>
            <a:ext cx="5365343" cy="634766"/>
            <a:chOff x="3257662" y="2884199"/>
            <a:chExt cx="5365343" cy="634766"/>
          </a:xfrm>
        </p:grpSpPr>
        <p:sp>
          <p:nvSpPr>
            <p:cNvPr id="56" name="任意多边形 55"/>
            <p:cNvSpPr/>
            <p:nvPr/>
          </p:nvSpPr>
          <p:spPr>
            <a:xfrm>
              <a:off x="3257662" y="2884199"/>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57" name="TextBox 41"/>
            <p:cNvSpPr txBox="1"/>
            <p:nvPr/>
          </p:nvSpPr>
          <p:spPr>
            <a:xfrm>
              <a:off x="3546348" y="2975594"/>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58" name="组合 57"/>
          <p:cNvGrpSpPr/>
          <p:nvPr/>
        </p:nvGrpSpPr>
        <p:grpSpPr>
          <a:xfrm>
            <a:off x="1515400" y="3326516"/>
            <a:ext cx="1046131" cy="993708"/>
            <a:chOff x="4787527" y="2060107"/>
            <a:chExt cx="2189016" cy="2079322"/>
          </a:xfrm>
          <a:solidFill>
            <a:srgbClr val="0AA022"/>
          </a:solidFill>
        </p:grpSpPr>
        <p:sp>
          <p:nvSpPr>
            <p:cNvPr id="59" name="任意多边形 58"/>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60" name="任意多边形 59"/>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61" name="任意多边形 60"/>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62" name="任意多边形 61"/>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63" name="组合 62"/>
          <p:cNvGrpSpPr/>
          <p:nvPr/>
        </p:nvGrpSpPr>
        <p:grpSpPr>
          <a:xfrm>
            <a:off x="2459578" y="3525549"/>
            <a:ext cx="5365343" cy="634766"/>
            <a:chOff x="3257662" y="4053775"/>
            <a:chExt cx="5365343" cy="634766"/>
          </a:xfrm>
        </p:grpSpPr>
        <p:sp>
          <p:nvSpPr>
            <p:cNvPr id="64" name="任意多边形 63"/>
            <p:cNvSpPr/>
            <p:nvPr/>
          </p:nvSpPr>
          <p:spPr>
            <a:xfrm>
              <a:off x="3257662" y="4053775"/>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65" name="TextBox 41"/>
            <p:cNvSpPr txBox="1"/>
            <p:nvPr/>
          </p:nvSpPr>
          <p:spPr>
            <a:xfrm>
              <a:off x="3546348" y="4145170"/>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66" name="组合 65"/>
          <p:cNvGrpSpPr/>
          <p:nvPr/>
        </p:nvGrpSpPr>
        <p:grpSpPr>
          <a:xfrm>
            <a:off x="1515400" y="4464189"/>
            <a:ext cx="1046131" cy="993708"/>
            <a:chOff x="4787527" y="2060107"/>
            <a:chExt cx="2189016" cy="2079322"/>
          </a:xfrm>
          <a:solidFill>
            <a:srgbClr val="0AA022"/>
          </a:solidFill>
        </p:grpSpPr>
        <p:sp>
          <p:nvSpPr>
            <p:cNvPr id="67" name="任意多边形 66"/>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68" name="任意多边形 67"/>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69" name="任意多边形 68"/>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70" name="任意多边形 69"/>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71" name="组合 70"/>
          <p:cNvGrpSpPr/>
          <p:nvPr/>
        </p:nvGrpSpPr>
        <p:grpSpPr>
          <a:xfrm>
            <a:off x="2459578" y="4663222"/>
            <a:ext cx="5365343" cy="634766"/>
            <a:chOff x="3257662" y="5244613"/>
            <a:chExt cx="5365343" cy="634766"/>
          </a:xfrm>
        </p:grpSpPr>
        <p:sp>
          <p:nvSpPr>
            <p:cNvPr id="72" name="任意多边形 71"/>
            <p:cNvSpPr/>
            <p:nvPr/>
          </p:nvSpPr>
          <p:spPr>
            <a:xfrm>
              <a:off x="3257662" y="5244613"/>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73" name="TextBox 41"/>
            <p:cNvSpPr txBox="1"/>
            <p:nvPr/>
          </p:nvSpPr>
          <p:spPr>
            <a:xfrm>
              <a:off x="3546348" y="5336008"/>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74" name="组合 73"/>
          <p:cNvGrpSpPr/>
          <p:nvPr/>
        </p:nvGrpSpPr>
        <p:grpSpPr>
          <a:xfrm>
            <a:off x="1683830" y="1284057"/>
            <a:ext cx="668556" cy="668557"/>
            <a:chOff x="2147888" y="1083792"/>
            <a:chExt cx="879475" cy="879475"/>
          </a:xfrm>
        </p:grpSpPr>
        <p:sp>
          <p:nvSpPr>
            <p:cNvPr id="83" name="椭圆 82"/>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84" name="Text Box 10"/>
            <p:cNvSpPr txBox="1">
              <a:spLocks noChangeArrowheads="1"/>
            </p:cNvSpPr>
            <p:nvPr/>
          </p:nvSpPr>
          <p:spPr bwMode="auto">
            <a:xfrm>
              <a:off x="2277139" y="1113030"/>
              <a:ext cx="716176" cy="85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1</a:t>
              </a:r>
              <a:endParaRPr lang="zh-CN" altLang="en-US" sz="3600" dirty="0">
                <a:solidFill>
                  <a:schemeClr val="bg1"/>
                </a:solidFill>
                <a:latin typeface="+mj-ea"/>
                <a:ea typeface="+mj-ea"/>
              </a:endParaRPr>
            </a:p>
          </p:txBody>
        </p:sp>
      </p:grpSp>
      <p:grpSp>
        <p:nvGrpSpPr>
          <p:cNvPr id="85" name="组合 84"/>
          <p:cNvGrpSpPr/>
          <p:nvPr/>
        </p:nvGrpSpPr>
        <p:grpSpPr>
          <a:xfrm>
            <a:off x="1720016" y="2376133"/>
            <a:ext cx="668556" cy="683007"/>
            <a:chOff x="2147888" y="1064782"/>
            <a:chExt cx="879475" cy="898485"/>
          </a:xfrm>
        </p:grpSpPr>
        <p:sp>
          <p:nvSpPr>
            <p:cNvPr id="86" name="椭圆 85"/>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87" name="Text Box 10"/>
            <p:cNvSpPr txBox="1">
              <a:spLocks noChangeArrowheads="1"/>
            </p:cNvSpPr>
            <p:nvPr/>
          </p:nvSpPr>
          <p:spPr bwMode="auto">
            <a:xfrm>
              <a:off x="2229537" y="1064782"/>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2</a:t>
              </a:r>
              <a:endParaRPr lang="zh-CN" altLang="en-US" sz="3600" dirty="0">
                <a:solidFill>
                  <a:schemeClr val="bg1"/>
                </a:solidFill>
                <a:latin typeface="+mj-ea"/>
                <a:ea typeface="+mj-ea"/>
              </a:endParaRPr>
            </a:p>
          </p:txBody>
        </p:sp>
      </p:grpSp>
      <p:grpSp>
        <p:nvGrpSpPr>
          <p:cNvPr id="88" name="组合 87"/>
          <p:cNvGrpSpPr/>
          <p:nvPr/>
        </p:nvGrpSpPr>
        <p:grpSpPr>
          <a:xfrm>
            <a:off x="1712479" y="3492316"/>
            <a:ext cx="668556" cy="668556"/>
            <a:chOff x="2147888" y="1083792"/>
            <a:chExt cx="879475" cy="879475"/>
          </a:xfrm>
        </p:grpSpPr>
        <p:sp>
          <p:nvSpPr>
            <p:cNvPr id="89" name="椭圆 88"/>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90" name="Text Box 10"/>
            <p:cNvSpPr txBox="1">
              <a:spLocks noChangeArrowheads="1"/>
            </p:cNvSpPr>
            <p:nvPr/>
          </p:nvSpPr>
          <p:spPr bwMode="auto">
            <a:xfrm>
              <a:off x="2269239" y="1083792"/>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3</a:t>
              </a:r>
              <a:endParaRPr lang="zh-CN" altLang="en-US" sz="3600" dirty="0">
                <a:solidFill>
                  <a:schemeClr val="bg1"/>
                </a:solidFill>
                <a:latin typeface="+mj-ea"/>
                <a:ea typeface="+mj-ea"/>
              </a:endParaRPr>
            </a:p>
          </p:txBody>
        </p:sp>
      </p:grpSp>
      <p:grpSp>
        <p:nvGrpSpPr>
          <p:cNvPr id="91" name="组合 90"/>
          <p:cNvGrpSpPr/>
          <p:nvPr/>
        </p:nvGrpSpPr>
        <p:grpSpPr>
          <a:xfrm>
            <a:off x="1702425" y="4628793"/>
            <a:ext cx="668556" cy="669195"/>
            <a:chOff x="2147888" y="1082952"/>
            <a:chExt cx="879475" cy="880315"/>
          </a:xfrm>
        </p:grpSpPr>
        <p:sp>
          <p:nvSpPr>
            <p:cNvPr id="120" name="椭圆 119"/>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121" name="Text Box 10"/>
            <p:cNvSpPr txBox="1">
              <a:spLocks noChangeArrowheads="1"/>
            </p:cNvSpPr>
            <p:nvPr/>
          </p:nvSpPr>
          <p:spPr bwMode="auto">
            <a:xfrm>
              <a:off x="2214996" y="1082952"/>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4</a:t>
              </a:r>
              <a:endParaRPr lang="zh-CN" altLang="en-US" sz="3600" dirty="0">
                <a:solidFill>
                  <a:schemeClr val="bg1"/>
                </a:solidFill>
                <a:latin typeface="+mj-ea"/>
                <a:ea typeface="+mj-ea"/>
              </a:endParaRPr>
            </a:p>
          </p:txBody>
        </p:sp>
      </p:grpSp>
      <p:grpSp>
        <p:nvGrpSpPr>
          <p:cNvPr id="126" name="组合 125"/>
          <p:cNvGrpSpPr/>
          <p:nvPr/>
        </p:nvGrpSpPr>
        <p:grpSpPr>
          <a:xfrm>
            <a:off x="8143898" y="1140376"/>
            <a:ext cx="3342900" cy="1569660"/>
            <a:chOff x="4014093" y="108601"/>
            <a:chExt cx="2951974" cy="2093365"/>
          </a:xfrm>
        </p:grpSpPr>
        <p:sp>
          <p:nvSpPr>
            <p:cNvPr id="127" name="TextBox 56"/>
            <p:cNvSpPr txBox="1"/>
            <p:nvPr/>
          </p:nvSpPr>
          <p:spPr>
            <a:xfrm>
              <a:off x="4014093" y="108601"/>
              <a:ext cx="2951974" cy="2093365"/>
            </a:xfrm>
            <a:prstGeom prst="rect">
              <a:avLst/>
            </a:prstGeom>
            <a:noFill/>
          </p:spPr>
          <p:txBody>
            <a:bodyPr wrap="square" rtlCol="0">
              <a:spAutoFit/>
            </a:bodyPr>
            <a:lstStyle/>
            <a:p>
              <a:r>
                <a:rPr lang="en-US" altLang="zh-CN" sz="9600" b="1" dirty="0">
                  <a:solidFill>
                    <a:schemeClr val="bg1">
                      <a:lumMod val="75000"/>
                    </a:schemeClr>
                  </a:solidFill>
                  <a:latin typeface="ITC Avant Garde Gothic" pitchFamily="34" charset="0"/>
                </a:rPr>
                <a:t>C</a:t>
              </a:r>
              <a:r>
                <a:rPr lang="en-US" altLang="zh-CN" sz="4400" b="1" dirty="0">
                  <a:solidFill>
                    <a:schemeClr val="bg1">
                      <a:lumMod val="75000"/>
                    </a:schemeClr>
                  </a:solidFill>
                  <a:latin typeface="ITC Avant Garde Gothic" pitchFamily="34" charset="0"/>
                </a:rPr>
                <a:t>ontents</a:t>
              </a:r>
              <a:endParaRPr lang="zh-CN" altLang="en-US" sz="3600" b="1" dirty="0">
                <a:solidFill>
                  <a:schemeClr val="bg1">
                    <a:lumMod val="75000"/>
                  </a:schemeClr>
                </a:solidFill>
                <a:latin typeface="ITC Avant Garde Gothic" pitchFamily="34" charset="0"/>
              </a:endParaRPr>
            </a:p>
          </p:txBody>
        </p:sp>
        <p:sp>
          <p:nvSpPr>
            <p:cNvPr id="128" name="TextBox 57"/>
            <p:cNvSpPr txBox="1"/>
            <p:nvPr/>
          </p:nvSpPr>
          <p:spPr>
            <a:xfrm>
              <a:off x="4671725" y="380668"/>
              <a:ext cx="1636711" cy="944067"/>
            </a:xfrm>
            <a:prstGeom prst="rect">
              <a:avLst/>
            </a:prstGeom>
            <a:noFill/>
          </p:spPr>
          <p:txBody>
            <a:bodyPr wrap="square" rtlCol="0">
              <a:spAutoFit/>
            </a:bodyPr>
            <a:lstStyle/>
            <a:p>
              <a:r>
                <a:rPr lang="zh-CN" altLang="en-US" sz="4000" b="1" dirty="0">
                  <a:solidFill>
                    <a:srgbClr val="0AA022"/>
                  </a:solidFill>
                  <a:latin typeface="微软雅黑" panose="020B0503020204020204" pitchFamily="34" charset="-122"/>
                  <a:ea typeface="微软雅黑" panose="020B0503020204020204" pitchFamily="34" charset="-122"/>
                </a:rPr>
                <a:t>目录</a:t>
              </a:r>
              <a:endParaRPr lang="zh-CN" altLang="en-US" sz="4000" b="1" dirty="0">
                <a:solidFill>
                  <a:srgbClr val="0AA02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1000"/>
                                        <p:tgtEl>
                                          <p:spTgt spid="126"/>
                                        </p:tgtEl>
                                      </p:cBhvr>
                                    </p:animEffect>
                                    <p:anim calcmode="lin" valueType="num">
                                      <p:cBhvr>
                                        <p:cTn id="8" dur="1000" fill="hold"/>
                                        <p:tgtEl>
                                          <p:spTgt spid="126"/>
                                        </p:tgtEl>
                                        <p:attrNameLst>
                                          <p:attrName>ppt_x</p:attrName>
                                        </p:attrNameLst>
                                      </p:cBhvr>
                                      <p:tavLst>
                                        <p:tav tm="0">
                                          <p:val>
                                            <p:strVal val="#ppt_x"/>
                                          </p:val>
                                        </p:tav>
                                        <p:tav tm="100000">
                                          <p:val>
                                            <p:strVal val="#ppt_x"/>
                                          </p:val>
                                        </p:tav>
                                      </p:tavLst>
                                    </p:anim>
                                    <p:anim calcmode="lin" valueType="num">
                                      <p:cBhvr>
                                        <p:cTn id="9" dur="1000" fill="hold"/>
                                        <p:tgtEl>
                                          <p:spTgt spid="1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ppt_x"/>
                                          </p:val>
                                        </p:tav>
                                        <p:tav tm="100000">
                                          <p:val>
                                            <p:strVal val="#ppt_x"/>
                                          </p:val>
                                        </p:tav>
                                      </p:tavLst>
                                    </p:anim>
                                    <p:anim calcmode="lin" valueType="num">
                                      <p:cBhvr additive="base">
                                        <p:cTn id="14" dur="500" fill="hold"/>
                                        <p:tgtEl>
                                          <p:spTgt spid="4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ppt_x"/>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5"/>
                                        </p:tgtEl>
                                        <p:attrNameLst>
                                          <p:attrName>style.visibility</p:attrName>
                                        </p:attrNameLst>
                                      </p:cBhvr>
                                      <p:to>
                                        <p:strVal val="visible"/>
                                      </p:to>
                                    </p:set>
                                    <p:anim calcmode="lin" valueType="num">
                                      <p:cBhvr additive="base">
                                        <p:cTn id="21" dur="500" fill="hold"/>
                                        <p:tgtEl>
                                          <p:spTgt spid="85"/>
                                        </p:tgtEl>
                                        <p:attrNameLst>
                                          <p:attrName>ppt_x</p:attrName>
                                        </p:attrNameLst>
                                      </p:cBhvr>
                                      <p:tavLst>
                                        <p:tav tm="0">
                                          <p:val>
                                            <p:strVal val="#ppt_x"/>
                                          </p:val>
                                        </p:tav>
                                        <p:tav tm="100000">
                                          <p:val>
                                            <p:strVal val="#ppt_x"/>
                                          </p:val>
                                        </p:tav>
                                      </p:tavLst>
                                    </p:anim>
                                    <p:anim calcmode="lin" valueType="num">
                                      <p:cBhvr additive="base">
                                        <p:cTn id="22" dur="500" fill="hold"/>
                                        <p:tgtEl>
                                          <p:spTgt spid="8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fill="hold"/>
                                        <p:tgtEl>
                                          <p:spTgt spid="58"/>
                                        </p:tgtEl>
                                        <p:attrNameLst>
                                          <p:attrName>ppt_x</p:attrName>
                                        </p:attrNameLst>
                                      </p:cBhvr>
                                      <p:tavLst>
                                        <p:tav tm="0">
                                          <p:val>
                                            <p:strVal val="#ppt_x"/>
                                          </p:val>
                                        </p:tav>
                                        <p:tav tm="100000">
                                          <p:val>
                                            <p:strVal val="#ppt_x"/>
                                          </p:val>
                                        </p:tav>
                                      </p:tavLst>
                                    </p:anim>
                                    <p:anim calcmode="lin" valueType="num">
                                      <p:cBhvr additive="base">
                                        <p:cTn id="30" dur="500" fill="hold"/>
                                        <p:tgtEl>
                                          <p:spTgt spid="5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500" fill="hold"/>
                                        <p:tgtEl>
                                          <p:spTgt spid="88"/>
                                        </p:tgtEl>
                                        <p:attrNameLst>
                                          <p:attrName>ppt_x</p:attrName>
                                        </p:attrNameLst>
                                      </p:cBhvr>
                                      <p:tavLst>
                                        <p:tav tm="0">
                                          <p:val>
                                            <p:strVal val="#ppt_x"/>
                                          </p:val>
                                        </p:tav>
                                        <p:tav tm="100000">
                                          <p:val>
                                            <p:strVal val="#ppt_x"/>
                                          </p:val>
                                        </p:tav>
                                      </p:tavLst>
                                    </p:anim>
                                    <p:anim calcmode="lin" valueType="num">
                                      <p:cBhvr additive="base">
                                        <p:cTn id="34" dur="500" fill="hold"/>
                                        <p:tgtEl>
                                          <p:spTgt spid="8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ppt_x"/>
                                          </p:val>
                                        </p:tav>
                                        <p:tav tm="100000">
                                          <p:val>
                                            <p:strVal val="#ppt_x"/>
                                          </p:val>
                                        </p:tav>
                                      </p:tavLst>
                                    </p:anim>
                                    <p:anim calcmode="lin" valueType="num">
                                      <p:cBhvr additive="base">
                                        <p:cTn id="38" dur="500" fill="hold"/>
                                        <p:tgtEl>
                                          <p:spTgt spid="6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91"/>
                                        </p:tgtEl>
                                        <p:attrNameLst>
                                          <p:attrName>style.visibility</p:attrName>
                                        </p:attrNameLst>
                                      </p:cBhvr>
                                      <p:to>
                                        <p:strVal val="visible"/>
                                      </p:to>
                                    </p:set>
                                    <p:anim calcmode="lin" valueType="num">
                                      <p:cBhvr additive="base">
                                        <p:cTn id="41" dur="500" fill="hold"/>
                                        <p:tgtEl>
                                          <p:spTgt spid="91"/>
                                        </p:tgtEl>
                                        <p:attrNameLst>
                                          <p:attrName>ppt_x</p:attrName>
                                        </p:attrNameLst>
                                      </p:cBhvr>
                                      <p:tavLst>
                                        <p:tav tm="0">
                                          <p:val>
                                            <p:strVal val="#ppt_x"/>
                                          </p:val>
                                        </p:tav>
                                        <p:tav tm="100000">
                                          <p:val>
                                            <p:strVal val="#ppt_x"/>
                                          </p:val>
                                        </p:tav>
                                      </p:tavLst>
                                    </p:anim>
                                    <p:anim calcmode="lin" valueType="num">
                                      <p:cBhvr additive="base">
                                        <p:cTn id="42" dur="500" fill="hold"/>
                                        <p:tgtEl>
                                          <p:spTgt spid="91"/>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1+#ppt_w/2"/>
                                          </p:val>
                                        </p:tav>
                                        <p:tav tm="100000">
                                          <p:val>
                                            <p:strVal val="#ppt_x"/>
                                          </p:val>
                                        </p:tav>
                                      </p:tavLst>
                                    </p:anim>
                                    <p:anim calcmode="lin" valueType="num">
                                      <p:cBhvr additive="base">
                                        <p:cTn id="47" dur="500" fill="hold"/>
                                        <p:tgtEl>
                                          <p:spTgt spid="4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250"/>
                                  </p:stCondLst>
                                  <p:childTnLst>
                                    <p:set>
                                      <p:cBhvr>
                                        <p:cTn id="49" dur="1" fill="hold">
                                          <p:stCondLst>
                                            <p:cond delay="0"/>
                                          </p:stCondLst>
                                        </p:cTn>
                                        <p:tgtEl>
                                          <p:spTgt spid="55"/>
                                        </p:tgtEl>
                                        <p:attrNameLst>
                                          <p:attrName>style.visibility</p:attrName>
                                        </p:attrNameLst>
                                      </p:cBhvr>
                                      <p:to>
                                        <p:strVal val="visible"/>
                                      </p:to>
                                    </p:set>
                                    <p:anim calcmode="lin" valueType="num">
                                      <p:cBhvr additive="base">
                                        <p:cTn id="50" dur="500" fill="hold"/>
                                        <p:tgtEl>
                                          <p:spTgt spid="55"/>
                                        </p:tgtEl>
                                        <p:attrNameLst>
                                          <p:attrName>ppt_x</p:attrName>
                                        </p:attrNameLst>
                                      </p:cBhvr>
                                      <p:tavLst>
                                        <p:tav tm="0">
                                          <p:val>
                                            <p:strVal val="1+#ppt_w/2"/>
                                          </p:val>
                                        </p:tav>
                                        <p:tav tm="100000">
                                          <p:val>
                                            <p:strVal val="#ppt_x"/>
                                          </p:val>
                                        </p:tav>
                                      </p:tavLst>
                                    </p:anim>
                                    <p:anim calcmode="lin" valueType="num">
                                      <p:cBhvr additive="base">
                                        <p:cTn id="51" dur="500" fill="hold"/>
                                        <p:tgtEl>
                                          <p:spTgt spid="55"/>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50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1+#ppt_w/2"/>
                                          </p:val>
                                        </p:tav>
                                        <p:tav tm="100000">
                                          <p:val>
                                            <p:strVal val="#ppt_x"/>
                                          </p:val>
                                        </p:tav>
                                      </p:tavLst>
                                    </p:anim>
                                    <p:anim calcmode="lin" valueType="num">
                                      <p:cBhvr additive="base">
                                        <p:cTn id="55" dur="500" fill="hold"/>
                                        <p:tgtEl>
                                          <p:spTgt spid="63"/>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750"/>
                                  </p:stCondLst>
                                  <p:childTnLst>
                                    <p:set>
                                      <p:cBhvr>
                                        <p:cTn id="57" dur="1" fill="hold">
                                          <p:stCondLst>
                                            <p:cond delay="0"/>
                                          </p:stCondLst>
                                        </p:cTn>
                                        <p:tgtEl>
                                          <p:spTgt spid="71"/>
                                        </p:tgtEl>
                                        <p:attrNameLst>
                                          <p:attrName>style.visibility</p:attrName>
                                        </p:attrNameLst>
                                      </p:cBhvr>
                                      <p:to>
                                        <p:strVal val="visible"/>
                                      </p:to>
                                    </p:set>
                                    <p:anim calcmode="lin" valueType="num">
                                      <p:cBhvr additive="base">
                                        <p:cTn id="58" dur="500" fill="hold"/>
                                        <p:tgtEl>
                                          <p:spTgt spid="71"/>
                                        </p:tgtEl>
                                        <p:attrNameLst>
                                          <p:attrName>ppt_x</p:attrName>
                                        </p:attrNameLst>
                                      </p:cBhvr>
                                      <p:tavLst>
                                        <p:tav tm="0">
                                          <p:val>
                                            <p:strVal val="1+#ppt_w/2"/>
                                          </p:val>
                                        </p:tav>
                                        <p:tav tm="100000">
                                          <p:val>
                                            <p:strVal val="#ppt_x"/>
                                          </p:val>
                                        </p:tav>
                                      </p:tavLst>
                                    </p:anim>
                                    <p:anim calcmode="lin" valueType="num">
                                      <p:cBhvr additive="base">
                                        <p:cTn id="59"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6758" y="2751860"/>
            <a:ext cx="1046131" cy="993708"/>
            <a:chOff x="4787527" y="2060107"/>
            <a:chExt cx="2189016" cy="2079322"/>
          </a:xfrm>
          <a:solidFill>
            <a:srgbClr val="0AA022"/>
          </a:solidFill>
        </p:grpSpPr>
        <p:sp>
          <p:nvSpPr>
            <p:cNvPr id="6" name="任意多边形 5"/>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7" name="任意多边形 6"/>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8" name="任意多边形 7"/>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9" name="任意多边形 8"/>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10" name="组合 9"/>
          <p:cNvGrpSpPr/>
          <p:nvPr/>
        </p:nvGrpSpPr>
        <p:grpSpPr>
          <a:xfrm>
            <a:off x="3529726" y="2950893"/>
            <a:ext cx="5365343" cy="634766"/>
            <a:chOff x="3257662" y="1693356"/>
            <a:chExt cx="5365343" cy="634766"/>
          </a:xfrm>
        </p:grpSpPr>
        <p:sp>
          <p:nvSpPr>
            <p:cNvPr id="11" name="任意多边形 10"/>
            <p:cNvSpPr/>
            <p:nvPr/>
          </p:nvSpPr>
          <p:spPr>
            <a:xfrm>
              <a:off x="3257662" y="1693356"/>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12" name="TextBox 41"/>
            <p:cNvSpPr txBox="1"/>
            <p:nvPr/>
          </p:nvSpPr>
          <p:spPr>
            <a:xfrm>
              <a:off x="3546348" y="1784751"/>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13" name="组合 12"/>
          <p:cNvGrpSpPr/>
          <p:nvPr/>
        </p:nvGrpSpPr>
        <p:grpSpPr>
          <a:xfrm>
            <a:off x="2727541" y="2929613"/>
            <a:ext cx="668556" cy="677323"/>
            <a:chOff x="2147888" y="1072260"/>
            <a:chExt cx="879475" cy="891007"/>
          </a:xfrm>
        </p:grpSpPr>
        <p:sp>
          <p:nvSpPr>
            <p:cNvPr id="14" name="椭圆 13"/>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15" name="Text Box 10"/>
            <p:cNvSpPr txBox="1">
              <a:spLocks noChangeArrowheads="1"/>
            </p:cNvSpPr>
            <p:nvPr/>
          </p:nvSpPr>
          <p:spPr bwMode="auto">
            <a:xfrm>
              <a:off x="2261009" y="1072260"/>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1</a:t>
              </a:r>
              <a:endParaRPr lang="zh-CN" altLang="en-US" sz="3600" dirty="0">
                <a:solidFill>
                  <a:schemeClr val="bg1"/>
                </a:solidFill>
                <a:latin typeface="+mj-ea"/>
                <a:ea typeface="+mj-ea"/>
              </a:endParaRPr>
            </a:p>
          </p:txBody>
        </p:sp>
      </p:grpSp>
      <p:grpSp>
        <p:nvGrpSpPr>
          <p:cNvPr id="16" name="组合 15"/>
          <p:cNvGrpSpPr/>
          <p:nvPr/>
        </p:nvGrpSpPr>
        <p:grpSpPr>
          <a:xfrm>
            <a:off x="4400296" y="1237972"/>
            <a:ext cx="3342900" cy="1569660"/>
            <a:chOff x="4014093" y="108601"/>
            <a:chExt cx="2951974" cy="2093365"/>
          </a:xfrm>
        </p:grpSpPr>
        <p:sp>
          <p:nvSpPr>
            <p:cNvPr id="17" name="TextBox 56"/>
            <p:cNvSpPr txBox="1"/>
            <p:nvPr/>
          </p:nvSpPr>
          <p:spPr>
            <a:xfrm>
              <a:off x="4014093" y="108601"/>
              <a:ext cx="2951974" cy="2093365"/>
            </a:xfrm>
            <a:prstGeom prst="rect">
              <a:avLst/>
            </a:prstGeom>
            <a:noFill/>
          </p:spPr>
          <p:txBody>
            <a:bodyPr wrap="square" rtlCol="0">
              <a:spAutoFit/>
            </a:bodyPr>
            <a:lstStyle/>
            <a:p>
              <a:r>
                <a:rPr lang="en-US" altLang="zh-CN" sz="9600" b="1" dirty="0">
                  <a:solidFill>
                    <a:schemeClr val="bg1">
                      <a:lumMod val="75000"/>
                    </a:schemeClr>
                  </a:solidFill>
                  <a:latin typeface="ITC Avant Garde Gothic" pitchFamily="34" charset="0"/>
                </a:rPr>
                <a:t>C</a:t>
              </a:r>
              <a:r>
                <a:rPr lang="en-US" altLang="zh-CN" sz="4400" b="1" dirty="0">
                  <a:solidFill>
                    <a:schemeClr val="bg1">
                      <a:lumMod val="75000"/>
                    </a:schemeClr>
                  </a:solidFill>
                  <a:latin typeface="ITC Avant Garde Gothic" pitchFamily="34" charset="0"/>
                </a:rPr>
                <a:t>ontents</a:t>
              </a:r>
              <a:endParaRPr lang="zh-CN" altLang="en-US" sz="3600" b="1" dirty="0">
                <a:solidFill>
                  <a:schemeClr val="bg1">
                    <a:lumMod val="75000"/>
                  </a:schemeClr>
                </a:solidFill>
                <a:latin typeface="ITC Avant Garde Gothic" pitchFamily="34" charset="0"/>
              </a:endParaRPr>
            </a:p>
          </p:txBody>
        </p:sp>
        <p:sp>
          <p:nvSpPr>
            <p:cNvPr id="18" name="TextBox 57"/>
            <p:cNvSpPr txBox="1"/>
            <p:nvPr/>
          </p:nvSpPr>
          <p:spPr>
            <a:xfrm>
              <a:off x="4671725" y="380668"/>
              <a:ext cx="1636711" cy="944067"/>
            </a:xfrm>
            <a:prstGeom prst="rect">
              <a:avLst/>
            </a:prstGeom>
            <a:noFill/>
          </p:spPr>
          <p:txBody>
            <a:bodyPr wrap="square" rtlCol="0">
              <a:spAutoFit/>
            </a:bodyPr>
            <a:lstStyle/>
            <a:p>
              <a:r>
                <a:rPr lang="zh-CN" altLang="en-US" sz="4000" b="1" dirty="0">
                  <a:solidFill>
                    <a:srgbClr val="0AA022"/>
                  </a:solidFill>
                  <a:latin typeface="微软雅黑" panose="020B0503020204020204" pitchFamily="34" charset="-122"/>
                  <a:ea typeface="微软雅黑" panose="020B0503020204020204" pitchFamily="34" charset="-122"/>
                </a:rPr>
                <a:t>目录</a:t>
              </a:r>
              <a:endParaRPr lang="zh-CN" altLang="en-US" sz="4000" b="1" dirty="0">
                <a:solidFill>
                  <a:srgbClr val="0AA02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4" name="Picture 8" descr="259419-1406200Q60259"/>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bright="-20000"/>
                    </a14:imgEffect>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583267" y="1126067"/>
            <a:ext cx="3805767" cy="544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44"/>
          <p:cNvSpPr>
            <a:spLocks noChangeArrowheads="1"/>
          </p:cNvSpPr>
          <p:nvPr/>
        </p:nvSpPr>
        <p:spPr bwMode="auto">
          <a:xfrm>
            <a:off x="7193470" y="1308839"/>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9"/>
          <p:cNvSpPr>
            <a:spLocks noChangeArrowheads="1"/>
          </p:cNvSpPr>
          <p:nvPr/>
        </p:nvSpPr>
        <p:spPr bwMode="auto">
          <a:xfrm>
            <a:off x="7214636" y="1569188"/>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
        <p:nvSpPr>
          <p:cNvPr id="38" name="矩形 44"/>
          <p:cNvSpPr>
            <a:spLocks noChangeArrowheads="1"/>
          </p:cNvSpPr>
          <p:nvPr/>
        </p:nvSpPr>
        <p:spPr bwMode="auto">
          <a:xfrm>
            <a:off x="2862769" y="2622541"/>
            <a:ext cx="153670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请在这里</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Oval 12"/>
          <p:cNvSpPr>
            <a:spLocks noChangeArrowheads="1"/>
          </p:cNvSpPr>
          <p:nvPr/>
        </p:nvSpPr>
        <p:spPr bwMode="auto">
          <a:xfrm>
            <a:off x="6234620" y="1306722"/>
            <a:ext cx="853016" cy="853017"/>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40" name="Picture 13" descr="10-150322192154Z4副本"/>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7236" y="1404088"/>
            <a:ext cx="482600" cy="6709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 name="Oval 14"/>
          <p:cNvSpPr>
            <a:spLocks noChangeArrowheads="1"/>
          </p:cNvSpPr>
          <p:nvPr/>
        </p:nvSpPr>
        <p:spPr bwMode="auto">
          <a:xfrm>
            <a:off x="6202870" y="2919622"/>
            <a:ext cx="850900" cy="853017"/>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42" name="Picture 15" descr="C:\Documents and Settings\Administrator\桌面\14151294副本.png14151294副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29870" y="3133406"/>
            <a:ext cx="5715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 name="矩形 44"/>
          <p:cNvSpPr>
            <a:spLocks noChangeArrowheads="1"/>
          </p:cNvSpPr>
          <p:nvPr/>
        </p:nvSpPr>
        <p:spPr bwMode="auto">
          <a:xfrm>
            <a:off x="7267554" y="3008522"/>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9"/>
          <p:cNvSpPr>
            <a:spLocks noChangeArrowheads="1"/>
          </p:cNvSpPr>
          <p:nvPr/>
        </p:nvSpPr>
        <p:spPr bwMode="auto">
          <a:xfrm>
            <a:off x="7288720" y="3268872"/>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
        <p:nvSpPr>
          <p:cNvPr id="45" name="Oval 18"/>
          <p:cNvSpPr>
            <a:spLocks noChangeArrowheads="1"/>
          </p:cNvSpPr>
          <p:nvPr/>
        </p:nvSpPr>
        <p:spPr bwMode="auto">
          <a:xfrm>
            <a:off x="6179586" y="4524056"/>
            <a:ext cx="853016" cy="853017"/>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46" name="Picture 19" descr="C:\Users\Administrator\Desktop\31308808123656134_副本.png31308808123656134_副本"/>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34620" y="4572739"/>
            <a:ext cx="768349" cy="768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 name="矩形 44"/>
          <p:cNvSpPr>
            <a:spLocks noChangeArrowheads="1"/>
          </p:cNvSpPr>
          <p:nvPr/>
        </p:nvSpPr>
        <p:spPr bwMode="auto">
          <a:xfrm>
            <a:off x="7246387" y="4612955"/>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9"/>
          <p:cNvSpPr>
            <a:spLocks noChangeArrowheads="1"/>
          </p:cNvSpPr>
          <p:nvPr/>
        </p:nvSpPr>
        <p:spPr bwMode="auto">
          <a:xfrm>
            <a:off x="7267554" y="4873305"/>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anim calcmode="lin" valueType="num">
                                      <p:cBhvr>
                                        <p:cTn id="12" dur="1000" fill="hold"/>
                                        <p:tgtEl>
                                          <p:spTgt spid="34"/>
                                        </p:tgtEl>
                                        <p:attrNameLst>
                                          <p:attrName>ppt_x</p:attrName>
                                        </p:attrNameLst>
                                      </p:cBhvr>
                                      <p:tavLst>
                                        <p:tav tm="0">
                                          <p:val>
                                            <p:strVal val="#ppt_x"/>
                                          </p:val>
                                        </p:tav>
                                        <p:tav tm="100000">
                                          <p:val>
                                            <p:strVal val="#ppt_x"/>
                                          </p:val>
                                        </p:tav>
                                      </p:tavLst>
                                    </p:anim>
                                    <p:anim calcmode="lin" valueType="num">
                                      <p:cBhvr>
                                        <p:cTn id="13" dur="1000" fill="hold"/>
                                        <p:tgtEl>
                                          <p:spTgt spid="3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1000"/>
                                        <p:tgtEl>
                                          <p:spTgt spid="38"/>
                                        </p:tgtEl>
                                      </p:cBhvr>
                                    </p:animEffect>
                                    <p:anim calcmode="lin" valueType="num">
                                      <p:cBhvr>
                                        <p:cTn id="17" dur="1000" fill="hold"/>
                                        <p:tgtEl>
                                          <p:spTgt spid="38"/>
                                        </p:tgtEl>
                                        <p:attrNameLst>
                                          <p:attrName>ppt_x</p:attrName>
                                        </p:attrNameLst>
                                      </p:cBhvr>
                                      <p:tavLst>
                                        <p:tav tm="0">
                                          <p:val>
                                            <p:strVal val="#ppt_x"/>
                                          </p:val>
                                        </p:tav>
                                        <p:tav tm="100000">
                                          <p:val>
                                            <p:strVal val="#ppt_x"/>
                                          </p:val>
                                        </p:tav>
                                      </p:tavLst>
                                    </p:anim>
                                    <p:anim calcmode="lin" valueType="num">
                                      <p:cBhvr>
                                        <p:cTn id="18" dur="1000" fill="hold"/>
                                        <p:tgtEl>
                                          <p:spTgt spid="3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20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up)">
                                      <p:cBhvr>
                                        <p:cTn id="59" dur="500"/>
                                        <p:tgtEl>
                                          <p:spTgt spid="43"/>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ipe(up)">
                                      <p:cBhvr>
                                        <p:cTn id="62" dur="500"/>
                                        <p:tgtEl>
                                          <p:spTgt spid="44"/>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up)">
                                      <p:cBhvr>
                                        <p:cTn id="65" dur="500"/>
                                        <p:tgtEl>
                                          <p:spTgt spid="47"/>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wipe(up)">
                                      <p:cBhvr>
                                        <p:cTn id="6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animBg="1"/>
      <p:bldP spid="41" grpId="0" animBg="1"/>
      <p:bldP spid="43" grpId="0"/>
      <p:bldP spid="44" grpId="0"/>
      <p:bldP spid="45" grpId="0" animBg="1"/>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5039784" y="2372785"/>
            <a:ext cx="2065867" cy="2067983"/>
            <a:chOff x="3779838" y="1779588"/>
            <a:chExt cx="1549400" cy="1550987"/>
          </a:xfrm>
        </p:grpSpPr>
        <p:sp>
          <p:nvSpPr>
            <p:cNvPr id="37" name="AutoShape 8"/>
            <p:cNvSpPr>
              <a:spLocks noChangeArrowheads="1"/>
            </p:cNvSpPr>
            <p:nvPr/>
          </p:nvSpPr>
          <p:spPr bwMode="auto">
            <a:xfrm>
              <a:off x="3779838" y="1779588"/>
              <a:ext cx="1549400" cy="1550987"/>
            </a:xfrm>
            <a:prstGeom prst="flowChartConnector">
              <a:avLst/>
            </a:prstGeom>
            <a:noFill/>
            <a:ln w="28575" cmpd="sng">
              <a:solidFill>
                <a:srgbClr val="3E7D3D"/>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solidFill>
                  <a:schemeClr val="accent6">
                    <a:lumMod val="75000"/>
                  </a:schemeClr>
                </a:solidFill>
              </a:endParaRPr>
            </a:p>
          </p:txBody>
        </p:sp>
        <p:pic>
          <p:nvPicPr>
            <p:cNvPr id="38" name="Picture 9"/>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800389" y="1814915"/>
              <a:ext cx="1497904" cy="1479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9" name="Picture 10" descr="未标题-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151" y="1797051"/>
            <a:ext cx="488738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1" descr="未标题-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1" y="3429000"/>
            <a:ext cx="4963583"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矩形 44"/>
          <p:cNvSpPr>
            <a:spLocks noChangeArrowheads="1"/>
          </p:cNvSpPr>
          <p:nvPr/>
        </p:nvSpPr>
        <p:spPr bwMode="auto">
          <a:xfrm>
            <a:off x="1104901" y="2370667"/>
            <a:ext cx="2772833"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9"/>
          <p:cNvSpPr>
            <a:spLocks noChangeArrowheads="1"/>
          </p:cNvSpPr>
          <p:nvPr/>
        </p:nvSpPr>
        <p:spPr bwMode="auto">
          <a:xfrm>
            <a:off x="1126067" y="2631017"/>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75000"/>
                  </a:schemeClr>
                </a:solidFill>
                <a:ea typeface="微软雅黑" panose="020B0503020204020204" pitchFamily="34" charset="-122"/>
              </a:rPr>
              <a:t>请填写内容请填写内容请填写内容请填写内容</a:t>
            </a:r>
            <a:endParaRPr lang="zh-CN" altLang="en-US" sz="1465" dirty="0">
              <a:solidFill>
                <a:schemeClr val="accent6">
                  <a:lumMod val="75000"/>
                </a:schemeClr>
              </a:solidFill>
              <a:ea typeface="微软雅黑" panose="020B0503020204020204" pitchFamily="34" charset="-122"/>
            </a:endParaRPr>
          </a:p>
        </p:txBody>
      </p:sp>
      <p:sp>
        <p:nvSpPr>
          <p:cNvPr id="43" name="Text Box 14"/>
          <p:cNvSpPr txBox="1">
            <a:spLocks noChangeArrowheads="1"/>
          </p:cNvSpPr>
          <p:nvPr/>
        </p:nvSpPr>
        <p:spPr bwMode="auto">
          <a:xfrm>
            <a:off x="3790951" y="1701800"/>
            <a:ext cx="1327149"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5865" dirty="0">
                <a:solidFill>
                  <a:schemeClr val="accent6">
                    <a:lumMod val="75000"/>
                  </a:schemeClr>
                </a:solidFill>
              </a:rPr>
              <a:t>01</a:t>
            </a:r>
            <a:endParaRPr lang="zh-CN" altLang="en-US" sz="5865" dirty="0">
              <a:solidFill>
                <a:schemeClr val="accent6">
                  <a:lumMod val="75000"/>
                </a:schemeClr>
              </a:solidFill>
            </a:endParaRPr>
          </a:p>
        </p:txBody>
      </p:sp>
      <p:sp>
        <p:nvSpPr>
          <p:cNvPr id="44" name="矩形 44"/>
          <p:cNvSpPr>
            <a:spLocks noChangeArrowheads="1"/>
          </p:cNvSpPr>
          <p:nvPr/>
        </p:nvSpPr>
        <p:spPr bwMode="auto">
          <a:xfrm>
            <a:off x="8398934" y="3623733"/>
            <a:ext cx="2774951"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9"/>
          <p:cNvSpPr>
            <a:spLocks noChangeArrowheads="1"/>
          </p:cNvSpPr>
          <p:nvPr/>
        </p:nvSpPr>
        <p:spPr bwMode="auto">
          <a:xfrm>
            <a:off x="8420101" y="3884084"/>
            <a:ext cx="2664884"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75000"/>
                  </a:schemeClr>
                </a:solidFill>
                <a:ea typeface="微软雅黑" panose="020B0503020204020204" pitchFamily="34" charset="-122"/>
              </a:rPr>
              <a:t>请填写内容请填写内容请填写内容请填写内容</a:t>
            </a:r>
            <a:endParaRPr lang="zh-CN" altLang="en-US" sz="1465" dirty="0">
              <a:solidFill>
                <a:schemeClr val="accent6">
                  <a:lumMod val="75000"/>
                </a:schemeClr>
              </a:solidFill>
              <a:ea typeface="微软雅黑" panose="020B0503020204020204" pitchFamily="34" charset="-122"/>
            </a:endParaRPr>
          </a:p>
        </p:txBody>
      </p:sp>
      <p:sp>
        <p:nvSpPr>
          <p:cNvPr id="46" name="Text Box 17"/>
          <p:cNvSpPr txBox="1">
            <a:spLocks noChangeArrowheads="1"/>
          </p:cNvSpPr>
          <p:nvPr/>
        </p:nvSpPr>
        <p:spPr bwMode="auto">
          <a:xfrm>
            <a:off x="7249584" y="4195233"/>
            <a:ext cx="1327149" cy="995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5865">
                <a:solidFill>
                  <a:schemeClr val="accent6">
                    <a:lumMod val="75000"/>
                  </a:schemeClr>
                </a:solidFill>
              </a:rPr>
              <a:t>02</a:t>
            </a:r>
            <a:endParaRPr lang="zh-CN" altLang="en-US" sz="5865">
              <a:solidFill>
                <a:schemeClr val="accent6">
                  <a:lumMod val="75000"/>
                </a:schemeClr>
              </a:solidFill>
            </a:endParaRPr>
          </a:p>
        </p:txBody>
      </p:sp>
      <p:sp>
        <p:nvSpPr>
          <p:cNvPr id="14"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2"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right)">
                                      <p:cBhvr>
                                        <p:cTn id="20" dur="500"/>
                                        <p:tgtEl>
                                          <p:spTgt spid="40"/>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1000"/>
                                        <p:tgtEl>
                                          <p:spTgt spid="43"/>
                                        </p:tgtEl>
                                      </p:cBhvr>
                                    </p:animEffect>
                                    <p:anim calcmode="lin" valueType="num">
                                      <p:cBhvr>
                                        <p:cTn id="25" dur="1000" fill="hold"/>
                                        <p:tgtEl>
                                          <p:spTgt spid="43"/>
                                        </p:tgtEl>
                                        <p:attrNameLst>
                                          <p:attrName>ppt_x</p:attrName>
                                        </p:attrNameLst>
                                      </p:cBhvr>
                                      <p:tavLst>
                                        <p:tav tm="0">
                                          <p:val>
                                            <p:strVal val="#ppt_x"/>
                                          </p:val>
                                        </p:tav>
                                        <p:tav tm="100000">
                                          <p:val>
                                            <p:strVal val="#ppt_x"/>
                                          </p:val>
                                        </p:tav>
                                      </p:tavLst>
                                    </p:anim>
                                    <p:anim calcmode="lin" valueType="num">
                                      <p:cBhvr>
                                        <p:cTn id="26" dur="1000" fill="hold"/>
                                        <p:tgtEl>
                                          <p:spTgt spid="4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1000" fill="hold"/>
                                        <p:tgtEl>
                                          <p:spTgt spid="46"/>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barn(inVertical)">
                                      <p:cBhvr>
                                        <p:cTn id="38" dur="500"/>
                                        <p:tgtEl>
                                          <p:spTgt spid="42"/>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barn(inVertical)">
                                      <p:cBhvr>
                                        <p:cTn id="41" dur="500"/>
                                        <p:tgtEl>
                                          <p:spTgt spid="44"/>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barn(inVertical)">
                                      <p:cBhvr>
                                        <p:cTn id="4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2"/>
          <p:cNvSpPr>
            <a:spLocks noChangeArrowheads="1"/>
          </p:cNvSpPr>
          <p:nvPr/>
        </p:nvSpPr>
        <p:spPr bwMode="auto">
          <a:xfrm>
            <a:off x="4837145" y="1061521"/>
            <a:ext cx="1302980" cy="1302141"/>
          </a:xfrm>
          <a:prstGeom prst="ellipse">
            <a:avLst/>
          </a:prstGeom>
          <a:solidFill>
            <a:srgbClr val="087A1B"/>
          </a:solidFill>
          <a:ln>
            <a:noFill/>
          </a:ln>
        </p:spPr>
        <p:txBody>
          <a:bodyPr vert="horz" wrap="square" lIns="75493" tIns="37746" rIns="75493" bIns="37746" numCol="1" anchor="ctr" anchorCtr="0" compatLnSpc="1"/>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3000" noProof="0" dirty="0">
                <a:ln>
                  <a:noFill/>
                </a:ln>
                <a:solidFill>
                  <a:srgbClr val="D7DEEE"/>
                </a:solidFill>
                <a:effectLst/>
                <a:uLnTx/>
                <a:uFillTx/>
                <a:latin typeface="微软雅黑" panose="020B0503020204020204" pitchFamily="34" charset="-122"/>
                <a:ea typeface="微软雅黑" panose="020B0503020204020204" pitchFamily="34" charset="-122"/>
              </a:rPr>
              <a:t>关键词</a:t>
            </a:r>
            <a:endParaRPr kumimoji="0" lang="zh-CN" altLang="en-US" sz="3200" b="1" i="0" u="none" strike="noStrike" kern="0" cap="none" spc="0" normalizeH="0" baseline="-3000" noProof="0" dirty="0">
              <a:ln>
                <a:noFill/>
              </a:ln>
              <a:solidFill>
                <a:srgbClr val="D7DEEE"/>
              </a:solidFill>
              <a:effectLst/>
              <a:uLnTx/>
              <a:uFillTx/>
              <a:latin typeface="微软雅黑" panose="020B0503020204020204" pitchFamily="34" charset="-122"/>
              <a:ea typeface="微软雅黑" panose="020B0503020204020204" pitchFamily="34" charset="-122"/>
            </a:endParaRPr>
          </a:p>
        </p:txBody>
      </p:sp>
      <p:sp>
        <p:nvSpPr>
          <p:cNvPr id="4" name="Line 23"/>
          <p:cNvSpPr>
            <a:spLocks noChangeShapeType="1"/>
          </p:cNvSpPr>
          <p:nvPr/>
        </p:nvSpPr>
        <p:spPr bwMode="auto">
          <a:xfrm flipH="1">
            <a:off x="1674204" y="1714240"/>
            <a:ext cx="3162941" cy="0"/>
          </a:xfrm>
          <a:prstGeom prst="line">
            <a:avLst/>
          </a:prstGeom>
          <a:noFill/>
          <a:ln w="5" cap="flat">
            <a:solidFill>
              <a:srgbClr val="88BA09"/>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5" name="Freeform 24"/>
          <p:cNvSpPr>
            <a:spLocks noEditPoints="1"/>
          </p:cNvSpPr>
          <p:nvPr/>
        </p:nvSpPr>
        <p:spPr bwMode="auto">
          <a:xfrm>
            <a:off x="3881405" y="1536227"/>
            <a:ext cx="367084" cy="365918"/>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087A1B"/>
          </a:solidFill>
          <a:ln>
            <a:noFill/>
          </a:ln>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6" name="Freeform 25"/>
          <p:cNvSpPr>
            <a:spLocks noEditPoints="1"/>
          </p:cNvSpPr>
          <p:nvPr/>
        </p:nvSpPr>
        <p:spPr bwMode="auto">
          <a:xfrm>
            <a:off x="3021570" y="1536227"/>
            <a:ext cx="370391" cy="365918"/>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087A1B"/>
          </a:solidFill>
          <a:ln>
            <a:noFill/>
          </a:ln>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7" name="Freeform 26"/>
          <p:cNvSpPr>
            <a:spLocks noEditPoints="1"/>
          </p:cNvSpPr>
          <p:nvPr/>
        </p:nvSpPr>
        <p:spPr bwMode="auto">
          <a:xfrm>
            <a:off x="2165043" y="1536227"/>
            <a:ext cx="373697" cy="365918"/>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087A1B"/>
          </a:solidFill>
          <a:ln>
            <a:noFill/>
          </a:ln>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8" name="Freeform 27"/>
          <p:cNvSpPr/>
          <p:nvPr/>
        </p:nvSpPr>
        <p:spPr bwMode="auto">
          <a:xfrm>
            <a:off x="3990537" y="1816433"/>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87A1B"/>
          </a:solidFill>
          <a:ln>
            <a:noFill/>
          </a:ln>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9" name="Freeform 28"/>
          <p:cNvSpPr/>
          <p:nvPr/>
        </p:nvSpPr>
        <p:spPr bwMode="auto">
          <a:xfrm>
            <a:off x="3107554" y="1816434"/>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087A1B"/>
          </a:solidFill>
          <a:ln>
            <a:noFill/>
          </a:ln>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10" name="Freeform 29"/>
          <p:cNvSpPr/>
          <p:nvPr/>
        </p:nvSpPr>
        <p:spPr bwMode="auto">
          <a:xfrm>
            <a:off x="2251027" y="1816433"/>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087A1B"/>
          </a:solidFill>
          <a:ln>
            <a:noFill/>
          </a:ln>
        </p:spPr>
        <p:txBody>
          <a:bodyPr vert="horz" wrap="square" lIns="75493" tIns="37746" rIns="75493" bIns="3774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rgbClr val="151515">
                  <a:lumMod val="75000"/>
                  <a:lumOff val="25000"/>
                </a:srgbClr>
              </a:solidFill>
              <a:effectLst/>
              <a:uLnTx/>
              <a:uFillTx/>
              <a:latin typeface="Arial" panose="020B0604020202020204"/>
              <a:ea typeface="微软雅黑" panose="020B0503020204020204" pitchFamily="34" charset="-122"/>
            </a:endParaRPr>
          </a:p>
        </p:txBody>
      </p:sp>
      <p:sp>
        <p:nvSpPr>
          <p:cNvPr id="11" name="TextBox 17"/>
          <p:cNvSpPr txBox="1"/>
          <p:nvPr/>
        </p:nvSpPr>
        <p:spPr>
          <a:xfrm>
            <a:off x="5794791" y="2683893"/>
            <a:ext cx="558021" cy="768726"/>
          </a:xfrm>
          <a:prstGeom prst="rect">
            <a:avLst/>
          </a:prstGeom>
          <a:noFill/>
        </p:spPr>
        <p:txBody>
          <a:bodyPr wrap="none" lIns="75493" tIns="37746" rIns="75493" bIns="37746" rtlCol="0" anchor="ctr">
            <a:spAutoFit/>
          </a:bodyPr>
          <a:lstStyle/>
          <a:p>
            <a:pPr defTabSz="913765" fontAlgn="auto">
              <a:spcBef>
                <a:spcPts val="0"/>
              </a:spcBef>
              <a:spcAft>
                <a:spcPts val="0"/>
              </a:spcAft>
            </a:pPr>
            <a:r>
              <a:rPr lang="en-US" altLang="zh-CN" sz="4500" dirty="0">
                <a:solidFill>
                  <a:schemeClr val="accent6">
                    <a:lumMod val="75000"/>
                  </a:schemeClr>
                </a:solidFill>
                <a:latin typeface="微软雅黑" panose="020B0503020204020204" pitchFamily="34" charset="-122"/>
                <a:ea typeface="微软雅黑" panose="020B0503020204020204" pitchFamily="34" charset="-122"/>
              </a:rPr>
              <a:t>A</a:t>
            </a:r>
            <a:endParaRPr lang="zh-CN" altLang="en-US" sz="45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2" name="TextBox 18"/>
          <p:cNvSpPr txBox="1"/>
          <p:nvPr/>
        </p:nvSpPr>
        <p:spPr>
          <a:xfrm>
            <a:off x="5794791" y="3546149"/>
            <a:ext cx="514739" cy="768726"/>
          </a:xfrm>
          <a:prstGeom prst="rect">
            <a:avLst/>
          </a:prstGeom>
          <a:noFill/>
        </p:spPr>
        <p:txBody>
          <a:bodyPr wrap="none" lIns="75493" tIns="37746" rIns="75493" bIns="37746" rtlCol="0" anchor="ctr">
            <a:spAutoFit/>
          </a:bodyPr>
          <a:lstStyle/>
          <a:p>
            <a:pPr defTabSz="913765" fontAlgn="auto">
              <a:spcBef>
                <a:spcPts val="0"/>
              </a:spcBef>
              <a:spcAft>
                <a:spcPts val="0"/>
              </a:spcAft>
            </a:pPr>
            <a:r>
              <a:rPr lang="en-US" altLang="zh-CN" sz="4500">
                <a:solidFill>
                  <a:schemeClr val="accent6">
                    <a:lumMod val="75000"/>
                  </a:schemeClr>
                </a:solidFill>
                <a:latin typeface="微软雅黑" panose="020B0503020204020204" pitchFamily="34" charset="-122"/>
                <a:ea typeface="微软雅黑" panose="020B0503020204020204" pitchFamily="34" charset="-122"/>
              </a:rPr>
              <a:t>B</a:t>
            </a:r>
            <a:endParaRPr lang="zh-CN" altLang="en-US" sz="450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5794790" y="4436498"/>
            <a:ext cx="538785" cy="768726"/>
          </a:xfrm>
          <a:prstGeom prst="rect">
            <a:avLst/>
          </a:prstGeom>
          <a:noFill/>
        </p:spPr>
        <p:txBody>
          <a:bodyPr wrap="none" lIns="75493" tIns="37746" rIns="75493" bIns="37746" rtlCol="0" anchor="ctr">
            <a:spAutoFit/>
          </a:bodyPr>
          <a:lstStyle/>
          <a:p>
            <a:pPr defTabSz="913765" fontAlgn="auto">
              <a:spcBef>
                <a:spcPts val="0"/>
              </a:spcBef>
              <a:spcAft>
                <a:spcPts val="0"/>
              </a:spcAft>
            </a:pPr>
            <a:r>
              <a:rPr lang="en-US" altLang="zh-CN" sz="4500">
                <a:solidFill>
                  <a:schemeClr val="accent6">
                    <a:lumMod val="75000"/>
                  </a:schemeClr>
                </a:solidFill>
                <a:latin typeface="微软雅黑" panose="020B0503020204020204" pitchFamily="34" charset="-122"/>
                <a:ea typeface="微软雅黑" panose="020B0503020204020204" pitchFamily="34" charset="-122"/>
              </a:rPr>
              <a:t>C</a:t>
            </a:r>
            <a:endParaRPr lang="zh-CN" altLang="en-US" sz="450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4" name="TextBox 20"/>
          <p:cNvSpPr txBox="1"/>
          <p:nvPr/>
        </p:nvSpPr>
        <p:spPr>
          <a:xfrm>
            <a:off x="6437851" y="2679056"/>
            <a:ext cx="4374527" cy="851826"/>
          </a:xfrm>
          <a:prstGeom prst="rect">
            <a:avLst/>
          </a:prstGeom>
          <a:noFill/>
        </p:spPr>
        <p:txBody>
          <a:bodyPr wrap="square" lIns="75493" tIns="37746" rIns="75493" bIns="37746" rtlCol="0">
            <a:spAutoFit/>
          </a:bodyPr>
          <a:lstStyle/>
          <a:p>
            <a:pPr defTabSz="913765" fontAlgn="auto">
              <a:lnSpc>
                <a:spcPct val="120000"/>
              </a:lnSpc>
              <a:spcAft>
                <a:spcPts val="0"/>
              </a:spcAft>
            </a:pPr>
            <a:r>
              <a:rPr lang="zh-CN" altLang="en-US" sz="1400" dirty="0">
                <a:solidFill>
                  <a:schemeClr val="accent6">
                    <a:lumMod val="7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21"/>
          <p:cNvSpPr txBox="1"/>
          <p:nvPr/>
        </p:nvSpPr>
        <p:spPr>
          <a:xfrm>
            <a:off x="6437851" y="3601322"/>
            <a:ext cx="4374527" cy="851826"/>
          </a:xfrm>
          <a:prstGeom prst="rect">
            <a:avLst/>
          </a:prstGeom>
          <a:noFill/>
        </p:spPr>
        <p:txBody>
          <a:bodyPr wrap="square" lIns="75493" tIns="37746" rIns="75493" bIns="37746" rtlCol="0">
            <a:spAutoFit/>
          </a:bodyPr>
          <a:lstStyle/>
          <a:p>
            <a:pPr defTabSz="913765" fontAlgn="auto">
              <a:lnSpc>
                <a:spcPct val="120000"/>
              </a:lnSpc>
              <a:spcAft>
                <a:spcPts val="0"/>
              </a:spcAft>
            </a:pPr>
            <a:r>
              <a:rPr lang="zh-CN" altLang="en-US" sz="1400" dirty="0">
                <a:solidFill>
                  <a:schemeClr val="accent6">
                    <a:lumMod val="7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22"/>
          <p:cNvSpPr txBox="1"/>
          <p:nvPr/>
        </p:nvSpPr>
        <p:spPr>
          <a:xfrm>
            <a:off x="6437851" y="4523588"/>
            <a:ext cx="4374527" cy="851826"/>
          </a:xfrm>
          <a:prstGeom prst="rect">
            <a:avLst/>
          </a:prstGeom>
          <a:noFill/>
        </p:spPr>
        <p:txBody>
          <a:bodyPr wrap="square" lIns="75493" tIns="37746" rIns="75493" bIns="37746" rtlCol="0">
            <a:spAutoFit/>
          </a:bodyPr>
          <a:lstStyle/>
          <a:p>
            <a:pPr defTabSz="913765" fontAlgn="auto">
              <a:lnSpc>
                <a:spcPct val="120000"/>
              </a:lnSpc>
              <a:spcBef>
                <a:spcPts val="0"/>
              </a:spcBef>
              <a:spcAft>
                <a:spcPts val="0"/>
              </a:spcAft>
            </a:pPr>
            <a:r>
              <a:rPr lang="zh-CN" altLang="en-US" sz="1400" dirty="0">
                <a:solidFill>
                  <a:schemeClr val="accent6">
                    <a:lumMod val="7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360"/>
                                          </p:val>
                                        </p:tav>
                                        <p:tav tm="100000">
                                          <p:val>
                                            <p:fltVal val="0"/>
                                          </p:val>
                                        </p:tav>
                                      </p:tavLst>
                                    </p:anim>
                                    <p:animEffect transition="in" filter="fade">
                                      <p:cBhvr>
                                        <p:cTn id="36" dur="500"/>
                                        <p:tgtEl>
                                          <p:spTgt spid="7"/>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2500"/>
                            </p:stCondLst>
                            <p:childTnLst>
                              <p:par>
                                <p:cTn id="42" presetID="4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ppt_w</p:attrName>
                                        </p:attrNameLst>
                                      </p:cBhvr>
                                      <p:tavLst>
                                        <p:tav tm="0" fmla="#ppt_w*sin(2.5*pi*$)">
                                          <p:val>
                                            <p:fltVal val="0"/>
                                          </p:val>
                                        </p:tav>
                                        <p:tav tm="100000">
                                          <p:val>
                                            <p:fltVal val="1"/>
                                          </p:val>
                                        </p:tav>
                                      </p:tavLst>
                                    </p:anim>
                                    <p:anim calcmode="lin" valueType="num">
                                      <p:cBhvr>
                                        <p:cTn id="46" dur="500" fill="hold"/>
                                        <p:tgtEl>
                                          <p:spTgt spid="11"/>
                                        </p:tgtEl>
                                        <p:attrNameLst>
                                          <p:attrName>ppt_h</p:attrName>
                                        </p:attrNameLst>
                                      </p:cBhvr>
                                      <p:tavLst>
                                        <p:tav tm="0">
                                          <p:val>
                                            <p:strVal val="#ppt_h"/>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par>
                          <p:cTn id="54" fill="hold">
                            <p:stCondLst>
                              <p:cond delay="3500"/>
                            </p:stCondLst>
                            <p:childTnLst>
                              <p:par>
                                <p:cTn id="55" presetID="45"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ppt_w</p:attrName>
                                        </p:attrNameLst>
                                      </p:cBhvr>
                                      <p:tavLst>
                                        <p:tav tm="0" fmla="#ppt_w*sin(2.5*pi*$)">
                                          <p:val>
                                            <p:fltVal val="0"/>
                                          </p:val>
                                        </p:tav>
                                        <p:tav tm="100000">
                                          <p:val>
                                            <p:fltVal val="1"/>
                                          </p:val>
                                        </p:tav>
                                      </p:tavLst>
                                    </p:anim>
                                    <p:anim calcmode="lin" valueType="num">
                                      <p:cBhvr>
                                        <p:cTn id="59" dur="500" fill="hold"/>
                                        <p:tgtEl>
                                          <p:spTgt spid="12"/>
                                        </p:tgtEl>
                                        <p:attrNameLst>
                                          <p:attrName>ppt_h</p:attrName>
                                        </p:attrNameLst>
                                      </p:cBhvr>
                                      <p:tavLst>
                                        <p:tav tm="0">
                                          <p:val>
                                            <p:strVal val="#ppt_h"/>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4000"/>
                            </p:stCondLst>
                            <p:childTnLst>
                              <p:par>
                                <p:cTn id="64" presetID="2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par>
                          <p:cTn id="67" fill="hold">
                            <p:stCondLst>
                              <p:cond delay="4500"/>
                            </p:stCondLst>
                            <p:childTnLst>
                              <p:par>
                                <p:cTn id="68" presetID="45" presetClass="entr" presetSubtype="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anim calcmode="lin" valueType="num">
                                      <p:cBhvr>
                                        <p:cTn id="71" dur="500" fill="hold"/>
                                        <p:tgtEl>
                                          <p:spTgt spid="13"/>
                                        </p:tgtEl>
                                        <p:attrNameLst>
                                          <p:attrName>ppt_w</p:attrName>
                                        </p:attrNameLst>
                                      </p:cBhvr>
                                      <p:tavLst>
                                        <p:tav tm="0" fmla="#ppt_w*sin(2.5*pi*$)">
                                          <p:val>
                                            <p:fltVal val="0"/>
                                          </p:val>
                                        </p:tav>
                                        <p:tav tm="100000">
                                          <p:val>
                                            <p:fltVal val="1"/>
                                          </p:val>
                                        </p:tav>
                                      </p:tavLst>
                                    </p:anim>
                                    <p:anim calcmode="lin" valueType="num">
                                      <p:cBhvr>
                                        <p:cTn id="72" dur="500" fill="hold"/>
                                        <p:tgtEl>
                                          <p:spTgt spid="13"/>
                                        </p:tgtEl>
                                        <p:attrNameLst>
                                          <p:attrName>ppt_h</p:attrName>
                                        </p:attrNameLst>
                                      </p:cBhvr>
                                      <p:tavLst>
                                        <p:tav tm="0">
                                          <p:val>
                                            <p:strVal val="#ppt_h"/>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93900" y="1878714"/>
            <a:ext cx="520700" cy="34671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3111500" y="2666114"/>
            <a:ext cx="520700" cy="26797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4229100" y="2247014"/>
            <a:ext cx="520700" cy="30988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5346700" y="2983614"/>
            <a:ext cx="520700" cy="23622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7"/>
          <p:cNvSpPr/>
          <p:nvPr/>
        </p:nvSpPr>
        <p:spPr>
          <a:xfrm>
            <a:off x="6464300" y="2069214"/>
            <a:ext cx="520700" cy="32766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7581900" y="3392490"/>
            <a:ext cx="520700" cy="1953324"/>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8699500" y="2983614"/>
            <a:ext cx="520700" cy="23622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9817100" y="1878714"/>
            <a:ext cx="520700" cy="3467100"/>
          </a:xfrm>
          <a:prstGeom prst="rect">
            <a:avLst/>
          </a:prstGeom>
          <a:solidFill>
            <a:srgbClr val="88BA09"/>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2" name="组合 3"/>
          <p:cNvGrpSpPr/>
          <p:nvPr/>
        </p:nvGrpSpPr>
        <p:grpSpPr bwMode="auto">
          <a:xfrm>
            <a:off x="1730566" y="1318072"/>
            <a:ext cx="949325" cy="901700"/>
            <a:chOff x="2379264" y="1707258"/>
            <a:chExt cx="1376169" cy="1307207"/>
          </a:xfrm>
        </p:grpSpPr>
        <p:grpSp>
          <p:nvGrpSpPr>
            <p:cNvPr id="13" name="组合 12"/>
            <p:cNvGrpSpPr/>
            <p:nvPr/>
          </p:nvGrpSpPr>
          <p:grpSpPr>
            <a:xfrm>
              <a:off x="2379264" y="1707258"/>
              <a:ext cx="1376169" cy="1307207"/>
              <a:chOff x="4787527" y="2060107"/>
              <a:chExt cx="2189016" cy="2079322"/>
            </a:xfrm>
            <a:solidFill>
              <a:srgbClr val="5D8800"/>
            </a:solidFill>
          </p:grpSpPr>
          <p:sp>
            <p:nvSpPr>
              <p:cNvPr id="15" name="任意多边形 14"/>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任意多边形 16"/>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任意多边形 17"/>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4" name="椭圆 13"/>
            <p:cNvSpPr/>
            <p:nvPr/>
          </p:nvSpPr>
          <p:spPr>
            <a:xfrm>
              <a:off x="2671527" y="1937400"/>
              <a:ext cx="879091" cy="879143"/>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 name="组合 35"/>
          <p:cNvGrpSpPr/>
          <p:nvPr/>
        </p:nvGrpSpPr>
        <p:grpSpPr bwMode="auto">
          <a:xfrm>
            <a:off x="2897188" y="2173989"/>
            <a:ext cx="949325" cy="900113"/>
            <a:chOff x="2379264" y="1707258"/>
            <a:chExt cx="1376169" cy="1307207"/>
          </a:xfrm>
        </p:grpSpPr>
        <p:grpSp>
          <p:nvGrpSpPr>
            <p:cNvPr id="20" name="组合 19"/>
            <p:cNvGrpSpPr/>
            <p:nvPr/>
          </p:nvGrpSpPr>
          <p:grpSpPr>
            <a:xfrm>
              <a:off x="2379264" y="1707258"/>
              <a:ext cx="1376169" cy="1307207"/>
              <a:chOff x="4787527" y="2060107"/>
              <a:chExt cx="2189016" cy="2079322"/>
            </a:xfrm>
            <a:solidFill>
              <a:srgbClr val="5D8800"/>
            </a:solidFill>
          </p:grpSpPr>
          <p:sp>
            <p:nvSpPr>
              <p:cNvPr id="22" name="任意多边形 21"/>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3" name="任意多边形 22"/>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任意多边形 23"/>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任意多边形 24"/>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1" name="椭圆 20"/>
            <p:cNvSpPr/>
            <p:nvPr/>
          </p:nvSpPr>
          <p:spPr>
            <a:xfrm>
              <a:off x="2671527" y="1935501"/>
              <a:ext cx="879091" cy="880693"/>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6" name="组合 43"/>
          <p:cNvGrpSpPr/>
          <p:nvPr/>
        </p:nvGrpSpPr>
        <p:grpSpPr bwMode="auto">
          <a:xfrm>
            <a:off x="4010025" y="1796164"/>
            <a:ext cx="947738" cy="901700"/>
            <a:chOff x="2379264" y="1707258"/>
            <a:chExt cx="1376169" cy="1307207"/>
          </a:xfrm>
        </p:grpSpPr>
        <p:grpSp>
          <p:nvGrpSpPr>
            <p:cNvPr id="27" name="组合 26"/>
            <p:cNvGrpSpPr/>
            <p:nvPr/>
          </p:nvGrpSpPr>
          <p:grpSpPr>
            <a:xfrm>
              <a:off x="2379264" y="1707258"/>
              <a:ext cx="1376169" cy="1307207"/>
              <a:chOff x="4787527" y="2060107"/>
              <a:chExt cx="2189016" cy="2079322"/>
            </a:xfrm>
            <a:solidFill>
              <a:srgbClr val="5D8800"/>
            </a:solidFill>
          </p:grpSpPr>
          <p:sp>
            <p:nvSpPr>
              <p:cNvPr id="29" name="任意多边形 28"/>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任意多边形 30"/>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 name="椭圆 27"/>
            <p:cNvSpPr/>
            <p:nvPr/>
          </p:nvSpPr>
          <p:spPr>
            <a:xfrm>
              <a:off x="2672017" y="1937400"/>
              <a:ext cx="880563" cy="879143"/>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3" name="组合 51"/>
          <p:cNvGrpSpPr/>
          <p:nvPr/>
        </p:nvGrpSpPr>
        <p:grpSpPr bwMode="auto">
          <a:xfrm>
            <a:off x="5132388" y="2480377"/>
            <a:ext cx="949325" cy="900112"/>
            <a:chOff x="2379264" y="1707258"/>
            <a:chExt cx="1376169" cy="1307207"/>
          </a:xfrm>
        </p:grpSpPr>
        <p:grpSp>
          <p:nvGrpSpPr>
            <p:cNvPr id="34" name="组合 33"/>
            <p:cNvGrpSpPr/>
            <p:nvPr/>
          </p:nvGrpSpPr>
          <p:grpSpPr>
            <a:xfrm>
              <a:off x="2379264" y="1707258"/>
              <a:ext cx="1376169" cy="1307207"/>
              <a:chOff x="4787527" y="2060107"/>
              <a:chExt cx="2189016" cy="2079322"/>
            </a:xfrm>
            <a:solidFill>
              <a:srgbClr val="5D8800"/>
            </a:solidFill>
          </p:grpSpPr>
          <p:sp>
            <p:nvSpPr>
              <p:cNvPr id="37" name="任意多边形 36"/>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任意多边形 37"/>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任意多边形 38"/>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任意多边形 39"/>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6" name="椭圆 35"/>
            <p:cNvSpPr/>
            <p:nvPr/>
          </p:nvSpPr>
          <p:spPr>
            <a:xfrm>
              <a:off x="2671527" y="1935500"/>
              <a:ext cx="879091" cy="880694"/>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41" name="组合 58"/>
          <p:cNvGrpSpPr/>
          <p:nvPr/>
        </p:nvGrpSpPr>
        <p:grpSpPr bwMode="auto">
          <a:xfrm>
            <a:off x="6249988" y="1546927"/>
            <a:ext cx="949325" cy="901700"/>
            <a:chOff x="2379264" y="1707258"/>
            <a:chExt cx="1376169" cy="1307207"/>
          </a:xfrm>
        </p:grpSpPr>
        <p:grpSp>
          <p:nvGrpSpPr>
            <p:cNvPr id="42" name="组合 41"/>
            <p:cNvGrpSpPr/>
            <p:nvPr/>
          </p:nvGrpSpPr>
          <p:grpSpPr>
            <a:xfrm>
              <a:off x="2379264" y="1707258"/>
              <a:ext cx="1376169" cy="1307207"/>
              <a:chOff x="4787527" y="2060107"/>
              <a:chExt cx="2189016" cy="2079322"/>
            </a:xfrm>
            <a:solidFill>
              <a:srgbClr val="5D8800"/>
            </a:solidFill>
          </p:grpSpPr>
          <p:sp>
            <p:nvSpPr>
              <p:cNvPr id="44" name="任意多边形 43"/>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5" name="任意多边形 44"/>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任意多边形 45"/>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任意多边形 46"/>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43" name="椭圆 42"/>
            <p:cNvSpPr/>
            <p:nvPr/>
          </p:nvSpPr>
          <p:spPr>
            <a:xfrm>
              <a:off x="2671527" y="1937400"/>
              <a:ext cx="879091" cy="879143"/>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48" name="组合 65"/>
          <p:cNvGrpSpPr/>
          <p:nvPr/>
        </p:nvGrpSpPr>
        <p:grpSpPr bwMode="auto">
          <a:xfrm>
            <a:off x="7305547" y="2825037"/>
            <a:ext cx="949325" cy="901700"/>
            <a:chOff x="2379264" y="1707258"/>
            <a:chExt cx="1376169" cy="1307207"/>
          </a:xfrm>
        </p:grpSpPr>
        <p:grpSp>
          <p:nvGrpSpPr>
            <p:cNvPr id="49" name="组合 48"/>
            <p:cNvGrpSpPr/>
            <p:nvPr/>
          </p:nvGrpSpPr>
          <p:grpSpPr>
            <a:xfrm>
              <a:off x="2379264" y="1707258"/>
              <a:ext cx="1376169" cy="1307207"/>
              <a:chOff x="4787527" y="2060107"/>
              <a:chExt cx="2189016" cy="2079322"/>
            </a:xfrm>
            <a:solidFill>
              <a:srgbClr val="5D8800"/>
            </a:solidFill>
          </p:grpSpPr>
          <p:sp>
            <p:nvSpPr>
              <p:cNvPr id="51" name="任意多边形 50"/>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任意多边形 51"/>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 name="任意多边形 52"/>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 name="任意多边形 53"/>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50" name="椭圆 49"/>
            <p:cNvSpPr/>
            <p:nvPr/>
          </p:nvSpPr>
          <p:spPr>
            <a:xfrm>
              <a:off x="2671528" y="1937400"/>
              <a:ext cx="879091" cy="879143"/>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55" name="组合 72"/>
          <p:cNvGrpSpPr/>
          <p:nvPr/>
        </p:nvGrpSpPr>
        <p:grpSpPr bwMode="auto">
          <a:xfrm>
            <a:off x="8486775" y="2480377"/>
            <a:ext cx="947738" cy="900112"/>
            <a:chOff x="2379264" y="1707258"/>
            <a:chExt cx="1376169" cy="1307207"/>
          </a:xfrm>
        </p:grpSpPr>
        <p:grpSp>
          <p:nvGrpSpPr>
            <p:cNvPr id="56" name="组合 55"/>
            <p:cNvGrpSpPr/>
            <p:nvPr/>
          </p:nvGrpSpPr>
          <p:grpSpPr>
            <a:xfrm>
              <a:off x="2379264" y="1707258"/>
              <a:ext cx="1376169" cy="1307207"/>
              <a:chOff x="4787527" y="2060107"/>
              <a:chExt cx="2189016" cy="2079322"/>
            </a:xfrm>
            <a:solidFill>
              <a:srgbClr val="5D8800"/>
            </a:solidFill>
          </p:grpSpPr>
          <p:sp>
            <p:nvSpPr>
              <p:cNvPr id="58" name="任意多边形 57"/>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9" name="任意多边形 58"/>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0" name="任意多边形 59"/>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任意多边形 60"/>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57" name="椭圆 56"/>
            <p:cNvSpPr/>
            <p:nvPr/>
          </p:nvSpPr>
          <p:spPr>
            <a:xfrm>
              <a:off x="2672017" y="1935500"/>
              <a:ext cx="880563" cy="880694"/>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 name="组合 79"/>
          <p:cNvGrpSpPr/>
          <p:nvPr/>
        </p:nvGrpSpPr>
        <p:grpSpPr bwMode="auto">
          <a:xfrm>
            <a:off x="9602788" y="1367539"/>
            <a:ext cx="949325" cy="901700"/>
            <a:chOff x="2379264" y="1707258"/>
            <a:chExt cx="1376169" cy="1307207"/>
          </a:xfrm>
        </p:grpSpPr>
        <p:grpSp>
          <p:nvGrpSpPr>
            <p:cNvPr id="63" name="组合 62"/>
            <p:cNvGrpSpPr/>
            <p:nvPr/>
          </p:nvGrpSpPr>
          <p:grpSpPr>
            <a:xfrm>
              <a:off x="2379264" y="1707258"/>
              <a:ext cx="1376169" cy="1307207"/>
              <a:chOff x="4787527" y="2060107"/>
              <a:chExt cx="2189016" cy="2079322"/>
            </a:xfrm>
            <a:solidFill>
              <a:srgbClr val="5D8800"/>
            </a:solidFill>
          </p:grpSpPr>
          <p:sp>
            <p:nvSpPr>
              <p:cNvPr id="65" name="任意多边形 64"/>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6" name="任意多边形 65"/>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 name="任意多边形 66"/>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8" name="任意多边形 67"/>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4" name="椭圆 63"/>
            <p:cNvSpPr/>
            <p:nvPr/>
          </p:nvSpPr>
          <p:spPr>
            <a:xfrm>
              <a:off x="2671527" y="1937400"/>
              <a:ext cx="879091" cy="879143"/>
            </a:xfrm>
            <a:prstGeom prst="ellipse">
              <a:avLst/>
            </a:prstGeom>
            <a:solidFill>
              <a:srgbClr val="88BA09"/>
            </a:solidFill>
            <a:ln w="50800">
              <a:solidFill>
                <a:srgbClr val="5D88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9" name="矩形 44"/>
          <p:cNvSpPr>
            <a:spLocks noChangeArrowheads="1"/>
          </p:cNvSpPr>
          <p:nvPr/>
        </p:nvSpPr>
        <p:spPr bwMode="auto">
          <a:xfrm>
            <a:off x="1958272"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矩形 9"/>
          <p:cNvSpPr>
            <a:spLocks noChangeArrowheads="1"/>
          </p:cNvSpPr>
          <p:nvPr/>
        </p:nvSpPr>
        <p:spPr bwMode="auto">
          <a:xfrm>
            <a:off x="9675758"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2017</a:t>
            </a:r>
            <a:endParaRPr lang="zh-CN" altLang="en-US" sz="2000" dirty="0">
              <a:solidFill>
                <a:srgbClr val="087A1B"/>
              </a:solidFill>
              <a:ea typeface="微软雅黑" panose="020B0503020204020204" pitchFamily="34" charset="-122"/>
            </a:endParaRPr>
          </a:p>
        </p:txBody>
      </p:sp>
      <p:sp>
        <p:nvSpPr>
          <p:cNvPr id="71" name="矩形 9"/>
          <p:cNvSpPr>
            <a:spLocks noChangeArrowheads="1"/>
          </p:cNvSpPr>
          <p:nvPr/>
        </p:nvSpPr>
        <p:spPr bwMode="auto">
          <a:xfrm>
            <a:off x="8584895"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2016</a:t>
            </a:r>
            <a:endParaRPr lang="zh-CN" altLang="en-US" sz="2000" dirty="0">
              <a:solidFill>
                <a:srgbClr val="087A1B"/>
              </a:solidFill>
              <a:ea typeface="微软雅黑" panose="020B0503020204020204" pitchFamily="34" charset="-122"/>
            </a:endParaRPr>
          </a:p>
        </p:txBody>
      </p:sp>
      <p:sp>
        <p:nvSpPr>
          <p:cNvPr id="72" name="矩形 9"/>
          <p:cNvSpPr>
            <a:spLocks noChangeArrowheads="1"/>
          </p:cNvSpPr>
          <p:nvPr/>
        </p:nvSpPr>
        <p:spPr bwMode="auto">
          <a:xfrm>
            <a:off x="7445906"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2015</a:t>
            </a:r>
            <a:endParaRPr lang="zh-CN" altLang="en-US" sz="2000" dirty="0">
              <a:solidFill>
                <a:srgbClr val="087A1B"/>
              </a:solidFill>
              <a:ea typeface="微软雅黑" panose="020B0503020204020204" pitchFamily="34" charset="-122"/>
            </a:endParaRPr>
          </a:p>
        </p:txBody>
      </p:sp>
      <p:sp>
        <p:nvSpPr>
          <p:cNvPr id="73" name="矩形 9"/>
          <p:cNvSpPr>
            <a:spLocks noChangeArrowheads="1"/>
          </p:cNvSpPr>
          <p:nvPr/>
        </p:nvSpPr>
        <p:spPr bwMode="auto">
          <a:xfrm>
            <a:off x="6322959"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2014</a:t>
            </a:r>
            <a:endParaRPr lang="zh-CN" altLang="en-US" sz="2000" dirty="0">
              <a:solidFill>
                <a:srgbClr val="087A1B"/>
              </a:solidFill>
              <a:ea typeface="微软雅黑" panose="020B0503020204020204" pitchFamily="34" charset="-122"/>
            </a:endParaRPr>
          </a:p>
        </p:txBody>
      </p:sp>
      <p:sp>
        <p:nvSpPr>
          <p:cNvPr id="74" name="矩形 9"/>
          <p:cNvSpPr>
            <a:spLocks noChangeArrowheads="1"/>
          </p:cNvSpPr>
          <p:nvPr/>
        </p:nvSpPr>
        <p:spPr bwMode="auto">
          <a:xfrm>
            <a:off x="5167927"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2013</a:t>
            </a:r>
            <a:endParaRPr lang="zh-CN" altLang="en-US" sz="2000" dirty="0">
              <a:solidFill>
                <a:srgbClr val="087A1B"/>
              </a:solidFill>
              <a:ea typeface="微软雅黑" panose="020B0503020204020204" pitchFamily="34" charset="-122"/>
            </a:endParaRPr>
          </a:p>
        </p:txBody>
      </p:sp>
      <p:sp>
        <p:nvSpPr>
          <p:cNvPr id="75" name="矩形 9"/>
          <p:cNvSpPr>
            <a:spLocks noChangeArrowheads="1"/>
          </p:cNvSpPr>
          <p:nvPr/>
        </p:nvSpPr>
        <p:spPr bwMode="auto">
          <a:xfrm>
            <a:off x="4109148"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2012</a:t>
            </a:r>
            <a:endParaRPr lang="zh-CN" altLang="en-US" sz="2000" dirty="0">
              <a:solidFill>
                <a:srgbClr val="087A1B"/>
              </a:solidFill>
              <a:ea typeface="微软雅黑" panose="020B0503020204020204" pitchFamily="34" charset="-122"/>
            </a:endParaRPr>
          </a:p>
        </p:txBody>
      </p:sp>
      <p:sp>
        <p:nvSpPr>
          <p:cNvPr id="76" name="矩形 9"/>
          <p:cNvSpPr>
            <a:spLocks noChangeArrowheads="1"/>
          </p:cNvSpPr>
          <p:nvPr/>
        </p:nvSpPr>
        <p:spPr bwMode="auto">
          <a:xfrm>
            <a:off x="2970158"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2011</a:t>
            </a:r>
            <a:endParaRPr lang="zh-CN" altLang="en-US" sz="2000" dirty="0">
              <a:solidFill>
                <a:srgbClr val="087A1B"/>
              </a:solidFill>
              <a:ea typeface="微软雅黑" panose="020B0503020204020204" pitchFamily="34" charset="-122"/>
            </a:endParaRPr>
          </a:p>
        </p:txBody>
      </p:sp>
      <p:sp>
        <p:nvSpPr>
          <p:cNvPr id="77" name="矩形 9"/>
          <p:cNvSpPr>
            <a:spLocks noChangeArrowheads="1"/>
          </p:cNvSpPr>
          <p:nvPr/>
        </p:nvSpPr>
        <p:spPr bwMode="auto">
          <a:xfrm>
            <a:off x="1831168" y="5297686"/>
            <a:ext cx="879088" cy="548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lnSpc>
                <a:spcPct val="150000"/>
              </a:lnSpc>
            </a:pPr>
            <a:r>
              <a:rPr lang="en-US" altLang="zh-CN" sz="2000" dirty="0">
                <a:solidFill>
                  <a:srgbClr val="087A1B"/>
                </a:solidFill>
                <a:ea typeface="微软雅黑" panose="020B0503020204020204" pitchFamily="34" charset="-122"/>
              </a:rPr>
              <a:t>2010</a:t>
            </a:r>
            <a:endParaRPr lang="zh-CN" altLang="en-US" sz="2000" dirty="0">
              <a:solidFill>
                <a:srgbClr val="087A1B"/>
              </a:solidFill>
              <a:ea typeface="微软雅黑" panose="020B0503020204020204" pitchFamily="34" charset="-122"/>
            </a:endParaRPr>
          </a:p>
        </p:txBody>
      </p:sp>
      <p:sp>
        <p:nvSpPr>
          <p:cNvPr id="78" name="矩形 44"/>
          <p:cNvSpPr>
            <a:spLocks noChangeArrowheads="1"/>
          </p:cNvSpPr>
          <p:nvPr/>
        </p:nvSpPr>
        <p:spPr bwMode="auto">
          <a:xfrm>
            <a:off x="3129179"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矩形 44"/>
          <p:cNvSpPr>
            <a:spLocks noChangeArrowheads="1"/>
          </p:cNvSpPr>
          <p:nvPr/>
        </p:nvSpPr>
        <p:spPr bwMode="auto">
          <a:xfrm>
            <a:off x="4251317"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矩形 44"/>
          <p:cNvSpPr>
            <a:spLocks noChangeArrowheads="1"/>
          </p:cNvSpPr>
          <p:nvPr/>
        </p:nvSpPr>
        <p:spPr bwMode="auto">
          <a:xfrm>
            <a:off x="5342066"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矩形 44"/>
          <p:cNvSpPr>
            <a:spLocks noChangeArrowheads="1"/>
          </p:cNvSpPr>
          <p:nvPr/>
        </p:nvSpPr>
        <p:spPr bwMode="auto">
          <a:xfrm>
            <a:off x="6465050"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矩形 44"/>
          <p:cNvSpPr>
            <a:spLocks noChangeArrowheads="1"/>
          </p:cNvSpPr>
          <p:nvPr/>
        </p:nvSpPr>
        <p:spPr bwMode="auto">
          <a:xfrm>
            <a:off x="7619889"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矩形 44"/>
          <p:cNvSpPr>
            <a:spLocks noChangeArrowheads="1"/>
          </p:cNvSpPr>
          <p:nvPr/>
        </p:nvSpPr>
        <p:spPr bwMode="auto">
          <a:xfrm>
            <a:off x="8693391"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44"/>
          <p:cNvSpPr>
            <a:spLocks noChangeArrowheads="1"/>
          </p:cNvSpPr>
          <p:nvPr/>
        </p:nvSpPr>
        <p:spPr bwMode="auto">
          <a:xfrm>
            <a:off x="9832097" y="2948496"/>
            <a:ext cx="450251" cy="2313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a:spAutoFit/>
          </a:bodyPr>
          <a:lstStyle/>
          <a:p>
            <a:pPr algn="r">
              <a:lnSpc>
                <a:spcPts val="2000"/>
              </a:lnSpc>
            </a:pPr>
            <a:r>
              <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24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000" fill="hold"/>
                                        <p:tgtEl>
                                          <p:spTgt spid="33"/>
                                        </p:tgtEl>
                                        <p:attrNameLst>
                                          <p:attrName>ppt_x</p:attrName>
                                        </p:attrNameLst>
                                      </p:cBhvr>
                                      <p:tavLst>
                                        <p:tav tm="0">
                                          <p:val>
                                            <p:strVal val="#ppt_x"/>
                                          </p:val>
                                        </p:tav>
                                        <p:tav tm="100000">
                                          <p:val>
                                            <p:strVal val="#ppt_x"/>
                                          </p:val>
                                        </p:tav>
                                      </p:tavLst>
                                    </p:anim>
                                    <p:anim calcmode="lin" valueType="num">
                                      <p:cBhvr additive="base">
                                        <p:cTn id="24" dur="10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1000" fill="hold"/>
                                        <p:tgtEl>
                                          <p:spTgt spid="41"/>
                                        </p:tgtEl>
                                        <p:attrNameLst>
                                          <p:attrName>ppt_x</p:attrName>
                                        </p:attrNameLst>
                                      </p:cBhvr>
                                      <p:tavLst>
                                        <p:tav tm="0">
                                          <p:val>
                                            <p:strVal val="#ppt_x"/>
                                          </p:val>
                                        </p:tav>
                                        <p:tav tm="100000">
                                          <p:val>
                                            <p:strVal val="#ppt_x"/>
                                          </p:val>
                                        </p:tav>
                                      </p:tavLst>
                                    </p:anim>
                                    <p:anim calcmode="lin" valueType="num">
                                      <p:cBhvr additive="base">
                                        <p:cTn id="28" dur="1000" fill="hold"/>
                                        <p:tgtEl>
                                          <p:spTgt spid="4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000" fill="hold"/>
                                        <p:tgtEl>
                                          <p:spTgt spid="48"/>
                                        </p:tgtEl>
                                        <p:attrNameLst>
                                          <p:attrName>ppt_x</p:attrName>
                                        </p:attrNameLst>
                                      </p:cBhvr>
                                      <p:tavLst>
                                        <p:tav tm="0">
                                          <p:val>
                                            <p:strVal val="#ppt_x"/>
                                          </p:val>
                                        </p:tav>
                                        <p:tav tm="100000">
                                          <p:val>
                                            <p:strVal val="#ppt_x"/>
                                          </p:val>
                                        </p:tav>
                                      </p:tavLst>
                                    </p:anim>
                                    <p:anim calcmode="lin" valueType="num">
                                      <p:cBhvr additive="base">
                                        <p:cTn id="32" dur="10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1000" fill="hold"/>
                                        <p:tgtEl>
                                          <p:spTgt spid="55"/>
                                        </p:tgtEl>
                                        <p:attrNameLst>
                                          <p:attrName>ppt_x</p:attrName>
                                        </p:attrNameLst>
                                      </p:cBhvr>
                                      <p:tavLst>
                                        <p:tav tm="0">
                                          <p:val>
                                            <p:strVal val="#ppt_x"/>
                                          </p:val>
                                        </p:tav>
                                        <p:tav tm="100000">
                                          <p:val>
                                            <p:strVal val="#ppt_x"/>
                                          </p:val>
                                        </p:tav>
                                      </p:tavLst>
                                    </p:anim>
                                    <p:anim calcmode="lin" valueType="num">
                                      <p:cBhvr additive="base">
                                        <p:cTn id="36" dur="1000" fill="hold"/>
                                        <p:tgtEl>
                                          <p:spTgt spid="5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1000" fill="hold"/>
                                        <p:tgtEl>
                                          <p:spTgt spid="62"/>
                                        </p:tgtEl>
                                        <p:attrNameLst>
                                          <p:attrName>ppt_x</p:attrName>
                                        </p:attrNameLst>
                                      </p:cBhvr>
                                      <p:tavLst>
                                        <p:tav tm="0">
                                          <p:val>
                                            <p:strVal val="#ppt_x"/>
                                          </p:val>
                                        </p:tav>
                                        <p:tav tm="100000">
                                          <p:val>
                                            <p:strVal val="#ppt_x"/>
                                          </p:val>
                                        </p:tav>
                                      </p:tavLst>
                                    </p:anim>
                                    <p:anim calcmode="lin" valueType="num">
                                      <p:cBhvr additive="base">
                                        <p:cTn id="40" dur="1000" fill="hold"/>
                                        <p:tgtEl>
                                          <p:spTgt spid="62"/>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2" presetClass="entr" presetSubtype="1"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500"/>
                                        <p:tgtEl>
                                          <p:spTgt spid="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up)">
                                      <p:cBhvr>
                                        <p:cTn id="50" dur="500"/>
                                        <p:tgtEl>
                                          <p:spTgt spid="6"/>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up)">
                                      <p:cBhvr>
                                        <p:cTn id="53" dur="500"/>
                                        <p:tgtEl>
                                          <p:spTgt spid="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up)">
                                      <p:cBhvr>
                                        <p:cTn id="56" dur="500"/>
                                        <p:tgtEl>
                                          <p:spTgt spid="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up)">
                                      <p:cBhvr>
                                        <p:cTn id="62" dur="500"/>
                                        <p:tgtEl>
                                          <p:spTgt spid="10"/>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500"/>
                                        <p:tgtEl>
                                          <p:spTgt spid="11"/>
                                        </p:tgtEl>
                                      </p:cBhvr>
                                    </p:animEffect>
                                  </p:childTnLst>
                                </p:cTn>
                              </p:par>
                            </p:childTnLst>
                          </p:cTn>
                        </p:par>
                        <p:par>
                          <p:cTn id="66" fill="hold">
                            <p:stCondLst>
                              <p:cond delay="2000"/>
                            </p:stCondLst>
                            <p:childTnLst>
                              <p:par>
                                <p:cTn id="67" presetID="16" presetClass="entr" presetSubtype="21"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Effect transition="in" filter="barn(inVertical)">
                                      <p:cBhvr>
                                        <p:cTn id="69" dur="500"/>
                                        <p:tgtEl>
                                          <p:spTgt spid="77"/>
                                        </p:tgtEl>
                                      </p:cBhvr>
                                    </p:animEffect>
                                  </p:childTnLst>
                                </p:cTn>
                              </p:par>
                              <p:par>
                                <p:cTn id="70" presetID="16" presetClass="entr" presetSubtype="21" fill="hold" grpId="0" nodeType="withEffect">
                                  <p:stCondLst>
                                    <p:cond delay="250"/>
                                  </p:stCondLst>
                                  <p:childTnLst>
                                    <p:set>
                                      <p:cBhvr>
                                        <p:cTn id="71" dur="1" fill="hold">
                                          <p:stCondLst>
                                            <p:cond delay="0"/>
                                          </p:stCondLst>
                                        </p:cTn>
                                        <p:tgtEl>
                                          <p:spTgt spid="76"/>
                                        </p:tgtEl>
                                        <p:attrNameLst>
                                          <p:attrName>style.visibility</p:attrName>
                                        </p:attrNameLst>
                                      </p:cBhvr>
                                      <p:to>
                                        <p:strVal val="visible"/>
                                      </p:to>
                                    </p:set>
                                    <p:animEffect transition="in" filter="barn(inVertical)">
                                      <p:cBhvr>
                                        <p:cTn id="72" dur="500"/>
                                        <p:tgtEl>
                                          <p:spTgt spid="76"/>
                                        </p:tgtEl>
                                      </p:cBhvr>
                                    </p:animEffect>
                                  </p:childTnLst>
                                </p:cTn>
                              </p:par>
                              <p:par>
                                <p:cTn id="73" presetID="16" presetClass="entr" presetSubtype="21" fill="hold" grpId="0" nodeType="withEffect">
                                  <p:stCondLst>
                                    <p:cond delay="500"/>
                                  </p:stCondLst>
                                  <p:childTnLst>
                                    <p:set>
                                      <p:cBhvr>
                                        <p:cTn id="74" dur="1" fill="hold">
                                          <p:stCondLst>
                                            <p:cond delay="0"/>
                                          </p:stCondLst>
                                        </p:cTn>
                                        <p:tgtEl>
                                          <p:spTgt spid="75"/>
                                        </p:tgtEl>
                                        <p:attrNameLst>
                                          <p:attrName>style.visibility</p:attrName>
                                        </p:attrNameLst>
                                      </p:cBhvr>
                                      <p:to>
                                        <p:strVal val="visible"/>
                                      </p:to>
                                    </p:set>
                                    <p:animEffect transition="in" filter="barn(inVertical)">
                                      <p:cBhvr>
                                        <p:cTn id="75" dur="500"/>
                                        <p:tgtEl>
                                          <p:spTgt spid="75"/>
                                        </p:tgtEl>
                                      </p:cBhvr>
                                    </p:animEffect>
                                  </p:childTnLst>
                                </p:cTn>
                              </p:par>
                              <p:par>
                                <p:cTn id="76" presetID="16" presetClass="entr" presetSubtype="21" fill="hold" grpId="0" nodeType="withEffect">
                                  <p:stCondLst>
                                    <p:cond delay="750"/>
                                  </p:stCondLst>
                                  <p:childTnLst>
                                    <p:set>
                                      <p:cBhvr>
                                        <p:cTn id="77" dur="1" fill="hold">
                                          <p:stCondLst>
                                            <p:cond delay="0"/>
                                          </p:stCondLst>
                                        </p:cTn>
                                        <p:tgtEl>
                                          <p:spTgt spid="74"/>
                                        </p:tgtEl>
                                        <p:attrNameLst>
                                          <p:attrName>style.visibility</p:attrName>
                                        </p:attrNameLst>
                                      </p:cBhvr>
                                      <p:to>
                                        <p:strVal val="visible"/>
                                      </p:to>
                                    </p:set>
                                    <p:animEffect transition="in" filter="barn(inVertical)">
                                      <p:cBhvr>
                                        <p:cTn id="78" dur="500"/>
                                        <p:tgtEl>
                                          <p:spTgt spid="74"/>
                                        </p:tgtEl>
                                      </p:cBhvr>
                                    </p:animEffect>
                                  </p:childTnLst>
                                </p:cTn>
                              </p:par>
                              <p:par>
                                <p:cTn id="79" presetID="16" presetClass="entr" presetSubtype="21" fill="hold" grpId="0" nodeType="withEffect">
                                  <p:stCondLst>
                                    <p:cond delay="1000"/>
                                  </p:stCondLst>
                                  <p:childTnLst>
                                    <p:set>
                                      <p:cBhvr>
                                        <p:cTn id="80" dur="1" fill="hold">
                                          <p:stCondLst>
                                            <p:cond delay="0"/>
                                          </p:stCondLst>
                                        </p:cTn>
                                        <p:tgtEl>
                                          <p:spTgt spid="73"/>
                                        </p:tgtEl>
                                        <p:attrNameLst>
                                          <p:attrName>style.visibility</p:attrName>
                                        </p:attrNameLst>
                                      </p:cBhvr>
                                      <p:to>
                                        <p:strVal val="visible"/>
                                      </p:to>
                                    </p:set>
                                    <p:animEffect transition="in" filter="barn(inVertical)">
                                      <p:cBhvr>
                                        <p:cTn id="81" dur="500"/>
                                        <p:tgtEl>
                                          <p:spTgt spid="73"/>
                                        </p:tgtEl>
                                      </p:cBhvr>
                                    </p:animEffect>
                                  </p:childTnLst>
                                </p:cTn>
                              </p:par>
                              <p:par>
                                <p:cTn id="82" presetID="16" presetClass="entr" presetSubtype="21" fill="hold" grpId="0" nodeType="withEffect">
                                  <p:stCondLst>
                                    <p:cond delay="1250"/>
                                  </p:stCondLst>
                                  <p:childTnLst>
                                    <p:set>
                                      <p:cBhvr>
                                        <p:cTn id="83" dur="1" fill="hold">
                                          <p:stCondLst>
                                            <p:cond delay="0"/>
                                          </p:stCondLst>
                                        </p:cTn>
                                        <p:tgtEl>
                                          <p:spTgt spid="72"/>
                                        </p:tgtEl>
                                        <p:attrNameLst>
                                          <p:attrName>style.visibility</p:attrName>
                                        </p:attrNameLst>
                                      </p:cBhvr>
                                      <p:to>
                                        <p:strVal val="visible"/>
                                      </p:to>
                                    </p:set>
                                    <p:animEffect transition="in" filter="barn(inVertical)">
                                      <p:cBhvr>
                                        <p:cTn id="84" dur="500"/>
                                        <p:tgtEl>
                                          <p:spTgt spid="72"/>
                                        </p:tgtEl>
                                      </p:cBhvr>
                                    </p:animEffect>
                                  </p:childTnLst>
                                </p:cTn>
                              </p:par>
                              <p:par>
                                <p:cTn id="85" presetID="16" presetClass="entr" presetSubtype="21" fill="hold" grpId="0" nodeType="withEffect">
                                  <p:stCondLst>
                                    <p:cond delay="1500"/>
                                  </p:stCondLst>
                                  <p:childTnLst>
                                    <p:set>
                                      <p:cBhvr>
                                        <p:cTn id="86" dur="1" fill="hold">
                                          <p:stCondLst>
                                            <p:cond delay="0"/>
                                          </p:stCondLst>
                                        </p:cTn>
                                        <p:tgtEl>
                                          <p:spTgt spid="71"/>
                                        </p:tgtEl>
                                        <p:attrNameLst>
                                          <p:attrName>style.visibility</p:attrName>
                                        </p:attrNameLst>
                                      </p:cBhvr>
                                      <p:to>
                                        <p:strVal val="visible"/>
                                      </p:to>
                                    </p:set>
                                    <p:animEffect transition="in" filter="barn(inVertical)">
                                      <p:cBhvr>
                                        <p:cTn id="87" dur="500"/>
                                        <p:tgtEl>
                                          <p:spTgt spid="71"/>
                                        </p:tgtEl>
                                      </p:cBhvr>
                                    </p:animEffect>
                                  </p:childTnLst>
                                </p:cTn>
                              </p:par>
                              <p:par>
                                <p:cTn id="88" presetID="16" presetClass="entr" presetSubtype="21" fill="hold" grpId="0" nodeType="withEffect">
                                  <p:stCondLst>
                                    <p:cond delay="1750"/>
                                  </p:stCondLst>
                                  <p:childTnLst>
                                    <p:set>
                                      <p:cBhvr>
                                        <p:cTn id="89" dur="1" fill="hold">
                                          <p:stCondLst>
                                            <p:cond delay="0"/>
                                          </p:stCondLst>
                                        </p:cTn>
                                        <p:tgtEl>
                                          <p:spTgt spid="70"/>
                                        </p:tgtEl>
                                        <p:attrNameLst>
                                          <p:attrName>style.visibility</p:attrName>
                                        </p:attrNameLst>
                                      </p:cBhvr>
                                      <p:to>
                                        <p:strVal val="visible"/>
                                      </p:to>
                                    </p:set>
                                    <p:animEffect transition="in" filter="barn(inVertical)">
                                      <p:cBhvr>
                                        <p:cTn id="90" dur="500"/>
                                        <p:tgtEl>
                                          <p:spTgt spid="70"/>
                                        </p:tgtEl>
                                      </p:cBhvr>
                                    </p:animEffect>
                                  </p:childTnLst>
                                </p:cTn>
                              </p:par>
                            </p:childTnLst>
                          </p:cTn>
                        </p:par>
                        <p:par>
                          <p:cTn id="91" fill="hold">
                            <p:stCondLst>
                              <p:cond delay="2500"/>
                            </p:stCondLst>
                            <p:childTnLst>
                              <p:par>
                                <p:cTn id="92" presetID="42" presetClass="entr" presetSubtype="0" fill="hold" grpId="0"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fade">
                                      <p:cBhvr>
                                        <p:cTn id="94" dur="1000"/>
                                        <p:tgtEl>
                                          <p:spTgt spid="69"/>
                                        </p:tgtEl>
                                      </p:cBhvr>
                                    </p:animEffect>
                                    <p:anim calcmode="lin" valueType="num">
                                      <p:cBhvr>
                                        <p:cTn id="95" dur="1000" fill="hold"/>
                                        <p:tgtEl>
                                          <p:spTgt spid="69"/>
                                        </p:tgtEl>
                                        <p:attrNameLst>
                                          <p:attrName>ppt_x</p:attrName>
                                        </p:attrNameLst>
                                      </p:cBhvr>
                                      <p:tavLst>
                                        <p:tav tm="0">
                                          <p:val>
                                            <p:strVal val="#ppt_x"/>
                                          </p:val>
                                        </p:tav>
                                        <p:tav tm="100000">
                                          <p:val>
                                            <p:strVal val="#ppt_x"/>
                                          </p:val>
                                        </p:tav>
                                      </p:tavLst>
                                    </p:anim>
                                    <p:anim calcmode="lin" valueType="num">
                                      <p:cBhvr>
                                        <p:cTn id="96" dur="1000" fill="hold"/>
                                        <p:tgtEl>
                                          <p:spTgt spid="6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50"/>
                                  </p:stCondLst>
                                  <p:childTnLst>
                                    <p:set>
                                      <p:cBhvr>
                                        <p:cTn id="98" dur="1" fill="hold">
                                          <p:stCondLst>
                                            <p:cond delay="0"/>
                                          </p:stCondLst>
                                        </p:cTn>
                                        <p:tgtEl>
                                          <p:spTgt spid="78"/>
                                        </p:tgtEl>
                                        <p:attrNameLst>
                                          <p:attrName>style.visibility</p:attrName>
                                        </p:attrNameLst>
                                      </p:cBhvr>
                                      <p:to>
                                        <p:strVal val="visible"/>
                                      </p:to>
                                    </p:set>
                                    <p:animEffect transition="in" filter="fade">
                                      <p:cBhvr>
                                        <p:cTn id="99" dur="1000"/>
                                        <p:tgtEl>
                                          <p:spTgt spid="78"/>
                                        </p:tgtEl>
                                      </p:cBhvr>
                                    </p:animEffect>
                                    <p:anim calcmode="lin" valueType="num">
                                      <p:cBhvr>
                                        <p:cTn id="100" dur="1000" fill="hold"/>
                                        <p:tgtEl>
                                          <p:spTgt spid="78"/>
                                        </p:tgtEl>
                                        <p:attrNameLst>
                                          <p:attrName>ppt_x</p:attrName>
                                        </p:attrNameLst>
                                      </p:cBhvr>
                                      <p:tavLst>
                                        <p:tav tm="0">
                                          <p:val>
                                            <p:strVal val="#ppt_x"/>
                                          </p:val>
                                        </p:tav>
                                        <p:tav tm="100000">
                                          <p:val>
                                            <p:strVal val="#ppt_x"/>
                                          </p:val>
                                        </p:tav>
                                      </p:tavLst>
                                    </p:anim>
                                    <p:anim calcmode="lin" valueType="num">
                                      <p:cBhvr>
                                        <p:cTn id="101" dur="1000" fill="hold"/>
                                        <p:tgtEl>
                                          <p:spTgt spid="78"/>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500"/>
                                  </p:stCondLst>
                                  <p:childTnLst>
                                    <p:set>
                                      <p:cBhvr>
                                        <p:cTn id="103" dur="1" fill="hold">
                                          <p:stCondLst>
                                            <p:cond delay="0"/>
                                          </p:stCondLst>
                                        </p:cTn>
                                        <p:tgtEl>
                                          <p:spTgt spid="79"/>
                                        </p:tgtEl>
                                        <p:attrNameLst>
                                          <p:attrName>style.visibility</p:attrName>
                                        </p:attrNameLst>
                                      </p:cBhvr>
                                      <p:to>
                                        <p:strVal val="visible"/>
                                      </p:to>
                                    </p:set>
                                    <p:animEffect transition="in" filter="fade">
                                      <p:cBhvr>
                                        <p:cTn id="104" dur="1000"/>
                                        <p:tgtEl>
                                          <p:spTgt spid="79"/>
                                        </p:tgtEl>
                                      </p:cBhvr>
                                    </p:animEffect>
                                    <p:anim calcmode="lin" valueType="num">
                                      <p:cBhvr>
                                        <p:cTn id="105" dur="1000" fill="hold"/>
                                        <p:tgtEl>
                                          <p:spTgt spid="79"/>
                                        </p:tgtEl>
                                        <p:attrNameLst>
                                          <p:attrName>ppt_x</p:attrName>
                                        </p:attrNameLst>
                                      </p:cBhvr>
                                      <p:tavLst>
                                        <p:tav tm="0">
                                          <p:val>
                                            <p:strVal val="#ppt_x"/>
                                          </p:val>
                                        </p:tav>
                                        <p:tav tm="100000">
                                          <p:val>
                                            <p:strVal val="#ppt_x"/>
                                          </p:val>
                                        </p:tav>
                                      </p:tavLst>
                                    </p:anim>
                                    <p:anim calcmode="lin" valueType="num">
                                      <p:cBhvr>
                                        <p:cTn id="106" dur="1000" fill="hold"/>
                                        <p:tgtEl>
                                          <p:spTgt spid="7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750"/>
                                  </p:stCondLst>
                                  <p:childTnLst>
                                    <p:set>
                                      <p:cBhvr>
                                        <p:cTn id="108" dur="1" fill="hold">
                                          <p:stCondLst>
                                            <p:cond delay="0"/>
                                          </p:stCondLst>
                                        </p:cTn>
                                        <p:tgtEl>
                                          <p:spTgt spid="80"/>
                                        </p:tgtEl>
                                        <p:attrNameLst>
                                          <p:attrName>style.visibility</p:attrName>
                                        </p:attrNameLst>
                                      </p:cBhvr>
                                      <p:to>
                                        <p:strVal val="visible"/>
                                      </p:to>
                                    </p:set>
                                    <p:animEffect transition="in" filter="fade">
                                      <p:cBhvr>
                                        <p:cTn id="109" dur="1000"/>
                                        <p:tgtEl>
                                          <p:spTgt spid="80"/>
                                        </p:tgtEl>
                                      </p:cBhvr>
                                    </p:animEffect>
                                    <p:anim calcmode="lin" valueType="num">
                                      <p:cBhvr>
                                        <p:cTn id="110" dur="1000" fill="hold"/>
                                        <p:tgtEl>
                                          <p:spTgt spid="80"/>
                                        </p:tgtEl>
                                        <p:attrNameLst>
                                          <p:attrName>ppt_x</p:attrName>
                                        </p:attrNameLst>
                                      </p:cBhvr>
                                      <p:tavLst>
                                        <p:tav tm="0">
                                          <p:val>
                                            <p:strVal val="#ppt_x"/>
                                          </p:val>
                                        </p:tav>
                                        <p:tav tm="100000">
                                          <p:val>
                                            <p:strVal val="#ppt_x"/>
                                          </p:val>
                                        </p:tav>
                                      </p:tavLst>
                                    </p:anim>
                                    <p:anim calcmode="lin" valueType="num">
                                      <p:cBhvr>
                                        <p:cTn id="111" dur="1000" fill="hold"/>
                                        <p:tgtEl>
                                          <p:spTgt spid="80"/>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000"/>
                                  </p:stCondLst>
                                  <p:childTnLst>
                                    <p:set>
                                      <p:cBhvr>
                                        <p:cTn id="113" dur="1" fill="hold">
                                          <p:stCondLst>
                                            <p:cond delay="0"/>
                                          </p:stCondLst>
                                        </p:cTn>
                                        <p:tgtEl>
                                          <p:spTgt spid="81"/>
                                        </p:tgtEl>
                                        <p:attrNameLst>
                                          <p:attrName>style.visibility</p:attrName>
                                        </p:attrNameLst>
                                      </p:cBhvr>
                                      <p:to>
                                        <p:strVal val="visible"/>
                                      </p:to>
                                    </p:set>
                                    <p:animEffect transition="in" filter="fade">
                                      <p:cBhvr>
                                        <p:cTn id="114" dur="1000"/>
                                        <p:tgtEl>
                                          <p:spTgt spid="81"/>
                                        </p:tgtEl>
                                      </p:cBhvr>
                                    </p:animEffect>
                                    <p:anim calcmode="lin" valueType="num">
                                      <p:cBhvr>
                                        <p:cTn id="115" dur="1000" fill="hold"/>
                                        <p:tgtEl>
                                          <p:spTgt spid="81"/>
                                        </p:tgtEl>
                                        <p:attrNameLst>
                                          <p:attrName>ppt_x</p:attrName>
                                        </p:attrNameLst>
                                      </p:cBhvr>
                                      <p:tavLst>
                                        <p:tav tm="0">
                                          <p:val>
                                            <p:strVal val="#ppt_x"/>
                                          </p:val>
                                        </p:tav>
                                        <p:tav tm="100000">
                                          <p:val>
                                            <p:strVal val="#ppt_x"/>
                                          </p:val>
                                        </p:tav>
                                      </p:tavLst>
                                    </p:anim>
                                    <p:anim calcmode="lin" valueType="num">
                                      <p:cBhvr>
                                        <p:cTn id="116" dur="1000" fill="hold"/>
                                        <p:tgtEl>
                                          <p:spTgt spid="81"/>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250"/>
                                  </p:stCondLst>
                                  <p:childTnLst>
                                    <p:set>
                                      <p:cBhvr>
                                        <p:cTn id="118" dur="1" fill="hold">
                                          <p:stCondLst>
                                            <p:cond delay="0"/>
                                          </p:stCondLst>
                                        </p:cTn>
                                        <p:tgtEl>
                                          <p:spTgt spid="82"/>
                                        </p:tgtEl>
                                        <p:attrNameLst>
                                          <p:attrName>style.visibility</p:attrName>
                                        </p:attrNameLst>
                                      </p:cBhvr>
                                      <p:to>
                                        <p:strVal val="visible"/>
                                      </p:to>
                                    </p:set>
                                    <p:animEffect transition="in" filter="fade">
                                      <p:cBhvr>
                                        <p:cTn id="119" dur="1000"/>
                                        <p:tgtEl>
                                          <p:spTgt spid="82"/>
                                        </p:tgtEl>
                                      </p:cBhvr>
                                    </p:animEffect>
                                    <p:anim calcmode="lin" valueType="num">
                                      <p:cBhvr>
                                        <p:cTn id="120" dur="1000" fill="hold"/>
                                        <p:tgtEl>
                                          <p:spTgt spid="82"/>
                                        </p:tgtEl>
                                        <p:attrNameLst>
                                          <p:attrName>ppt_x</p:attrName>
                                        </p:attrNameLst>
                                      </p:cBhvr>
                                      <p:tavLst>
                                        <p:tav tm="0">
                                          <p:val>
                                            <p:strVal val="#ppt_x"/>
                                          </p:val>
                                        </p:tav>
                                        <p:tav tm="100000">
                                          <p:val>
                                            <p:strVal val="#ppt_x"/>
                                          </p:val>
                                        </p:tav>
                                      </p:tavLst>
                                    </p:anim>
                                    <p:anim calcmode="lin" valueType="num">
                                      <p:cBhvr>
                                        <p:cTn id="121" dur="1000" fill="hold"/>
                                        <p:tgtEl>
                                          <p:spTgt spid="82"/>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500"/>
                                  </p:stCondLst>
                                  <p:childTnLst>
                                    <p:set>
                                      <p:cBhvr>
                                        <p:cTn id="123" dur="1" fill="hold">
                                          <p:stCondLst>
                                            <p:cond delay="0"/>
                                          </p:stCondLst>
                                        </p:cTn>
                                        <p:tgtEl>
                                          <p:spTgt spid="83"/>
                                        </p:tgtEl>
                                        <p:attrNameLst>
                                          <p:attrName>style.visibility</p:attrName>
                                        </p:attrNameLst>
                                      </p:cBhvr>
                                      <p:to>
                                        <p:strVal val="visible"/>
                                      </p:to>
                                    </p:set>
                                    <p:animEffect transition="in" filter="fade">
                                      <p:cBhvr>
                                        <p:cTn id="124" dur="1000"/>
                                        <p:tgtEl>
                                          <p:spTgt spid="83"/>
                                        </p:tgtEl>
                                      </p:cBhvr>
                                    </p:animEffect>
                                    <p:anim calcmode="lin" valueType="num">
                                      <p:cBhvr>
                                        <p:cTn id="125" dur="1000" fill="hold"/>
                                        <p:tgtEl>
                                          <p:spTgt spid="83"/>
                                        </p:tgtEl>
                                        <p:attrNameLst>
                                          <p:attrName>ppt_x</p:attrName>
                                        </p:attrNameLst>
                                      </p:cBhvr>
                                      <p:tavLst>
                                        <p:tav tm="0">
                                          <p:val>
                                            <p:strVal val="#ppt_x"/>
                                          </p:val>
                                        </p:tav>
                                        <p:tav tm="100000">
                                          <p:val>
                                            <p:strVal val="#ppt_x"/>
                                          </p:val>
                                        </p:tav>
                                      </p:tavLst>
                                    </p:anim>
                                    <p:anim calcmode="lin" valueType="num">
                                      <p:cBhvr>
                                        <p:cTn id="126" dur="1000" fill="hold"/>
                                        <p:tgtEl>
                                          <p:spTgt spid="83"/>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1750"/>
                                  </p:stCondLst>
                                  <p:childTnLst>
                                    <p:set>
                                      <p:cBhvr>
                                        <p:cTn id="128" dur="1" fill="hold">
                                          <p:stCondLst>
                                            <p:cond delay="0"/>
                                          </p:stCondLst>
                                        </p:cTn>
                                        <p:tgtEl>
                                          <p:spTgt spid="84"/>
                                        </p:tgtEl>
                                        <p:attrNameLst>
                                          <p:attrName>style.visibility</p:attrName>
                                        </p:attrNameLst>
                                      </p:cBhvr>
                                      <p:to>
                                        <p:strVal val="visible"/>
                                      </p:to>
                                    </p:set>
                                    <p:animEffect transition="in" filter="fade">
                                      <p:cBhvr>
                                        <p:cTn id="129" dur="1000"/>
                                        <p:tgtEl>
                                          <p:spTgt spid="84"/>
                                        </p:tgtEl>
                                      </p:cBhvr>
                                    </p:animEffect>
                                    <p:anim calcmode="lin" valueType="num">
                                      <p:cBhvr>
                                        <p:cTn id="130" dur="1000" fill="hold"/>
                                        <p:tgtEl>
                                          <p:spTgt spid="84"/>
                                        </p:tgtEl>
                                        <p:attrNameLst>
                                          <p:attrName>ppt_x</p:attrName>
                                        </p:attrNameLst>
                                      </p:cBhvr>
                                      <p:tavLst>
                                        <p:tav tm="0">
                                          <p:val>
                                            <p:strVal val="#ppt_x"/>
                                          </p:val>
                                        </p:tav>
                                        <p:tav tm="100000">
                                          <p:val>
                                            <p:strVal val="#ppt_x"/>
                                          </p:val>
                                        </p:tav>
                                      </p:tavLst>
                                    </p:anim>
                                    <p:anim calcmode="lin" valueType="num">
                                      <p:cBhvr>
                                        <p:cTn id="131"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69" grpId="0"/>
      <p:bldP spid="70" grpId="0" bldLvl="0" animBg="1"/>
      <p:bldP spid="71" grpId="0" bldLvl="0" animBg="1"/>
      <p:bldP spid="72" grpId="0" bldLvl="0" animBg="1"/>
      <p:bldP spid="73" grpId="0" bldLvl="0" animBg="1"/>
      <p:bldP spid="74" grpId="0" bldLvl="0" animBg="1"/>
      <p:bldP spid="75" grpId="0" bldLvl="0" animBg="1"/>
      <p:bldP spid="76" grpId="0" bldLvl="0" animBg="1"/>
      <p:bldP spid="77" grpId="0" bldLvl="0" animBg="1"/>
      <p:bldP spid="78" grpId="0"/>
      <p:bldP spid="79" grpId="0"/>
      <p:bldP spid="80" grpId="0"/>
      <p:bldP spid="81" grpId="0"/>
      <p:bldP spid="82" grpId="0"/>
      <p:bldP spid="83" grpId="0"/>
      <p:bldP spid="84" grpId="0"/>
      <p:bldP spid="8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7"/>
          <p:cNvSpPr>
            <a:spLocks noChangeArrowheads="1"/>
          </p:cNvSpPr>
          <p:nvPr/>
        </p:nvSpPr>
        <p:spPr bwMode="auto">
          <a:xfrm>
            <a:off x="1494274" y="1014983"/>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kumimoji="0" lang="zh-CN" altLang="en-US" sz="1400" b="0" i="0" u="none" strike="noStrike" kern="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1808962" y="1861073"/>
            <a:ext cx="4082454" cy="136082"/>
            <a:chOff x="1507396" y="1628800"/>
            <a:chExt cx="4320480" cy="144016"/>
          </a:xfrm>
        </p:grpSpPr>
        <p:cxnSp>
          <p:nvCxnSpPr>
            <p:cNvPr id="5" name="直接连接符 4"/>
            <p:cNvCxnSpPr/>
            <p:nvPr/>
          </p:nvCxnSpPr>
          <p:spPr>
            <a:xfrm>
              <a:off x="1507396" y="1700808"/>
              <a:ext cx="4320480" cy="0"/>
            </a:xfrm>
            <a:prstGeom prst="line">
              <a:avLst/>
            </a:prstGeom>
            <a:noFill/>
            <a:ln w="6350" cap="flat" cmpd="sng" algn="ctr">
              <a:solidFill>
                <a:srgbClr val="FFFFFF">
                  <a:lumMod val="50000"/>
                </a:srgbClr>
              </a:solidFill>
              <a:prstDash val="solid"/>
              <a:miter lim="800000"/>
            </a:ln>
            <a:effectLst/>
          </p:spPr>
        </p:cxnSp>
        <p:cxnSp>
          <p:nvCxnSpPr>
            <p:cNvPr id="6" name="直接连接符 5"/>
            <p:cNvCxnSpPr/>
            <p:nvPr/>
          </p:nvCxnSpPr>
          <p:spPr>
            <a:xfrm flipV="1">
              <a:off x="1507396" y="1628800"/>
              <a:ext cx="0" cy="144016"/>
            </a:xfrm>
            <a:prstGeom prst="line">
              <a:avLst/>
            </a:prstGeom>
            <a:noFill/>
            <a:ln w="6350" cap="flat" cmpd="sng" algn="ctr">
              <a:solidFill>
                <a:srgbClr val="FFFFFF">
                  <a:lumMod val="50000"/>
                </a:srgbClr>
              </a:solidFill>
              <a:prstDash val="solid"/>
              <a:miter lim="800000"/>
            </a:ln>
            <a:effectLst/>
          </p:spPr>
        </p:cxnSp>
        <p:cxnSp>
          <p:nvCxnSpPr>
            <p:cNvPr id="7" name="直接连接符 6"/>
            <p:cNvCxnSpPr/>
            <p:nvPr/>
          </p:nvCxnSpPr>
          <p:spPr>
            <a:xfrm flipV="1">
              <a:off x="1987449" y="1628800"/>
              <a:ext cx="0" cy="144016"/>
            </a:xfrm>
            <a:prstGeom prst="line">
              <a:avLst/>
            </a:prstGeom>
            <a:noFill/>
            <a:ln w="6350" cap="flat" cmpd="sng" algn="ctr">
              <a:solidFill>
                <a:srgbClr val="FFFFFF">
                  <a:lumMod val="50000"/>
                </a:srgbClr>
              </a:solidFill>
              <a:prstDash val="solid"/>
              <a:miter lim="800000"/>
            </a:ln>
            <a:effectLst/>
          </p:spPr>
        </p:cxnSp>
        <p:cxnSp>
          <p:nvCxnSpPr>
            <p:cNvPr id="8" name="直接连接符 7"/>
            <p:cNvCxnSpPr/>
            <p:nvPr/>
          </p:nvCxnSpPr>
          <p:spPr>
            <a:xfrm flipV="1">
              <a:off x="2467502" y="1628800"/>
              <a:ext cx="0" cy="144016"/>
            </a:xfrm>
            <a:prstGeom prst="line">
              <a:avLst/>
            </a:prstGeom>
            <a:noFill/>
            <a:ln w="6350" cap="flat" cmpd="sng" algn="ctr">
              <a:solidFill>
                <a:srgbClr val="FFFFFF">
                  <a:lumMod val="50000"/>
                </a:srgbClr>
              </a:solidFill>
              <a:prstDash val="solid"/>
              <a:miter lim="800000"/>
            </a:ln>
            <a:effectLst/>
          </p:spPr>
        </p:cxnSp>
        <p:cxnSp>
          <p:nvCxnSpPr>
            <p:cNvPr id="9" name="直接连接符 8"/>
            <p:cNvCxnSpPr/>
            <p:nvPr/>
          </p:nvCxnSpPr>
          <p:spPr>
            <a:xfrm flipV="1">
              <a:off x="2947555" y="1628800"/>
              <a:ext cx="0" cy="144016"/>
            </a:xfrm>
            <a:prstGeom prst="line">
              <a:avLst/>
            </a:prstGeom>
            <a:noFill/>
            <a:ln w="6350" cap="flat" cmpd="sng" algn="ctr">
              <a:solidFill>
                <a:srgbClr val="FFFFFF">
                  <a:lumMod val="50000"/>
                </a:srgbClr>
              </a:solidFill>
              <a:prstDash val="solid"/>
              <a:miter lim="800000"/>
            </a:ln>
            <a:effectLst/>
          </p:spPr>
        </p:cxnSp>
        <p:cxnSp>
          <p:nvCxnSpPr>
            <p:cNvPr id="10" name="直接连接符 9"/>
            <p:cNvCxnSpPr/>
            <p:nvPr/>
          </p:nvCxnSpPr>
          <p:spPr>
            <a:xfrm flipV="1">
              <a:off x="3427608" y="1628800"/>
              <a:ext cx="0" cy="144016"/>
            </a:xfrm>
            <a:prstGeom prst="line">
              <a:avLst/>
            </a:prstGeom>
            <a:noFill/>
            <a:ln w="6350" cap="flat" cmpd="sng" algn="ctr">
              <a:solidFill>
                <a:srgbClr val="FFFFFF">
                  <a:lumMod val="50000"/>
                </a:srgbClr>
              </a:solidFill>
              <a:prstDash val="solid"/>
              <a:miter lim="800000"/>
            </a:ln>
            <a:effectLst/>
          </p:spPr>
        </p:cxnSp>
        <p:cxnSp>
          <p:nvCxnSpPr>
            <p:cNvPr id="11" name="直接连接符 10"/>
            <p:cNvCxnSpPr/>
            <p:nvPr/>
          </p:nvCxnSpPr>
          <p:spPr>
            <a:xfrm flipV="1">
              <a:off x="3907661" y="1628800"/>
              <a:ext cx="0" cy="144016"/>
            </a:xfrm>
            <a:prstGeom prst="line">
              <a:avLst/>
            </a:prstGeom>
            <a:noFill/>
            <a:ln w="6350" cap="flat" cmpd="sng" algn="ctr">
              <a:solidFill>
                <a:srgbClr val="FFFFFF">
                  <a:lumMod val="50000"/>
                </a:srgbClr>
              </a:solidFill>
              <a:prstDash val="solid"/>
              <a:miter lim="800000"/>
            </a:ln>
            <a:effectLst/>
          </p:spPr>
        </p:cxnSp>
        <p:cxnSp>
          <p:nvCxnSpPr>
            <p:cNvPr id="12" name="直接连接符 11"/>
            <p:cNvCxnSpPr/>
            <p:nvPr/>
          </p:nvCxnSpPr>
          <p:spPr>
            <a:xfrm flipV="1">
              <a:off x="4387714" y="1628800"/>
              <a:ext cx="0" cy="144016"/>
            </a:xfrm>
            <a:prstGeom prst="line">
              <a:avLst/>
            </a:prstGeom>
            <a:noFill/>
            <a:ln w="6350" cap="flat" cmpd="sng" algn="ctr">
              <a:solidFill>
                <a:srgbClr val="FFFFFF">
                  <a:lumMod val="50000"/>
                </a:srgbClr>
              </a:solidFill>
              <a:prstDash val="solid"/>
              <a:miter lim="800000"/>
            </a:ln>
            <a:effectLst/>
          </p:spPr>
        </p:cxnSp>
        <p:cxnSp>
          <p:nvCxnSpPr>
            <p:cNvPr id="13" name="直接连接符 12"/>
            <p:cNvCxnSpPr/>
            <p:nvPr/>
          </p:nvCxnSpPr>
          <p:spPr>
            <a:xfrm flipV="1">
              <a:off x="4867767" y="1628800"/>
              <a:ext cx="0" cy="144016"/>
            </a:xfrm>
            <a:prstGeom prst="line">
              <a:avLst/>
            </a:prstGeom>
            <a:noFill/>
            <a:ln w="6350" cap="flat" cmpd="sng" algn="ctr">
              <a:solidFill>
                <a:srgbClr val="FFFFFF">
                  <a:lumMod val="50000"/>
                </a:srgbClr>
              </a:solidFill>
              <a:prstDash val="solid"/>
              <a:miter lim="800000"/>
            </a:ln>
            <a:effectLst/>
          </p:spPr>
        </p:cxnSp>
        <p:cxnSp>
          <p:nvCxnSpPr>
            <p:cNvPr id="14" name="直接连接符 13"/>
            <p:cNvCxnSpPr/>
            <p:nvPr/>
          </p:nvCxnSpPr>
          <p:spPr>
            <a:xfrm flipV="1">
              <a:off x="5347820" y="1628800"/>
              <a:ext cx="0" cy="144016"/>
            </a:xfrm>
            <a:prstGeom prst="line">
              <a:avLst/>
            </a:prstGeom>
            <a:noFill/>
            <a:ln w="6350" cap="flat" cmpd="sng" algn="ctr">
              <a:solidFill>
                <a:srgbClr val="FFFFFF">
                  <a:lumMod val="50000"/>
                </a:srgbClr>
              </a:solidFill>
              <a:prstDash val="solid"/>
              <a:miter lim="800000"/>
            </a:ln>
            <a:effectLst/>
          </p:spPr>
        </p:cxnSp>
        <p:cxnSp>
          <p:nvCxnSpPr>
            <p:cNvPr id="15" name="直接连接符 14"/>
            <p:cNvCxnSpPr/>
            <p:nvPr/>
          </p:nvCxnSpPr>
          <p:spPr>
            <a:xfrm flipV="1">
              <a:off x="5827876" y="1628800"/>
              <a:ext cx="0" cy="144016"/>
            </a:xfrm>
            <a:prstGeom prst="line">
              <a:avLst/>
            </a:prstGeom>
            <a:noFill/>
            <a:ln w="6350" cap="flat" cmpd="sng" algn="ctr">
              <a:solidFill>
                <a:srgbClr val="FFFFFF">
                  <a:lumMod val="50000"/>
                </a:srgbClr>
              </a:solidFill>
              <a:prstDash val="solid"/>
              <a:miter lim="800000"/>
            </a:ln>
            <a:effectLst/>
          </p:spPr>
        </p:cxnSp>
      </p:grpSp>
      <p:grpSp>
        <p:nvGrpSpPr>
          <p:cNvPr id="16" name="组合 15"/>
          <p:cNvGrpSpPr/>
          <p:nvPr/>
        </p:nvGrpSpPr>
        <p:grpSpPr>
          <a:xfrm>
            <a:off x="6416181" y="1861073"/>
            <a:ext cx="4082454" cy="136082"/>
            <a:chOff x="1507396" y="1628800"/>
            <a:chExt cx="4320480" cy="144016"/>
          </a:xfrm>
        </p:grpSpPr>
        <p:cxnSp>
          <p:nvCxnSpPr>
            <p:cNvPr id="17" name="直接连接符 16"/>
            <p:cNvCxnSpPr/>
            <p:nvPr/>
          </p:nvCxnSpPr>
          <p:spPr>
            <a:xfrm>
              <a:off x="1507396" y="1700808"/>
              <a:ext cx="4320480" cy="0"/>
            </a:xfrm>
            <a:prstGeom prst="line">
              <a:avLst/>
            </a:prstGeom>
            <a:noFill/>
            <a:ln w="6350" cap="flat" cmpd="sng" algn="ctr">
              <a:solidFill>
                <a:srgbClr val="FFFFFF">
                  <a:lumMod val="50000"/>
                </a:srgbClr>
              </a:solidFill>
              <a:prstDash val="solid"/>
              <a:miter lim="800000"/>
            </a:ln>
            <a:effectLst/>
          </p:spPr>
        </p:cxnSp>
        <p:cxnSp>
          <p:nvCxnSpPr>
            <p:cNvPr id="18" name="直接连接符 17"/>
            <p:cNvCxnSpPr/>
            <p:nvPr/>
          </p:nvCxnSpPr>
          <p:spPr>
            <a:xfrm flipV="1">
              <a:off x="1507396" y="1628800"/>
              <a:ext cx="0" cy="144016"/>
            </a:xfrm>
            <a:prstGeom prst="line">
              <a:avLst/>
            </a:prstGeom>
            <a:noFill/>
            <a:ln w="6350" cap="flat" cmpd="sng" algn="ctr">
              <a:solidFill>
                <a:srgbClr val="FFFFFF">
                  <a:lumMod val="50000"/>
                </a:srgbClr>
              </a:solidFill>
              <a:prstDash val="solid"/>
              <a:miter lim="800000"/>
            </a:ln>
            <a:effectLst/>
          </p:spPr>
        </p:cxnSp>
        <p:cxnSp>
          <p:nvCxnSpPr>
            <p:cNvPr id="19" name="直接连接符 18"/>
            <p:cNvCxnSpPr/>
            <p:nvPr/>
          </p:nvCxnSpPr>
          <p:spPr>
            <a:xfrm flipV="1">
              <a:off x="1987449" y="1628800"/>
              <a:ext cx="0" cy="144016"/>
            </a:xfrm>
            <a:prstGeom prst="line">
              <a:avLst/>
            </a:prstGeom>
            <a:noFill/>
            <a:ln w="6350" cap="flat" cmpd="sng" algn="ctr">
              <a:solidFill>
                <a:srgbClr val="FFFFFF">
                  <a:lumMod val="50000"/>
                </a:srgbClr>
              </a:solidFill>
              <a:prstDash val="solid"/>
              <a:miter lim="800000"/>
            </a:ln>
            <a:effectLst/>
          </p:spPr>
        </p:cxnSp>
        <p:cxnSp>
          <p:nvCxnSpPr>
            <p:cNvPr id="20" name="直接连接符 19"/>
            <p:cNvCxnSpPr/>
            <p:nvPr/>
          </p:nvCxnSpPr>
          <p:spPr>
            <a:xfrm flipV="1">
              <a:off x="2467502" y="1628800"/>
              <a:ext cx="0" cy="144016"/>
            </a:xfrm>
            <a:prstGeom prst="line">
              <a:avLst/>
            </a:prstGeom>
            <a:noFill/>
            <a:ln w="6350" cap="flat" cmpd="sng" algn="ctr">
              <a:solidFill>
                <a:srgbClr val="FFFFFF">
                  <a:lumMod val="50000"/>
                </a:srgbClr>
              </a:solidFill>
              <a:prstDash val="solid"/>
              <a:miter lim="800000"/>
            </a:ln>
            <a:effectLst/>
          </p:spPr>
        </p:cxnSp>
        <p:cxnSp>
          <p:nvCxnSpPr>
            <p:cNvPr id="21" name="直接连接符 20"/>
            <p:cNvCxnSpPr/>
            <p:nvPr/>
          </p:nvCxnSpPr>
          <p:spPr>
            <a:xfrm flipV="1">
              <a:off x="2947555" y="1628800"/>
              <a:ext cx="0" cy="144016"/>
            </a:xfrm>
            <a:prstGeom prst="line">
              <a:avLst/>
            </a:prstGeom>
            <a:noFill/>
            <a:ln w="6350" cap="flat" cmpd="sng" algn="ctr">
              <a:solidFill>
                <a:srgbClr val="FFFFFF">
                  <a:lumMod val="50000"/>
                </a:srgbClr>
              </a:solidFill>
              <a:prstDash val="solid"/>
              <a:miter lim="800000"/>
            </a:ln>
            <a:effectLst/>
          </p:spPr>
        </p:cxnSp>
        <p:cxnSp>
          <p:nvCxnSpPr>
            <p:cNvPr id="22" name="直接连接符 21"/>
            <p:cNvCxnSpPr/>
            <p:nvPr/>
          </p:nvCxnSpPr>
          <p:spPr>
            <a:xfrm flipV="1">
              <a:off x="3427608" y="1628800"/>
              <a:ext cx="0" cy="144016"/>
            </a:xfrm>
            <a:prstGeom prst="line">
              <a:avLst/>
            </a:prstGeom>
            <a:noFill/>
            <a:ln w="6350" cap="flat" cmpd="sng" algn="ctr">
              <a:solidFill>
                <a:srgbClr val="FFFFFF">
                  <a:lumMod val="50000"/>
                </a:srgbClr>
              </a:solidFill>
              <a:prstDash val="solid"/>
              <a:miter lim="800000"/>
            </a:ln>
            <a:effectLst/>
          </p:spPr>
        </p:cxnSp>
        <p:cxnSp>
          <p:nvCxnSpPr>
            <p:cNvPr id="23" name="直接连接符 22"/>
            <p:cNvCxnSpPr/>
            <p:nvPr/>
          </p:nvCxnSpPr>
          <p:spPr>
            <a:xfrm flipV="1">
              <a:off x="3907661" y="1628800"/>
              <a:ext cx="0" cy="144016"/>
            </a:xfrm>
            <a:prstGeom prst="line">
              <a:avLst/>
            </a:prstGeom>
            <a:noFill/>
            <a:ln w="6350" cap="flat" cmpd="sng" algn="ctr">
              <a:solidFill>
                <a:srgbClr val="FFFFFF">
                  <a:lumMod val="50000"/>
                </a:srgbClr>
              </a:solidFill>
              <a:prstDash val="solid"/>
              <a:miter lim="800000"/>
            </a:ln>
            <a:effectLst/>
          </p:spPr>
        </p:cxnSp>
        <p:cxnSp>
          <p:nvCxnSpPr>
            <p:cNvPr id="24" name="直接连接符 23"/>
            <p:cNvCxnSpPr/>
            <p:nvPr/>
          </p:nvCxnSpPr>
          <p:spPr>
            <a:xfrm flipV="1">
              <a:off x="4387714" y="1628800"/>
              <a:ext cx="0" cy="144016"/>
            </a:xfrm>
            <a:prstGeom prst="line">
              <a:avLst/>
            </a:prstGeom>
            <a:noFill/>
            <a:ln w="6350" cap="flat" cmpd="sng" algn="ctr">
              <a:solidFill>
                <a:srgbClr val="FFFFFF">
                  <a:lumMod val="50000"/>
                </a:srgbClr>
              </a:solidFill>
              <a:prstDash val="solid"/>
              <a:miter lim="800000"/>
            </a:ln>
            <a:effectLst/>
          </p:spPr>
        </p:cxnSp>
        <p:cxnSp>
          <p:nvCxnSpPr>
            <p:cNvPr id="25" name="直接连接符 24"/>
            <p:cNvCxnSpPr/>
            <p:nvPr/>
          </p:nvCxnSpPr>
          <p:spPr>
            <a:xfrm flipV="1">
              <a:off x="4867767" y="1628800"/>
              <a:ext cx="0" cy="144016"/>
            </a:xfrm>
            <a:prstGeom prst="line">
              <a:avLst/>
            </a:prstGeom>
            <a:noFill/>
            <a:ln w="6350" cap="flat" cmpd="sng" algn="ctr">
              <a:solidFill>
                <a:srgbClr val="FFFFFF">
                  <a:lumMod val="50000"/>
                </a:srgbClr>
              </a:solidFill>
              <a:prstDash val="solid"/>
              <a:miter lim="800000"/>
            </a:ln>
            <a:effectLst/>
          </p:spPr>
        </p:cxnSp>
        <p:cxnSp>
          <p:nvCxnSpPr>
            <p:cNvPr id="26" name="直接连接符 25"/>
            <p:cNvCxnSpPr/>
            <p:nvPr/>
          </p:nvCxnSpPr>
          <p:spPr>
            <a:xfrm flipV="1">
              <a:off x="5347820" y="1628800"/>
              <a:ext cx="0" cy="144016"/>
            </a:xfrm>
            <a:prstGeom prst="line">
              <a:avLst/>
            </a:prstGeom>
            <a:noFill/>
            <a:ln w="6350" cap="flat" cmpd="sng" algn="ctr">
              <a:solidFill>
                <a:srgbClr val="FFFFFF">
                  <a:lumMod val="50000"/>
                </a:srgbClr>
              </a:solidFill>
              <a:prstDash val="solid"/>
              <a:miter lim="800000"/>
            </a:ln>
            <a:effectLst/>
          </p:spPr>
        </p:cxnSp>
        <p:cxnSp>
          <p:nvCxnSpPr>
            <p:cNvPr id="27" name="直接连接符 26"/>
            <p:cNvCxnSpPr/>
            <p:nvPr/>
          </p:nvCxnSpPr>
          <p:spPr>
            <a:xfrm flipV="1">
              <a:off x="5827876" y="1628800"/>
              <a:ext cx="0" cy="144016"/>
            </a:xfrm>
            <a:prstGeom prst="line">
              <a:avLst/>
            </a:prstGeom>
            <a:noFill/>
            <a:ln w="6350" cap="flat" cmpd="sng" algn="ctr">
              <a:solidFill>
                <a:srgbClr val="FFFFFF">
                  <a:lumMod val="50000"/>
                </a:srgbClr>
              </a:solidFill>
              <a:prstDash val="solid"/>
              <a:miter lim="800000"/>
            </a:ln>
            <a:effectLst/>
          </p:spPr>
        </p:cxnSp>
      </p:grpSp>
      <p:sp>
        <p:nvSpPr>
          <p:cNvPr id="28" name="TextBox 132"/>
          <p:cNvSpPr txBox="1"/>
          <p:nvPr/>
        </p:nvSpPr>
        <p:spPr>
          <a:xfrm>
            <a:off x="5712147"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10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29" name="TextBox 133"/>
          <p:cNvSpPr txBox="1"/>
          <p:nvPr/>
        </p:nvSpPr>
        <p:spPr>
          <a:xfrm>
            <a:off x="5265739"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20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0" name="TextBox 134"/>
          <p:cNvSpPr txBox="1"/>
          <p:nvPr/>
        </p:nvSpPr>
        <p:spPr>
          <a:xfrm>
            <a:off x="4812133"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30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1" name="TextBox 135"/>
          <p:cNvSpPr txBox="1"/>
          <p:nvPr/>
        </p:nvSpPr>
        <p:spPr>
          <a:xfrm>
            <a:off x="4358528"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40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2" name="TextBox 136"/>
          <p:cNvSpPr txBox="1"/>
          <p:nvPr/>
        </p:nvSpPr>
        <p:spPr>
          <a:xfrm>
            <a:off x="3904922"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50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3" name="TextBox 137"/>
          <p:cNvSpPr txBox="1"/>
          <p:nvPr/>
        </p:nvSpPr>
        <p:spPr>
          <a:xfrm>
            <a:off x="3451316"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60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4" name="TextBox 138"/>
          <p:cNvSpPr txBox="1"/>
          <p:nvPr/>
        </p:nvSpPr>
        <p:spPr>
          <a:xfrm>
            <a:off x="2997711"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70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6" name="TextBox 139"/>
          <p:cNvSpPr txBox="1"/>
          <p:nvPr/>
        </p:nvSpPr>
        <p:spPr>
          <a:xfrm>
            <a:off x="2544105"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80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7" name="TextBox 140"/>
          <p:cNvSpPr txBox="1"/>
          <p:nvPr/>
        </p:nvSpPr>
        <p:spPr>
          <a:xfrm>
            <a:off x="2090499"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90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8" name="TextBox 141"/>
          <p:cNvSpPr txBox="1"/>
          <p:nvPr/>
        </p:nvSpPr>
        <p:spPr>
          <a:xfrm>
            <a:off x="1594482" y="1599337"/>
            <a:ext cx="43954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100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39" name="TextBox 142"/>
          <p:cNvSpPr txBox="1"/>
          <p:nvPr/>
        </p:nvSpPr>
        <p:spPr>
          <a:xfrm>
            <a:off x="6246124"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10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0" name="TextBox 143"/>
          <p:cNvSpPr txBox="1"/>
          <p:nvPr/>
        </p:nvSpPr>
        <p:spPr>
          <a:xfrm>
            <a:off x="6697719"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20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1" name="TextBox 144"/>
          <p:cNvSpPr txBox="1"/>
          <p:nvPr/>
        </p:nvSpPr>
        <p:spPr>
          <a:xfrm>
            <a:off x="7151324"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30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2" name="TextBox 145"/>
          <p:cNvSpPr txBox="1"/>
          <p:nvPr/>
        </p:nvSpPr>
        <p:spPr>
          <a:xfrm>
            <a:off x="7604930"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40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3" name="TextBox 146"/>
          <p:cNvSpPr txBox="1"/>
          <p:nvPr/>
        </p:nvSpPr>
        <p:spPr>
          <a:xfrm>
            <a:off x="8058536"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50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4" name="TextBox 147"/>
          <p:cNvSpPr txBox="1"/>
          <p:nvPr/>
        </p:nvSpPr>
        <p:spPr>
          <a:xfrm>
            <a:off x="8512141"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60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5" name="TextBox 148"/>
          <p:cNvSpPr txBox="1"/>
          <p:nvPr/>
        </p:nvSpPr>
        <p:spPr>
          <a:xfrm>
            <a:off x="8965747"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70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6" name="TextBox 149"/>
          <p:cNvSpPr txBox="1"/>
          <p:nvPr/>
        </p:nvSpPr>
        <p:spPr>
          <a:xfrm>
            <a:off x="9419352"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80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7" name="TextBox 150"/>
          <p:cNvSpPr txBox="1"/>
          <p:nvPr/>
        </p:nvSpPr>
        <p:spPr>
          <a:xfrm>
            <a:off x="9872958" y="1599337"/>
            <a:ext cx="354584" cy="266868"/>
          </a:xfrm>
          <a:prstGeom prst="rect">
            <a:avLst/>
          </a:prstGeom>
          <a:noFill/>
        </p:spPr>
        <p:txBody>
          <a:bodyPr wrap="none" rtlCol="0">
            <a:spAutoFit/>
          </a:bodyPr>
          <a:lstStyle/>
          <a:p>
            <a:pPr defTabSz="913765" fontAlgn="auto">
              <a:spcBef>
                <a:spcPts val="0"/>
              </a:spcBef>
              <a:spcAft>
                <a:spcPts val="0"/>
              </a:spcAft>
            </a:pPr>
            <a:r>
              <a:rPr lang="en-US" altLang="zh-CN" sz="1135">
                <a:solidFill>
                  <a:schemeClr val="accent6">
                    <a:lumMod val="75000"/>
                  </a:schemeClr>
                </a:solidFill>
                <a:latin typeface="微软雅黑" panose="020B0503020204020204" pitchFamily="34" charset="-122"/>
                <a:ea typeface="微软雅黑" panose="020B0503020204020204" pitchFamily="34" charset="-122"/>
              </a:rPr>
              <a:t>90</a:t>
            </a:r>
            <a:endParaRPr lang="zh-CN" altLang="en-US" sz="1135">
              <a:solidFill>
                <a:schemeClr val="accent6">
                  <a:lumMod val="75000"/>
                </a:schemeClr>
              </a:solidFill>
              <a:latin typeface="微软雅黑" panose="020B0503020204020204" pitchFamily="34" charset="-122"/>
              <a:ea typeface="微软雅黑" panose="020B0503020204020204" pitchFamily="34" charset="-122"/>
            </a:endParaRPr>
          </a:p>
        </p:txBody>
      </p:sp>
      <p:sp>
        <p:nvSpPr>
          <p:cNvPr id="48" name="TextBox 151"/>
          <p:cNvSpPr txBox="1"/>
          <p:nvPr/>
        </p:nvSpPr>
        <p:spPr>
          <a:xfrm>
            <a:off x="10284155" y="1599337"/>
            <a:ext cx="439544" cy="266868"/>
          </a:xfrm>
          <a:prstGeom prst="rect">
            <a:avLst/>
          </a:prstGeom>
          <a:noFill/>
        </p:spPr>
        <p:txBody>
          <a:bodyPr wrap="none" rtlCol="0">
            <a:spAutoFit/>
          </a:bodyPr>
          <a:lstStyle/>
          <a:p>
            <a:pPr defTabSz="913765" fontAlgn="auto">
              <a:spcBef>
                <a:spcPts val="0"/>
              </a:spcBef>
              <a:spcAft>
                <a:spcPts val="0"/>
              </a:spcAft>
            </a:pPr>
            <a:r>
              <a:rPr lang="en-US" altLang="zh-CN" sz="1135" dirty="0">
                <a:solidFill>
                  <a:schemeClr val="accent6">
                    <a:lumMod val="75000"/>
                  </a:schemeClr>
                </a:solidFill>
                <a:latin typeface="微软雅黑" panose="020B0503020204020204" pitchFamily="34" charset="-122"/>
                <a:ea typeface="微软雅黑" panose="020B0503020204020204" pitchFamily="34" charset="-122"/>
              </a:rPr>
              <a:t>100</a:t>
            </a:r>
            <a:endParaRPr lang="zh-CN" altLang="en-US" sz="1135"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49" name="五边形 48"/>
          <p:cNvSpPr/>
          <p:nvPr/>
        </p:nvSpPr>
        <p:spPr>
          <a:xfrm flipH="1">
            <a:off x="2997710" y="2239098"/>
            <a:ext cx="2893705"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0" name="五边形 49"/>
          <p:cNvSpPr/>
          <p:nvPr/>
        </p:nvSpPr>
        <p:spPr>
          <a:xfrm flipH="1">
            <a:off x="4044470" y="2724743"/>
            <a:ext cx="1846947"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1" name="五边形 50"/>
          <p:cNvSpPr/>
          <p:nvPr/>
        </p:nvSpPr>
        <p:spPr>
          <a:xfrm flipH="1">
            <a:off x="3341848" y="3210389"/>
            <a:ext cx="2549568"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2" name="五边形 51"/>
          <p:cNvSpPr/>
          <p:nvPr/>
        </p:nvSpPr>
        <p:spPr>
          <a:xfrm flipH="1">
            <a:off x="1838307" y="3696034"/>
            <a:ext cx="4053111"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3" name="五边形 52"/>
          <p:cNvSpPr/>
          <p:nvPr/>
        </p:nvSpPr>
        <p:spPr>
          <a:xfrm flipH="1">
            <a:off x="2544107" y="4181680"/>
            <a:ext cx="3347311"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4" name="五边形 53"/>
          <p:cNvSpPr/>
          <p:nvPr/>
        </p:nvSpPr>
        <p:spPr>
          <a:xfrm flipH="1">
            <a:off x="3623385" y="4667325"/>
            <a:ext cx="2268031"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5" name="五边形 54"/>
          <p:cNvSpPr/>
          <p:nvPr/>
        </p:nvSpPr>
        <p:spPr>
          <a:xfrm flipH="1">
            <a:off x="4530596" y="5153418"/>
            <a:ext cx="1360820" cy="306150"/>
          </a:xfrm>
          <a:prstGeom prst="homePlate">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56" name="TextBox 159"/>
          <p:cNvSpPr txBox="1"/>
          <p:nvPr/>
        </p:nvSpPr>
        <p:spPr>
          <a:xfrm>
            <a:off x="1775286" y="2246764"/>
            <a:ext cx="524503" cy="295915"/>
          </a:xfrm>
          <a:prstGeom prst="rect">
            <a:avLst/>
          </a:prstGeom>
          <a:noFill/>
        </p:spPr>
        <p:txBody>
          <a:bodyPr wrap="none" rtlCol="0">
            <a:spAutoFit/>
          </a:bodyPr>
          <a:lstStyle/>
          <a:p>
            <a:pPr defTabSz="913765" fontAlgn="auto">
              <a:spcBef>
                <a:spcPts val="0"/>
              </a:spcBef>
              <a:spcAft>
                <a:spcPts val="0"/>
              </a:spcAft>
            </a:pPr>
            <a:r>
              <a:rPr lang="zh-CN" altLang="en-US" sz="1325" dirty="0">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57" name="TextBox 160"/>
          <p:cNvSpPr txBox="1"/>
          <p:nvPr/>
        </p:nvSpPr>
        <p:spPr>
          <a:xfrm>
            <a:off x="2843347" y="2733000"/>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58" name="TextBox 161"/>
          <p:cNvSpPr txBox="1"/>
          <p:nvPr/>
        </p:nvSpPr>
        <p:spPr>
          <a:xfrm>
            <a:off x="2167123" y="3218278"/>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59" name="TextBox 162"/>
          <p:cNvSpPr txBox="1"/>
          <p:nvPr/>
        </p:nvSpPr>
        <p:spPr>
          <a:xfrm>
            <a:off x="717670" y="3696037"/>
            <a:ext cx="524503" cy="295915"/>
          </a:xfrm>
          <a:prstGeom prst="rect">
            <a:avLst/>
          </a:prstGeom>
          <a:noFill/>
        </p:spPr>
        <p:txBody>
          <a:bodyPr wrap="none" rtlCol="0">
            <a:spAutoFit/>
          </a:bodyPr>
          <a:lstStyle/>
          <a:p>
            <a:pPr defTabSz="913765" fontAlgn="auto">
              <a:spcBef>
                <a:spcPts val="0"/>
              </a:spcBef>
              <a:spcAft>
                <a:spcPts val="0"/>
              </a:spcAft>
            </a:pPr>
            <a:r>
              <a:rPr lang="zh-CN" altLang="en-US" sz="1325" dirty="0">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0" name="TextBox 163"/>
          <p:cNvSpPr txBox="1"/>
          <p:nvPr/>
        </p:nvSpPr>
        <p:spPr>
          <a:xfrm>
            <a:off x="1427951" y="4189347"/>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61" name="TextBox 164"/>
          <p:cNvSpPr txBox="1"/>
          <p:nvPr/>
        </p:nvSpPr>
        <p:spPr>
          <a:xfrm>
            <a:off x="2420201" y="4675583"/>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62" name="TextBox 165"/>
          <p:cNvSpPr txBox="1"/>
          <p:nvPr/>
        </p:nvSpPr>
        <p:spPr>
          <a:xfrm>
            <a:off x="3319793" y="5160861"/>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63" name="五边形 62"/>
          <p:cNvSpPr/>
          <p:nvPr/>
        </p:nvSpPr>
        <p:spPr>
          <a:xfrm>
            <a:off x="6416182" y="2239098"/>
            <a:ext cx="1532885" cy="306150"/>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64" name="五边形 63"/>
          <p:cNvSpPr/>
          <p:nvPr/>
        </p:nvSpPr>
        <p:spPr>
          <a:xfrm>
            <a:off x="6416184" y="2724743"/>
            <a:ext cx="2893702" cy="306150"/>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65" name="五边形 64"/>
          <p:cNvSpPr/>
          <p:nvPr/>
        </p:nvSpPr>
        <p:spPr>
          <a:xfrm>
            <a:off x="6416181" y="3210389"/>
            <a:ext cx="1814423" cy="306150"/>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66" name="五边形 65"/>
          <p:cNvSpPr/>
          <p:nvPr/>
        </p:nvSpPr>
        <p:spPr>
          <a:xfrm>
            <a:off x="6416183" y="3696034"/>
            <a:ext cx="3867974" cy="306150"/>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67" name="五边形 66"/>
          <p:cNvSpPr/>
          <p:nvPr/>
        </p:nvSpPr>
        <p:spPr>
          <a:xfrm>
            <a:off x="6416184" y="4181680"/>
            <a:ext cx="2799457" cy="306150"/>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68" name="五边形 67"/>
          <p:cNvSpPr/>
          <p:nvPr/>
        </p:nvSpPr>
        <p:spPr>
          <a:xfrm>
            <a:off x="6416184" y="4667325"/>
            <a:ext cx="3244692" cy="306150"/>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69" name="五边形 68"/>
          <p:cNvSpPr/>
          <p:nvPr/>
        </p:nvSpPr>
        <p:spPr>
          <a:xfrm>
            <a:off x="6416184" y="5153420"/>
            <a:ext cx="2391212" cy="298261"/>
          </a:xfrm>
          <a:prstGeom prst="homePlat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605" b="0" i="0" u="none" strike="noStrike" kern="0" cap="none" spc="0" normalizeH="0" baseline="0" noProof="0">
              <a:ln>
                <a:noFill/>
              </a:ln>
              <a:solidFill>
                <a:schemeClr val="accent6">
                  <a:lumMod val="75000"/>
                </a:schemeClr>
              </a:solidFill>
              <a:effectLst/>
              <a:uLnTx/>
              <a:uFillTx/>
              <a:latin typeface="Arial" panose="020B0604020202020204"/>
              <a:ea typeface="微软雅黑" panose="020B0503020204020204" pitchFamily="34" charset="-122"/>
              <a:cs typeface="+mn-cs"/>
            </a:endParaRPr>
          </a:p>
        </p:txBody>
      </p:sp>
      <p:sp>
        <p:nvSpPr>
          <p:cNvPr id="70" name="TextBox 173"/>
          <p:cNvSpPr txBox="1"/>
          <p:nvPr/>
        </p:nvSpPr>
        <p:spPr>
          <a:xfrm>
            <a:off x="8028818" y="2246764"/>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1" name="TextBox 174"/>
          <p:cNvSpPr txBox="1"/>
          <p:nvPr/>
        </p:nvSpPr>
        <p:spPr>
          <a:xfrm>
            <a:off x="9382267" y="2733000"/>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2" name="TextBox 175"/>
          <p:cNvSpPr txBox="1"/>
          <p:nvPr/>
        </p:nvSpPr>
        <p:spPr>
          <a:xfrm>
            <a:off x="8293613" y="3218278"/>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3" name="TextBox 176"/>
          <p:cNvSpPr txBox="1"/>
          <p:nvPr/>
        </p:nvSpPr>
        <p:spPr>
          <a:xfrm>
            <a:off x="10284158" y="3696037"/>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4" name="TextBox 177"/>
          <p:cNvSpPr txBox="1"/>
          <p:nvPr/>
        </p:nvSpPr>
        <p:spPr>
          <a:xfrm>
            <a:off x="9334531" y="4189347"/>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5" name="TextBox 178"/>
          <p:cNvSpPr txBox="1"/>
          <p:nvPr/>
        </p:nvSpPr>
        <p:spPr>
          <a:xfrm>
            <a:off x="9719809" y="4675583"/>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6" name="TextBox 179"/>
          <p:cNvSpPr txBox="1"/>
          <p:nvPr/>
        </p:nvSpPr>
        <p:spPr>
          <a:xfrm>
            <a:off x="8886350" y="5160861"/>
            <a:ext cx="524503" cy="295915"/>
          </a:xfrm>
          <a:prstGeom prst="rect">
            <a:avLst/>
          </a:prstGeom>
          <a:noFill/>
        </p:spPr>
        <p:txBody>
          <a:bodyPr wrap="none" rtlCol="0">
            <a:spAutoFit/>
          </a:bodyPr>
          <a:lstStyle/>
          <a:p>
            <a:pPr defTabSz="913765" fontAlgn="auto">
              <a:spcBef>
                <a:spcPts val="0"/>
              </a:spcBef>
              <a:spcAft>
                <a:spcPts val="0"/>
              </a:spcAft>
            </a:pPr>
            <a:r>
              <a:rPr lang="zh-CN" altLang="en-US" sz="1325">
                <a:solidFill>
                  <a:schemeClr val="accent6">
                    <a:lumMod val="75000"/>
                  </a:schemeClr>
                </a:solidFill>
                <a:latin typeface="微软雅黑" panose="020B0503020204020204" pitchFamily="34" charset="-122"/>
                <a:ea typeface="微软雅黑" panose="020B0503020204020204" pitchFamily="34" charset="-122"/>
              </a:rPr>
              <a:t>文字</a:t>
            </a:r>
            <a:endParaRPr lang="zh-CN" altLang="en-US" sz="1325">
              <a:solidFill>
                <a:schemeClr val="accent6">
                  <a:lumMod val="75000"/>
                </a:schemeClr>
              </a:solidFill>
              <a:latin typeface="微软雅黑" panose="020B0503020204020204" pitchFamily="34" charset="-122"/>
              <a:ea typeface="微软雅黑" panose="020B0503020204020204" pitchFamily="34" charset="-122"/>
            </a:endParaRPr>
          </a:p>
        </p:txBody>
      </p:sp>
      <p:sp>
        <p:nvSpPr>
          <p:cNvPr id="77" name="TextBox 180"/>
          <p:cNvSpPr txBox="1"/>
          <p:nvPr/>
        </p:nvSpPr>
        <p:spPr>
          <a:xfrm>
            <a:off x="5980972" y="2203139"/>
            <a:ext cx="354584"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A</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8" name="TextBox 181"/>
          <p:cNvSpPr txBox="1"/>
          <p:nvPr/>
        </p:nvSpPr>
        <p:spPr>
          <a:xfrm>
            <a:off x="5980972" y="2688785"/>
            <a:ext cx="336952"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B</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79" name="TextBox 182"/>
          <p:cNvSpPr txBox="1"/>
          <p:nvPr/>
        </p:nvSpPr>
        <p:spPr>
          <a:xfrm>
            <a:off x="5980972" y="3174430"/>
            <a:ext cx="346570"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C</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0" name="TextBox 183"/>
          <p:cNvSpPr txBox="1"/>
          <p:nvPr/>
        </p:nvSpPr>
        <p:spPr>
          <a:xfrm>
            <a:off x="5980972" y="3660076"/>
            <a:ext cx="369012"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D</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1" name="TextBox 184"/>
          <p:cNvSpPr txBox="1"/>
          <p:nvPr/>
        </p:nvSpPr>
        <p:spPr>
          <a:xfrm>
            <a:off x="5980972" y="4145721"/>
            <a:ext cx="317716"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E</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2" name="TextBox 185"/>
          <p:cNvSpPr txBox="1"/>
          <p:nvPr/>
        </p:nvSpPr>
        <p:spPr>
          <a:xfrm>
            <a:off x="5980972" y="4631367"/>
            <a:ext cx="312906"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F</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3" name="TextBox 186"/>
          <p:cNvSpPr txBox="1"/>
          <p:nvPr/>
        </p:nvSpPr>
        <p:spPr>
          <a:xfrm>
            <a:off x="5980972" y="5117014"/>
            <a:ext cx="364202" cy="383182"/>
          </a:xfrm>
          <a:prstGeom prst="rect">
            <a:avLst/>
          </a:prstGeom>
          <a:noFill/>
        </p:spPr>
        <p:txBody>
          <a:bodyPr wrap="none" rtlCol="0">
            <a:spAutoFit/>
          </a:bodyPr>
          <a:lstStyle/>
          <a:p>
            <a:pPr defTabSz="913765" fontAlgn="auto">
              <a:spcBef>
                <a:spcPts val="0"/>
              </a:spcBef>
              <a:spcAft>
                <a:spcPts val="0"/>
              </a:spcAft>
            </a:pPr>
            <a:r>
              <a:rPr lang="en-US" altLang="zh-CN" sz="1890">
                <a:solidFill>
                  <a:schemeClr val="accent6">
                    <a:lumMod val="75000"/>
                  </a:schemeClr>
                </a:solidFill>
                <a:latin typeface="微软雅黑" panose="020B0503020204020204" pitchFamily="34" charset="-122"/>
                <a:ea typeface="微软雅黑" panose="020B0503020204020204" pitchFamily="34" charset="-122"/>
              </a:rPr>
              <a:t>G</a:t>
            </a:r>
            <a:endParaRPr lang="zh-CN" altLang="en-US" sz="189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4"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par>
                          <p:cTn id="12" fill="hold">
                            <p:stCondLst>
                              <p:cond delay="1000"/>
                            </p:stCondLst>
                            <p:childTnLst>
                              <p:par>
                                <p:cTn id="13" presetID="2" presetClass="entr" presetSubtype="4" decel="100000"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500" fill="hold"/>
                                        <p:tgtEl>
                                          <p:spTgt spid="77"/>
                                        </p:tgtEl>
                                        <p:attrNameLst>
                                          <p:attrName>ppt_x</p:attrName>
                                        </p:attrNameLst>
                                      </p:cBhvr>
                                      <p:tavLst>
                                        <p:tav tm="0">
                                          <p:val>
                                            <p:strVal val="#ppt_x"/>
                                          </p:val>
                                        </p:tav>
                                        <p:tav tm="100000">
                                          <p:val>
                                            <p:strVal val="#ppt_x"/>
                                          </p:val>
                                        </p:tav>
                                      </p:tavLst>
                                    </p:anim>
                                    <p:anim calcmode="lin" valueType="num">
                                      <p:cBhvr additive="base">
                                        <p:cTn id="16" dur="500" fill="hold"/>
                                        <p:tgtEl>
                                          <p:spTgt spid="7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500" fill="hold"/>
                                        <p:tgtEl>
                                          <p:spTgt spid="78"/>
                                        </p:tgtEl>
                                        <p:attrNameLst>
                                          <p:attrName>ppt_x</p:attrName>
                                        </p:attrNameLst>
                                      </p:cBhvr>
                                      <p:tavLst>
                                        <p:tav tm="0">
                                          <p:val>
                                            <p:strVal val="#ppt_x"/>
                                          </p:val>
                                        </p:tav>
                                        <p:tav tm="100000">
                                          <p:val>
                                            <p:strVal val="#ppt_x"/>
                                          </p:val>
                                        </p:tav>
                                      </p:tavLst>
                                    </p:anim>
                                    <p:anim calcmode="lin" valueType="num">
                                      <p:cBhvr additive="base">
                                        <p:cTn id="20" dur="500" fill="hold"/>
                                        <p:tgtEl>
                                          <p:spTgt spid="7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additive="base">
                                        <p:cTn id="23" dur="500" fill="hold"/>
                                        <p:tgtEl>
                                          <p:spTgt spid="79"/>
                                        </p:tgtEl>
                                        <p:attrNameLst>
                                          <p:attrName>ppt_x</p:attrName>
                                        </p:attrNameLst>
                                      </p:cBhvr>
                                      <p:tavLst>
                                        <p:tav tm="0">
                                          <p:val>
                                            <p:strVal val="#ppt_x"/>
                                          </p:val>
                                        </p:tav>
                                        <p:tav tm="100000">
                                          <p:val>
                                            <p:strVal val="#ppt_x"/>
                                          </p:val>
                                        </p:tav>
                                      </p:tavLst>
                                    </p:anim>
                                    <p:anim calcmode="lin" valueType="num">
                                      <p:cBhvr additive="base">
                                        <p:cTn id="24" dur="500" fill="hold"/>
                                        <p:tgtEl>
                                          <p:spTgt spid="7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ppt_x"/>
                                          </p:val>
                                        </p:tav>
                                        <p:tav tm="100000">
                                          <p:val>
                                            <p:strVal val="#ppt_x"/>
                                          </p:val>
                                        </p:tav>
                                      </p:tavLst>
                                    </p:anim>
                                    <p:anim calcmode="lin" valueType="num">
                                      <p:cBhvr additive="base">
                                        <p:cTn id="28" dur="500" fill="hold"/>
                                        <p:tgtEl>
                                          <p:spTgt spid="80"/>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500" fill="hold"/>
                                        <p:tgtEl>
                                          <p:spTgt spid="82"/>
                                        </p:tgtEl>
                                        <p:attrNameLst>
                                          <p:attrName>ppt_x</p:attrName>
                                        </p:attrNameLst>
                                      </p:cBhvr>
                                      <p:tavLst>
                                        <p:tav tm="0">
                                          <p:val>
                                            <p:strVal val="#ppt_x"/>
                                          </p:val>
                                        </p:tav>
                                        <p:tav tm="100000">
                                          <p:val>
                                            <p:strVal val="#ppt_x"/>
                                          </p:val>
                                        </p:tav>
                                      </p:tavLst>
                                    </p:anim>
                                    <p:anim calcmode="lin" valueType="num">
                                      <p:cBhvr additive="base">
                                        <p:cTn id="36" dur="500" fill="hold"/>
                                        <p:tgtEl>
                                          <p:spTgt spid="82"/>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 calcmode="lin" valueType="num">
                                      <p:cBhvr additive="base">
                                        <p:cTn id="39" dur="500" fill="hold"/>
                                        <p:tgtEl>
                                          <p:spTgt spid="83"/>
                                        </p:tgtEl>
                                        <p:attrNameLst>
                                          <p:attrName>ppt_x</p:attrName>
                                        </p:attrNameLst>
                                      </p:cBhvr>
                                      <p:tavLst>
                                        <p:tav tm="0">
                                          <p:val>
                                            <p:strVal val="#ppt_x"/>
                                          </p:val>
                                        </p:tav>
                                        <p:tav tm="100000">
                                          <p:val>
                                            <p:strVal val="#ppt_x"/>
                                          </p:val>
                                        </p:tav>
                                      </p:tavLst>
                                    </p:anim>
                                    <p:anim calcmode="lin" valueType="num">
                                      <p:cBhvr additive="base">
                                        <p:cTn id="40" dur="500" fill="hold"/>
                                        <p:tgtEl>
                                          <p:spTgt spid="8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left)">
                                      <p:cBhvr>
                                        <p:cTn id="44" dur="500"/>
                                        <p:tgtEl>
                                          <p:spTgt spid="63"/>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64"/>
                                        </p:tgtEl>
                                        <p:attrNameLst>
                                          <p:attrName>style.visibility</p:attrName>
                                        </p:attrNameLst>
                                      </p:cBhvr>
                                      <p:to>
                                        <p:strVal val="visible"/>
                                      </p:to>
                                    </p:set>
                                    <p:animEffect transition="in" filter="wipe(left)">
                                      <p:cBhvr>
                                        <p:cTn id="47" dur="500"/>
                                        <p:tgtEl>
                                          <p:spTgt spid="64"/>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500"/>
                                        <p:tgtEl>
                                          <p:spTgt spid="65"/>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66"/>
                                        </p:tgtEl>
                                        <p:attrNameLst>
                                          <p:attrName>style.visibility</p:attrName>
                                        </p:attrNameLst>
                                      </p:cBhvr>
                                      <p:to>
                                        <p:strVal val="visible"/>
                                      </p:to>
                                    </p:set>
                                    <p:animEffect transition="in" filter="wipe(left)">
                                      <p:cBhvr>
                                        <p:cTn id="53" dur="500"/>
                                        <p:tgtEl>
                                          <p:spTgt spid="66"/>
                                        </p:tgtEl>
                                      </p:cBhvr>
                                    </p:animEffect>
                                  </p:childTnLst>
                                </p:cTn>
                              </p:par>
                              <p:par>
                                <p:cTn id="54" presetID="22" presetClass="entr" presetSubtype="8" fill="hold" grpId="0" nodeType="withEffect">
                                  <p:stCondLst>
                                    <p:cond delay="400"/>
                                  </p:stCondLst>
                                  <p:childTnLst>
                                    <p:set>
                                      <p:cBhvr>
                                        <p:cTn id="55" dur="1" fill="hold">
                                          <p:stCondLst>
                                            <p:cond delay="0"/>
                                          </p:stCondLst>
                                        </p:cTn>
                                        <p:tgtEl>
                                          <p:spTgt spid="67"/>
                                        </p:tgtEl>
                                        <p:attrNameLst>
                                          <p:attrName>style.visibility</p:attrName>
                                        </p:attrNameLst>
                                      </p:cBhvr>
                                      <p:to>
                                        <p:strVal val="visible"/>
                                      </p:to>
                                    </p:set>
                                    <p:animEffect transition="in" filter="wipe(left)">
                                      <p:cBhvr>
                                        <p:cTn id="56" dur="500"/>
                                        <p:tgtEl>
                                          <p:spTgt spid="67"/>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68"/>
                                        </p:tgtEl>
                                        <p:attrNameLst>
                                          <p:attrName>style.visibility</p:attrName>
                                        </p:attrNameLst>
                                      </p:cBhvr>
                                      <p:to>
                                        <p:strVal val="visible"/>
                                      </p:to>
                                    </p:set>
                                    <p:animEffect transition="in" filter="wipe(left)">
                                      <p:cBhvr>
                                        <p:cTn id="59" dur="500"/>
                                        <p:tgtEl>
                                          <p:spTgt spid="68"/>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69"/>
                                        </p:tgtEl>
                                        <p:attrNameLst>
                                          <p:attrName>style.visibility</p:attrName>
                                        </p:attrNameLst>
                                      </p:cBhvr>
                                      <p:to>
                                        <p:strVal val="visible"/>
                                      </p:to>
                                    </p:set>
                                    <p:animEffect transition="in" filter="wipe(left)">
                                      <p:cBhvr>
                                        <p:cTn id="62" dur="500"/>
                                        <p:tgtEl>
                                          <p:spTgt spid="69"/>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wipe(right)">
                                      <p:cBhvr>
                                        <p:cTn id="65" dur="500"/>
                                        <p:tgtEl>
                                          <p:spTgt spid="49"/>
                                        </p:tgtEl>
                                      </p:cBhvr>
                                    </p:animEffect>
                                  </p:childTnLst>
                                </p:cTn>
                              </p:par>
                              <p:par>
                                <p:cTn id="66" presetID="22" presetClass="entr" presetSubtype="2" fill="hold" grpId="0" nodeType="withEffect">
                                  <p:stCondLst>
                                    <p:cond delay="100"/>
                                  </p:stCondLst>
                                  <p:childTnLst>
                                    <p:set>
                                      <p:cBhvr>
                                        <p:cTn id="67" dur="1" fill="hold">
                                          <p:stCondLst>
                                            <p:cond delay="0"/>
                                          </p:stCondLst>
                                        </p:cTn>
                                        <p:tgtEl>
                                          <p:spTgt spid="50"/>
                                        </p:tgtEl>
                                        <p:attrNameLst>
                                          <p:attrName>style.visibility</p:attrName>
                                        </p:attrNameLst>
                                      </p:cBhvr>
                                      <p:to>
                                        <p:strVal val="visible"/>
                                      </p:to>
                                    </p:set>
                                    <p:animEffect transition="in" filter="wipe(right)">
                                      <p:cBhvr>
                                        <p:cTn id="68" dur="500"/>
                                        <p:tgtEl>
                                          <p:spTgt spid="50"/>
                                        </p:tgtEl>
                                      </p:cBhvr>
                                    </p:animEffect>
                                  </p:childTnLst>
                                </p:cTn>
                              </p:par>
                              <p:par>
                                <p:cTn id="69" presetID="22" presetClass="entr" presetSubtype="2" fill="hold" grpId="0" nodeType="withEffect">
                                  <p:stCondLst>
                                    <p:cond delay="200"/>
                                  </p:stCondLst>
                                  <p:childTnLst>
                                    <p:set>
                                      <p:cBhvr>
                                        <p:cTn id="70" dur="1" fill="hold">
                                          <p:stCondLst>
                                            <p:cond delay="0"/>
                                          </p:stCondLst>
                                        </p:cTn>
                                        <p:tgtEl>
                                          <p:spTgt spid="51"/>
                                        </p:tgtEl>
                                        <p:attrNameLst>
                                          <p:attrName>style.visibility</p:attrName>
                                        </p:attrNameLst>
                                      </p:cBhvr>
                                      <p:to>
                                        <p:strVal val="visible"/>
                                      </p:to>
                                    </p:set>
                                    <p:animEffect transition="in" filter="wipe(right)">
                                      <p:cBhvr>
                                        <p:cTn id="71" dur="500"/>
                                        <p:tgtEl>
                                          <p:spTgt spid="51"/>
                                        </p:tgtEl>
                                      </p:cBhvr>
                                    </p:animEffect>
                                  </p:childTnLst>
                                </p:cTn>
                              </p:par>
                              <p:par>
                                <p:cTn id="72" presetID="22" presetClass="entr" presetSubtype="2" fill="hold" grpId="0" nodeType="withEffect">
                                  <p:stCondLst>
                                    <p:cond delay="300"/>
                                  </p:stCondLst>
                                  <p:childTnLst>
                                    <p:set>
                                      <p:cBhvr>
                                        <p:cTn id="73" dur="1" fill="hold">
                                          <p:stCondLst>
                                            <p:cond delay="0"/>
                                          </p:stCondLst>
                                        </p:cTn>
                                        <p:tgtEl>
                                          <p:spTgt spid="52"/>
                                        </p:tgtEl>
                                        <p:attrNameLst>
                                          <p:attrName>style.visibility</p:attrName>
                                        </p:attrNameLst>
                                      </p:cBhvr>
                                      <p:to>
                                        <p:strVal val="visible"/>
                                      </p:to>
                                    </p:set>
                                    <p:animEffect transition="in" filter="wipe(right)">
                                      <p:cBhvr>
                                        <p:cTn id="74" dur="500"/>
                                        <p:tgtEl>
                                          <p:spTgt spid="52"/>
                                        </p:tgtEl>
                                      </p:cBhvr>
                                    </p:animEffect>
                                  </p:childTnLst>
                                </p:cTn>
                              </p:par>
                              <p:par>
                                <p:cTn id="75" presetID="22" presetClass="entr" presetSubtype="2" fill="hold" grpId="0" nodeType="withEffect">
                                  <p:stCondLst>
                                    <p:cond delay="40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par>
                                <p:cTn id="78" presetID="22" presetClass="entr" presetSubtype="2" fill="hold" grpId="0" nodeType="withEffect">
                                  <p:stCondLst>
                                    <p:cond delay="500"/>
                                  </p:stCondLst>
                                  <p:childTnLst>
                                    <p:set>
                                      <p:cBhvr>
                                        <p:cTn id="79" dur="1" fill="hold">
                                          <p:stCondLst>
                                            <p:cond delay="0"/>
                                          </p:stCondLst>
                                        </p:cTn>
                                        <p:tgtEl>
                                          <p:spTgt spid="54"/>
                                        </p:tgtEl>
                                        <p:attrNameLst>
                                          <p:attrName>style.visibility</p:attrName>
                                        </p:attrNameLst>
                                      </p:cBhvr>
                                      <p:to>
                                        <p:strVal val="visible"/>
                                      </p:to>
                                    </p:set>
                                    <p:animEffect transition="in" filter="wipe(right)">
                                      <p:cBhvr>
                                        <p:cTn id="80" dur="500"/>
                                        <p:tgtEl>
                                          <p:spTgt spid="54"/>
                                        </p:tgtEl>
                                      </p:cBhvr>
                                    </p:animEffect>
                                  </p:childTnLst>
                                </p:cTn>
                              </p:par>
                              <p:par>
                                <p:cTn id="81" presetID="22" presetClass="entr" presetSubtype="2" fill="hold" grpId="0" nodeType="withEffect">
                                  <p:stCondLst>
                                    <p:cond delay="600"/>
                                  </p:stCondLst>
                                  <p:childTnLst>
                                    <p:set>
                                      <p:cBhvr>
                                        <p:cTn id="82" dur="1" fill="hold">
                                          <p:stCondLst>
                                            <p:cond delay="0"/>
                                          </p:stCondLst>
                                        </p:cTn>
                                        <p:tgtEl>
                                          <p:spTgt spid="55"/>
                                        </p:tgtEl>
                                        <p:attrNameLst>
                                          <p:attrName>style.visibility</p:attrName>
                                        </p:attrNameLst>
                                      </p:cBhvr>
                                      <p:to>
                                        <p:strVal val="visible"/>
                                      </p:to>
                                    </p:set>
                                    <p:animEffect transition="in" filter="wipe(right)">
                                      <p:cBhvr>
                                        <p:cTn id="83" dur="500"/>
                                        <p:tgtEl>
                                          <p:spTgt spid="55"/>
                                        </p:tgtEl>
                                      </p:cBhvr>
                                    </p:animEffect>
                                  </p:childTnLst>
                                </p:cTn>
                              </p:par>
                            </p:childTnLst>
                          </p:cTn>
                        </p:par>
                        <p:par>
                          <p:cTn id="84" fill="hold">
                            <p:stCondLst>
                              <p:cond delay="20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wipe(left)">
                                      <p:cBhvr>
                                        <p:cTn id="90" dur="500"/>
                                        <p:tgtEl>
                                          <p:spTgt spid="71"/>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2"/>
                                        </p:tgtEl>
                                        <p:attrNameLst>
                                          <p:attrName>style.visibility</p:attrName>
                                        </p:attrNameLst>
                                      </p:cBhvr>
                                      <p:to>
                                        <p:strVal val="visible"/>
                                      </p:to>
                                    </p:set>
                                    <p:animEffect transition="in" filter="wipe(left)">
                                      <p:cBhvr>
                                        <p:cTn id="93" dur="500"/>
                                        <p:tgtEl>
                                          <p:spTgt spid="7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animEffect transition="in" filter="wipe(left)">
                                      <p:cBhvr>
                                        <p:cTn id="99" dur="500"/>
                                        <p:tgtEl>
                                          <p:spTgt spid="74"/>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500"/>
                                        <p:tgtEl>
                                          <p:spTgt spid="75"/>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76"/>
                                        </p:tgtEl>
                                        <p:attrNameLst>
                                          <p:attrName>style.visibility</p:attrName>
                                        </p:attrNameLst>
                                      </p:cBhvr>
                                      <p:to>
                                        <p:strVal val="visible"/>
                                      </p:to>
                                    </p:set>
                                    <p:animEffect transition="in" filter="wipe(left)">
                                      <p:cBhvr>
                                        <p:cTn id="105" dur="500"/>
                                        <p:tgtEl>
                                          <p:spTgt spid="76"/>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wipe(right)">
                                      <p:cBhvr>
                                        <p:cTn id="108" dur="500"/>
                                        <p:tgtEl>
                                          <p:spTgt spid="5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wipe(right)">
                                      <p:cBhvr>
                                        <p:cTn id="111" dur="500"/>
                                        <p:tgtEl>
                                          <p:spTgt spid="57"/>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58"/>
                                        </p:tgtEl>
                                        <p:attrNameLst>
                                          <p:attrName>style.visibility</p:attrName>
                                        </p:attrNameLst>
                                      </p:cBhvr>
                                      <p:to>
                                        <p:strVal val="visible"/>
                                      </p:to>
                                    </p:set>
                                    <p:animEffect transition="in" filter="wipe(right)">
                                      <p:cBhvr>
                                        <p:cTn id="114" dur="500"/>
                                        <p:tgtEl>
                                          <p:spTgt spid="58"/>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wipe(right)">
                                      <p:cBhvr>
                                        <p:cTn id="117" dur="500"/>
                                        <p:tgtEl>
                                          <p:spTgt spid="59"/>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60"/>
                                        </p:tgtEl>
                                        <p:attrNameLst>
                                          <p:attrName>style.visibility</p:attrName>
                                        </p:attrNameLst>
                                      </p:cBhvr>
                                      <p:to>
                                        <p:strVal val="visible"/>
                                      </p:to>
                                    </p:set>
                                    <p:animEffect transition="in" filter="wipe(right)">
                                      <p:cBhvr>
                                        <p:cTn id="120" dur="500"/>
                                        <p:tgtEl>
                                          <p:spTgt spid="60"/>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Effect transition="in" filter="wipe(right)">
                                      <p:cBhvr>
                                        <p:cTn id="123" dur="500"/>
                                        <p:tgtEl>
                                          <p:spTgt spid="61"/>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62"/>
                                        </p:tgtEl>
                                        <p:attrNameLst>
                                          <p:attrName>style.visibility</p:attrName>
                                        </p:attrNameLst>
                                      </p:cBhvr>
                                      <p:to>
                                        <p:strVal val="visible"/>
                                      </p:to>
                                    </p:set>
                                    <p:animEffect transition="in" filter="wipe(right)">
                                      <p:cBhvr>
                                        <p:cTn id="126" dur="500"/>
                                        <p:tgtEl>
                                          <p:spTgt spid="62"/>
                                        </p:tgtEl>
                                      </p:cBhvr>
                                    </p:animEffect>
                                  </p:childTnLst>
                                </p:cTn>
                              </p:par>
                            </p:childTnLst>
                          </p:cTn>
                        </p:par>
                        <p:par>
                          <p:cTn id="127" fill="hold">
                            <p:stCondLst>
                              <p:cond delay="2500"/>
                            </p:stCondLst>
                            <p:childTnLst>
                              <p:par>
                                <p:cTn id="128" presetID="10" presetClass="entr" presetSubtype="0" fill="hold" nodeType="afterEffect">
                                  <p:stCondLst>
                                    <p:cond delay="0"/>
                                  </p:stCondLst>
                                  <p:childTnLst>
                                    <p:set>
                                      <p:cBhvr>
                                        <p:cTn id="129" dur="1" fill="hold">
                                          <p:stCondLst>
                                            <p:cond delay="0"/>
                                          </p:stCondLst>
                                        </p:cTn>
                                        <p:tgtEl>
                                          <p:spTgt spid="4"/>
                                        </p:tgtEl>
                                        <p:attrNameLst>
                                          <p:attrName>style.visibility</p:attrName>
                                        </p:attrNameLst>
                                      </p:cBhvr>
                                      <p:to>
                                        <p:strVal val="visible"/>
                                      </p:to>
                                    </p:set>
                                    <p:animEffect transition="in" filter="fade">
                                      <p:cBhvr>
                                        <p:cTn id="130" dur="500"/>
                                        <p:tgtEl>
                                          <p:spTgt spid="4"/>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childTnLst>
                          </p:cTn>
                        </p:par>
                        <p:par>
                          <p:cTn id="134" fill="hold">
                            <p:stCondLst>
                              <p:cond delay="3000"/>
                            </p:stCondLst>
                            <p:childTnLst>
                              <p:par>
                                <p:cTn id="135" presetID="12" presetClass="entr" presetSubtype="4"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500"/>
                                        <p:tgtEl>
                                          <p:spTgt spid="28"/>
                                        </p:tgtEl>
                                        <p:attrNameLst>
                                          <p:attrName>ppt_y</p:attrName>
                                        </p:attrNameLst>
                                      </p:cBhvr>
                                      <p:tavLst>
                                        <p:tav tm="0">
                                          <p:val>
                                            <p:strVal val="#ppt_y+#ppt_h*1.125000"/>
                                          </p:val>
                                        </p:tav>
                                        <p:tav tm="100000">
                                          <p:val>
                                            <p:strVal val="#ppt_y"/>
                                          </p:val>
                                        </p:tav>
                                      </p:tavLst>
                                    </p:anim>
                                    <p:animEffect transition="in" filter="wipe(up)">
                                      <p:cBhvr>
                                        <p:cTn id="138" dur="500"/>
                                        <p:tgtEl>
                                          <p:spTgt spid="28"/>
                                        </p:tgtEl>
                                      </p:cBhvr>
                                    </p:animEffect>
                                  </p:childTnLst>
                                </p:cTn>
                              </p:par>
                              <p:par>
                                <p:cTn id="139" presetID="12" presetClass="entr" presetSubtype="4" fill="hold" grpId="0" nodeType="withEffect">
                                  <p:stCondLst>
                                    <p:cond delay="100"/>
                                  </p:stCondLst>
                                  <p:childTnLst>
                                    <p:set>
                                      <p:cBhvr>
                                        <p:cTn id="140" dur="1" fill="hold">
                                          <p:stCondLst>
                                            <p:cond delay="0"/>
                                          </p:stCondLst>
                                        </p:cTn>
                                        <p:tgtEl>
                                          <p:spTgt spid="29"/>
                                        </p:tgtEl>
                                        <p:attrNameLst>
                                          <p:attrName>style.visibility</p:attrName>
                                        </p:attrNameLst>
                                      </p:cBhvr>
                                      <p:to>
                                        <p:strVal val="visible"/>
                                      </p:to>
                                    </p:set>
                                    <p:anim calcmode="lin" valueType="num">
                                      <p:cBhvr additive="base">
                                        <p:cTn id="141" dur="500"/>
                                        <p:tgtEl>
                                          <p:spTgt spid="29"/>
                                        </p:tgtEl>
                                        <p:attrNameLst>
                                          <p:attrName>ppt_y</p:attrName>
                                        </p:attrNameLst>
                                      </p:cBhvr>
                                      <p:tavLst>
                                        <p:tav tm="0">
                                          <p:val>
                                            <p:strVal val="#ppt_y+#ppt_h*1.125000"/>
                                          </p:val>
                                        </p:tav>
                                        <p:tav tm="100000">
                                          <p:val>
                                            <p:strVal val="#ppt_y"/>
                                          </p:val>
                                        </p:tav>
                                      </p:tavLst>
                                    </p:anim>
                                    <p:animEffect transition="in" filter="wipe(up)">
                                      <p:cBhvr>
                                        <p:cTn id="142" dur="500"/>
                                        <p:tgtEl>
                                          <p:spTgt spid="29"/>
                                        </p:tgtEl>
                                      </p:cBhvr>
                                    </p:animEffect>
                                  </p:childTnLst>
                                </p:cTn>
                              </p:par>
                              <p:par>
                                <p:cTn id="143" presetID="12" presetClass="entr" presetSubtype="4" fill="hold" grpId="0" nodeType="withEffect">
                                  <p:stCondLst>
                                    <p:cond delay="200"/>
                                  </p:stCondLst>
                                  <p:childTnLst>
                                    <p:set>
                                      <p:cBhvr>
                                        <p:cTn id="144" dur="1" fill="hold">
                                          <p:stCondLst>
                                            <p:cond delay="0"/>
                                          </p:stCondLst>
                                        </p:cTn>
                                        <p:tgtEl>
                                          <p:spTgt spid="30"/>
                                        </p:tgtEl>
                                        <p:attrNameLst>
                                          <p:attrName>style.visibility</p:attrName>
                                        </p:attrNameLst>
                                      </p:cBhvr>
                                      <p:to>
                                        <p:strVal val="visible"/>
                                      </p:to>
                                    </p:set>
                                    <p:anim calcmode="lin" valueType="num">
                                      <p:cBhvr additive="base">
                                        <p:cTn id="145" dur="500"/>
                                        <p:tgtEl>
                                          <p:spTgt spid="30"/>
                                        </p:tgtEl>
                                        <p:attrNameLst>
                                          <p:attrName>ppt_y</p:attrName>
                                        </p:attrNameLst>
                                      </p:cBhvr>
                                      <p:tavLst>
                                        <p:tav tm="0">
                                          <p:val>
                                            <p:strVal val="#ppt_y+#ppt_h*1.125000"/>
                                          </p:val>
                                        </p:tav>
                                        <p:tav tm="100000">
                                          <p:val>
                                            <p:strVal val="#ppt_y"/>
                                          </p:val>
                                        </p:tav>
                                      </p:tavLst>
                                    </p:anim>
                                    <p:animEffect transition="in" filter="wipe(up)">
                                      <p:cBhvr>
                                        <p:cTn id="146" dur="500"/>
                                        <p:tgtEl>
                                          <p:spTgt spid="30"/>
                                        </p:tgtEl>
                                      </p:cBhvr>
                                    </p:animEffect>
                                  </p:childTnLst>
                                </p:cTn>
                              </p:par>
                              <p:par>
                                <p:cTn id="147" presetID="12" presetClass="entr" presetSubtype="4" fill="hold" grpId="0" nodeType="withEffect">
                                  <p:stCondLst>
                                    <p:cond delay="300"/>
                                  </p:stCondLst>
                                  <p:childTnLst>
                                    <p:set>
                                      <p:cBhvr>
                                        <p:cTn id="148" dur="1" fill="hold">
                                          <p:stCondLst>
                                            <p:cond delay="0"/>
                                          </p:stCondLst>
                                        </p:cTn>
                                        <p:tgtEl>
                                          <p:spTgt spid="31"/>
                                        </p:tgtEl>
                                        <p:attrNameLst>
                                          <p:attrName>style.visibility</p:attrName>
                                        </p:attrNameLst>
                                      </p:cBhvr>
                                      <p:to>
                                        <p:strVal val="visible"/>
                                      </p:to>
                                    </p:set>
                                    <p:anim calcmode="lin" valueType="num">
                                      <p:cBhvr additive="base">
                                        <p:cTn id="149" dur="500"/>
                                        <p:tgtEl>
                                          <p:spTgt spid="31"/>
                                        </p:tgtEl>
                                        <p:attrNameLst>
                                          <p:attrName>ppt_y</p:attrName>
                                        </p:attrNameLst>
                                      </p:cBhvr>
                                      <p:tavLst>
                                        <p:tav tm="0">
                                          <p:val>
                                            <p:strVal val="#ppt_y+#ppt_h*1.125000"/>
                                          </p:val>
                                        </p:tav>
                                        <p:tav tm="100000">
                                          <p:val>
                                            <p:strVal val="#ppt_y"/>
                                          </p:val>
                                        </p:tav>
                                      </p:tavLst>
                                    </p:anim>
                                    <p:animEffect transition="in" filter="wipe(up)">
                                      <p:cBhvr>
                                        <p:cTn id="150" dur="500"/>
                                        <p:tgtEl>
                                          <p:spTgt spid="31"/>
                                        </p:tgtEl>
                                      </p:cBhvr>
                                    </p:animEffect>
                                  </p:childTnLst>
                                </p:cTn>
                              </p:par>
                              <p:par>
                                <p:cTn id="151" presetID="12" presetClass="entr" presetSubtype="4" fill="hold" grpId="0" nodeType="withEffect">
                                  <p:stCondLst>
                                    <p:cond delay="400"/>
                                  </p:stCondLst>
                                  <p:childTnLst>
                                    <p:set>
                                      <p:cBhvr>
                                        <p:cTn id="152" dur="1" fill="hold">
                                          <p:stCondLst>
                                            <p:cond delay="0"/>
                                          </p:stCondLst>
                                        </p:cTn>
                                        <p:tgtEl>
                                          <p:spTgt spid="32"/>
                                        </p:tgtEl>
                                        <p:attrNameLst>
                                          <p:attrName>style.visibility</p:attrName>
                                        </p:attrNameLst>
                                      </p:cBhvr>
                                      <p:to>
                                        <p:strVal val="visible"/>
                                      </p:to>
                                    </p:set>
                                    <p:anim calcmode="lin" valueType="num">
                                      <p:cBhvr additive="base">
                                        <p:cTn id="153" dur="500"/>
                                        <p:tgtEl>
                                          <p:spTgt spid="32"/>
                                        </p:tgtEl>
                                        <p:attrNameLst>
                                          <p:attrName>ppt_y</p:attrName>
                                        </p:attrNameLst>
                                      </p:cBhvr>
                                      <p:tavLst>
                                        <p:tav tm="0">
                                          <p:val>
                                            <p:strVal val="#ppt_y+#ppt_h*1.125000"/>
                                          </p:val>
                                        </p:tav>
                                        <p:tav tm="100000">
                                          <p:val>
                                            <p:strVal val="#ppt_y"/>
                                          </p:val>
                                        </p:tav>
                                      </p:tavLst>
                                    </p:anim>
                                    <p:animEffect transition="in" filter="wipe(up)">
                                      <p:cBhvr>
                                        <p:cTn id="154" dur="500"/>
                                        <p:tgtEl>
                                          <p:spTgt spid="32"/>
                                        </p:tgtEl>
                                      </p:cBhvr>
                                    </p:animEffect>
                                  </p:childTnLst>
                                </p:cTn>
                              </p:par>
                              <p:par>
                                <p:cTn id="155" presetID="12" presetClass="entr" presetSubtype="4" fill="hold" grpId="0" nodeType="withEffect">
                                  <p:stCondLst>
                                    <p:cond delay="500"/>
                                  </p:stCondLst>
                                  <p:childTnLst>
                                    <p:set>
                                      <p:cBhvr>
                                        <p:cTn id="156" dur="1" fill="hold">
                                          <p:stCondLst>
                                            <p:cond delay="0"/>
                                          </p:stCondLst>
                                        </p:cTn>
                                        <p:tgtEl>
                                          <p:spTgt spid="33"/>
                                        </p:tgtEl>
                                        <p:attrNameLst>
                                          <p:attrName>style.visibility</p:attrName>
                                        </p:attrNameLst>
                                      </p:cBhvr>
                                      <p:to>
                                        <p:strVal val="visible"/>
                                      </p:to>
                                    </p:set>
                                    <p:anim calcmode="lin" valueType="num">
                                      <p:cBhvr additive="base">
                                        <p:cTn id="157" dur="500"/>
                                        <p:tgtEl>
                                          <p:spTgt spid="33"/>
                                        </p:tgtEl>
                                        <p:attrNameLst>
                                          <p:attrName>ppt_y</p:attrName>
                                        </p:attrNameLst>
                                      </p:cBhvr>
                                      <p:tavLst>
                                        <p:tav tm="0">
                                          <p:val>
                                            <p:strVal val="#ppt_y+#ppt_h*1.125000"/>
                                          </p:val>
                                        </p:tav>
                                        <p:tav tm="100000">
                                          <p:val>
                                            <p:strVal val="#ppt_y"/>
                                          </p:val>
                                        </p:tav>
                                      </p:tavLst>
                                    </p:anim>
                                    <p:animEffect transition="in" filter="wipe(up)">
                                      <p:cBhvr>
                                        <p:cTn id="158" dur="500"/>
                                        <p:tgtEl>
                                          <p:spTgt spid="33"/>
                                        </p:tgtEl>
                                      </p:cBhvr>
                                    </p:animEffect>
                                  </p:childTnLst>
                                </p:cTn>
                              </p:par>
                              <p:par>
                                <p:cTn id="159" presetID="12" presetClass="entr" presetSubtype="4" fill="hold" grpId="0" nodeType="withEffect">
                                  <p:stCondLst>
                                    <p:cond delay="60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500"/>
                                        <p:tgtEl>
                                          <p:spTgt spid="34"/>
                                        </p:tgtEl>
                                        <p:attrNameLst>
                                          <p:attrName>ppt_y</p:attrName>
                                        </p:attrNameLst>
                                      </p:cBhvr>
                                      <p:tavLst>
                                        <p:tav tm="0">
                                          <p:val>
                                            <p:strVal val="#ppt_y+#ppt_h*1.125000"/>
                                          </p:val>
                                        </p:tav>
                                        <p:tav tm="100000">
                                          <p:val>
                                            <p:strVal val="#ppt_y"/>
                                          </p:val>
                                        </p:tav>
                                      </p:tavLst>
                                    </p:anim>
                                    <p:animEffect transition="in" filter="wipe(up)">
                                      <p:cBhvr>
                                        <p:cTn id="162" dur="500"/>
                                        <p:tgtEl>
                                          <p:spTgt spid="34"/>
                                        </p:tgtEl>
                                      </p:cBhvr>
                                    </p:animEffect>
                                  </p:childTnLst>
                                </p:cTn>
                              </p:par>
                              <p:par>
                                <p:cTn id="163" presetID="12" presetClass="entr" presetSubtype="4" fill="hold" grpId="0" nodeType="withEffect">
                                  <p:stCondLst>
                                    <p:cond delay="700"/>
                                  </p:stCondLst>
                                  <p:childTnLst>
                                    <p:set>
                                      <p:cBhvr>
                                        <p:cTn id="164" dur="1" fill="hold">
                                          <p:stCondLst>
                                            <p:cond delay="0"/>
                                          </p:stCondLst>
                                        </p:cTn>
                                        <p:tgtEl>
                                          <p:spTgt spid="36"/>
                                        </p:tgtEl>
                                        <p:attrNameLst>
                                          <p:attrName>style.visibility</p:attrName>
                                        </p:attrNameLst>
                                      </p:cBhvr>
                                      <p:to>
                                        <p:strVal val="visible"/>
                                      </p:to>
                                    </p:set>
                                    <p:anim calcmode="lin" valueType="num">
                                      <p:cBhvr additive="base">
                                        <p:cTn id="165" dur="500"/>
                                        <p:tgtEl>
                                          <p:spTgt spid="36"/>
                                        </p:tgtEl>
                                        <p:attrNameLst>
                                          <p:attrName>ppt_y</p:attrName>
                                        </p:attrNameLst>
                                      </p:cBhvr>
                                      <p:tavLst>
                                        <p:tav tm="0">
                                          <p:val>
                                            <p:strVal val="#ppt_y+#ppt_h*1.125000"/>
                                          </p:val>
                                        </p:tav>
                                        <p:tav tm="100000">
                                          <p:val>
                                            <p:strVal val="#ppt_y"/>
                                          </p:val>
                                        </p:tav>
                                      </p:tavLst>
                                    </p:anim>
                                    <p:animEffect transition="in" filter="wipe(up)">
                                      <p:cBhvr>
                                        <p:cTn id="166" dur="500"/>
                                        <p:tgtEl>
                                          <p:spTgt spid="36"/>
                                        </p:tgtEl>
                                      </p:cBhvr>
                                    </p:animEffect>
                                  </p:childTnLst>
                                </p:cTn>
                              </p:par>
                              <p:par>
                                <p:cTn id="167" presetID="12" presetClass="entr" presetSubtype="4" fill="hold" grpId="0" nodeType="withEffect">
                                  <p:stCondLst>
                                    <p:cond delay="800"/>
                                  </p:stCondLst>
                                  <p:childTnLst>
                                    <p:set>
                                      <p:cBhvr>
                                        <p:cTn id="168" dur="1" fill="hold">
                                          <p:stCondLst>
                                            <p:cond delay="0"/>
                                          </p:stCondLst>
                                        </p:cTn>
                                        <p:tgtEl>
                                          <p:spTgt spid="37"/>
                                        </p:tgtEl>
                                        <p:attrNameLst>
                                          <p:attrName>style.visibility</p:attrName>
                                        </p:attrNameLst>
                                      </p:cBhvr>
                                      <p:to>
                                        <p:strVal val="visible"/>
                                      </p:to>
                                    </p:set>
                                    <p:anim calcmode="lin" valueType="num">
                                      <p:cBhvr additive="base">
                                        <p:cTn id="169" dur="500"/>
                                        <p:tgtEl>
                                          <p:spTgt spid="37"/>
                                        </p:tgtEl>
                                        <p:attrNameLst>
                                          <p:attrName>ppt_y</p:attrName>
                                        </p:attrNameLst>
                                      </p:cBhvr>
                                      <p:tavLst>
                                        <p:tav tm="0">
                                          <p:val>
                                            <p:strVal val="#ppt_y+#ppt_h*1.125000"/>
                                          </p:val>
                                        </p:tav>
                                        <p:tav tm="100000">
                                          <p:val>
                                            <p:strVal val="#ppt_y"/>
                                          </p:val>
                                        </p:tav>
                                      </p:tavLst>
                                    </p:anim>
                                    <p:animEffect transition="in" filter="wipe(up)">
                                      <p:cBhvr>
                                        <p:cTn id="170" dur="500"/>
                                        <p:tgtEl>
                                          <p:spTgt spid="37"/>
                                        </p:tgtEl>
                                      </p:cBhvr>
                                    </p:animEffect>
                                  </p:childTnLst>
                                </p:cTn>
                              </p:par>
                              <p:par>
                                <p:cTn id="171" presetID="12" presetClass="entr" presetSubtype="4" fill="hold" grpId="0" nodeType="withEffect">
                                  <p:stCondLst>
                                    <p:cond delay="900"/>
                                  </p:stCondLst>
                                  <p:childTnLst>
                                    <p:set>
                                      <p:cBhvr>
                                        <p:cTn id="172" dur="1" fill="hold">
                                          <p:stCondLst>
                                            <p:cond delay="0"/>
                                          </p:stCondLst>
                                        </p:cTn>
                                        <p:tgtEl>
                                          <p:spTgt spid="38"/>
                                        </p:tgtEl>
                                        <p:attrNameLst>
                                          <p:attrName>style.visibility</p:attrName>
                                        </p:attrNameLst>
                                      </p:cBhvr>
                                      <p:to>
                                        <p:strVal val="visible"/>
                                      </p:to>
                                    </p:set>
                                    <p:anim calcmode="lin" valueType="num">
                                      <p:cBhvr additive="base">
                                        <p:cTn id="173" dur="500"/>
                                        <p:tgtEl>
                                          <p:spTgt spid="38"/>
                                        </p:tgtEl>
                                        <p:attrNameLst>
                                          <p:attrName>ppt_y</p:attrName>
                                        </p:attrNameLst>
                                      </p:cBhvr>
                                      <p:tavLst>
                                        <p:tav tm="0">
                                          <p:val>
                                            <p:strVal val="#ppt_y+#ppt_h*1.125000"/>
                                          </p:val>
                                        </p:tav>
                                        <p:tav tm="100000">
                                          <p:val>
                                            <p:strVal val="#ppt_y"/>
                                          </p:val>
                                        </p:tav>
                                      </p:tavLst>
                                    </p:anim>
                                    <p:animEffect transition="in" filter="wipe(up)">
                                      <p:cBhvr>
                                        <p:cTn id="174" dur="500"/>
                                        <p:tgtEl>
                                          <p:spTgt spid="38"/>
                                        </p:tgtEl>
                                      </p:cBhvr>
                                    </p:animEffect>
                                  </p:childTnLst>
                                </p:cTn>
                              </p:par>
                              <p:par>
                                <p:cTn id="175" presetID="12" presetClass="entr" presetSubtype="4" fill="hold" grpId="0" nodeType="withEffect">
                                  <p:stCondLst>
                                    <p:cond delay="0"/>
                                  </p:stCondLst>
                                  <p:childTnLst>
                                    <p:set>
                                      <p:cBhvr>
                                        <p:cTn id="176" dur="1" fill="hold">
                                          <p:stCondLst>
                                            <p:cond delay="0"/>
                                          </p:stCondLst>
                                        </p:cTn>
                                        <p:tgtEl>
                                          <p:spTgt spid="39"/>
                                        </p:tgtEl>
                                        <p:attrNameLst>
                                          <p:attrName>style.visibility</p:attrName>
                                        </p:attrNameLst>
                                      </p:cBhvr>
                                      <p:to>
                                        <p:strVal val="visible"/>
                                      </p:to>
                                    </p:set>
                                    <p:anim calcmode="lin" valueType="num">
                                      <p:cBhvr additive="base">
                                        <p:cTn id="177" dur="500"/>
                                        <p:tgtEl>
                                          <p:spTgt spid="39"/>
                                        </p:tgtEl>
                                        <p:attrNameLst>
                                          <p:attrName>ppt_y</p:attrName>
                                        </p:attrNameLst>
                                      </p:cBhvr>
                                      <p:tavLst>
                                        <p:tav tm="0">
                                          <p:val>
                                            <p:strVal val="#ppt_y+#ppt_h*1.125000"/>
                                          </p:val>
                                        </p:tav>
                                        <p:tav tm="100000">
                                          <p:val>
                                            <p:strVal val="#ppt_y"/>
                                          </p:val>
                                        </p:tav>
                                      </p:tavLst>
                                    </p:anim>
                                    <p:animEffect transition="in" filter="wipe(up)">
                                      <p:cBhvr>
                                        <p:cTn id="178" dur="500"/>
                                        <p:tgtEl>
                                          <p:spTgt spid="39"/>
                                        </p:tgtEl>
                                      </p:cBhvr>
                                    </p:animEffect>
                                  </p:childTnLst>
                                </p:cTn>
                              </p:par>
                              <p:par>
                                <p:cTn id="179" presetID="12" presetClass="entr" presetSubtype="4" fill="hold" grpId="0" nodeType="withEffect">
                                  <p:stCondLst>
                                    <p:cond delay="100"/>
                                  </p:stCondLst>
                                  <p:childTnLst>
                                    <p:set>
                                      <p:cBhvr>
                                        <p:cTn id="180" dur="1" fill="hold">
                                          <p:stCondLst>
                                            <p:cond delay="0"/>
                                          </p:stCondLst>
                                        </p:cTn>
                                        <p:tgtEl>
                                          <p:spTgt spid="40"/>
                                        </p:tgtEl>
                                        <p:attrNameLst>
                                          <p:attrName>style.visibility</p:attrName>
                                        </p:attrNameLst>
                                      </p:cBhvr>
                                      <p:to>
                                        <p:strVal val="visible"/>
                                      </p:to>
                                    </p:set>
                                    <p:anim calcmode="lin" valueType="num">
                                      <p:cBhvr additive="base">
                                        <p:cTn id="181" dur="500"/>
                                        <p:tgtEl>
                                          <p:spTgt spid="40"/>
                                        </p:tgtEl>
                                        <p:attrNameLst>
                                          <p:attrName>ppt_y</p:attrName>
                                        </p:attrNameLst>
                                      </p:cBhvr>
                                      <p:tavLst>
                                        <p:tav tm="0">
                                          <p:val>
                                            <p:strVal val="#ppt_y+#ppt_h*1.125000"/>
                                          </p:val>
                                        </p:tav>
                                        <p:tav tm="100000">
                                          <p:val>
                                            <p:strVal val="#ppt_y"/>
                                          </p:val>
                                        </p:tav>
                                      </p:tavLst>
                                    </p:anim>
                                    <p:animEffect transition="in" filter="wipe(up)">
                                      <p:cBhvr>
                                        <p:cTn id="182" dur="500"/>
                                        <p:tgtEl>
                                          <p:spTgt spid="40"/>
                                        </p:tgtEl>
                                      </p:cBhvr>
                                    </p:animEffect>
                                  </p:childTnLst>
                                </p:cTn>
                              </p:par>
                              <p:par>
                                <p:cTn id="183" presetID="12" presetClass="entr" presetSubtype="4" fill="hold" grpId="0" nodeType="withEffect">
                                  <p:stCondLst>
                                    <p:cond delay="200"/>
                                  </p:stCondLst>
                                  <p:childTnLst>
                                    <p:set>
                                      <p:cBhvr>
                                        <p:cTn id="184" dur="1" fill="hold">
                                          <p:stCondLst>
                                            <p:cond delay="0"/>
                                          </p:stCondLst>
                                        </p:cTn>
                                        <p:tgtEl>
                                          <p:spTgt spid="41"/>
                                        </p:tgtEl>
                                        <p:attrNameLst>
                                          <p:attrName>style.visibility</p:attrName>
                                        </p:attrNameLst>
                                      </p:cBhvr>
                                      <p:to>
                                        <p:strVal val="visible"/>
                                      </p:to>
                                    </p:set>
                                    <p:anim calcmode="lin" valueType="num">
                                      <p:cBhvr additive="base">
                                        <p:cTn id="185" dur="500"/>
                                        <p:tgtEl>
                                          <p:spTgt spid="41"/>
                                        </p:tgtEl>
                                        <p:attrNameLst>
                                          <p:attrName>ppt_y</p:attrName>
                                        </p:attrNameLst>
                                      </p:cBhvr>
                                      <p:tavLst>
                                        <p:tav tm="0">
                                          <p:val>
                                            <p:strVal val="#ppt_y+#ppt_h*1.125000"/>
                                          </p:val>
                                        </p:tav>
                                        <p:tav tm="100000">
                                          <p:val>
                                            <p:strVal val="#ppt_y"/>
                                          </p:val>
                                        </p:tav>
                                      </p:tavLst>
                                    </p:anim>
                                    <p:animEffect transition="in" filter="wipe(up)">
                                      <p:cBhvr>
                                        <p:cTn id="186" dur="500"/>
                                        <p:tgtEl>
                                          <p:spTgt spid="41"/>
                                        </p:tgtEl>
                                      </p:cBhvr>
                                    </p:animEffect>
                                  </p:childTnLst>
                                </p:cTn>
                              </p:par>
                              <p:par>
                                <p:cTn id="187" presetID="12" presetClass="entr" presetSubtype="4" fill="hold" grpId="0" nodeType="withEffect">
                                  <p:stCondLst>
                                    <p:cond delay="300"/>
                                  </p:stCondLst>
                                  <p:childTnLst>
                                    <p:set>
                                      <p:cBhvr>
                                        <p:cTn id="188" dur="1" fill="hold">
                                          <p:stCondLst>
                                            <p:cond delay="0"/>
                                          </p:stCondLst>
                                        </p:cTn>
                                        <p:tgtEl>
                                          <p:spTgt spid="42"/>
                                        </p:tgtEl>
                                        <p:attrNameLst>
                                          <p:attrName>style.visibility</p:attrName>
                                        </p:attrNameLst>
                                      </p:cBhvr>
                                      <p:to>
                                        <p:strVal val="visible"/>
                                      </p:to>
                                    </p:set>
                                    <p:anim calcmode="lin" valueType="num">
                                      <p:cBhvr additive="base">
                                        <p:cTn id="189" dur="500"/>
                                        <p:tgtEl>
                                          <p:spTgt spid="42"/>
                                        </p:tgtEl>
                                        <p:attrNameLst>
                                          <p:attrName>ppt_y</p:attrName>
                                        </p:attrNameLst>
                                      </p:cBhvr>
                                      <p:tavLst>
                                        <p:tav tm="0">
                                          <p:val>
                                            <p:strVal val="#ppt_y+#ppt_h*1.125000"/>
                                          </p:val>
                                        </p:tav>
                                        <p:tav tm="100000">
                                          <p:val>
                                            <p:strVal val="#ppt_y"/>
                                          </p:val>
                                        </p:tav>
                                      </p:tavLst>
                                    </p:anim>
                                    <p:animEffect transition="in" filter="wipe(up)">
                                      <p:cBhvr>
                                        <p:cTn id="190" dur="500"/>
                                        <p:tgtEl>
                                          <p:spTgt spid="42"/>
                                        </p:tgtEl>
                                      </p:cBhvr>
                                    </p:animEffect>
                                  </p:childTnLst>
                                </p:cTn>
                              </p:par>
                              <p:par>
                                <p:cTn id="191" presetID="12" presetClass="entr" presetSubtype="4" fill="hold" grpId="0" nodeType="withEffect">
                                  <p:stCondLst>
                                    <p:cond delay="400"/>
                                  </p:stCondLst>
                                  <p:childTnLst>
                                    <p:set>
                                      <p:cBhvr>
                                        <p:cTn id="192" dur="1" fill="hold">
                                          <p:stCondLst>
                                            <p:cond delay="0"/>
                                          </p:stCondLst>
                                        </p:cTn>
                                        <p:tgtEl>
                                          <p:spTgt spid="43"/>
                                        </p:tgtEl>
                                        <p:attrNameLst>
                                          <p:attrName>style.visibility</p:attrName>
                                        </p:attrNameLst>
                                      </p:cBhvr>
                                      <p:to>
                                        <p:strVal val="visible"/>
                                      </p:to>
                                    </p:set>
                                    <p:anim calcmode="lin" valueType="num">
                                      <p:cBhvr additive="base">
                                        <p:cTn id="193" dur="500"/>
                                        <p:tgtEl>
                                          <p:spTgt spid="43"/>
                                        </p:tgtEl>
                                        <p:attrNameLst>
                                          <p:attrName>ppt_y</p:attrName>
                                        </p:attrNameLst>
                                      </p:cBhvr>
                                      <p:tavLst>
                                        <p:tav tm="0">
                                          <p:val>
                                            <p:strVal val="#ppt_y+#ppt_h*1.125000"/>
                                          </p:val>
                                        </p:tav>
                                        <p:tav tm="100000">
                                          <p:val>
                                            <p:strVal val="#ppt_y"/>
                                          </p:val>
                                        </p:tav>
                                      </p:tavLst>
                                    </p:anim>
                                    <p:animEffect transition="in" filter="wipe(up)">
                                      <p:cBhvr>
                                        <p:cTn id="194" dur="500"/>
                                        <p:tgtEl>
                                          <p:spTgt spid="43"/>
                                        </p:tgtEl>
                                      </p:cBhvr>
                                    </p:animEffect>
                                  </p:childTnLst>
                                </p:cTn>
                              </p:par>
                              <p:par>
                                <p:cTn id="195" presetID="12" presetClass="entr" presetSubtype="4" fill="hold" grpId="0" nodeType="withEffect">
                                  <p:stCondLst>
                                    <p:cond delay="500"/>
                                  </p:stCondLst>
                                  <p:childTnLst>
                                    <p:set>
                                      <p:cBhvr>
                                        <p:cTn id="196" dur="1" fill="hold">
                                          <p:stCondLst>
                                            <p:cond delay="0"/>
                                          </p:stCondLst>
                                        </p:cTn>
                                        <p:tgtEl>
                                          <p:spTgt spid="44"/>
                                        </p:tgtEl>
                                        <p:attrNameLst>
                                          <p:attrName>style.visibility</p:attrName>
                                        </p:attrNameLst>
                                      </p:cBhvr>
                                      <p:to>
                                        <p:strVal val="visible"/>
                                      </p:to>
                                    </p:set>
                                    <p:anim calcmode="lin" valueType="num">
                                      <p:cBhvr additive="base">
                                        <p:cTn id="197" dur="500"/>
                                        <p:tgtEl>
                                          <p:spTgt spid="44"/>
                                        </p:tgtEl>
                                        <p:attrNameLst>
                                          <p:attrName>ppt_y</p:attrName>
                                        </p:attrNameLst>
                                      </p:cBhvr>
                                      <p:tavLst>
                                        <p:tav tm="0">
                                          <p:val>
                                            <p:strVal val="#ppt_y+#ppt_h*1.125000"/>
                                          </p:val>
                                        </p:tav>
                                        <p:tav tm="100000">
                                          <p:val>
                                            <p:strVal val="#ppt_y"/>
                                          </p:val>
                                        </p:tav>
                                      </p:tavLst>
                                    </p:anim>
                                    <p:animEffect transition="in" filter="wipe(up)">
                                      <p:cBhvr>
                                        <p:cTn id="198" dur="500"/>
                                        <p:tgtEl>
                                          <p:spTgt spid="44"/>
                                        </p:tgtEl>
                                      </p:cBhvr>
                                    </p:animEffect>
                                  </p:childTnLst>
                                </p:cTn>
                              </p:par>
                              <p:par>
                                <p:cTn id="199" presetID="12" presetClass="entr" presetSubtype="4" fill="hold" grpId="0" nodeType="withEffect">
                                  <p:stCondLst>
                                    <p:cond delay="600"/>
                                  </p:stCondLst>
                                  <p:childTnLst>
                                    <p:set>
                                      <p:cBhvr>
                                        <p:cTn id="200" dur="1" fill="hold">
                                          <p:stCondLst>
                                            <p:cond delay="0"/>
                                          </p:stCondLst>
                                        </p:cTn>
                                        <p:tgtEl>
                                          <p:spTgt spid="45"/>
                                        </p:tgtEl>
                                        <p:attrNameLst>
                                          <p:attrName>style.visibility</p:attrName>
                                        </p:attrNameLst>
                                      </p:cBhvr>
                                      <p:to>
                                        <p:strVal val="visible"/>
                                      </p:to>
                                    </p:set>
                                    <p:anim calcmode="lin" valueType="num">
                                      <p:cBhvr additive="base">
                                        <p:cTn id="201" dur="500"/>
                                        <p:tgtEl>
                                          <p:spTgt spid="45"/>
                                        </p:tgtEl>
                                        <p:attrNameLst>
                                          <p:attrName>ppt_y</p:attrName>
                                        </p:attrNameLst>
                                      </p:cBhvr>
                                      <p:tavLst>
                                        <p:tav tm="0">
                                          <p:val>
                                            <p:strVal val="#ppt_y+#ppt_h*1.125000"/>
                                          </p:val>
                                        </p:tav>
                                        <p:tav tm="100000">
                                          <p:val>
                                            <p:strVal val="#ppt_y"/>
                                          </p:val>
                                        </p:tav>
                                      </p:tavLst>
                                    </p:anim>
                                    <p:animEffect transition="in" filter="wipe(up)">
                                      <p:cBhvr>
                                        <p:cTn id="202" dur="500"/>
                                        <p:tgtEl>
                                          <p:spTgt spid="45"/>
                                        </p:tgtEl>
                                      </p:cBhvr>
                                    </p:animEffect>
                                  </p:childTnLst>
                                </p:cTn>
                              </p:par>
                              <p:par>
                                <p:cTn id="203" presetID="12" presetClass="entr" presetSubtype="4" fill="hold" grpId="0" nodeType="withEffect">
                                  <p:stCondLst>
                                    <p:cond delay="700"/>
                                  </p:stCondLst>
                                  <p:childTnLst>
                                    <p:set>
                                      <p:cBhvr>
                                        <p:cTn id="204" dur="1" fill="hold">
                                          <p:stCondLst>
                                            <p:cond delay="0"/>
                                          </p:stCondLst>
                                        </p:cTn>
                                        <p:tgtEl>
                                          <p:spTgt spid="46"/>
                                        </p:tgtEl>
                                        <p:attrNameLst>
                                          <p:attrName>style.visibility</p:attrName>
                                        </p:attrNameLst>
                                      </p:cBhvr>
                                      <p:to>
                                        <p:strVal val="visible"/>
                                      </p:to>
                                    </p:set>
                                    <p:anim calcmode="lin" valueType="num">
                                      <p:cBhvr additive="base">
                                        <p:cTn id="205" dur="500"/>
                                        <p:tgtEl>
                                          <p:spTgt spid="46"/>
                                        </p:tgtEl>
                                        <p:attrNameLst>
                                          <p:attrName>ppt_y</p:attrName>
                                        </p:attrNameLst>
                                      </p:cBhvr>
                                      <p:tavLst>
                                        <p:tav tm="0">
                                          <p:val>
                                            <p:strVal val="#ppt_y+#ppt_h*1.125000"/>
                                          </p:val>
                                        </p:tav>
                                        <p:tav tm="100000">
                                          <p:val>
                                            <p:strVal val="#ppt_y"/>
                                          </p:val>
                                        </p:tav>
                                      </p:tavLst>
                                    </p:anim>
                                    <p:animEffect transition="in" filter="wipe(up)">
                                      <p:cBhvr>
                                        <p:cTn id="206" dur="500"/>
                                        <p:tgtEl>
                                          <p:spTgt spid="46"/>
                                        </p:tgtEl>
                                      </p:cBhvr>
                                    </p:animEffect>
                                  </p:childTnLst>
                                </p:cTn>
                              </p:par>
                              <p:par>
                                <p:cTn id="207" presetID="12" presetClass="entr" presetSubtype="4" fill="hold" grpId="0" nodeType="withEffect">
                                  <p:stCondLst>
                                    <p:cond delay="800"/>
                                  </p:stCondLst>
                                  <p:childTnLst>
                                    <p:set>
                                      <p:cBhvr>
                                        <p:cTn id="208" dur="1" fill="hold">
                                          <p:stCondLst>
                                            <p:cond delay="0"/>
                                          </p:stCondLst>
                                        </p:cTn>
                                        <p:tgtEl>
                                          <p:spTgt spid="47"/>
                                        </p:tgtEl>
                                        <p:attrNameLst>
                                          <p:attrName>style.visibility</p:attrName>
                                        </p:attrNameLst>
                                      </p:cBhvr>
                                      <p:to>
                                        <p:strVal val="visible"/>
                                      </p:to>
                                    </p:set>
                                    <p:anim calcmode="lin" valueType="num">
                                      <p:cBhvr additive="base">
                                        <p:cTn id="209" dur="500"/>
                                        <p:tgtEl>
                                          <p:spTgt spid="47"/>
                                        </p:tgtEl>
                                        <p:attrNameLst>
                                          <p:attrName>ppt_y</p:attrName>
                                        </p:attrNameLst>
                                      </p:cBhvr>
                                      <p:tavLst>
                                        <p:tav tm="0">
                                          <p:val>
                                            <p:strVal val="#ppt_y+#ppt_h*1.125000"/>
                                          </p:val>
                                        </p:tav>
                                        <p:tav tm="100000">
                                          <p:val>
                                            <p:strVal val="#ppt_y"/>
                                          </p:val>
                                        </p:tav>
                                      </p:tavLst>
                                    </p:anim>
                                    <p:animEffect transition="in" filter="wipe(up)">
                                      <p:cBhvr>
                                        <p:cTn id="210" dur="500"/>
                                        <p:tgtEl>
                                          <p:spTgt spid="47"/>
                                        </p:tgtEl>
                                      </p:cBhvr>
                                    </p:animEffect>
                                  </p:childTnLst>
                                </p:cTn>
                              </p:par>
                              <p:par>
                                <p:cTn id="211" presetID="12" presetClass="entr" presetSubtype="4" fill="hold" grpId="0" nodeType="withEffect">
                                  <p:stCondLst>
                                    <p:cond delay="900"/>
                                  </p:stCondLst>
                                  <p:childTnLst>
                                    <p:set>
                                      <p:cBhvr>
                                        <p:cTn id="212" dur="1" fill="hold">
                                          <p:stCondLst>
                                            <p:cond delay="0"/>
                                          </p:stCondLst>
                                        </p:cTn>
                                        <p:tgtEl>
                                          <p:spTgt spid="48"/>
                                        </p:tgtEl>
                                        <p:attrNameLst>
                                          <p:attrName>style.visibility</p:attrName>
                                        </p:attrNameLst>
                                      </p:cBhvr>
                                      <p:to>
                                        <p:strVal val="visible"/>
                                      </p:to>
                                    </p:set>
                                    <p:anim calcmode="lin" valueType="num">
                                      <p:cBhvr additive="base">
                                        <p:cTn id="213" dur="500"/>
                                        <p:tgtEl>
                                          <p:spTgt spid="48"/>
                                        </p:tgtEl>
                                        <p:attrNameLst>
                                          <p:attrName>ppt_y</p:attrName>
                                        </p:attrNameLst>
                                      </p:cBhvr>
                                      <p:tavLst>
                                        <p:tav tm="0">
                                          <p:val>
                                            <p:strVal val="#ppt_y+#ppt_h*1.125000"/>
                                          </p:val>
                                        </p:tav>
                                        <p:tav tm="100000">
                                          <p:val>
                                            <p:strVal val="#ppt_y"/>
                                          </p:val>
                                        </p:tav>
                                      </p:tavLst>
                                    </p:anim>
                                    <p:animEffect transition="in" filter="wipe(up)">
                                      <p:cBhvr>
                                        <p:cTn id="21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0" grpId="0"/>
      <p:bldP spid="31" grpId="0"/>
      <p:bldP spid="32" grpId="0"/>
      <p:bldP spid="33" grpId="0"/>
      <p:bldP spid="34"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animBg="1"/>
      <p:bldP spid="64" grpId="0" animBg="1"/>
      <p:bldP spid="65" grpId="0" animBg="1"/>
      <p:bldP spid="66" grpId="0" animBg="1"/>
      <p:bldP spid="67" grpId="0" animBg="1"/>
      <p:bldP spid="68" grpId="0" animBg="1"/>
      <p:bldP spid="69" grpId="0" animBg="1"/>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7"/>
          <p:cNvGrpSpPr/>
          <p:nvPr/>
        </p:nvGrpSpPr>
        <p:grpSpPr bwMode="auto">
          <a:xfrm>
            <a:off x="6707717" y="1667933"/>
            <a:ext cx="679994" cy="3022600"/>
            <a:chOff x="0" y="0"/>
            <a:chExt cx="510428" cy="2267681"/>
          </a:xfrm>
        </p:grpSpPr>
        <p:sp>
          <p:nvSpPr>
            <p:cNvPr id="4" name="矩形 32"/>
            <p:cNvSpPr>
              <a:spLocks noChangeArrowheads="1"/>
            </p:cNvSpPr>
            <p:nvPr/>
          </p:nvSpPr>
          <p:spPr bwMode="auto">
            <a:xfrm>
              <a:off x="94406" y="306264"/>
              <a:ext cx="323679" cy="1961417"/>
            </a:xfrm>
            <a:prstGeom prst="rect">
              <a:avLst/>
            </a:prstGeom>
            <a:solidFill>
              <a:srgbClr val="32653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 name="TextBox 38"/>
            <p:cNvSpPr>
              <a:spLocks noChangeArrowheads="1"/>
            </p:cNvSpPr>
            <p:nvPr/>
          </p:nvSpPr>
          <p:spPr bwMode="auto">
            <a:xfrm>
              <a:off x="0" y="0"/>
              <a:ext cx="510428" cy="28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accent6">
                      <a:lumMod val="75000"/>
                    </a:schemeClr>
                  </a:solidFill>
                  <a:latin typeface="微软雅黑" panose="020B0503020204020204" pitchFamily="34" charset="-122"/>
                  <a:ea typeface="方正大黑简体" panose="03000509000000000000" pitchFamily="2" charset="-122"/>
                </a:rPr>
                <a:t>60%</a:t>
              </a:r>
              <a:endParaRPr lang="en-US" altLang="zh-CN" sz="1865">
                <a:solidFill>
                  <a:schemeClr val="accent6">
                    <a:lumMod val="75000"/>
                  </a:schemeClr>
                </a:solidFill>
                <a:latin typeface="微软雅黑" panose="020B0503020204020204" pitchFamily="34" charset="-122"/>
                <a:ea typeface="方正大黑简体" panose="03000509000000000000" pitchFamily="2" charset="-122"/>
              </a:endParaRPr>
            </a:p>
          </p:txBody>
        </p:sp>
      </p:grpSp>
      <p:grpSp>
        <p:nvGrpSpPr>
          <p:cNvPr id="6" name="组合 39"/>
          <p:cNvGrpSpPr/>
          <p:nvPr/>
        </p:nvGrpSpPr>
        <p:grpSpPr bwMode="auto">
          <a:xfrm>
            <a:off x="7241117" y="3280834"/>
            <a:ext cx="679995" cy="1409700"/>
            <a:chOff x="0" y="0"/>
            <a:chExt cx="510355" cy="1058006"/>
          </a:xfrm>
        </p:grpSpPr>
        <p:sp>
          <p:nvSpPr>
            <p:cNvPr id="7" name="矩形 40"/>
            <p:cNvSpPr>
              <a:spLocks noChangeArrowheads="1"/>
            </p:cNvSpPr>
            <p:nvPr/>
          </p:nvSpPr>
          <p:spPr bwMode="auto">
            <a:xfrm>
              <a:off x="61263" y="327569"/>
              <a:ext cx="323679" cy="730437"/>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8" name="TextBox 41"/>
            <p:cNvSpPr>
              <a:spLocks noChangeArrowheads="1"/>
            </p:cNvSpPr>
            <p:nvPr/>
          </p:nvSpPr>
          <p:spPr bwMode="auto">
            <a:xfrm>
              <a:off x="0" y="0"/>
              <a:ext cx="510355" cy="284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accent6">
                      <a:lumMod val="75000"/>
                    </a:schemeClr>
                  </a:solidFill>
                  <a:latin typeface="微软雅黑" panose="020B0503020204020204" pitchFamily="34" charset="-122"/>
                  <a:ea typeface="方正大黑简体" panose="03000509000000000000" pitchFamily="2" charset="-122"/>
                </a:rPr>
                <a:t>20%</a:t>
              </a:r>
              <a:endParaRPr lang="en-US" altLang="zh-CN" sz="1865">
                <a:solidFill>
                  <a:schemeClr val="accent6">
                    <a:lumMod val="75000"/>
                  </a:schemeClr>
                </a:solidFill>
                <a:latin typeface="微软雅黑" panose="020B0503020204020204" pitchFamily="34" charset="-122"/>
                <a:ea typeface="方正大黑简体" panose="03000509000000000000" pitchFamily="2" charset="-122"/>
              </a:endParaRPr>
            </a:p>
          </p:txBody>
        </p:sp>
      </p:grpSp>
      <p:grpSp>
        <p:nvGrpSpPr>
          <p:cNvPr id="9" name="组合 42"/>
          <p:cNvGrpSpPr/>
          <p:nvPr/>
        </p:nvGrpSpPr>
        <p:grpSpPr bwMode="auto">
          <a:xfrm>
            <a:off x="7713133" y="1011767"/>
            <a:ext cx="679994" cy="3678767"/>
            <a:chOff x="0" y="0"/>
            <a:chExt cx="508803" cy="2759171"/>
          </a:xfrm>
        </p:grpSpPr>
        <p:sp>
          <p:nvSpPr>
            <p:cNvPr id="10" name="矩形 43"/>
            <p:cNvSpPr>
              <a:spLocks noChangeArrowheads="1"/>
            </p:cNvSpPr>
            <p:nvPr/>
          </p:nvSpPr>
          <p:spPr bwMode="auto">
            <a:xfrm>
              <a:off x="75744" y="329286"/>
              <a:ext cx="323679" cy="2429885"/>
            </a:xfrm>
            <a:prstGeom prst="rect">
              <a:avLst/>
            </a:prstGeom>
            <a:solidFill>
              <a:srgbClr val="50A8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11" name="TextBox 44"/>
            <p:cNvSpPr>
              <a:spLocks noChangeArrowheads="1"/>
            </p:cNvSpPr>
            <p:nvPr/>
          </p:nvSpPr>
          <p:spPr bwMode="auto">
            <a:xfrm>
              <a:off x="0" y="0"/>
              <a:ext cx="508803" cy="284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accent6">
                      <a:lumMod val="75000"/>
                    </a:schemeClr>
                  </a:solidFill>
                  <a:latin typeface="微软雅黑" panose="020B0503020204020204" pitchFamily="34" charset="-122"/>
                  <a:ea typeface="方正大黑简体" panose="03000509000000000000" pitchFamily="2" charset="-122"/>
                </a:rPr>
                <a:t>80%</a:t>
              </a:r>
              <a:endParaRPr lang="en-US" altLang="zh-CN" sz="1865">
                <a:solidFill>
                  <a:schemeClr val="accent6">
                    <a:lumMod val="75000"/>
                  </a:schemeClr>
                </a:solidFill>
                <a:latin typeface="微软雅黑" panose="020B0503020204020204" pitchFamily="34" charset="-122"/>
                <a:ea typeface="方正大黑简体" panose="03000509000000000000" pitchFamily="2" charset="-122"/>
              </a:endParaRPr>
            </a:p>
          </p:txBody>
        </p:sp>
      </p:grpSp>
      <p:grpSp>
        <p:nvGrpSpPr>
          <p:cNvPr id="12" name="组合 45"/>
          <p:cNvGrpSpPr/>
          <p:nvPr/>
        </p:nvGrpSpPr>
        <p:grpSpPr bwMode="auto">
          <a:xfrm>
            <a:off x="8180917" y="1826685"/>
            <a:ext cx="679994" cy="2863849"/>
            <a:chOff x="0" y="0"/>
            <a:chExt cx="510413" cy="2147666"/>
          </a:xfrm>
        </p:grpSpPr>
        <p:sp>
          <p:nvSpPr>
            <p:cNvPr id="13" name="矩形 46"/>
            <p:cNvSpPr>
              <a:spLocks noChangeArrowheads="1"/>
            </p:cNvSpPr>
            <p:nvPr/>
          </p:nvSpPr>
          <p:spPr bwMode="auto">
            <a:xfrm>
              <a:off x="90226" y="352265"/>
              <a:ext cx="323679" cy="1795401"/>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14" name="TextBox 47"/>
            <p:cNvSpPr>
              <a:spLocks noChangeArrowheads="1"/>
            </p:cNvSpPr>
            <p:nvPr/>
          </p:nvSpPr>
          <p:spPr bwMode="auto">
            <a:xfrm>
              <a:off x="0" y="0"/>
              <a:ext cx="510413" cy="28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accent6">
                      <a:lumMod val="75000"/>
                    </a:schemeClr>
                  </a:solidFill>
                  <a:latin typeface="微软雅黑" panose="020B0503020204020204" pitchFamily="34" charset="-122"/>
                  <a:ea typeface="方正大黑简体" panose="03000509000000000000" pitchFamily="2" charset="-122"/>
                </a:rPr>
                <a:t>50%</a:t>
              </a:r>
              <a:endParaRPr lang="en-US" altLang="zh-CN" sz="1865">
                <a:solidFill>
                  <a:schemeClr val="accent6">
                    <a:lumMod val="75000"/>
                  </a:schemeClr>
                </a:solidFill>
                <a:latin typeface="微软雅黑" panose="020B0503020204020204" pitchFamily="34" charset="-122"/>
                <a:ea typeface="方正大黑简体" panose="03000509000000000000" pitchFamily="2" charset="-122"/>
              </a:endParaRPr>
            </a:p>
          </p:txBody>
        </p:sp>
      </p:grpSp>
      <p:grpSp>
        <p:nvGrpSpPr>
          <p:cNvPr id="15" name="组合 48"/>
          <p:cNvGrpSpPr/>
          <p:nvPr/>
        </p:nvGrpSpPr>
        <p:grpSpPr bwMode="auto">
          <a:xfrm>
            <a:off x="8688917" y="1337733"/>
            <a:ext cx="679994" cy="3352800"/>
            <a:chOff x="0" y="0"/>
            <a:chExt cx="510428" cy="2515331"/>
          </a:xfrm>
        </p:grpSpPr>
        <p:sp>
          <p:nvSpPr>
            <p:cNvPr id="16" name="矩形 49"/>
            <p:cNvSpPr>
              <a:spLocks noChangeArrowheads="1"/>
            </p:cNvSpPr>
            <p:nvPr/>
          </p:nvSpPr>
          <p:spPr bwMode="auto">
            <a:xfrm>
              <a:off x="85656" y="344389"/>
              <a:ext cx="323679" cy="2170942"/>
            </a:xfrm>
            <a:prstGeom prst="rect">
              <a:avLst/>
            </a:prstGeom>
            <a:solidFill>
              <a:srgbClr val="32653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17" name="TextBox 50"/>
            <p:cNvSpPr>
              <a:spLocks noChangeArrowheads="1"/>
            </p:cNvSpPr>
            <p:nvPr/>
          </p:nvSpPr>
          <p:spPr bwMode="auto">
            <a:xfrm>
              <a:off x="0" y="0"/>
              <a:ext cx="510428" cy="2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accent6">
                      <a:lumMod val="75000"/>
                    </a:schemeClr>
                  </a:solidFill>
                  <a:latin typeface="微软雅黑" panose="020B0503020204020204" pitchFamily="34" charset="-122"/>
                  <a:ea typeface="方正大黑简体" panose="03000509000000000000" pitchFamily="2" charset="-122"/>
                </a:rPr>
                <a:t>65%</a:t>
              </a:r>
              <a:endParaRPr lang="en-US" altLang="zh-CN" sz="1865">
                <a:solidFill>
                  <a:schemeClr val="accent6">
                    <a:lumMod val="75000"/>
                  </a:schemeClr>
                </a:solidFill>
                <a:latin typeface="微软雅黑" panose="020B0503020204020204" pitchFamily="34" charset="-122"/>
                <a:ea typeface="方正大黑简体" panose="03000509000000000000" pitchFamily="2" charset="-122"/>
              </a:endParaRPr>
            </a:p>
          </p:txBody>
        </p:sp>
      </p:grpSp>
      <p:grpSp>
        <p:nvGrpSpPr>
          <p:cNvPr id="18" name="组合 51"/>
          <p:cNvGrpSpPr/>
          <p:nvPr/>
        </p:nvGrpSpPr>
        <p:grpSpPr bwMode="auto">
          <a:xfrm>
            <a:off x="4764618" y="4692651"/>
            <a:ext cx="6538383" cy="2165349"/>
            <a:chOff x="0" y="0"/>
            <a:chExt cx="4904926" cy="1624150"/>
          </a:xfrm>
        </p:grpSpPr>
        <p:grpSp>
          <p:nvGrpSpPr>
            <p:cNvPr id="19" name="组合 52"/>
            <p:cNvGrpSpPr/>
            <p:nvPr/>
          </p:nvGrpSpPr>
          <p:grpSpPr bwMode="auto">
            <a:xfrm>
              <a:off x="0" y="0"/>
              <a:ext cx="4904926" cy="1624150"/>
              <a:chOff x="0" y="0"/>
              <a:chExt cx="4904926" cy="1624150"/>
            </a:xfrm>
          </p:grpSpPr>
          <p:sp>
            <p:nvSpPr>
              <p:cNvPr id="25" name="任意多边形 58"/>
              <p:cNvSpPr>
                <a:spLocks noChangeArrowheads="1"/>
              </p:cNvSpPr>
              <p:nvPr/>
            </p:nvSpPr>
            <p:spPr bwMode="auto">
              <a:xfrm>
                <a:off x="0" y="0"/>
                <a:ext cx="1878904" cy="1623685"/>
              </a:xfrm>
              <a:custGeom>
                <a:avLst/>
                <a:gdLst>
                  <a:gd name="T0" fmla="*/ 1553226 w 1878904"/>
                  <a:gd name="T1" fmla="*/ 1760 h 1640909"/>
                  <a:gd name="T2" fmla="*/ 0 w 1878904"/>
                  <a:gd name="T3" fmla="*/ 1640909 h 1640909"/>
                  <a:gd name="T4" fmla="*/ 926926 w 1878904"/>
                  <a:gd name="T5" fmla="*/ 1640909 h 1640909"/>
                  <a:gd name="T6" fmla="*/ 1878904 w 1878904"/>
                  <a:gd name="T7" fmla="*/ 0 h 1640909"/>
                  <a:gd name="T8" fmla="*/ 1553226 w 1878904"/>
                  <a:gd name="T9" fmla="*/ 1760 h 1640909"/>
                  <a:gd name="T10" fmla="*/ 0 60000 65536"/>
                  <a:gd name="T11" fmla="*/ 0 60000 65536"/>
                  <a:gd name="T12" fmla="*/ 0 60000 65536"/>
                  <a:gd name="T13" fmla="*/ 0 60000 65536"/>
                  <a:gd name="T14" fmla="*/ 0 60000 65536"/>
                  <a:gd name="T15" fmla="*/ 0 w 1878904"/>
                  <a:gd name="T16" fmla="*/ 0 h 1640909"/>
                  <a:gd name="T17" fmla="*/ 1878904 w 1878904"/>
                  <a:gd name="T18" fmla="*/ 1640909 h 1640909"/>
                </a:gdLst>
                <a:ahLst/>
                <a:cxnLst>
                  <a:cxn ang="T10">
                    <a:pos x="T0" y="T1"/>
                  </a:cxn>
                  <a:cxn ang="T11">
                    <a:pos x="T2" y="T3"/>
                  </a:cxn>
                  <a:cxn ang="T12">
                    <a:pos x="T4" y="T5"/>
                  </a:cxn>
                  <a:cxn ang="T13">
                    <a:pos x="T6" y="T7"/>
                  </a:cxn>
                  <a:cxn ang="T14">
                    <a:pos x="T8" y="T9"/>
                  </a:cxn>
                </a:cxnLst>
                <a:rect l="T15" t="T16" r="T17" b="T18"/>
                <a:pathLst>
                  <a:path w="1878904" h="1640909">
                    <a:moveTo>
                      <a:pt x="1553226" y="1760"/>
                    </a:moveTo>
                    <a:lnTo>
                      <a:pt x="0" y="1640909"/>
                    </a:lnTo>
                    <a:lnTo>
                      <a:pt x="926926" y="1640909"/>
                    </a:lnTo>
                    <a:lnTo>
                      <a:pt x="1878904" y="0"/>
                    </a:lnTo>
                    <a:lnTo>
                      <a:pt x="15532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bg1"/>
                  </a:solidFill>
                  <a:latin typeface="Calibri" panose="020F0502020204030204" pitchFamily="34" charset="0"/>
                  <a:sym typeface="宋体" panose="02010600030101010101" pitchFamily="2" charset="-122"/>
                </a:endParaRPr>
              </a:p>
            </p:txBody>
          </p:sp>
          <p:sp>
            <p:nvSpPr>
              <p:cNvPr id="26" name="任意多边形 59"/>
              <p:cNvSpPr>
                <a:spLocks noChangeArrowheads="1"/>
              </p:cNvSpPr>
              <p:nvPr/>
            </p:nvSpPr>
            <p:spPr bwMode="auto">
              <a:xfrm>
                <a:off x="1012952" y="2"/>
                <a:ext cx="1231204" cy="1624148"/>
              </a:xfrm>
              <a:custGeom>
                <a:avLst/>
                <a:gdLst>
                  <a:gd name="T0" fmla="*/ 905526 w 1231204"/>
                  <a:gd name="T1" fmla="*/ 1760 h 1650905"/>
                  <a:gd name="T2" fmla="*/ 0 w 1231204"/>
                  <a:gd name="T3" fmla="*/ 1650434 h 1650905"/>
                  <a:gd name="T4" fmla="*/ 895970 w 1231204"/>
                  <a:gd name="T5" fmla="*/ 1650905 h 1650905"/>
                  <a:gd name="T6" fmla="*/ 1231204 w 1231204"/>
                  <a:gd name="T7" fmla="*/ 0 h 1650905"/>
                  <a:gd name="T8" fmla="*/ 905526 w 1231204"/>
                  <a:gd name="T9" fmla="*/ 1760 h 1650905"/>
                  <a:gd name="T10" fmla="*/ 0 60000 65536"/>
                  <a:gd name="T11" fmla="*/ 0 60000 65536"/>
                  <a:gd name="T12" fmla="*/ 0 60000 65536"/>
                  <a:gd name="T13" fmla="*/ 0 60000 65536"/>
                  <a:gd name="T14" fmla="*/ 0 60000 65536"/>
                  <a:gd name="T15" fmla="*/ 0 w 1231204"/>
                  <a:gd name="T16" fmla="*/ 0 h 1650905"/>
                  <a:gd name="T17" fmla="*/ 1231204 w 1231204"/>
                  <a:gd name="T18" fmla="*/ 1650905 h 1650905"/>
                </a:gdLst>
                <a:ahLst/>
                <a:cxnLst>
                  <a:cxn ang="T10">
                    <a:pos x="T0" y="T1"/>
                  </a:cxn>
                  <a:cxn ang="T11">
                    <a:pos x="T2" y="T3"/>
                  </a:cxn>
                  <a:cxn ang="T12">
                    <a:pos x="T4" y="T5"/>
                  </a:cxn>
                  <a:cxn ang="T13">
                    <a:pos x="T6" y="T7"/>
                  </a:cxn>
                  <a:cxn ang="T14">
                    <a:pos x="T8" y="T9"/>
                  </a:cxn>
                </a:cxnLst>
                <a:rect l="T15" t="T16" r="T17" b="T18"/>
                <a:pathLst>
                  <a:path w="1231204" h="1650905">
                    <a:moveTo>
                      <a:pt x="905526" y="1760"/>
                    </a:moveTo>
                    <a:lnTo>
                      <a:pt x="0" y="1650434"/>
                    </a:lnTo>
                    <a:lnTo>
                      <a:pt x="895970" y="1650905"/>
                    </a:lnTo>
                    <a:lnTo>
                      <a:pt x="1231204" y="0"/>
                    </a:lnTo>
                    <a:lnTo>
                      <a:pt x="9055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bg1"/>
                  </a:solidFill>
                  <a:latin typeface="Calibri" panose="020F0502020204030204" pitchFamily="34" charset="0"/>
                  <a:sym typeface="宋体" panose="02010600030101010101" pitchFamily="2" charset="-122"/>
                </a:endParaRPr>
              </a:p>
            </p:txBody>
          </p:sp>
          <p:sp>
            <p:nvSpPr>
              <p:cNvPr id="27" name="任意多边形 60"/>
              <p:cNvSpPr>
                <a:spLocks noChangeArrowheads="1"/>
              </p:cNvSpPr>
              <p:nvPr/>
            </p:nvSpPr>
            <p:spPr bwMode="auto">
              <a:xfrm>
                <a:off x="1997043" y="2"/>
                <a:ext cx="873110" cy="1624148"/>
              </a:xfrm>
              <a:custGeom>
                <a:avLst/>
                <a:gdLst>
                  <a:gd name="T0" fmla="*/ 288306 w 873110"/>
                  <a:gd name="T1" fmla="*/ 1760 h 1650905"/>
                  <a:gd name="T2" fmla="*/ 0 w 873110"/>
                  <a:gd name="T3" fmla="*/ 1650434 h 1650905"/>
                  <a:gd name="T4" fmla="*/ 873110 w 873110"/>
                  <a:gd name="T5" fmla="*/ 1650905 h 1650905"/>
                  <a:gd name="T6" fmla="*/ 613984 w 873110"/>
                  <a:gd name="T7" fmla="*/ 0 h 1650905"/>
                  <a:gd name="T8" fmla="*/ 288306 w 873110"/>
                  <a:gd name="T9" fmla="*/ 1760 h 1650905"/>
                  <a:gd name="T10" fmla="*/ 0 60000 65536"/>
                  <a:gd name="T11" fmla="*/ 0 60000 65536"/>
                  <a:gd name="T12" fmla="*/ 0 60000 65536"/>
                  <a:gd name="T13" fmla="*/ 0 60000 65536"/>
                  <a:gd name="T14" fmla="*/ 0 60000 65536"/>
                  <a:gd name="T15" fmla="*/ 0 w 873110"/>
                  <a:gd name="T16" fmla="*/ 0 h 1650905"/>
                  <a:gd name="T17" fmla="*/ 873110 w 873110"/>
                  <a:gd name="T18" fmla="*/ 1650905 h 1650905"/>
                </a:gdLst>
                <a:ahLst/>
                <a:cxnLst>
                  <a:cxn ang="T10">
                    <a:pos x="T0" y="T1"/>
                  </a:cxn>
                  <a:cxn ang="T11">
                    <a:pos x="T2" y="T3"/>
                  </a:cxn>
                  <a:cxn ang="T12">
                    <a:pos x="T4" y="T5"/>
                  </a:cxn>
                  <a:cxn ang="T13">
                    <a:pos x="T6" y="T7"/>
                  </a:cxn>
                  <a:cxn ang="T14">
                    <a:pos x="T8" y="T9"/>
                  </a:cxn>
                </a:cxnLst>
                <a:rect l="T15" t="T16" r="T17" b="T18"/>
                <a:pathLst>
                  <a:path w="873110" h="1650905">
                    <a:moveTo>
                      <a:pt x="288306" y="1760"/>
                    </a:moveTo>
                    <a:lnTo>
                      <a:pt x="0" y="1650434"/>
                    </a:lnTo>
                    <a:lnTo>
                      <a:pt x="873110" y="1650905"/>
                    </a:lnTo>
                    <a:lnTo>
                      <a:pt x="613984" y="0"/>
                    </a:lnTo>
                    <a:lnTo>
                      <a:pt x="28830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bg1"/>
                  </a:solidFill>
                  <a:latin typeface="Calibri" panose="020F0502020204030204" pitchFamily="34" charset="0"/>
                  <a:sym typeface="宋体" panose="02010600030101010101" pitchFamily="2" charset="-122"/>
                </a:endParaRPr>
              </a:p>
            </p:txBody>
          </p:sp>
          <p:sp>
            <p:nvSpPr>
              <p:cNvPr id="28" name="任意多边形 61"/>
              <p:cNvSpPr>
                <a:spLocks noChangeArrowheads="1"/>
              </p:cNvSpPr>
              <p:nvPr/>
            </p:nvSpPr>
            <p:spPr bwMode="auto">
              <a:xfrm flipH="1">
                <a:off x="2648459" y="2"/>
                <a:ext cx="1231204" cy="1624148"/>
              </a:xfrm>
              <a:custGeom>
                <a:avLst/>
                <a:gdLst>
                  <a:gd name="T0" fmla="*/ 905526 w 1231204"/>
                  <a:gd name="T1" fmla="*/ 1760 h 1650905"/>
                  <a:gd name="T2" fmla="*/ 0 w 1231204"/>
                  <a:gd name="T3" fmla="*/ 1650434 h 1650905"/>
                  <a:gd name="T4" fmla="*/ 895970 w 1231204"/>
                  <a:gd name="T5" fmla="*/ 1650905 h 1650905"/>
                  <a:gd name="T6" fmla="*/ 1231204 w 1231204"/>
                  <a:gd name="T7" fmla="*/ 0 h 1650905"/>
                  <a:gd name="T8" fmla="*/ 905526 w 1231204"/>
                  <a:gd name="T9" fmla="*/ 1760 h 1650905"/>
                  <a:gd name="T10" fmla="*/ 0 60000 65536"/>
                  <a:gd name="T11" fmla="*/ 0 60000 65536"/>
                  <a:gd name="T12" fmla="*/ 0 60000 65536"/>
                  <a:gd name="T13" fmla="*/ 0 60000 65536"/>
                  <a:gd name="T14" fmla="*/ 0 60000 65536"/>
                  <a:gd name="T15" fmla="*/ 0 w 1231204"/>
                  <a:gd name="T16" fmla="*/ 0 h 1650905"/>
                  <a:gd name="T17" fmla="*/ 1231204 w 1231204"/>
                  <a:gd name="T18" fmla="*/ 1650905 h 1650905"/>
                </a:gdLst>
                <a:ahLst/>
                <a:cxnLst>
                  <a:cxn ang="T10">
                    <a:pos x="T0" y="T1"/>
                  </a:cxn>
                  <a:cxn ang="T11">
                    <a:pos x="T2" y="T3"/>
                  </a:cxn>
                  <a:cxn ang="T12">
                    <a:pos x="T4" y="T5"/>
                  </a:cxn>
                  <a:cxn ang="T13">
                    <a:pos x="T6" y="T7"/>
                  </a:cxn>
                  <a:cxn ang="T14">
                    <a:pos x="T8" y="T9"/>
                  </a:cxn>
                </a:cxnLst>
                <a:rect l="T15" t="T16" r="T17" b="T18"/>
                <a:pathLst>
                  <a:path w="1231204" h="1650905">
                    <a:moveTo>
                      <a:pt x="905526" y="1760"/>
                    </a:moveTo>
                    <a:lnTo>
                      <a:pt x="0" y="1650434"/>
                    </a:lnTo>
                    <a:lnTo>
                      <a:pt x="895970" y="1650905"/>
                    </a:lnTo>
                    <a:lnTo>
                      <a:pt x="1231204" y="0"/>
                    </a:lnTo>
                    <a:lnTo>
                      <a:pt x="9055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bg1"/>
                  </a:solidFill>
                  <a:latin typeface="Calibri" panose="020F0502020204030204" pitchFamily="34" charset="0"/>
                  <a:sym typeface="宋体" panose="02010600030101010101" pitchFamily="2" charset="-122"/>
                </a:endParaRPr>
              </a:p>
            </p:txBody>
          </p:sp>
          <p:sp>
            <p:nvSpPr>
              <p:cNvPr id="29" name="任意多边形 62"/>
              <p:cNvSpPr>
                <a:spLocks noChangeArrowheads="1"/>
              </p:cNvSpPr>
              <p:nvPr/>
            </p:nvSpPr>
            <p:spPr bwMode="auto">
              <a:xfrm flipH="1">
                <a:off x="3026022" y="0"/>
                <a:ext cx="1878904" cy="1623685"/>
              </a:xfrm>
              <a:custGeom>
                <a:avLst/>
                <a:gdLst>
                  <a:gd name="T0" fmla="*/ 1553226 w 1878904"/>
                  <a:gd name="T1" fmla="*/ 1760 h 1640909"/>
                  <a:gd name="T2" fmla="*/ 0 w 1878904"/>
                  <a:gd name="T3" fmla="*/ 1640909 h 1640909"/>
                  <a:gd name="T4" fmla="*/ 926926 w 1878904"/>
                  <a:gd name="T5" fmla="*/ 1640909 h 1640909"/>
                  <a:gd name="T6" fmla="*/ 1878904 w 1878904"/>
                  <a:gd name="T7" fmla="*/ 0 h 1640909"/>
                  <a:gd name="T8" fmla="*/ 1553226 w 1878904"/>
                  <a:gd name="T9" fmla="*/ 1760 h 1640909"/>
                  <a:gd name="T10" fmla="*/ 0 60000 65536"/>
                  <a:gd name="T11" fmla="*/ 0 60000 65536"/>
                  <a:gd name="T12" fmla="*/ 0 60000 65536"/>
                  <a:gd name="T13" fmla="*/ 0 60000 65536"/>
                  <a:gd name="T14" fmla="*/ 0 60000 65536"/>
                  <a:gd name="T15" fmla="*/ 0 w 1878904"/>
                  <a:gd name="T16" fmla="*/ 0 h 1640909"/>
                  <a:gd name="T17" fmla="*/ 1878904 w 1878904"/>
                  <a:gd name="T18" fmla="*/ 1640909 h 1640909"/>
                </a:gdLst>
                <a:ahLst/>
                <a:cxnLst>
                  <a:cxn ang="T10">
                    <a:pos x="T0" y="T1"/>
                  </a:cxn>
                  <a:cxn ang="T11">
                    <a:pos x="T2" y="T3"/>
                  </a:cxn>
                  <a:cxn ang="T12">
                    <a:pos x="T4" y="T5"/>
                  </a:cxn>
                  <a:cxn ang="T13">
                    <a:pos x="T6" y="T7"/>
                  </a:cxn>
                  <a:cxn ang="T14">
                    <a:pos x="T8" y="T9"/>
                  </a:cxn>
                </a:cxnLst>
                <a:rect l="T15" t="T16" r="T17" b="T18"/>
                <a:pathLst>
                  <a:path w="1878904" h="1640909">
                    <a:moveTo>
                      <a:pt x="1553226" y="1760"/>
                    </a:moveTo>
                    <a:lnTo>
                      <a:pt x="0" y="1640909"/>
                    </a:lnTo>
                    <a:lnTo>
                      <a:pt x="926926" y="1640909"/>
                    </a:lnTo>
                    <a:lnTo>
                      <a:pt x="1878904" y="0"/>
                    </a:lnTo>
                    <a:lnTo>
                      <a:pt x="15532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bg1"/>
                  </a:solidFill>
                  <a:latin typeface="Calibri" panose="020F0502020204030204" pitchFamily="34" charset="0"/>
                  <a:sym typeface="宋体" panose="02010600030101010101" pitchFamily="2" charset="-122"/>
                </a:endParaRPr>
              </a:p>
            </p:txBody>
          </p:sp>
        </p:grpSp>
        <p:sp>
          <p:nvSpPr>
            <p:cNvPr id="20" name="TextBox 53"/>
            <p:cNvSpPr>
              <a:spLocks noChangeArrowheads="1"/>
            </p:cNvSpPr>
            <p:nvPr/>
          </p:nvSpPr>
          <p:spPr bwMode="auto">
            <a:xfrm>
              <a:off x="755098" y="635107"/>
              <a:ext cx="851733" cy="46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latin typeface="微软雅黑" panose="020B0503020204020204" pitchFamily="34" charset="-122"/>
                  <a:ea typeface="方正大黑简体" panose="03000509000000000000" pitchFamily="2" charset="-122"/>
                </a:rPr>
                <a:t>2013</a:t>
              </a:r>
              <a:endParaRPr lang="en-US" altLang="zh-CN" sz="3200" dirty="0">
                <a:solidFill>
                  <a:schemeClr val="bg1"/>
                </a:solidFill>
                <a:latin typeface="微软雅黑" panose="020B0503020204020204" pitchFamily="34" charset="-122"/>
                <a:ea typeface="方正大黑简体" panose="03000509000000000000" pitchFamily="2" charset="-122"/>
              </a:endParaRPr>
            </a:p>
          </p:txBody>
        </p:sp>
        <p:sp>
          <p:nvSpPr>
            <p:cNvPr id="21" name="TextBox 54"/>
            <p:cNvSpPr>
              <a:spLocks noChangeArrowheads="1"/>
            </p:cNvSpPr>
            <p:nvPr/>
          </p:nvSpPr>
          <p:spPr bwMode="auto">
            <a:xfrm>
              <a:off x="1580946" y="381329"/>
              <a:ext cx="615458" cy="33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135" dirty="0">
                  <a:solidFill>
                    <a:schemeClr val="bg1"/>
                  </a:solidFill>
                  <a:latin typeface="微软雅黑" panose="020B0503020204020204" pitchFamily="34" charset="-122"/>
                  <a:ea typeface="方正大黑简体" panose="03000509000000000000" pitchFamily="2" charset="-122"/>
                </a:rPr>
                <a:t>2014</a:t>
              </a:r>
              <a:endParaRPr lang="en-US" altLang="zh-CN" sz="2135" dirty="0">
                <a:solidFill>
                  <a:schemeClr val="bg1"/>
                </a:solidFill>
                <a:latin typeface="微软雅黑" panose="020B0503020204020204" pitchFamily="34" charset="-122"/>
                <a:ea typeface="方正大黑简体" panose="03000509000000000000" pitchFamily="2" charset="-122"/>
              </a:endParaRPr>
            </a:p>
          </p:txBody>
        </p:sp>
        <p:sp>
          <p:nvSpPr>
            <p:cNvPr id="22" name="TextBox 55"/>
            <p:cNvSpPr>
              <a:spLocks noChangeArrowheads="1"/>
            </p:cNvSpPr>
            <p:nvPr/>
          </p:nvSpPr>
          <p:spPr bwMode="auto">
            <a:xfrm>
              <a:off x="2007115" y="1022685"/>
              <a:ext cx="851733" cy="46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latin typeface="微软雅黑" panose="020B0503020204020204" pitchFamily="34" charset="-122"/>
                  <a:ea typeface="方正大黑简体" panose="03000509000000000000" pitchFamily="2" charset="-122"/>
                </a:rPr>
                <a:t>2015</a:t>
              </a:r>
              <a:endParaRPr lang="en-US" altLang="zh-CN" sz="3200" dirty="0">
                <a:solidFill>
                  <a:schemeClr val="bg1"/>
                </a:solidFill>
                <a:latin typeface="微软雅黑" panose="020B0503020204020204" pitchFamily="34" charset="-122"/>
                <a:ea typeface="方正大黑简体" panose="03000509000000000000" pitchFamily="2" charset="-122"/>
              </a:endParaRPr>
            </a:p>
          </p:txBody>
        </p:sp>
        <p:sp>
          <p:nvSpPr>
            <p:cNvPr id="23" name="TextBox 56"/>
            <p:cNvSpPr>
              <a:spLocks noChangeArrowheads="1"/>
            </p:cNvSpPr>
            <p:nvPr/>
          </p:nvSpPr>
          <p:spPr bwMode="auto">
            <a:xfrm>
              <a:off x="2789219" y="556549"/>
              <a:ext cx="851733" cy="46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latin typeface="微软雅黑" panose="020B0503020204020204" pitchFamily="34" charset="-122"/>
                  <a:ea typeface="方正大黑简体" panose="03000509000000000000" pitchFamily="2" charset="-122"/>
                </a:rPr>
                <a:t>2016</a:t>
              </a:r>
              <a:endParaRPr lang="en-US" altLang="zh-CN" sz="3200" dirty="0">
                <a:solidFill>
                  <a:schemeClr val="bg1"/>
                </a:solidFill>
                <a:latin typeface="微软雅黑" panose="020B0503020204020204" pitchFamily="34" charset="-122"/>
                <a:ea typeface="方正大黑简体" panose="03000509000000000000" pitchFamily="2" charset="-122"/>
              </a:endParaRPr>
            </a:p>
          </p:txBody>
        </p:sp>
        <p:sp>
          <p:nvSpPr>
            <p:cNvPr id="24" name="TextBox 57"/>
            <p:cNvSpPr>
              <a:spLocks noChangeArrowheads="1"/>
            </p:cNvSpPr>
            <p:nvPr/>
          </p:nvSpPr>
          <p:spPr bwMode="auto">
            <a:xfrm>
              <a:off x="3207590" y="196696"/>
              <a:ext cx="495415" cy="264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dirty="0">
                  <a:solidFill>
                    <a:schemeClr val="bg1"/>
                  </a:solidFill>
                  <a:latin typeface="微软雅黑" panose="020B0503020204020204" pitchFamily="34" charset="-122"/>
                  <a:ea typeface="方正大黑简体" panose="03000509000000000000" pitchFamily="2" charset="-122"/>
                </a:rPr>
                <a:t>2017</a:t>
              </a:r>
              <a:endParaRPr lang="en-US" altLang="zh-CN" sz="1600" dirty="0">
                <a:solidFill>
                  <a:schemeClr val="bg1"/>
                </a:solidFill>
                <a:latin typeface="微软雅黑" panose="020B0503020204020204" pitchFamily="34" charset="-122"/>
                <a:ea typeface="方正大黑简体" panose="03000509000000000000" pitchFamily="2" charset="-122"/>
              </a:endParaRPr>
            </a:p>
          </p:txBody>
        </p:sp>
      </p:grpSp>
      <p:grpSp>
        <p:nvGrpSpPr>
          <p:cNvPr id="30" name="组合 63"/>
          <p:cNvGrpSpPr/>
          <p:nvPr/>
        </p:nvGrpSpPr>
        <p:grpSpPr bwMode="auto">
          <a:xfrm>
            <a:off x="9522884" y="2455334"/>
            <a:ext cx="2178049" cy="1473200"/>
            <a:chOff x="0" y="0"/>
            <a:chExt cx="1634770" cy="1104900"/>
          </a:xfrm>
        </p:grpSpPr>
        <p:sp>
          <p:nvSpPr>
            <p:cNvPr id="31" name="圆角矩形 4102"/>
            <p:cNvSpPr>
              <a:spLocks noChangeArrowheads="1"/>
            </p:cNvSpPr>
            <p:nvPr/>
          </p:nvSpPr>
          <p:spPr bwMode="auto">
            <a:xfrm>
              <a:off x="0" y="0"/>
              <a:ext cx="1634770" cy="1104900"/>
            </a:xfrm>
            <a:custGeom>
              <a:avLst/>
              <a:gdLst>
                <a:gd name="T0" fmla="*/ 0 w 2376264"/>
                <a:gd name="T1" fmla="*/ 0 h 1528747"/>
                <a:gd name="T2" fmla="*/ 2376264 w 2376264"/>
                <a:gd name="T3" fmla="*/ 1528747 h 1528747"/>
              </a:gdLst>
              <a:ahLst/>
              <a:cxnLst/>
              <a:rect l="T0" t="T1" r="T2" b="T3"/>
              <a:pathLst>
                <a:path w="2376264" h="1528747">
                  <a:moveTo>
                    <a:pt x="69720" y="0"/>
                  </a:moveTo>
                  <a:lnTo>
                    <a:pt x="2306544" y="0"/>
                  </a:lnTo>
                  <a:cubicBezTo>
                    <a:pt x="2345049" y="0"/>
                    <a:pt x="2376264" y="31215"/>
                    <a:pt x="2376264" y="69720"/>
                  </a:cubicBezTo>
                  <a:lnTo>
                    <a:pt x="2376264" y="1226424"/>
                  </a:lnTo>
                  <a:cubicBezTo>
                    <a:pt x="2376264" y="1264929"/>
                    <a:pt x="2345049" y="1296144"/>
                    <a:pt x="2306544" y="1296144"/>
                  </a:cubicBezTo>
                  <a:lnTo>
                    <a:pt x="899338" y="1296144"/>
                  </a:lnTo>
                  <a:lnTo>
                    <a:pt x="239135" y="1528747"/>
                  </a:lnTo>
                  <a:lnTo>
                    <a:pt x="392856" y="1296144"/>
                  </a:lnTo>
                  <a:lnTo>
                    <a:pt x="69720" y="1296144"/>
                  </a:lnTo>
                  <a:cubicBezTo>
                    <a:pt x="31215" y="1296144"/>
                    <a:pt x="0" y="1264929"/>
                    <a:pt x="0" y="1226424"/>
                  </a:cubicBezTo>
                  <a:lnTo>
                    <a:pt x="0" y="69720"/>
                  </a:lnTo>
                  <a:cubicBezTo>
                    <a:pt x="0" y="31215"/>
                    <a:pt x="31215" y="0"/>
                    <a:pt x="69720" y="0"/>
                  </a:cubicBezTo>
                  <a:close/>
                </a:path>
              </a:pathLst>
            </a:custGeom>
            <a:noFill/>
            <a:ln w="44450" cmpd="sng">
              <a:solidFill>
                <a:srgbClr val="32653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2" name="Freeform 7"/>
            <p:cNvSpPr>
              <a:spLocks noChangeArrowheads="1"/>
            </p:cNvSpPr>
            <p:nvPr/>
          </p:nvSpPr>
          <p:spPr bwMode="auto">
            <a:xfrm>
              <a:off x="570130" y="59405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3" name="Freeform 8"/>
            <p:cNvSpPr>
              <a:spLocks noChangeArrowheads="1"/>
            </p:cNvSpPr>
            <p:nvPr/>
          </p:nvSpPr>
          <p:spPr bwMode="auto">
            <a:xfrm>
              <a:off x="608230" y="621040"/>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4" name="Freeform 9"/>
            <p:cNvSpPr>
              <a:spLocks noChangeArrowheads="1"/>
            </p:cNvSpPr>
            <p:nvPr/>
          </p:nvSpPr>
          <p:spPr bwMode="auto">
            <a:xfrm>
              <a:off x="578067" y="601990"/>
              <a:ext cx="4763" cy="1"/>
            </a:xfrm>
            <a:custGeom>
              <a:avLst/>
              <a:gdLst>
                <a:gd name="T0" fmla="*/ 1 w 1"/>
                <a:gd name="T1" fmla="*/ 0 h 1"/>
                <a:gd name="T2" fmla="*/ 0 w 1"/>
                <a:gd name="T3" fmla="*/ 0 h 1"/>
                <a:gd name="T4" fmla="*/ 1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0" y="0"/>
                  </a:cubicBezTo>
                  <a:cubicBezTo>
                    <a:pt x="1" y="0"/>
                    <a:pt x="1" y="0"/>
                    <a:pt x="1" y="0"/>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6" name="Freeform 10"/>
            <p:cNvSpPr>
              <a:spLocks noChangeArrowheads="1"/>
            </p:cNvSpPr>
            <p:nvPr/>
          </p:nvSpPr>
          <p:spPr bwMode="auto">
            <a:xfrm>
              <a:off x="616167" y="616277"/>
              <a:ext cx="3175" cy="1"/>
            </a:xfrm>
            <a:custGeom>
              <a:avLst/>
              <a:gdLst>
                <a:gd name="T0" fmla="*/ 0 w 1"/>
                <a:gd name="T1" fmla="*/ 0 h 1"/>
                <a:gd name="T2" fmla="*/ 0 w 1"/>
                <a:gd name="T3" fmla="*/ 0 h 1"/>
                <a:gd name="T4" fmla="*/ 1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1"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7" name="Freeform 11"/>
            <p:cNvSpPr>
              <a:spLocks noChangeArrowheads="1"/>
            </p:cNvSpPr>
            <p:nvPr/>
          </p:nvSpPr>
          <p:spPr bwMode="auto">
            <a:xfrm>
              <a:off x="200242" y="368627"/>
              <a:ext cx="3175" cy="7938"/>
            </a:xfrm>
            <a:custGeom>
              <a:avLst/>
              <a:gdLst>
                <a:gd name="T0" fmla="*/ 0 w 1"/>
                <a:gd name="T1" fmla="*/ 1 h 2"/>
                <a:gd name="T2" fmla="*/ 0 w 1"/>
                <a:gd name="T3" fmla="*/ 2 h 2"/>
                <a:gd name="T4" fmla="*/ 1 w 1"/>
                <a:gd name="T5" fmla="*/ 0 h 2"/>
                <a:gd name="T6" fmla="*/ 0 w 1"/>
                <a:gd name="T7" fmla="*/ 1 h 2"/>
                <a:gd name="T8" fmla="*/ 0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1"/>
                  </a:moveTo>
                  <a:cubicBezTo>
                    <a:pt x="0" y="1"/>
                    <a:pt x="0" y="2"/>
                    <a:pt x="0" y="2"/>
                  </a:cubicBezTo>
                  <a:cubicBezTo>
                    <a:pt x="0" y="1"/>
                    <a:pt x="1" y="1"/>
                    <a:pt x="1" y="0"/>
                  </a:cubicBezTo>
                  <a:cubicBezTo>
                    <a:pt x="0" y="1"/>
                    <a:pt x="0" y="1"/>
                    <a:pt x="0" y="1"/>
                  </a:cubicBezTo>
                  <a:cubicBezTo>
                    <a:pt x="0" y="1"/>
                    <a:pt x="0"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8" name="Freeform 12"/>
            <p:cNvSpPr>
              <a:spLocks noChangeArrowheads="1"/>
            </p:cNvSpPr>
            <p:nvPr/>
          </p:nvSpPr>
          <p:spPr bwMode="auto">
            <a:xfrm>
              <a:off x="244692" y="376565"/>
              <a:ext cx="1" cy="3175"/>
            </a:xfrm>
            <a:custGeom>
              <a:avLst/>
              <a:gdLst>
                <a:gd name="T0" fmla="*/ 0 w 1"/>
                <a:gd name="T1" fmla="*/ 1 h 1"/>
                <a:gd name="T2" fmla="*/ 0 w 1"/>
                <a:gd name="T3" fmla="*/ 0 h 1"/>
                <a:gd name="T4" fmla="*/ 0 w 1"/>
                <a:gd name="T5" fmla="*/ 0 h 1"/>
                <a:gd name="T6" fmla="*/ 0 w 1"/>
                <a:gd name="T7" fmla="*/ 1 h 1"/>
                <a:gd name="T8" fmla="*/ 0 w 1"/>
                <a:gd name="T9" fmla="*/ 1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1"/>
                  </a:moveTo>
                  <a:cubicBezTo>
                    <a:pt x="0" y="0"/>
                    <a:pt x="0" y="0"/>
                    <a:pt x="0" y="0"/>
                  </a:cubicBezTo>
                  <a:cubicBezTo>
                    <a:pt x="0" y="0"/>
                    <a:pt x="0" y="0"/>
                    <a:pt x="0" y="0"/>
                  </a:cubicBezTo>
                  <a:cubicBezTo>
                    <a:pt x="0" y="1"/>
                    <a:pt x="0" y="1"/>
                    <a:pt x="0" y="1"/>
                  </a:cubicBezTo>
                  <a:cubicBezTo>
                    <a:pt x="0" y="1"/>
                    <a:pt x="0"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39" name="Freeform 13"/>
            <p:cNvSpPr>
              <a:spLocks noChangeArrowheads="1"/>
            </p:cNvSpPr>
            <p:nvPr/>
          </p:nvSpPr>
          <p:spPr bwMode="auto">
            <a:xfrm>
              <a:off x="206592" y="354340"/>
              <a:ext cx="4763" cy="3175"/>
            </a:xfrm>
            <a:custGeom>
              <a:avLst/>
              <a:gdLst>
                <a:gd name="T0" fmla="*/ 1 w 1"/>
                <a:gd name="T1" fmla="*/ 1 h 1"/>
                <a:gd name="T2" fmla="*/ 0 w 1"/>
                <a:gd name="T3" fmla="*/ 0 h 1"/>
                <a:gd name="T4" fmla="*/ 0 w 1"/>
                <a:gd name="T5" fmla="*/ 0 h 1"/>
                <a:gd name="T6" fmla="*/ 1 w 1"/>
                <a:gd name="T7" fmla="*/ 1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1"/>
                  </a:moveTo>
                  <a:cubicBezTo>
                    <a:pt x="1" y="0"/>
                    <a:pt x="1" y="0"/>
                    <a:pt x="0" y="0"/>
                  </a:cubicBezTo>
                  <a:cubicBezTo>
                    <a:pt x="0" y="0"/>
                    <a:pt x="0" y="0"/>
                    <a:pt x="0" y="0"/>
                  </a:cubicBezTo>
                  <a:cubicBezTo>
                    <a:pt x="0" y="0"/>
                    <a:pt x="1" y="0"/>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0" name="Freeform 14"/>
            <p:cNvSpPr>
              <a:spLocks noChangeArrowheads="1"/>
            </p:cNvSpPr>
            <p:nvPr/>
          </p:nvSpPr>
          <p:spPr bwMode="auto">
            <a:xfrm>
              <a:off x="200242" y="362277"/>
              <a:ext cx="3175" cy="6350"/>
            </a:xfrm>
            <a:custGeom>
              <a:avLst/>
              <a:gdLst>
                <a:gd name="T0" fmla="*/ 1 w 1"/>
                <a:gd name="T1" fmla="*/ 2 h 2"/>
                <a:gd name="T2" fmla="*/ 1 w 1"/>
                <a:gd name="T3" fmla="*/ 0 h 2"/>
                <a:gd name="T4" fmla="*/ 0 w 1"/>
                <a:gd name="T5" fmla="*/ 1 h 2"/>
                <a:gd name="T6" fmla="*/ 1 w 1"/>
                <a:gd name="T7" fmla="*/ 2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1" y="2"/>
                  </a:moveTo>
                  <a:cubicBezTo>
                    <a:pt x="1" y="2"/>
                    <a:pt x="1" y="1"/>
                    <a:pt x="1" y="0"/>
                  </a:cubicBezTo>
                  <a:cubicBezTo>
                    <a:pt x="1" y="0"/>
                    <a:pt x="1" y="0"/>
                    <a:pt x="0" y="1"/>
                  </a:cubicBezTo>
                  <a:cubicBezTo>
                    <a:pt x="1" y="1"/>
                    <a:pt x="1" y="2"/>
                    <a:pt x="1" y="2"/>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1" name="Freeform 16"/>
            <p:cNvSpPr>
              <a:spLocks noChangeArrowheads="1"/>
            </p:cNvSpPr>
            <p:nvPr/>
          </p:nvSpPr>
          <p:spPr bwMode="auto">
            <a:xfrm>
              <a:off x="236755" y="321002"/>
              <a:ext cx="4763" cy="1"/>
            </a:xfrm>
            <a:custGeom>
              <a:avLst/>
              <a:gdLst>
                <a:gd name="T0" fmla="*/ 1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0" y="0"/>
                    <a:pt x="0" y="0"/>
                  </a:cubicBezTo>
                  <a:cubicBezTo>
                    <a:pt x="0" y="0"/>
                    <a:pt x="0" y="0"/>
                    <a:pt x="1" y="0"/>
                  </a:cubicBezTo>
                  <a:close/>
                </a:path>
              </a:pathLst>
            </a:custGeom>
            <a:solidFill>
              <a:srgbClr val="3C4B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2" name="Freeform 17"/>
            <p:cNvSpPr>
              <a:spLocks noChangeArrowheads="1"/>
            </p:cNvSpPr>
            <p:nvPr/>
          </p:nvSpPr>
          <p:spPr bwMode="auto">
            <a:xfrm>
              <a:off x="252630" y="44800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3" name="Freeform 18"/>
            <p:cNvSpPr>
              <a:spLocks noChangeArrowheads="1"/>
            </p:cNvSpPr>
            <p:nvPr/>
          </p:nvSpPr>
          <p:spPr bwMode="auto">
            <a:xfrm>
              <a:off x="203417" y="354340"/>
              <a:ext cx="3175" cy="7938"/>
            </a:xfrm>
            <a:custGeom>
              <a:avLst/>
              <a:gdLst>
                <a:gd name="T0" fmla="*/ 0 w 1"/>
                <a:gd name="T1" fmla="*/ 1 h 2"/>
                <a:gd name="T2" fmla="*/ 1 w 1"/>
                <a:gd name="T3" fmla="*/ 2 h 2"/>
                <a:gd name="T4" fmla="*/ 1 w 1"/>
                <a:gd name="T5" fmla="*/ 0 h 2"/>
                <a:gd name="T6" fmla="*/ 0 w 1"/>
                <a:gd name="T7" fmla="*/ 1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1"/>
                  </a:moveTo>
                  <a:cubicBezTo>
                    <a:pt x="0" y="2"/>
                    <a:pt x="0" y="2"/>
                    <a:pt x="1" y="2"/>
                  </a:cubicBezTo>
                  <a:cubicBezTo>
                    <a:pt x="1" y="1"/>
                    <a:pt x="1" y="1"/>
                    <a:pt x="1" y="0"/>
                  </a:cubicBezTo>
                  <a:cubicBezTo>
                    <a:pt x="1" y="0"/>
                    <a:pt x="0" y="0"/>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4" name="Freeform 19"/>
            <p:cNvSpPr>
              <a:spLocks noChangeArrowheads="1"/>
            </p:cNvSpPr>
            <p:nvPr/>
          </p:nvSpPr>
          <p:spPr bwMode="auto">
            <a:xfrm>
              <a:off x="206592" y="354340"/>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5" name="Freeform 20"/>
            <p:cNvSpPr>
              <a:spLocks noChangeArrowheads="1"/>
            </p:cNvSpPr>
            <p:nvPr/>
          </p:nvSpPr>
          <p:spPr bwMode="auto">
            <a:xfrm>
              <a:off x="203417" y="362277"/>
              <a:ext cx="3175" cy="1"/>
            </a:xfrm>
            <a:custGeom>
              <a:avLst/>
              <a:gdLst>
                <a:gd name="T0" fmla="*/ 1 w 1"/>
                <a:gd name="T1" fmla="*/ 0 h 1"/>
                <a:gd name="T2" fmla="*/ 1 w 1"/>
                <a:gd name="T3" fmla="*/ 0 h 1"/>
                <a:gd name="T4" fmla="*/ 1 w 1"/>
                <a:gd name="T5" fmla="*/ 0 h 1"/>
                <a:gd name="T6" fmla="*/ 0 w 1"/>
                <a:gd name="T7" fmla="*/ 0 h 1"/>
                <a:gd name="T8" fmla="*/ 1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0"/>
                  </a:moveTo>
                  <a:cubicBezTo>
                    <a:pt x="1" y="0"/>
                    <a:pt x="1" y="0"/>
                    <a:pt x="1" y="0"/>
                  </a:cubicBezTo>
                  <a:cubicBezTo>
                    <a:pt x="1" y="0"/>
                    <a:pt x="1" y="0"/>
                    <a:pt x="1" y="0"/>
                  </a:cubicBezTo>
                  <a:cubicBezTo>
                    <a:pt x="1" y="0"/>
                    <a:pt x="0" y="0"/>
                    <a:pt x="0" y="0"/>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6" name="Freeform 21"/>
            <p:cNvSpPr>
              <a:spLocks noChangeArrowheads="1"/>
            </p:cNvSpPr>
            <p:nvPr/>
          </p:nvSpPr>
          <p:spPr bwMode="auto">
            <a:xfrm>
              <a:off x="432017" y="354340"/>
              <a:ext cx="3175" cy="3175"/>
            </a:xfrm>
            <a:custGeom>
              <a:avLst/>
              <a:gdLst>
                <a:gd name="T0" fmla="*/ 1 w 1"/>
                <a:gd name="T1" fmla="*/ 1 h 1"/>
                <a:gd name="T2" fmla="*/ 0 w 1"/>
                <a:gd name="T3" fmla="*/ 0 h 1"/>
                <a:gd name="T4" fmla="*/ 1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1"/>
                  </a:moveTo>
                  <a:cubicBezTo>
                    <a:pt x="1" y="1"/>
                    <a:pt x="0" y="1"/>
                    <a:pt x="0" y="0"/>
                  </a:cubicBezTo>
                  <a:cubicBezTo>
                    <a:pt x="0" y="1"/>
                    <a:pt x="1" y="1"/>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7" name="Freeform 22"/>
            <p:cNvSpPr>
              <a:spLocks noChangeArrowheads="1"/>
            </p:cNvSpPr>
            <p:nvPr/>
          </p:nvSpPr>
          <p:spPr bwMode="auto">
            <a:xfrm>
              <a:off x="376455" y="263852"/>
              <a:ext cx="3175" cy="4763"/>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1"/>
                    <a:pt x="1" y="1"/>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8" name="Freeform 23"/>
            <p:cNvSpPr>
              <a:spLocks noChangeArrowheads="1"/>
            </p:cNvSpPr>
            <p:nvPr/>
          </p:nvSpPr>
          <p:spPr bwMode="auto">
            <a:xfrm>
              <a:off x="541555" y="519440"/>
              <a:ext cx="3175" cy="1"/>
            </a:xfrm>
            <a:custGeom>
              <a:avLst/>
              <a:gdLst>
                <a:gd name="T0" fmla="*/ 0 w 1"/>
                <a:gd name="T1" fmla="*/ 0 h 1"/>
                <a:gd name="T2" fmla="*/ 1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49" name="Freeform 24"/>
            <p:cNvSpPr>
              <a:spLocks noChangeArrowheads="1"/>
            </p:cNvSpPr>
            <p:nvPr/>
          </p:nvSpPr>
          <p:spPr bwMode="auto">
            <a:xfrm>
              <a:off x="811430" y="379740"/>
              <a:ext cx="1" cy="4763"/>
            </a:xfrm>
            <a:custGeom>
              <a:avLst/>
              <a:gdLst>
                <a:gd name="T0" fmla="*/ 0 w 1"/>
                <a:gd name="T1" fmla="*/ 1 h 1"/>
                <a:gd name="T2" fmla="*/ 0 w 1"/>
                <a:gd name="T3" fmla="*/ 0 h 1"/>
                <a:gd name="T4" fmla="*/ 0 w 1"/>
                <a:gd name="T5" fmla="*/ 0 h 1"/>
                <a:gd name="T6" fmla="*/ 0 w 1"/>
                <a:gd name="T7" fmla="*/ 1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cubicBezTo>
                    <a:pt x="0" y="1"/>
                    <a:pt x="0" y="0"/>
                    <a:pt x="0" y="0"/>
                  </a:cubicBezTo>
                  <a:cubicBezTo>
                    <a:pt x="0" y="0"/>
                    <a:pt x="0" y="0"/>
                    <a:pt x="0" y="0"/>
                  </a:cubicBezTo>
                  <a:cubicBezTo>
                    <a:pt x="0" y="1"/>
                    <a:pt x="0"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0" name="Freeform 25"/>
            <p:cNvSpPr>
              <a:spLocks noChangeArrowheads="1"/>
            </p:cNvSpPr>
            <p:nvPr/>
          </p:nvSpPr>
          <p:spPr bwMode="auto">
            <a:xfrm>
              <a:off x="311367" y="417840"/>
              <a:ext cx="4763" cy="1"/>
            </a:xfrm>
            <a:custGeom>
              <a:avLst/>
              <a:gdLst>
                <a:gd name="T0" fmla="*/ 0 w 1"/>
                <a:gd name="T1" fmla="*/ 0 h 1"/>
                <a:gd name="T2" fmla="*/ 0 w 1"/>
                <a:gd name="T3" fmla="*/ 0 h 1"/>
                <a:gd name="T4" fmla="*/ 1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1" y="0"/>
                    <a:pt x="1" y="0"/>
                  </a:cubicBezTo>
                  <a:cubicBezTo>
                    <a:pt x="1" y="0"/>
                    <a:pt x="1"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1" name="Freeform 26"/>
            <p:cNvSpPr>
              <a:spLocks noChangeArrowheads="1"/>
            </p:cNvSpPr>
            <p:nvPr/>
          </p:nvSpPr>
          <p:spPr bwMode="auto">
            <a:xfrm>
              <a:off x="360580" y="257502"/>
              <a:ext cx="1" cy="6350"/>
            </a:xfrm>
            <a:custGeom>
              <a:avLst/>
              <a:gdLst>
                <a:gd name="T0" fmla="*/ 0 w 1"/>
                <a:gd name="T1" fmla="*/ 2 h 2"/>
                <a:gd name="T2" fmla="*/ 0 w 1"/>
                <a:gd name="T3" fmla="*/ 0 h 2"/>
                <a:gd name="T4" fmla="*/ 0 w 1"/>
                <a:gd name="T5" fmla="*/ 1 h 2"/>
                <a:gd name="T6" fmla="*/ 0 w 1"/>
                <a:gd name="T7" fmla="*/ 2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2"/>
                  </a:moveTo>
                  <a:cubicBezTo>
                    <a:pt x="0" y="1"/>
                    <a:pt x="0" y="1"/>
                    <a:pt x="0" y="0"/>
                  </a:cubicBezTo>
                  <a:cubicBezTo>
                    <a:pt x="0" y="1"/>
                    <a:pt x="0" y="1"/>
                    <a:pt x="0" y="1"/>
                  </a:cubicBezTo>
                  <a:cubicBezTo>
                    <a:pt x="0" y="1"/>
                    <a:pt x="0" y="1"/>
                    <a:pt x="0" y="2"/>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2" name="Freeform 27"/>
            <p:cNvSpPr>
              <a:spLocks noChangeArrowheads="1"/>
            </p:cNvSpPr>
            <p:nvPr/>
          </p:nvSpPr>
          <p:spPr bwMode="auto">
            <a:xfrm>
              <a:off x="822542" y="390852"/>
              <a:ext cx="3175" cy="4763"/>
            </a:xfrm>
            <a:custGeom>
              <a:avLst/>
              <a:gdLst>
                <a:gd name="T0" fmla="*/ 0 w 1"/>
                <a:gd name="T1" fmla="*/ 0 h 1"/>
                <a:gd name="T2" fmla="*/ 1 w 1"/>
                <a:gd name="T3" fmla="*/ 1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1" y="0"/>
                    <a:pt x="1" y="1"/>
                  </a:cubicBezTo>
                  <a:cubicBezTo>
                    <a:pt x="1"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3" name="Freeform 28"/>
            <p:cNvSpPr>
              <a:spLocks noChangeArrowheads="1"/>
            </p:cNvSpPr>
            <p:nvPr/>
          </p:nvSpPr>
          <p:spPr bwMode="auto">
            <a:xfrm>
              <a:off x="627280" y="417840"/>
              <a:ext cx="3175" cy="3175"/>
            </a:xfrm>
            <a:custGeom>
              <a:avLst/>
              <a:gdLst>
                <a:gd name="T0" fmla="*/ 1 w 1"/>
                <a:gd name="T1" fmla="*/ 0 h 1"/>
                <a:gd name="T2" fmla="*/ 1 w 1"/>
                <a:gd name="T3" fmla="*/ 0 h 1"/>
                <a:gd name="T4" fmla="*/ 0 w 1"/>
                <a:gd name="T5" fmla="*/ 1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1" y="0"/>
                  </a:cubicBezTo>
                  <a:cubicBezTo>
                    <a:pt x="1" y="0"/>
                    <a:pt x="1" y="0"/>
                    <a:pt x="0" y="1"/>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4" name="Freeform 29"/>
            <p:cNvSpPr>
              <a:spLocks noChangeArrowheads="1"/>
            </p:cNvSpPr>
            <p:nvPr/>
          </p:nvSpPr>
          <p:spPr bwMode="auto">
            <a:xfrm>
              <a:off x="552667" y="508327"/>
              <a:ext cx="3175" cy="3175"/>
            </a:xfrm>
            <a:custGeom>
              <a:avLst/>
              <a:gdLst>
                <a:gd name="T0" fmla="*/ 1 w 1"/>
                <a:gd name="T1" fmla="*/ 1 h 1"/>
                <a:gd name="T2" fmla="*/ 1 w 1"/>
                <a:gd name="T3" fmla="*/ 0 h 1"/>
                <a:gd name="T4" fmla="*/ 1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1"/>
                  </a:moveTo>
                  <a:cubicBezTo>
                    <a:pt x="1" y="0"/>
                    <a:pt x="1" y="0"/>
                    <a:pt x="1" y="0"/>
                  </a:cubicBezTo>
                  <a:cubicBezTo>
                    <a:pt x="0" y="0"/>
                    <a:pt x="0" y="0"/>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5" name="Rectangle 30"/>
            <p:cNvSpPr>
              <a:spLocks noChangeArrowheads="1"/>
            </p:cNvSpPr>
            <p:nvPr/>
          </p:nvSpPr>
          <p:spPr bwMode="auto">
            <a:xfrm>
              <a:off x="552667" y="525790"/>
              <a:ext cx="1588" cy="158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6" name="Freeform 31"/>
            <p:cNvSpPr>
              <a:spLocks noChangeArrowheads="1"/>
            </p:cNvSpPr>
            <p:nvPr/>
          </p:nvSpPr>
          <p:spPr bwMode="auto">
            <a:xfrm>
              <a:off x="593942" y="525790"/>
              <a:ext cx="1" cy="4763"/>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1"/>
                    <a:pt x="0" y="1"/>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7" name="Freeform 32"/>
            <p:cNvSpPr>
              <a:spLocks noChangeArrowheads="1"/>
            </p:cNvSpPr>
            <p:nvPr/>
          </p:nvSpPr>
          <p:spPr bwMode="auto">
            <a:xfrm>
              <a:off x="770155" y="428952"/>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8" name="Freeform 33"/>
            <p:cNvSpPr>
              <a:spLocks noChangeArrowheads="1"/>
            </p:cNvSpPr>
            <p:nvPr/>
          </p:nvSpPr>
          <p:spPr bwMode="auto">
            <a:xfrm>
              <a:off x="803492" y="414665"/>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59" name="Freeform 35"/>
            <p:cNvSpPr>
              <a:spLocks noChangeArrowheads="1"/>
            </p:cNvSpPr>
            <p:nvPr/>
          </p:nvSpPr>
          <p:spPr bwMode="auto">
            <a:xfrm>
              <a:off x="800317" y="414665"/>
              <a:ext cx="3175" cy="1"/>
            </a:xfrm>
            <a:custGeom>
              <a:avLst/>
              <a:gdLst>
                <a:gd name="T0" fmla="*/ 0 w 1"/>
                <a:gd name="T1" fmla="*/ 0 h 1"/>
                <a:gd name="T2" fmla="*/ 1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cubicBezTo>
                    <a:pt x="1"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0" name="Freeform 36"/>
            <p:cNvSpPr>
              <a:spLocks noChangeArrowheads="1"/>
            </p:cNvSpPr>
            <p:nvPr/>
          </p:nvSpPr>
          <p:spPr bwMode="auto">
            <a:xfrm>
              <a:off x="541555" y="519440"/>
              <a:ext cx="3175" cy="3175"/>
            </a:xfrm>
            <a:custGeom>
              <a:avLst/>
              <a:gdLst>
                <a:gd name="T0" fmla="*/ 0 w 1"/>
                <a:gd name="T1" fmla="*/ 1 h 1"/>
                <a:gd name="T2" fmla="*/ 1 w 1"/>
                <a:gd name="T3" fmla="*/ 0 h 1"/>
                <a:gd name="T4" fmla="*/ 0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1"/>
                    <a:pt x="1" y="0"/>
                  </a:cubicBezTo>
                  <a:cubicBezTo>
                    <a:pt x="1" y="1"/>
                    <a:pt x="1"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1" name="Freeform 37"/>
            <p:cNvSpPr>
              <a:spLocks noChangeArrowheads="1"/>
            </p:cNvSpPr>
            <p:nvPr/>
          </p:nvSpPr>
          <p:spPr bwMode="auto">
            <a:xfrm>
              <a:off x="170080" y="616277"/>
              <a:ext cx="3175" cy="4763"/>
            </a:xfrm>
            <a:custGeom>
              <a:avLst/>
              <a:gdLst>
                <a:gd name="T0" fmla="*/ 1 w 1"/>
                <a:gd name="T1" fmla="*/ 1 h 1"/>
                <a:gd name="T2" fmla="*/ 1 w 1"/>
                <a:gd name="T3" fmla="*/ 0 h 1"/>
                <a:gd name="T4" fmla="*/ 1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1"/>
                  </a:moveTo>
                  <a:cubicBezTo>
                    <a:pt x="1" y="1"/>
                    <a:pt x="1" y="0"/>
                    <a:pt x="1" y="0"/>
                  </a:cubicBezTo>
                  <a:cubicBezTo>
                    <a:pt x="0" y="0"/>
                    <a:pt x="0" y="1"/>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2" name="Freeform 38"/>
            <p:cNvSpPr>
              <a:spLocks noChangeArrowheads="1"/>
            </p:cNvSpPr>
            <p:nvPr/>
          </p:nvSpPr>
          <p:spPr bwMode="auto">
            <a:xfrm>
              <a:off x="270092" y="23845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3" name="Freeform 39"/>
            <p:cNvSpPr>
              <a:spLocks noChangeArrowheads="1"/>
            </p:cNvSpPr>
            <p:nvPr/>
          </p:nvSpPr>
          <p:spPr bwMode="auto">
            <a:xfrm>
              <a:off x="143092" y="792490"/>
              <a:ext cx="4763" cy="7938"/>
            </a:xfrm>
            <a:custGeom>
              <a:avLst/>
              <a:gdLst>
                <a:gd name="T0" fmla="*/ 0 w 1"/>
                <a:gd name="T1" fmla="*/ 0 h 2"/>
                <a:gd name="T2" fmla="*/ 1 w 1"/>
                <a:gd name="T3" fmla="*/ 2 h 2"/>
                <a:gd name="T4" fmla="*/ 1 w 1"/>
                <a:gd name="T5" fmla="*/ 1 h 2"/>
                <a:gd name="T6" fmla="*/ 0 w 1"/>
                <a:gd name="T7" fmla="*/ 0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0"/>
                  </a:moveTo>
                  <a:cubicBezTo>
                    <a:pt x="0" y="1"/>
                    <a:pt x="1" y="1"/>
                    <a:pt x="1" y="2"/>
                  </a:cubicBezTo>
                  <a:cubicBezTo>
                    <a:pt x="1" y="2"/>
                    <a:pt x="1" y="1"/>
                    <a:pt x="1" y="1"/>
                  </a:cubicBezTo>
                  <a:cubicBezTo>
                    <a:pt x="1" y="1"/>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4" name="Freeform 40"/>
            <p:cNvSpPr>
              <a:spLocks noChangeArrowheads="1"/>
            </p:cNvSpPr>
            <p:nvPr/>
          </p:nvSpPr>
          <p:spPr bwMode="auto">
            <a:xfrm>
              <a:off x="266917" y="286077"/>
              <a:ext cx="3175" cy="1"/>
            </a:xfrm>
            <a:custGeom>
              <a:avLst/>
              <a:gdLst>
                <a:gd name="T0" fmla="*/ 1 w 1"/>
                <a:gd name="T1" fmla="*/ 0 h 1"/>
                <a:gd name="T2" fmla="*/ 1 w 1"/>
                <a:gd name="T3" fmla="*/ 0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1" y="0"/>
                  </a:cubicBezTo>
                  <a:cubicBezTo>
                    <a:pt x="1" y="0"/>
                    <a:pt x="1" y="0"/>
                    <a:pt x="0" y="0"/>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5" name="Freeform 41"/>
            <p:cNvSpPr>
              <a:spLocks noChangeArrowheads="1"/>
            </p:cNvSpPr>
            <p:nvPr/>
          </p:nvSpPr>
          <p:spPr bwMode="auto">
            <a:xfrm>
              <a:off x="154205" y="421015"/>
              <a:ext cx="4763" cy="1"/>
            </a:xfrm>
            <a:custGeom>
              <a:avLst/>
              <a:gdLst>
                <a:gd name="T0" fmla="*/ 0 w 1"/>
                <a:gd name="T1" fmla="*/ 0 h 1"/>
                <a:gd name="T2" fmla="*/ 1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1" y="0"/>
                    <a:pt x="1"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6" name="Freeform 42"/>
            <p:cNvSpPr>
              <a:spLocks noChangeArrowheads="1"/>
            </p:cNvSpPr>
            <p:nvPr/>
          </p:nvSpPr>
          <p:spPr bwMode="auto">
            <a:xfrm>
              <a:off x="170080" y="387677"/>
              <a:ext cx="1" cy="3175"/>
            </a:xfrm>
            <a:custGeom>
              <a:avLst/>
              <a:gdLst>
                <a:gd name="T0" fmla="*/ 0 w 1"/>
                <a:gd name="T1" fmla="*/ 1 h 1"/>
                <a:gd name="T2" fmla="*/ 0 w 1"/>
                <a:gd name="T3" fmla="*/ 0 h 1"/>
                <a:gd name="T4" fmla="*/ 0 w 1"/>
                <a:gd name="T5" fmla="*/ 0 h 1"/>
                <a:gd name="T6" fmla="*/ 0 w 1"/>
                <a:gd name="T7" fmla="*/ 1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cubicBezTo>
                    <a:pt x="0" y="0"/>
                    <a:pt x="0" y="0"/>
                    <a:pt x="0" y="0"/>
                  </a:cubicBezTo>
                  <a:cubicBezTo>
                    <a:pt x="0" y="0"/>
                    <a:pt x="0" y="0"/>
                    <a:pt x="0" y="0"/>
                  </a:cubicBezTo>
                  <a:cubicBezTo>
                    <a:pt x="0" y="0"/>
                    <a:pt x="0" y="0"/>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7" name="Freeform 43"/>
            <p:cNvSpPr>
              <a:spLocks noChangeArrowheads="1"/>
            </p:cNvSpPr>
            <p:nvPr/>
          </p:nvSpPr>
          <p:spPr bwMode="auto">
            <a:xfrm>
              <a:off x="646330" y="282902"/>
              <a:ext cx="3175" cy="1"/>
            </a:xfrm>
            <a:custGeom>
              <a:avLst/>
              <a:gdLst>
                <a:gd name="T0" fmla="*/ 1 w 1"/>
                <a:gd name="T1" fmla="*/ 0 h 1"/>
                <a:gd name="T2" fmla="*/ 0 w 1"/>
                <a:gd name="T3" fmla="*/ 0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0" y="0"/>
                    <a:pt x="0" y="0"/>
                    <a:pt x="0" y="0"/>
                  </a:cubicBezTo>
                  <a:cubicBezTo>
                    <a:pt x="0" y="0"/>
                    <a:pt x="0" y="0"/>
                    <a:pt x="0" y="0"/>
                  </a:cubicBezTo>
                  <a:cubicBezTo>
                    <a:pt x="0" y="0"/>
                    <a:pt x="0"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8" name="Freeform 44"/>
            <p:cNvSpPr>
              <a:spLocks noChangeArrowheads="1"/>
            </p:cNvSpPr>
            <p:nvPr/>
          </p:nvSpPr>
          <p:spPr bwMode="auto">
            <a:xfrm>
              <a:off x="189130" y="508327"/>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69" name="Freeform 45"/>
            <p:cNvSpPr>
              <a:spLocks noChangeArrowheads="1"/>
            </p:cNvSpPr>
            <p:nvPr/>
          </p:nvSpPr>
          <p:spPr bwMode="auto">
            <a:xfrm>
              <a:off x="170080" y="390852"/>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0" name="Freeform 46"/>
            <p:cNvSpPr>
              <a:spLocks noChangeArrowheads="1"/>
            </p:cNvSpPr>
            <p:nvPr/>
          </p:nvSpPr>
          <p:spPr bwMode="auto">
            <a:xfrm>
              <a:off x="158967" y="530552"/>
              <a:ext cx="3175" cy="1"/>
            </a:xfrm>
            <a:custGeom>
              <a:avLst/>
              <a:gdLst>
                <a:gd name="T0" fmla="*/ 1 w 1"/>
                <a:gd name="T1" fmla="*/ 0 h 1"/>
                <a:gd name="T2" fmla="*/ 1 w 1"/>
                <a:gd name="T3" fmla="*/ 0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1" y="0"/>
                  </a:cubicBezTo>
                  <a:cubicBezTo>
                    <a:pt x="0" y="0"/>
                    <a:pt x="0" y="0"/>
                    <a:pt x="0" y="0"/>
                  </a:cubicBezTo>
                  <a:cubicBezTo>
                    <a:pt x="0" y="0"/>
                    <a:pt x="0"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1" name="Oval 47"/>
            <p:cNvSpPr>
              <a:spLocks noChangeArrowheads="1"/>
            </p:cNvSpPr>
            <p:nvPr/>
          </p:nvSpPr>
          <p:spPr bwMode="auto">
            <a:xfrm>
              <a:off x="735230" y="882977"/>
              <a:ext cx="1588" cy="1588"/>
            </a:xfrm>
            <a:prstGeom prst="ellipse">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2" name="Freeform 48"/>
            <p:cNvSpPr>
              <a:spLocks noChangeArrowheads="1"/>
            </p:cNvSpPr>
            <p:nvPr/>
          </p:nvSpPr>
          <p:spPr bwMode="auto">
            <a:xfrm>
              <a:off x="225642" y="271790"/>
              <a:ext cx="4763" cy="3175"/>
            </a:xfrm>
            <a:custGeom>
              <a:avLst/>
              <a:gdLst>
                <a:gd name="T0" fmla="*/ 0 w 1"/>
                <a:gd name="T1" fmla="*/ 0 h 1"/>
                <a:gd name="T2" fmla="*/ 1 w 1"/>
                <a:gd name="T3" fmla="*/ 1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1"/>
                    <a:pt x="1" y="1"/>
                  </a:cubicBezTo>
                  <a:cubicBezTo>
                    <a:pt x="1" y="1"/>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3" name="Freeform 49"/>
            <p:cNvSpPr>
              <a:spLocks noChangeArrowheads="1"/>
            </p:cNvSpPr>
            <p:nvPr/>
          </p:nvSpPr>
          <p:spPr bwMode="auto">
            <a:xfrm>
              <a:off x="225642" y="241627"/>
              <a:ext cx="11113" cy="11113"/>
            </a:xfrm>
            <a:custGeom>
              <a:avLst/>
              <a:gdLst>
                <a:gd name="T0" fmla="*/ 3 w 3"/>
                <a:gd name="T1" fmla="*/ 1 h 3"/>
                <a:gd name="T2" fmla="*/ 3 w 3"/>
                <a:gd name="T3" fmla="*/ 0 h 3"/>
                <a:gd name="T4" fmla="*/ 1 w 3"/>
                <a:gd name="T5" fmla="*/ 2 h 3"/>
                <a:gd name="T6" fmla="*/ 0 w 3"/>
                <a:gd name="T7" fmla="*/ 3 h 3"/>
                <a:gd name="T8" fmla="*/ 1 w 3"/>
                <a:gd name="T9" fmla="*/ 3 h 3"/>
                <a:gd name="T10" fmla="*/ 3 w 3"/>
                <a:gd name="T11" fmla="*/ 1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3" y="1"/>
                  </a:moveTo>
                  <a:cubicBezTo>
                    <a:pt x="3" y="1"/>
                    <a:pt x="3" y="1"/>
                    <a:pt x="3" y="0"/>
                  </a:cubicBezTo>
                  <a:cubicBezTo>
                    <a:pt x="2" y="1"/>
                    <a:pt x="2" y="1"/>
                    <a:pt x="1" y="2"/>
                  </a:cubicBezTo>
                  <a:cubicBezTo>
                    <a:pt x="1" y="2"/>
                    <a:pt x="1" y="2"/>
                    <a:pt x="0" y="3"/>
                  </a:cubicBezTo>
                  <a:cubicBezTo>
                    <a:pt x="1" y="3"/>
                    <a:pt x="1" y="3"/>
                    <a:pt x="1" y="3"/>
                  </a:cubicBezTo>
                  <a:cubicBezTo>
                    <a:pt x="2" y="2"/>
                    <a:pt x="2" y="2"/>
                    <a:pt x="3"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4" name="Freeform 50"/>
            <p:cNvSpPr>
              <a:spLocks noChangeArrowheads="1"/>
            </p:cNvSpPr>
            <p:nvPr/>
          </p:nvSpPr>
          <p:spPr bwMode="auto">
            <a:xfrm>
              <a:off x="176430" y="309890"/>
              <a:ext cx="1" cy="3175"/>
            </a:xfrm>
            <a:custGeom>
              <a:avLst/>
              <a:gdLst>
                <a:gd name="T0" fmla="*/ 0 w 1"/>
                <a:gd name="T1" fmla="*/ 0 h 1"/>
                <a:gd name="T2" fmla="*/ 0 w 1"/>
                <a:gd name="T3" fmla="*/ 1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0" y="1"/>
                  </a:cubicBezTo>
                  <a:cubicBezTo>
                    <a:pt x="0" y="1"/>
                    <a:pt x="0" y="1"/>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5" name="Freeform 52"/>
            <p:cNvSpPr>
              <a:spLocks noChangeArrowheads="1"/>
            </p:cNvSpPr>
            <p:nvPr/>
          </p:nvSpPr>
          <p:spPr bwMode="auto">
            <a:xfrm>
              <a:off x="154205" y="338465"/>
              <a:ext cx="4763" cy="4763"/>
            </a:xfrm>
            <a:custGeom>
              <a:avLst/>
              <a:gdLst>
                <a:gd name="T0" fmla="*/ 0 w 1"/>
                <a:gd name="T1" fmla="*/ 0 h 1"/>
                <a:gd name="T2" fmla="*/ 0 w 1"/>
                <a:gd name="T3" fmla="*/ 0 h 1"/>
                <a:gd name="T4" fmla="*/ 1 w 1"/>
                <a:gd name="T5" fmla="*/ 1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1" y="0"/>
                    <a:pt x="1" y="1"/>
                    <a:pt x="1" y="1"/>
                  </a:cubicBezTo>
                  <a:cubicBezTo>
                    <a:pt x="1" y="0"/>
                    <a:pt x="1"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sp>
          <p:nvSpPr>
            <p:cNvPr id="76" name="Freeform 55"/>
            <p:cNvSpPr>
              <a:spLocks noChangeArrowheads="1"/>
            </p:cNvSpPr>
            <p:nvPr/>
          </p:nvSpPr>
          <p:spPr bwMode="auto">
            <a:xfrm>
              <a:off x="394089" y="139703"/>
              <a:ext cx="25544" cy="6386"/>
            </a:xfrm>
            <a:custGeom>
              <a:avLst/>
              <a:gdLst>
                <a:gd name="T0" fmla="*/ 12 w 12"/>
                <a:gd name="T1" fmla="*/ 3 h 3"/>
                <a:gd name="T2" fmla="*/ 12 w 12"/>
                <a:gd name="T3" fmla="*/ 0 h 3"/>
                <a:gd name="T4" fmla="*/ 0 w 12"/>
                <a:gd name="T5" fmla="*/ 0 h 3"/>
                <a:gd name="T6" fmla="*/ 0 w 12"/>
                <a:gd name="T7" fmla="*/ 3 h 3"/>
                <a:gd name="T8" fmla="*/ 12 w 12"/>
                <a:gd name="T9" fmla="*/ 3 h 3"/>
                <a:gd name="T10" fmla="*/ 0 60000 65536"/>
                <a:gd name="T11" fmla="*/ 0 60000 65536"/>
                <a:gd name="T12" fmla="*/ 0 60000 65536"/>
                <a:gd name="T13" fmla="*/ 0 60000 65536"/>
                <a:gd name="T14" fmla="*/ 0 60000 65536"/>
                <a:gd name="T15" fmla="*/ 0 w 12"/>
                <a:gd name="T16" fmla="*/ 0 h 3"/>
                <a:gd name="T17" fmla="*/ 12 w 12"/>
                <a:gd name="T18" fmla="*/ 3 h 3"/>
              </a:gdLst>
              <a:ahLst/>
              <a:cxnLst>
                <a:cxn ang="T10">
                  <a:pos x="T0" y="T1"/>
                </a:cxn>
                <a:cxn ang="T11">
                  <a:pos x="T2" y="T3"/>
                </a:cxn>
                <a:cxn ang="T12">
                  <a:pos x="T4" y="T5"/>
                </a:cxn>
                <a:cxn ang="T13">
                  <a:pos x="T6" y="T7"/>
                </a:cxn>
                <a:cxn ang="T14">
                  <a:pos x="T8" y="T9"/>
                </a:cxn>
              </a:cxnLst>
              <a:rect l="T15" t="T16" r="T17" b="T18"/>
              <a:pathLst>
                <a:path w="12" h="3">
                  <a:moveTo>
                    <a:pt x="12" y="3"/>
                  </a:moveTo>
                  <a:cubicBezTo>
                    <a:pt x="12" y="0"/>
                    <a:pt x="12" y="0"/>
                    <a:pt x="12" y="0"/>
                  </a:cubicBezTo>
                  <a:cubicBezTo>
                    <a:pt x="8" y="0"/>
                    <a:pt x="4" y="0"/>
                    <a:pt x="0" y="0"/>
                  </a:cubicBezTo>
                  <a:cubicBezTo>
                    <a:pt x="0" y="3"/>
                    <a:pt x="0" y="3"/>
                    <a:pt x="0" y="3"/>
                  </a:cubicBezTo>
                  <a:lnTo>
                    <a:pt x="12" y="3"/>
                  </a:lnTo>
                  <a:close/>
                </a:path>
              </a:pathLst>
            </a:custGeom>
            <a:solidFill>
              <a:srgbClr val="679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75000"/>
                  </a:schemeClr>
                </a:solidFill>
                <a:latin typeface="Calibri" panose="020F0502020204030204" pitchFamily="34" charset="0"/>
                <a:sym typeface="宋体" panose="02010600030101010101" pitchFamily="2" charset="-122"/>
              </a:endParaRPr>
            </a:p>
          </p:txBody>
        </p:sp>
        <p:grpSp>
          <p:nvGrpSpPr>
            <p:cNvPr id="77" name="组合 109"/>
            <p:cNvGrpSpPr/>
            <p:nvPr/>
          </p:nvGrpSpPr>
          <p:grpSpPr bwMode="auto">
            <a:xfrm>
              <a:off x="84377" y="53608"/>
              <a:ext cx="1504673" cy="786913"/>
              <a:chOff x="0" y="0"/>
              <a:chExt cx="1504673" cy="786913"/>
            </a:xfrm>
          </p:grpSpPr>
          <p:sp>
            <p:nvSpPr>
              <p:cNvPr id="78" name="TextBox 110"/>
              <p:cNvSpPr>
                <a:spLocks noChangeArrowheads="1"/>
              </p:cNvSpPr>
              <p:nvPr/>
            </p:nvSpPr>
            <p:spPr bwMode="auto">
              <a:xfrm>
                <a:off x="0" y="0"/>
                <a:ext cx="121422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a:solidFill>
                      <a:schemeClr val="accent6">
                        <a:lumMod val="75000"/>
                      </a:schemeClr>
                    </a:solidFill>
                    <a:latin typeface="微软雅黑" panose="020B0503020204020204" pitchFamily="34" charset="-122"/>
                    <a:ea typeface="微软雅黑" panose="020B0503020204020204" pitchFamily="34" charset="-122"/>
                  </a:rPr>
                  <a:t>点击添加标题</a:t>
                </a:r>
                <a:endParaRPr lang="zh-CN" altLang="en-US" sz="3200">
                  <a:solidFill>
                    <a:schemeClr val="accent6">
                      <a:lumMod val="75000"/>
                    </a:schemeClr>
                  </a:solidFill>
                </a:endParaRPr>
              </a:p>
            </p:txBody>
          </p:sp>
          <p:sp>
            <p:nvSpPr>
              <p:cNvPr id="79" name="矩形 111"/>
              <p:cNvSpPr>
                <a:spLocks noChangeArrowheads="1"/>
              </p:cNvSpPr>
              <p:nvPr/>
            </p:nvSpPr>
            <p:spPr bwMode="auto">
              <a:xfrm>
                <a:off x="17757" y="255999"/>
                <a:ext cx="1486916"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20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a:t>
                </a:r>
                <a:endParaRPr lang="zh-CN" altLang="en-US" sz="120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80" name="矩形 115"/>
          <p:cNvSpPr>
            <a:spLocks noChangeArrowheads="1"/>
          </p:cNvSpPr>
          <p:nvPr/>
        </p:nvSpPr>
        <p:spPr bwMode="auto">
          <a:xfrm>
            <a:off x="1295467" y="1861041"/>
            <a:ext cx="3650092" cy="1898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200000"/>
              </a:lnSpc>
            </a:pPr>
            <a:r>
              <a:rPr lang="zh-CN" altLang="en-US" sz="1465"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填写内容填写内容填写内容填写内容填写内容填写内容填写内容填写内容填写内容填写内容填写内容填写内容填写内容填写内容填写内容填写内容</a:t>
            </a:r>
            <a:endParaRPr lang="zh-CN" altLang="en-US" sz="1465"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4"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1000"/>
                                        <p:tgtEl>
                                          <p:spTgt spid="80"/>
                                        </p:tgtEl>
                                      </p:cBhvr>
                                    </p:animEffect>
                                    <p:anim calcmode="lin" valueType="num">
                                      <p:cBhvr>
                                        <p:cTn id="37" dur="1000" fill="hold"/>
                                        <p:tgtEl>
                                          <p:spTgt spid="80"/>
                                        </p:tgtEl>
                                        <p:attrNameLst>
                                          <p:attrName>ppt_x</p:attrName>
                                        </p:attrNameLst>
                                      </p:cBhvr>
                                      <p:tavLst>
                                        <p:tav tm="0">
                                          <p:val>
                                            <p:strVal val="#ppt_x"/>
                                          </p:val>
                                        </p:tav>
                                        <p:tav tm="100000">
                                          <p:val>
                                            <p:strVal val="#ppt_x"/>
                                          </p:val>
                                        </p:tav>
                                      </p:tavLst>
                                    </p:anim>
                                    <p:anim calcmode="lin" valueType="num">
                                      <p:cBhvr>
                                        <p:cTn id="38"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6"/>
          <p:cNvGrpSpPr/>
          <p:nvPr/>
        </p:nvGrpSpPr>
        <p:grpSpPr bwMode="auto">
          <a:xfrm>
            <a:off x="548788" y="1024711"/>
            <a:ext cx="5938021" cy="4994275"/>
            <a:chOff x="720" y="839"/>
            <a:chExt cx="3740" cy="3146"/>
          </a:xfrm>
          <a:solidFill>
            <a:srgbClr val="E8E8E6"/>
          </a:solidFill>
        </p:grpSpPr>
        <p:sp>
          <p:nvSpPr>
            <p:cNvPr id="4"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087A1B"/>
              </a:solidFill>
              <a:prstDash val="solid"/>
              <a:round/>
            </a:ln>
          </p:spPr>
          <p:txBody>
            <a:bodyPr/>
            <a:lstStyle/>
            <a:p>
              <a:endParaRPr lang="zh-CN" altLang="en-US" sz="3200"/>
            </a:p>
          </p:txBody>
        </p:sp>
        <p:sp>
          <p:nvSpPr>
            <p:cNvPr id="5"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087A1B"/>
              </a:solidFill>
              <a:prstDash val="solid"/>
              <a:round/>
            </a:ln>
          </p:spPr>
          <p:txBody>
            <a:bodyPr/>
            <a:lstStyle/>
            <a:p>
              <a:endParaRPr lang="zh-CN" altLang="en-US" sz="3200"/>
            </a:p>
          </p:txBody>
        </p:sp>
        <p:sp>
          <p:nvSpPr>
            <p:cNvPr id="6"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087A1B"/>
              </a:solidFill>
              <a:prstDash val="solid"/>
              <a:round/>
            </a:ln>
          </p:spPr>
          <p:txBody>
            <a:bodyPr/>
            <a:lstStyle/>
            <a:p>
              <a:endParaRPr lang="zh-CN" altLang="en-US" sz="3200"/>
            </a:p>
          </p:txBody>
        </p:sp>
        <p:sp>
          <p:nvSpPr>
            <p:cNvPr id="7"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087A1B"/>
              </a:solidFill>
              <a:prstDash val="solid"/>
              <a:round/>
            </a:ln>
          </p:spPr>
          <p:txBody>
            <a:bodyPr/>
            <a:lstStyle/>
            <a:p>
              <a:endParaRPr lang="zh-CN" altLang="en-US" sz="3200"/>
            </a:p>
          </p:txBody>
        </p:sp>
        <p:sp>
          <p:nvSpPr>
            <p:cNvPr id="8"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087A1B"/>
              </a:solidFill>
              <a:prstDash val="solid"/>
              <a:round/>
            </a:ln>
          </p:spPr>
          <p:txBody>
            <a:bodyPr/>
            <a:lstStyle/>
            <a:p>
              <a:endParaRPr lang="zh-CN" altLang="en-US" sz="3200"/>
            </a:p>
          </p:txBody>
        </p:sp>
        <p:sp>
          <p:nvSpPr>
            <p:cNvPr id="9"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087A1B"/>
              </a:solidFill>
              <a:prstDash val="solid"/>
              <a:round/>
            </a:ln>
          </p:spPr>
          <p:txBody>
            <a:bodyPr/>
            <a:lstStyle/>
            <a:p>
              <a:endParaRPr lang="zh-CN" altLang="en-US" sz="3200"/>
            </a:p>
          </p:txBody>
        </p:sp>
        <p:sp>
          <p:nvSpPr>
            <p:cNvPr id="10"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087A1B"/>
              </a:solidFill>
              <a:prstDash val="solid"/>
              <a:round/>
            </a:ln>
          </p:spPr>
          <p:txBody>
            <a:bodyPr/>
            <a:lstStyle/>
            <a:p>
              <a:endParaRPr lang="zh-CN" altLang="en-US" sz="3200"/>
            </a:p>
          </p:txBody>
        </p:sp>
        <p:sp>
          <p:nvSpPr>
            <p:cNvPr id="11"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087A1B"/>
              </a:solidFill>
              <a:prstDash val="solid"/>
              <a:round/>
            </a:ln>
          </p:spPr>
          <p:txBody>
            <a:bodyPr/>
            <a:lstStyle/>
            <a:p>
              <a:endParaRPr lang="zh-CN" altLang="en-US" sz="3200"/>
            </a:p>
          </p:txBody>
        </p:sp>
        <p:sp>
          <p:nvSpPr>
            <p:cNvPr id="12"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087A1B"/>
              </a:solidFill>
              <a:prstDash val="solid"/>
              <a:round/>
            </a:ln>
          </p:spPr>
          <p:txBody>
            <a:bodyPr/>
            <a:lstStyle/>
            <a:p>
              <a:endParaRPr lang="zh-CN" altLang="en-US" sz="3200"/>
            </a:p>
          </p:txBody>
        </p:sp>
        <p:sp>
          <p:nvSpPr>
            <p:cNvPr id="13"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087A1B"/>
              </a:solidFill>
              <a:prstDash val="solid"/>
              <a:round/>
            </a:ln>
          </p:spPr>
          <p:txBody>
            <a:bodyPr/>
            <a:lstStyle/>
            <a:p>
              <a:endParaRPr lang="zh-CN" altLang="en-US" sz="3200"/>
            </a:p>
          </p:txBody>
        </p:sp>
        <p:sp>
          <p:nvSpPr>
            <p:cNvPr id="14"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087A1B"/>
              </a:solidFill>
              <a:prstDash val="solid"/>
              <a:round/>
            </a:ln>
          </p:spPr>
          <p:txBody>
            <a:bodyPr/>
            <a:lstStyle/>
            <a:p>
              <a:endParaRPr lang="zh-CN" altLang="en-US" sz="3200"/>
            </a:p>
          </p:txBody>
        </p:sp>
        <p:sp>
          <p:nvSpPr>
            <p:cNvPr id="15"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087A1B"/>
              </a:solidFill>
              <a:prstDash val="solid"/>
              <a:round/>
            </a:ln>
          </p:spPr>
          <p:txBody>
            <a:bodyPr/>
            <a:lstStyle/>
            <a:p>
              <a:endParaRPr lang="zh-CN" altLang="en-US" sz="3200"/>
            </a:p>
          </p:txBody>
        </p:sp>
        <p:sp>
          <p:nvSpPr>
            <p:cNvPr id="16"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087A1B"/>
              </a:solidFill>
              <a:prstDash val="solid"/>
              <a:round/>
            </a:ln>
          </p:spPr>
          <p:txBody>
            <a:bodyPr/>
            <a:lstStyle/>
            <a:p>
              <a:endParaRPr lang="zh-CN" altLang="en-US" sz="3200"/>
            </a:p>
          </p:txBody>
        </p:sp>
        <p:sp>
          <p:nvSpPr>
            <p:cNvPr id="17"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087A1B"/>
              </a:solidFill>
              <a:prstDash val="solid"/>
              <a:round/>
            </a:ln>
          </p:spPr>
          <p:txBody>
            <a:bodyPr/>
            <a:lstStyle/>
            <a:p>
              <a:endParaRPr lang="zh-CN" altLang="en-US" sz="3200"/>
            </a:p>
          </p:txBody>
        </p:sp>
        <p:sp>
          <p:nvSpPr>
            <p:cNvPr id="18"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087A1B"/>
              </a:solidFill>
              <a:prstDash val="solid"/>
              <a:round/>
            </a:ln>
          </p:spPr>
          <p:txBody>
            <a:bodyPr/>
            <a:lstStyle/>
            <a:p>
              <a:endParaRPr lang="zh-CN" altLang="en-US" sz="3200"/>
            </a:p>
          </p:txBody>
        </p:sp>
        <p:sp>
          <p:nvSpPr>
            <p:cNvPr id="19"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087A1B"/>
              </a:solidFill>
              <a:prstDash val="solid"/>
              <a:round/>
            </a:ln>
          </p:spPr>
          <p:txBody>
            <a:bodyPr/>
            <a:lstStyle/>
            <a:p>
              <a:endParaRPr lang="zh-CN" altLang="en-US" sz="3200"/>
            </a:p>
          </p:txBody>
        </p:sp>
        <p:sp>
          <p:nvSpPr>
            <p:cNvPr id="20"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087A1B"/>
              </a:solidFill>
              <a:prstDash val="solid"/>
              <a:round/>
            </a:ln>
          </p:spPr>
          <p:txBody>
            <a:bodyPr/>
            <a:lstStyle/>
            <a:p>
              <a:endParaRPr lang="zh-CN" altLang="en-US" sz="3200"/>
            </a:p>
          </p:txBody>
        </p:sp>
        <p:sp>
          <p:nvSpPr>
            <p:cNvPr id="21"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087A1B"/>
              </a:solidFill>
              <a:prstDash val="solid"/>
              <a:round/>
            </a:ln>
          </p:spPr>
          <p:txBody>
            <a:bodyPr/>
            <a:lstStyle/>
            <a:p>
              <a:endParaRPr lang="zh-CN" altLang="en-US" sz="3200"/>
            </a:p>
          </p:txBody>
        </p:sp>
        <p:sp>
          <p:nvSpPr>
            <p:cNvPr id="22"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087A1B"/>
              </a:solidFill>
              <a:prstDash val="solid"/>
              <a:round/>
            </a:ln>
          </p:spPr>
          <p:txBody>
            <a:bodyPr/>
            <a:lstStyle/>
            <a:p>
              <a:endParaRPr lang="zh-CN" altLang="en-US" sz="3200"/>
            </a:p>
          </p:txBody>
        </p:sp>
        <p:sp>
          <p:nvSpPr>
            <p:cNvPr id="23"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087A1B"/>
              </a:solidFill>
              <a:prstDash val="solid"/>
              <a:round/>
            </a:ln>
          </p:spPr>
          <p:txBody>
            <a:bodyPr/>
            <a:lstStyle/>
            <a:p>
              <a:endParaRPr lang="zh-CN" altLang="en-US" sz="3200"/>
            </a:p>
          </p:txBody>
        </p:sp>
        <p:sp>
          <p:nvSpPr>
            <p:cNvPr id="24"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087A1B"/>
              </a:solidFill>
              <a:prstDash val="solid"/>
              <a:round/>
            </a:ln>
          </p:spPr>
          <p:txBody>
            <a:bodyPr/>
            <a:lstStyle/>
            <a:p>
              <a:endParaRPr lang="zh-CN" altLang="en-US" sz="3200"/>
            </a:p>
          </p:txBody>
        </p:sp>
        <p:sp>
          <p:nvSpPr>
            <p:cNvPr id="25"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087A1B"/>
              </a:solidFill>
              <a:prstDash val="solid"/>
              <a:round/>
            </a:ln>
          </p:spPr>
          <p:txBody>
            <a:bodyPr/>
            <a:lstStyle/>
            <a:p>
              <a:endParaRPr lang="zh-CN" altLang="en-US" sz="3200"/>
            </a:p>
          </p:txBody>
        </p:sp>
        <p:sp>
          <p:nvSpPr>
            <p:cNvPr id="26"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087A1B"/>
              </a:solidFill>
              <a:prstDash val="solid"/>
              <a:round/>
            </a:ln>
          </p:spPr>
          <p:txBody>
            <a:bodyPr/>
            <a:lstStyle/>
            <a:p>
              <a:endParaRPr lang="zh-CN" altLang="en-US" sz="3200"/>
            </a:p>
          </p:txBody>
        </p:sp>
        <p:sp>
          <p:nvSpPr>
            <p:cNvPr id="27"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087A1B"/>
              </a:solidFill>
              <a:prstDash val="solid"/>
              <a:round/>
            </a:ln>
          </p:spPr>
          <p:txBody>
            <a:bodyPr/>
            <a:lstStyle/>
            <a:p>
              <a:endParaRPr lang="zh-CN" altLang="en-US" sz="3200"/>
            </a:p>
          </p:txBody>
        </p:sp>
        <p:sp>
          <p:nvSpPr>
            <p:cNvPr id="28"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087A1B"/>
              </a:solidFill>
              <a:prstDash val="solid"/>
              <a:round/>
            </a:ln>
          </p:spPr>
          <p:txBody>
            <a:bodyPr/>
            <a:lstStyle/>
            <a:p>
              <a:endParaRPr lang="zh-CN" altLang="en-US" sz="3200"/>
            </a:p>
          </p:txBody>
        </p:sp>
        <p:sp>
          <p:nvSpPr>
            <p:cNvPr id="29"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087A1B"/>
              </a:solidFill>
              <a:prstDash val="solid"/>
              <a:round/>
            </a:ln>
          </p:spPr>
          <p:txBody>
            <a:bodyPr/>
            <a:lstStyle/>
            <a:p>
              <a:endParaRPr lang="zh-CN" altLang="en-US" sz="3200"/>
            </a:p>
          </p:txBody>
        </p:sp>
        <p:sp>
          <p:nvSpPr>
            <p:cNvPr id="30"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087A1B"/>
              </a:solidFill>
              <a:prstDash val="solid"/>
              <a:round/>
            </a:ln>
          </p:spPr>
          <p:txBody>
            <a:bodyPr/>
            <a:lstStyle/>
            <a:p>
              <a:endParaRPr lang="zh-CN" altLang="en-US" sz="3200"/>
            </a:p>
          </p:txBody>
        </p:sp>
        <p:sp>
          <p:nvSpPr>
            <p:cNvPr id="31"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087A1B"/>
              </a:solidFill>
              <a:prstDash val="solid"/>
              <a:round/>
            </a:ln>
          </p:spPr>
          <p:txBody>
            <a:bodyPr/>
            <a:lstStyle/>
            <a:p>
              <a:endParaRPr lang="zh-CN" altLang="en-US" sz="3200"/>
            </a:p>
          </p:txBody>
        </p:sp>
        <p:sp>
          <p:nvSpPr>
            <p:cNvPr id="32"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087A1B"/>
              </a:solidFill>
              <a:prstDash val="solid"/>
              <a:round/>
            </a:ln>
          </p:spPr>
          <p:txBody>
            <a:bodyPr/>
            <a:lstStyle/>
            <a:p>
              <a:endParaRPr lang="zh-CN" altLang="en-US" sz="3200"/>
            </a:p>
          </p:txBody>
        </p:sp>
        <p:sp>
          <p:nvSpPr>
            <p:cNvPr id="33"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087A1B"/>
              </a:solidFill>
              <a:prstDash val="solid"/>
              <a:round/>
            </a:ln>
          </p:spPr>
          <p:txBody>
            <a:bodyPr/>
            <a:lstStyle/>
            <a:p>
              <a:endParaRPr lang="zh-CN" altLang="en-US" sz="3200"/>
            </a:p>
          </p:txBody>
        </p:sp>
        <p:sp>
          <p:nvSpPr>
            <p:cNvPr id="34"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087A1B"/>
              </a:solidFill>
              <a:prstDash val="solid"/>
              <a:round/>
            </a:ln>
          </p:spPr>
          <p:txBody>
            <a:bodyPr/>
            <a:lstStyle/>
            <a:p>
              <a:endParaRPr lang="zh-CN" altLang="en-US" sz="3200"/>
            </a:p>
          </p:txBody>
        </p:sp>
        <p:sp>
          <p:nvSpPr>
            <p:cNvPr id="36"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087A1B"/>
              </a:solidFill>
              <a:prstDash val="solid"/>
              <a:round/>
            </a:ln>
          </p:spPr>
          <p:txBody>
            <a:bodyPr/>
            <a:lstStyle/>
            <a:p>
              <a:endParaRPr lang="zh-CN" altLang="en-US" sz="3200"/>
            </a:p>
          </p:txBody>
        </p:sp>
        <p:sp>
          <p:nvSpPr>
            <p:cNvPr id="37"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087A1B"/>
              </a:solidFill>
              <a:prstDash val="solid"/>
              <a:round/>
            </a:ln>
          </p:spPr>
          <p:txBody>
            <a:bodyPr/>
            <a:lstStyle/>
            <a:p>
              <a:endParaRPr lang="zh-CN" altLang="en-US" sz="3200"/>
            </a:p>
          </p:txBody>
        </p:sp>
        <p:sp>
          <p:nvSpPr>
            <p:cNvPr id="38"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087A1B"/>
              </a:solidFill>
              <a:prstDash val="solid"/>
              <a:round/>
            </a:ln>
          </p:spPr>
          <p:txBody>
            <a:bodyPr/>
            <a:lstStyle/>
            <a:p>
              <a:endParaRPr lang="zh-CN" altLang="en-US" sz="3200"/>
            </a:p>
          </p:txBody>
        </p:sp>
        <p:sp>
          <p:nvSpPr>
            <p:cNvPr id="3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087A1B"/>
              </a:solidFill>
              <a:prstDash val="solid"/>
              <a:round/>
            </a:ln>
          </p:spPr>
          <p:txBody>
            <a:bodyPr/>
            <a:lstStyle/>
            <a:p>
              <a:endParaRPr lang="zh-CN" altLang="en-US" sz="3200"/>
            </a:p>
          </p:txBody>
        </p:sp>
        <p:sp>
          <p:nvSpPr>
            <p:cNvPr id="40"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087A1B"/>
              </a:solidFill>
              <a:prstDash val="solid"/>
              <a:round/>
            </a:ln>
          </p:spPr>
          <p:txBody>
            <a:bodyPr/>
            <a:lstStyle/>
            <a:p>
              <a:endParaRPr lang="zh-CN" altLang="en-US" sz="3200"/>
            </a:p>
          </p:txBody>
        </p:sp>
        <p:sp>
          <p:nvSpPr>
            <p:cNvPr id="41"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087A1B"/>
              </a:solidFill>
              <a:prstDash val="solid"/>
              <a:round/>
            </a:ln>
          </p:spPr>
          <p:txBody>
            <a:bodyPr/>
            <a:lstStyle/>
            <a:p>
              <a:endParaRPr lang="zh-CN" altLang="en-US" sz="3200"/>
            </a:p>
          </p:txBody>
        </p:sp>
        <p:sp>
          <p:nvSpPr>
            <p:cNvPr id="42"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087A1B"/>
              </a:solidFill>
              <a:prstDash val="solid"/>
              <a:round/>
            </a:ln>
          </p:spPr>
          <p:txBody>
            <a:bodyPr/>
            <a:lstStyle/>
            <a:p>
              <a:endParaRPr lang="zh-CN" altLang="en-US" sz="3200"/>
            </a:p>
          </p:txBody>
        </p:sp>
        <p:sp>
          <p:nvSpPr>
            <p:cNvPr id="43"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087A1B"/>
              </a:solidFill>
              <a:prstDash val="solid"/>
              <a:round/>
            </a:ln>
          </p:spPr>
          <p:txBody>
            <a:bodyPr/>
            <a:lstStyle/>
            <a:p>
              <a:endParaRPr lang="zh-CN" altLang="en-US" sz="3200"/>
            </a:p>
          </p:txBody>
        </p:sp>
        <p:sp>
          <p:nvSpPr>
            <p:cNvPr id="44"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087A1B"/>
              </a:solidFill>
              <a:prstDash val="solid"/>
              <a:round/>
            </a:ln>
          </p:spPr>
          <p:txBody>
            <a:bodyPr/>
            <a:lstStyle/>
            <a:p>
              <a:endParaRPr lang="zh-CN" altLang="en-US" sz="3200"/>
            </a:p>
          </p:txBody>
        </p:sp>
        <p:sp>
          <p:nvSpPr>
            <p:cNvPr id="45"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087A1B"/>
              </a:solidFill>
              <a:prstDash val="solid"/>
              <a:round/>
            </a:ln>
          </p:spPr>
          <p:txBody>
            <a:bodyPr/>
            <a:lstStyle/>
            <a:p>
              <a:endParaRPr lang="zh-CN" altLang="en-US" sz="3200"/>
            </a:p>
          </p:txBody>
        </p:sp>
        <p:sp>
          <p:nvSpPr>
            <p:cNvPr id="46"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087A1B"/>
              </a:solidFill>
              <a:prstDash val="solid"/>
              <a:round/>
            </a:ln>
          </p:spPr>
          <p:txBody>
            <a:bodyPr/>
            <a:lstStyle/>
            <a:p>
              <a:endParaRPr lang="zh-CN" altLang="en-US" sz="3200"/>
            </a:p>
          </p:txBody>
        </p:sp>
        <p:sp>
          <p:nvSpPr>
            <p:cNvPr id="47"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087A1B"/>
              </a:solidFill>
              <a:prstDash val="solid"/>
              <a:round/>
            </a:ln>
          </p:spPr>
          <p:txBody>
            <a:bodyPr/>
            <a:lstStyle/>
            <a:p>
              <a:endParaRPr lang="zh-CN" altLang="en-US" sz="3200"/>
            </a:p>
          </p:txBody>
        </p:sp>
        <p:sp>
          <p:nvSpPr>
            <p:cNvPr id="48"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087A1B"/>
              </a:solidFill>
              <a:prstDash val="solid"/>
              <a:round/>
            </a:ln>
          </p:spPr>
          <p:txBody>
            <a:bodyPr/>
            <a:lstStyle/>
            <a:p>
              <a:endParaRPr lang="zh-CN" altLang="en-US" sz="3200"/>
            </a:p>
          </p:txBody>
        </p:sp>
        <p:sp>
          <p:nvSpPr>
            <p:cNvPr id="49"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087A1B"/>
              </a:solidFill>
              <a:prstDash val="solid"/>
              <a:round/>
            </a:ln>
          </p:spPr>
          <p:txBody>
            <a:bodyPr/>
            <a:lstStyle/>
            <a:p>
              <a:endParaRPr lang="zh-CN" altLang="en-US" sz="3200"/>
            </a:p>
          </p:txBody>
        </p:sp>
        <p:sp>
          <p:nvSpPr>
            <p:cNvPr id="50"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087A1B"/>
              </a:solidFill>
              <a:prstDash val="solid"/>
              <a:round/>
            </a:ln>
          </p:spPr>
          <p:txBody>
            <a:bodyPr/>
            <a:lstStyle/>
            <a:p>
              <a:endParaRPr lang="zh-CN" altLang="en-US" sz="3200"/>
            </a:p>
          </p:txBody>
        </p:sp>
        <p:sp>
          <p:nvSpPr>
            <p:cNvPr id="51"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087A1B"/>
              </a:solidFill>
              <a:prstDash val="solid"/>
              <a:round/>
            </a:ln>
          </p:spPr>
          <p:txBody>
            <a:bodyPr/>
            <a:lstStyle/>
            <a:p>
              <a:endParaRPr lang="zh-CN" altLang="en-US" sz="3200"/>
            </a:p>
          </p:txBody>
        </p:sp>
        <p:sp>
          <p:nvSpPr>
            <p:cNvPr id="52"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087A1B"/>
              </a:solidFill>
              <a:prstDash val="solid"/>
              <a:round/>
            </a:ln>
          </p:spPr>
          <p:txBody>
            <a:bodyPr/>
            <a:lstStyle/>
            <a:p>
              <a:endParaRPr lang="zh-CN" altLang="en-US" sz="3200"/>
            </a:p>
          </p:txBody>
        </p:sp>
        <p:sp>
          <p:nvSpPr>
            <p:cNvPr id="53"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087A1B"/>
              </a:solidFill>
              <a:prstDash val="solid"/>
              <a:round/>
            </a:ln>
          </p:spPr>
          <p:txBody>
            <a:bodyPr/>
            <a:lstStyle/>
            <a:p>
              <a:endParaRPr lang="zh-CN" altLang="en-US" sz="3200"/>
            </a:p>
          </p:txBody>
        </p:sp>
        <p:sp>
          <p:nvSpPr>
            <p:cNvPr id="54"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087A1B"/>
              </a:solidFill>
              <a:prstDash val="solid"/>
              <a:round/>
            </a:ln>
          </p:spPr>
          <p:txBody>
            <a:bodyPr/>
            <a:lstStyle/>
            <a:p>
              <a:endParaRPr lang="zh-CN" altLang="en-US" sz="3200"/>
            </a:p>
          </p:txBody>
        </p:sp>
        <p:sp>
          <p:nvSpPr>
            <p:cNvPr id="55"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087A1B"/>
              </a:solidFill>
              <a:prstDash val="solid"/>
              <a:round/>
            </a:ln>
          </p:spPr>
          <p:txBody>
            <a:bodyPr/>
            <a:lstStyle/>
            <a:p>
              <a:endParaRPr lang="zh-CN" altLang="en-US" sz="3200"/>
            </a:p>
          </p:txBody>
        </p:sp>
        <p:sp>
          <p:nvSpPr>
            <p:cNvPr id="56"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087A1B"/>
              </a:solidFill>
              <a:prstDash val="solid"/>
              <a:round/>
            </a:ln>
          </p:spPr>
          <p:txBody>
            <a:bodyPr/>
            <a:lstStyle/>
            <a:p>
              <a:endParaRPr lang="zh-CN" altLang="en-US" sz="3200"/>
            </a:p>
          </p:txBody>
        </p:sp>
        <p:sp>
          <p:nvSpPr>
            <p:cNvPr id="57"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087A1B"/>
              </a:solidFill>
              <a:prstDash val="solid"/>
              <a:round/>
            </a:ln>
          </p:spPr>
          <p:txBody>
            <a:bodyPr/>
            <a:lstStyle/>
            <a:p>
              <a:endParaRPr lang="zh-CN" altLang="en-US" sz="3200"/>
            </a:p>
          </p:txBody>
        </p:sp>
        <p:sp>
          <p:nvSpPr>
            <p:cNvPr id="58"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087A1B"/>
              </a:solidFill>
              <a:prstDash val="solid"/>
              <a:round/>
            </a:ln>
          </p:spPr>
          <p:txBody>
            <a:bodyPr/>
            <a:lstStyle/>
            <a:p>
              <a:endParaRPr lang="zh-CN" altLang="en-US" sz="3200"/>
            </a:p>
          </p:txBody>
        </p:sp>
        <p:sp>
          <p:nvSpPr>
            <p:cNvPr id="59"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087A1B"/>
              </a:solidFill>
              <a:prstDash val="solid"/>
              <a:round/>
            </a:ln>
          </p:spPr>
          <p:txBody>
            <a:bodyPr/>
            <a:lstStyle/>
            <a:p>
              <a:endParaRPr lang="zh-CN" altLang="en-US" sz="3200"/>
            </a:p>
          </p:txBody>
        </p:sp>
        <p:sp>
          <p:nvSpPr>
            <p:cNvPr id="60"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087A1B"/>
              </a:solidFill>
              <a:prstDash val="solid"/>
              <a:round/>
            </a:ln>
          </p:spPr>
          <p:txBody>
            <a:bodyPr/>
            <a:lstStyle/>
            <a:p>
              <a:endParaRPr lang="zh-CN" altLang="en-US" sz="3200"/>
            </a:p>
          </p:txBody>
        </p:sp>
        <p:sp>
          <p:nvSpPr>
            <p:cNvPr id="61"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087A1B"/>
              </a:solidFill>
              <a:prstDash val="solid"/>
              <a:round/>
            </a:ln>
          </p:spPr>
          <p:txBody>
            <a:bodyPr/>
            <a:lstStyle/>
            <a:p>
              <a:endParaRPr lang="zh-CN" altLang="en-US" sz="3200"/>
            </a:p>
          </p:txBody>
        </p:sp>
        <p:sp>
          <p:nvSpPr>
            <p:cNvPr id="62"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087A1B"/>
              </a:solidFill>
              <a:prstDash val="solid"/>
              <a:round/>
            </a:ln>
          </p:spPr>
          <p:txBody>
            <a:bodyPr/>
            <a:lstStyle/>
            <a:p>
              <a:endParaRPr lang="zh-CN" altLang="en-US" sz="3200"/>
            </a:p>
          </p:txBody>
        </p:sp>
        <p:sp>
          <p:nvSpPr>
            <p:cNvPr id="63"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087A1B"/>
              </a:solidFill>
              <a:prstDash val="solid"/>
              <a:round/>
            </a:ln>
          </p:spPr>
          <p:txBody>
            <a:bodyPr/>
            <a:lstStyle/>
            <a:p>
              <a:endParaRPr lang="zh-CN" altLang="en-US" sz="3200"/>
            </a:p>
          </p:txBody>
        </p:sp>
        <p:sp>
          <p:nvSpPr>
            <p:cNvPr id="64"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087A1B"/>
              </a:solidFill>
              <a:prstDash val="solid"/>
              <a:round/>
            </a:ln>
          </p:spPr>
          <p:txBody>
            <a:bodyPr/>
            <a:lstStyle/>
            <a:p>
              <a:endParaRPr lang="zh-CN" altLang="en-US" sz="3200"/>
            </a:p>
          </p:txBody>
        </p:sp>
        <p:sp>
          <p:nvSpPr>
            <p:cNvPr id="65"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087A1B"/>
              </a:solidFill>
              <a:prstDash val="solid"/>
              <a:round/>
            </a:ln>
          </p:spPr>
          <p:txBody>
            <a:bodyPr/>
            <a:lstStyle/>
            <a:p>
              <a:endParaRPr lang="zh-CN" altLang="en-US" sz="3200"/>
            </a:p>
          </p:txBody>
        </p:sp>
        <p:sp>
          <p:nvSpPr>
            <p:cNvPr id="66"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087A1B"/>
              </a:solidFill>
              <a:prstDash val="solid"/>
              <a:round/>
            </a:ln>
          </p:spPr>
          <p:txBody>
            <a:bodyPr/>
            <a:lstStyle/>
            <a:p>
              <a:endParaRPr lang="zh-CN" altLang="en-US" sz="3200"/>
            </a:p>
          </p:txBody>
        </p:sp>
      </p:grpSp>
      <p:sp>
        <p:nvSpPr>
          <p:cNvPr id="67" name="Freeform 78"/>
          <p:cNvSpPr/>
          <p:nvPr/>
        </p:nvSpPr>
        <p:spPr bwMode="gray">
          <a:xfrm>
            <a:off x="4467246" y="4961710"/>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87A1B"/>
          </a:solidFill>
          <a:ln w="6350">
            <a:solidFill>
              <a:srgbClr val="88BA09"/>
            </a:solidFill>
            <a:prstDash val="solid"/>
            <a:round/>
          </a:ln>
        </p:spPr>
        <p:txBody>
          <a:bodyPr lIns="91460" tIns="45729" rIns="91460" bIns="45729"/>
          <a:lstStyle/>
          <a:p>
            <a:endParaRPr lang="zh-CN" altLang="en-US" sz="3200"/>
          </a:p>
        </p:txBody>
      </p:sp>
      <p:sp>
        <p:nvSpPr>
          <p:cNvPr id="68" name="Freeform 92"/>
          <p:cNvSpPr/>
          <p:nvPr/>
        </p:nvSpPr>
        <p:spPr bwMode="gray">
          <a:xfrm>
            <a:off x="4884815" y="3196412"/>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87A1B"/>
          </a:solidFill>
          <a:ln w="6350">
            <a:solidFill>
              <a:srgbClr val="88BA09"/>
            </a:solidFill>
            <a:prstDash val="solid"/>
            <a:round/>
          </a:ln>
        </p:spPr>
        <p:txBody>
          <a:bodyPr lIns="91460" tIns="45729" rIns="91460" bIns="45729"/>
          <a:lstStyle/>
          <a:p>
            <a:endParaRPr lang="zh-CN" altLang="en-US" sz="3200"/>
          </a:p>
        </p:txBody>
      </p:sp>
      <p:sp>
        <p:nvSpPr>
          <p:cNvPr id="69" name="Freeform 100"/>
          <p:cNvSpPr/>
          <p:nvPr/>
        </p:nvSpPr>
        <p:spPr bwMode="gray">
          <a:xfrm>
            <a:off x="5189655" y="2389961"/>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87A1B"/>
          </a:solidFill>
          <a:ln w="6350">
            <a:solidFill>
              <a:srgbClr val="88BA09"/>
            </a:solidFill>
            <a:prstDash val="solid"/>
            <a:round/>
          </a:ln>
        </p:spPr>
        <p:txBody>
          <a:bodyPr lIns="91460" tIns="45729" rIns="91460" bIns="45729"/>
          <a:lstStyle/>
          <a:p>
            <a:endParaRPr lang="zh-CN" altLang="en-US" sz="3200"/>
          </a:p>
        </p:txBody>
      </p:sp>
      <p:sp>
        <p:nvSpPr>
          <p:cNvPr id="70" name="Freeform 82"/>
          <p:cNvSpPr/>
          <p:nvPr/>
        </p:nvSpPr>
        <p:spPr bwMode="gray">
          <a:xfrm>
            <a:off x="5356489" y="4101285"/>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87A1B"/>
          </a:solidFill>
          <a:ln w="6350">
            <a:solidFill>
              <a:srgbClr val="88BA09"/>
            </a:solidFill>
            <a:prstDash val="solid"/>
            <a:round/>
          </a:ln>
        </p:spPr>
        <p:txBody>
          <a:bodyPr lIns="91460" tIns="45729" rIns="91460" bIns="45729"/>
          <a:lstStyle/>
          <a:p>
            <a:endParaRPr lang="zh-CN" altLang="en-US" sz="3200">
              <a:solidFill>
                <a:schemeClr val="accent6">
                  <a:lumMod val="50000"/>
                </a:schemeClr>
              </a:solidFill>
            </a:endParaRPr>
          </a:p>
        </p:txBody>
      </p:sp>
      <p:cxnSp>
        <p:nvCxnSpPr>
          <p:cNvPr id="71" name="直接连接符 70"/>
          <p:cNvCxnSpPr/>
          <p:nvPr/>
        </p:nvCxnSpPr>
        <p:spPr>
          <a:xfrm>
            <a:off x="5790147" y="2817794"/>
            <a:ext cx="252445" cy="248444"/>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6042591" y="3066236"/>
            <a:ext cx="2251943" cy="0"/>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576663" y="3327298"/>
            <a:ext cx="252445" cy="248444"/>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829110" y="3575742"/>
            <a:ext cx="2465425" cy="0"/>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5726298" y="4239399"/>
            <a:ext cx="316291" cy="204787"/>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042591" y="4239399"/>
            <a:ext cx="2251943" cy="0"/>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067401" y="5391130"/>
            <a:ext cx="252445" cy="248444"/>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319846" y="5639574"/>
            <a:ext cx="2861424" cy="0"/>
          </a:xfrm>
          <a:prstGeom prst="line">
            <a:avLst/>
          </a:prstGeom>
          <a:ln>
            <a:solidFill>
              <a:srgbClr val="88BA09"/>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6724669" y="2585783"/>
            <a:ext cx="1617791" cy="379674"/>
          </a:xfrm>
          <a:prstGeom prst="rect">
            <a:avLst/>
          </a:prstGeom>
        </p:spPr>
        <p:txBody>
          <a:bodyPr wrap="none" lIns="91460" tIns="45729" rIns="91460" bIns="45729">
            <a:spAutoFit/>
          </a:bodyPr>
          <a:lstStyle/>
          <a:p>
            <a:r>
              <a:rPr lang="zh-CN" altLang="en-US" sz="1865" dirty="0">
                <a:solidFill>
                  <a:schemeClr val="accent6">
                    <a:lumMod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6724669" y="3161489"/>
            <a:ext cx="1617791" cy="379674"/>
          </a:xfrm>
          <a:prstGeom prst="rect">
            <a:avLst/>
          </a:prstGeom>
        </p:spPr>
        <p:txBody>
          <a:bodyPr wrap="none" lIns="91460" tIns="45729" rIns="91460" bIns="45729">
            <a:spAutoFit/>
          </a:bodyPr>
          <a:lstStyle/>
          <a:p>
            <a:r>
              <a:rPr lang="zh-CN" altLang="en-US" sz="1865">
                <a:solidFill>
                  <a:schemeClr val="accent6">
                    <a:lumMod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a:solidFill>
                <a:schemeClr val="accent6">
                  <a:lumMod val="50000"/>
                </a:schemeClr>
              </a:solidFill>
              <a:latin typeface="微软雅黑" panose="020B0503020204020204" pitchFamily="34" charset="-122"/>
              <a:ea typeface="微软雅黑" panose="020B0503020204020204" pitchFamily="34" charset="-122"/>
            </a:endParaRPr>
          </a:p>
        </p:txBody>
      </p:sp>
      <p:sp>
        <p:nvSpPr>
          <p:cNvPr id="81" name="矩形 80"/>
          <p:cNvSpPr/>
          <p:nvPr/>
        </p:nvSpPr>
        <p:spPr>
          <a:xfrm>
            <a:off x="6724669" y="3826929"/>
            <a:ext cx="1617791" cy="379674"/>
          </a:xfrm>
          <a:prstGeom prst="rect">
            <a:avLst/>
          </a:prstGeom>
        </p:spPr>
        <p:txBody>
          <a:bodyPr wrap="none" lIns="91460" tIns="45729" rIns="91460" bIns="45729">
            <a:spAutoFit/>
          </a:bodyPr>
          <a:lstStyle/>
          <a:p>
            <a:r>
              <a:rPr lang="zh-CN" altLang="en-US" sz="1865">
                <a:solidFill>
                  <a:schemeClr val="accent6">
                    <a:lumMod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a:solidFill>
                <a:schemeClr val="accent6">
                  <a:lumMod val="50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6679399" y="5156899"/>
            <a:ext cx="1617791" cy="379674"/>
          </a:xfrm>
          <a:prstGeom prst="rect">
            <a:avLst/>
          </a:prstGeom>
        </p:spPr>
        <p:txBody>
          <a:bodyPr wrap="none" lIns="91460" tIns="45729" rIns="91460" bIns="45729">
            <a:spAutoFit/>
          </a:bodyPr>
          <a:lstStyle/>
          <a:p>
            <a:r>
              <a:rPr lang="zh-CN" altLang="en-US" sz="1865" dirty="0">
                <a:solidFill>
                  <a:schemeClr val="accent6">
                    <a:lumMod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83" name="矩形标注 82"/>
          <p:cNvSpPr/>
          <p:nvPr/>
        </p:nvSpPr>
        <p:spPr>
          <a:xfrm>
            <a:off x="8830786" y="2007376"/>
            <a:ext cx="2900180" cy="3898475"/>
          </a:xfrm>
          <a:prstGeom prst="wedgeRectCallout">
            <a:avLst>
              <a:gd name="adj1" fmla="val -72333"/>
              <a:gd name="adj2" fmla="val 19715"/>
            </a:avLst>
          </a:pr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endParaRPr lang="zh-CN" altLang="en-US" sz="3200"/>
          </a:p>
        </p:txBody>
      </p:sp>
      <p:sp>
        <p:nvSpPr>
          <p:cNvPr id="84" name="TextBox 83"/>
          <p:cNvSpPr txBox="1"/>
          <p:nvPr/>
        </p:nvSpPr>
        <p:spPr>
          <a:xfrm>
            <a:off x="8974822" y="2142357"/>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5"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 presetClass="entr" presetSubtype="4" accel="58000" fill="hold" nodeType="afterEffect" p14:presetBounceEnd="58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8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8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grpId="0" nodeType="withEffect">
                                      <p:stCondLst>
                                        <p:cond delay="13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grpId="0" nodeType="withEffect">
                                      <p:stCondLst>
                                        <p:cond delay="180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500"/>
                                            <p:tgtEl>
                                              <p:spTgt spid="67"/>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par>
                                    <p:cTn id="29" presetID="10" presetClass="entr" presetSubtype="0"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10"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500"/>
                                            <p:tgtEl>
                                              <p:spTgt spid="74"/>
                                            </p:tgtEl>
                                          </p:cBhvr>
                                        </p:animEffect>
                                      </p:childTnLst>
                                    </p:cTn>
                                  </p:par>
                                  <p:par>
                                    <p:cTn id="38" presetID="10" presetClass="entr" presetSubtype="0"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500"/>
                                            <p:tgtEl>
                                              <p:spTgt spid="75"/>
                                            </p:tgtEl>
                                          </p:cBhvr>
                                        </p:animEffect>
                                      </p:childTnLst>
                                    </p:cTn>
                                  </p:par>
                                  <p:par>
                                    <p:cTn id="41" presetID="10" presetClass="entr" presetSubtype="0"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par>
                                    <p:cTn id="44" presetID="10" presetClass="entr" presetSubtype="0" fill="hold" nodeType="with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par>
                                    <p:cTn id="47" presetID="10" presetClass="entr" presetSubtype="0"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500"/>
                                            <p:tgtEl>
                                              <p:spTgt spid="8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500"/>
                                            <p:tgtEl>
                                              <p:spTgt spid="8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wipe(left)">
                                          <p:cBhvr>
                                            <p:cTn id="65" dur="500"/>
                                            <p:tgtEl>
                                              <p:spTgt spid="83"/>
                                            </p:tgtEl>
                                          </p:cBhvr>
                                        </p:animEffect>
                                      </p:childTnLst>
                                    </p:cTn>
                                  </p:par>
                                </p:childTnLst>
                              </p:cTn>
                            </p:par>
                            <p:par>
                              <p:cTn id="66" fill="hold">
                                <p:stCondLst>
                                  <p:cond delay="250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84"/>
                                            </p:tgtEl>
                                            <p:attrNameLst>
                                              <p:attrName>style.visibility</p:attrName>
                                            </p:attrNameLst>
                                          </p:cBhvr>
                                          <p:to>
                                            <p:strVal val="visible"/>
                                          </p:to>
                                        </p:set>
                                        <p:animEffect transition="in" filter="wipe(left)">
                                          <p:cBhvr>
                                            <p:cTn id="69" dur="100"/>
                                            <p:tgtEl>
                                              <p:spTgt spid="84"/>
                                            </p:tgtEl>
                                          </p:cBhvr>
                                        </p:animEffect>
                                      </p:childTnLst>
                                    </p:cTn>
                                  </p:par>
                                  <p:par>
                                    <p:cTn id="70" presetID="36" presetClass="emph" presetSubtype="0" fill="hold" grpId="1" nodeType="withEffect">
                                      <p:stCondLst>
                                        <p:cond delay="0"/>
                                      </p:stCondLst>
                                      <p:iterate type="lt">
                                        <p:tmPct val="30000"/>
                                      </p:iterate>
                                      <p:childTnLst>
                                        <p:animScale>
                                          <p:cBhvr>
                                            <p:cTn id="71" dur="50" autoRev="1" fill="hold">
                                              <p:stCondLst>
                                                <p:cond delay="0"/>
                                              </p:stCondLst>
                                            </p:cTn>
                                            <p:tgtEl>
                                              <p:spTgt spid="84"/>
                                            </p:tgtEl>
                                          </p:cBhvr>
                                          <p:to x="80000" y="100000"/>
                                        </p:animScale>
                                        <p:anim by="(#ppt_w*0.10)" calcmode="lin" valueType="num">
                                          <p:cBhvr>
                                            <p:cTn id="72" dur="50" autoRev="1" fill="hold">
                                              <p:stCondLst>
                                                <p:cond delay="0"/>
                                              </p:stCondLst>
                                            </p:cTn>
                                            <p:tgtEl>
                                              <p:spTgt spid="84"/>
                                            </p:tgtEl>
                                            <p:attrNameLst>
                                              <p:attrName>ppt_x</p:attrName>
                                            </p:attrNameLst>
                                          </p:cBhvr>
                                        </p:anim>
                                        <p:anim by="(-#ppt_w*0.10)" calcmode="lin" valueType="num">
                                          <p:cBhvr>
                                            <p:cTn id="73" dur="50" autoRev="1" fill="hold">
                                              <p:stCondLst>
                                                <p:cond delay="0"/>
                                              </p:stCondLst>
                                            </p:cTn>
                                            <p:tgtEl>
                                              <p:spTgt spid="84"/>
                                            </p:tgtEl>
                                            <p:attrNameLst>
                                              <p:attrName>ppt_y</p:attrName>
                                            </p:attrNameLst>
                                          </p:cBhvr>
                                        </p:anim>
                                        <p:animRot by="-480000">
                                          <p:cBhvr>
                                            <p:cTn id="74"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3" grpId="0" animBg="1"/>
          <p:bldP spid="84" grpId="0"/>
          <p:bldP spid="84" grpId="1"/>
          <p:bldP spid="8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 presetClass="entr" presetSubtype="4" accel="58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grpId="0" nodeType="withEffect">
                                      <p:stCondLst>
                                        <p:cond delay="13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grpId="0" nodeType="withEffect">
                                      <p:stCondLst>
                                        <p:cond delay="180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500"/>
                                            <p:tgtEl>
                                              <p:spTgt spid="67"/>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par>
                                    <p:cTn id="29" presetID="10" presetClass="entr" presetSubtype="0"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10"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500"/>
                                            <p:tgtEl>
                                              <p:spTgt spid="74"/>
                                            </p:tgtEl>
                                          </p:cBhvr>
                                        </p:animEffect>
                                      </p:childTnLst>
                                    </p:cTn>
                                  </p:par>
                                  <p:par>
                                    <p:cTn id="38" presetID="10" presetClass="entr" presetSubtype="0"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500"/>
                                            <p:tgtEl>
                                              <p:spTgt spid="75"/>
                                            </p:tgtEl>
                                          </p:cBhvr>
                                        </p:animEffect>
                                      </p:childTnLst>
                                    </p:cTn>
                                  </p:par>
                                  <p:par>
                                    <p:cTn id="41" presetID="10" presetClass="entr" presetSubtype="0"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par>
                                    <p:cTn id="44" presetID="10" presetClass="entr" presetSubtype="0" fill="hold" nodeType="with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par>
                                    <p:cTn id="47" presetID="10" presetClass="entr" presetSubtype="0"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500"/>
                                            <p:tgtEl>
                                              <p:spTgt spid="8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500"/>
                                            <p:tgtEl>
                                              <p:spTgt spid="8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wipe(left)">
                                          <p:cBhvr>
                                            <p:cTn id="65" dur="500"/>
                                            <p:tgtEl>
                                              <p:spTgt spid="83"/>
                                            </p:tgtEl>
                                          </p:cBhvr>
                                        </p:animEffect>
                                      </p:childTnLst>
                                    </p:cTn>
                                  </p:par>
                                </p:childTnLst>
                              </p:cTn>
                            </p:par>
                            <p:par>
                              <p:cTn id="66" fill="hold">
                                <p:stCondLst>
                                  <p:cond delay="250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84"/>
                                            </p:tgtEl>
                                            <p:attrNameLst>
                                              <p:attrName>style.visibility</p:attrName>
                                            </p:attrNameLst>
                                          </p:cBhvr>
                                          <p:to>
                                            <p:strVal val="visible"/>
                                          </p:to>
                                        </p:set>
                                        <p:animEffect transition="in" filter="wipe(left)">
                                          <p:cBhvr>
                                            <p:cTn id="69" dur="100"/>
                                            <p:tgtEl>
                                              <p:spTgt spid="84"/>
                                            </p:tgtEl>
                                          </p:cBhvr>
                                        </p:animEffect>
                                      </p:childTnLst>
                                    </p:cTn>
                                  </p:par>
                                  <p:par>
                                    <p:cTn id="70" presetID="36" presetClass="emph" presetSubtype="0" fill="hold" grpId="1" nodeType="withEffect">
                                      <p:stCondLst>
                                        <p:cond delay="0"/>
                                      </p:stCondLst>
                                      <p:iterate type="lt">
                                        <p:tmPct val="30000"/>
                                      </p:iterate>
                                      <p:childTnLst>
                                        <p:animScale>
                                          <p:cBhvr>
                                            <p:cTn id="71" dur="50" autoRev="1" fill="hold">
                                              <p:stCondLst>
                                                <p:cond delay="0"/>
                                              </p:stCondLst>
                                            </p:cTn>
                                            <p:tgtEl>
                                              <p:spTgt spid="84"/>
                                            </p:tgtEl>
                                          </p:cBhvr>
                                          <p:to x="80000" y="100000"/>
                                        </p:animScale>
                                        <p:anim by="(#ppt_w*0.10)" calcmode="lin" valueType="num">
                                          <p:cBhvr>
                                            <p:cTn id="72" dur="50" autoRev="1" fill="hold">
                                              <p:stCondLst>
                                                <p:cond delay="0"/>
                                              </p:stCondLst>
                                            </p:cTn>
                                            <p:tgtEl>
                                              <p:spTgt spid="84"/>
                                            </p:tgtEl>
                                            <p:attrNameLst>
                                              <p:attrName>ppt_x</p:attrName>
                                            </p:attrNameLst>
                                          </p:cBhvr>
                                        </p:anim>
                                        <p:anim by="(-#ppt_w*0.10)" calcmode="lin" valueType="num">
                                          <p:cBhvr>
                                            <p:cTn id="73" dur="50" autoRev="1" fill="hold">
                                              <p:stCondLst>
                                                <p:cond delay="0"/>
                                              </p:stCondLst>
                                            </p:cTn>
                                            <p:tgtEl>
                                              <p:spTgt spid="84"/>
                                            </p:tgtEl>
                                            <p:attrNameLst>
                                              <p:attrName>ppt_y</p:attrName>
                                            </p:attrNameLst>
                                          </p:cBhvr>
                                        </p:anim>
                                        <p:animRot by="-480000">
                                          <p:cBhvr>
                                            <p:cTn id="74"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3" grpId="0" animBg="1"/>
          <p:bldP spid="84" grpId="0"/>
          <p:bldP spid="84" grpId="1"/>
          <p:bldP spid="8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8" descr="2786001_173515933000_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173132"/>
            <a:ext cx="9231861" cy="314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Box 106"/>
          <p:cNvSpPr>
            <a:spLocks noChangeArrowheads="1"/>
          </p:cNvSpPr>
          <p:nvPr/>
        </p:nvSpPr>
        <p:spPr bwMode="auto">
          <a:xfrm>
            <a:off x="10028328" y="4313628"/>
            <a:ext cx="20313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r"/>
            <a:r>
              <a:rPr lang="zh-CN" altLang="en-US" sz="2400" b="1" dirty="0">
                <a:solidFill>
                  <a:srgbClr val="45823C"/>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2400" b="1" dirty="0">
              <a:solidFill>
                <a:srgbClr val="4582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矩形 107"/>
          <p:cNvSpPr>
            <a:spLocks noChangeArrowheads="1"/>
          </p:cNvSpPr>
          <p:nvPr/>
        </p:nvSpPr>
        <p:spPr bwMode="auto">
          <a:xfrm>
            <a:off x="6882063" y="4769584"/>
            <a:ext cx="5177590" cy="6120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r">
              <a:lnSpc>
                <a:spcPts val="2135"/>
              </a:lnSpc>
            </a:pPr>
            <a:r>
              <a:rPr lang="zh-CN" altLang="en-US" sz="1600" dirty="0">
                <a:solidFill>
                  <a:schemeClr val="tx1">
                    <a:lumMod val="75000"/>
                    <a:lumOff val="25000"/>
                  </a:schemeClr>
                </a:solidFill>
                <a:ea typeface="微软雅黑" panose="020B0503020204020204" pitchFamily="34" charset="-122"/>
              </a:rPr>
              <a:t>请填写内容请填写内容请填写内容请填写内容请填写内容请填写内容请填写内容请填写内容</a:t>
            </a:r>
            <a:endParaRPr lang="zh-CN" altLang="en-US" sz="1600" dirty="0">
              <a:solidFill>
                <a:schemeClr val="tx1">
                  <a:lumMod val="75000"/>
                  <a:lumOff val="25000"/>
                </a:schemeClr>
              </a:solidFill>
              <a:ea typeface="微软雅黑" panose="020B0503020204020204" pitchFamily="34" charset="-122"/>
            </a:endParaRPr>
          </a:p>
        </p:txBody>
      </p:sp>
      <p:sp>
        <p:nvSpPr>
          <p:cNvPr id="6"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 name="Picture 8" descr="2786001_173515933000_2"/>
          <p:cNvPicPr>
            <a:picLocks noChangeAspect="1" noChangeArrowheads="1"/>
          </p:cNvPicPr>
          <p:nvPr/>
        </p:nvPicPr>
        <p:blipFill rotWithShape="1">
          <a:blip r:embed="rId1">
            <a:extLst>
              <a:ext uri="{28A0092B-C50C-407E-A947-70E740481C1C}">
                <a14:useLocalDpi xmlns:a14="http://schemas.microsoft.com/office/drawing/2010/main" val="0"/>
              </a:ext>
            </a:extLst>
          </a:blip>
          <a:srcRect l="64251"/>
          <a:stretch>
            <a:fillRect/>
          </a:stretch>
        </p:blipFill>
        <p:spPr bwMode="auto">
          <a:xfrm>
            <a:off x="8903368" y="1173132"/>
            <a:ext cx="3300293" cy="314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1000"/>
                                        <p:tgtEl>
                                          <p:spTgt spid="85"/>
                                        </p:tgtEl>
                                      </p:cBhvr>
                                    </p:animEffect>
                                    <p:anim calcmode="lin" valueType="num">
                                      <p:cBhvr>
                                        <p:cTn id="12" dur="1000" fill="hold"/>
                                        <p:tgtEl>
                                          <p:spTgt spid="85"/>
                                        </p:tgtEl>
                                        <p:attrNameLst>
                                          <p:attrName>ppt_x</p:attrName>
                                        </p:attrNameLst>
                                      </p:cBhvr>
                                      <p:tavLst>
                                        <p:tav tm="0">
                                          <p:val>
                                            <p:strVal val="#ppt_x"/>
                                          </p:val>
                                        </p:tav>
                                        <p:tav tm="100000">
                                          <p:val>
                                            <p:strVal val="#ppt_x"/>
                                          </p:val>
                                        </p:tav>
                                      </p:tavLst>
                                    </p:anim>
                                    <p:anim calcmode="lin" valueType="num">
                                      <p:cBhvr>
                                        <p:cTn id="13" dur="1000" fill="hold"/>
                                        <p:tgtEl>
                                          <p:spTgt spid="8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2" fill="hold" grpId="0" nodeType="after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1000"/>
                                        <p:tgtEl>
                                          <p:spTgt spid="87"/>
                                        </p:tgtEl>
                                        <p:attrNameLst>
                                          <p:attrName>ppt_x</p:attrName>
                                        </p:attrNameLst>
                                      </p:cBhvr>
                                      <p:tavLst>
                                        <p:tav tm="0">
                                          <p:val>
                                            <p:strVal val="#ppt_x+#ppt_w*1.125000"/>
                                          </p:val>
                                        </p:tav>
                                        <p:tav tm="100000">
                                          <p:val>
                                            <p:strVal val="#ppt_x"/>
                                          </p:val>
                                        </p:tav>
                                      </p:tavLst>
                                    </p:anim>
                                    <p:animEffect>
                                      <p:cBhvr>
                                        <p:cTn id="23" dur="1000"/>
                                        <p:tgtEl>
                                          <p:spTgt spid="87"/>
                                        </p:tgtEl>
                                      </p:cBhvr>
                                    </p:animEffect>
                                  </p:childTnLst>
                                </p:cTn>
                              </p:par>
                            </p:childTnLst>
                          </p:cTn>
                        </p:par>
                        <p:par>
                          <p:cTn id="24" fill="hold">
                            <p:stCondLst>
                              <p:cond delay="2500"/>
                            </p:stCondLst>
                            <p:childTnLst>
                              <p:par>
                                <p:cTn id="25" presetID="12" presetClass="entr" presetSubtype="2" fill="hold" grpId="1"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slide(fromRight)">
                                      <p:cBhvr>
                                        <p:cTn id="27"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ldLvl="0" autoUpdateAnimBg="0"/>
      <p:bldP spid="88" grpId="0" bldLvl="0" autoUpdateAnimBg="0"/>
      <p:bldP spid="88" grpId="1" bldLvl="0" autoUpdateAnimBg="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6758" y="2751860"/>
            <a:ext cx="1046131" cy="993708"/>
            <a:chOff x="4787527" y="2060107"/>
            <a:chExt cx="2189016" cy="2079322"/>
          </a:xfrm>
          <a:solidFill>
            <a:srgbClr val="0AA022"/>
          </a:solidFill>
        </p:grpSpPr>
        <p:sp>
          <p:nvSpPr>
            <p:cNvPr id="6" name="任意多边形 5"/>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7" name="任意多边形 6"/>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8" name="任意多边形 7"/>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9" name="任意多边形 8"/>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10" name="组合 9"/>
          <p:cNvGrpSpPr/>
          <p:nvPr/>
        </p:nvGrpSpPr>
        <p:grpSpPr>
          <a:xfrm>
            <a:off x="3529726" y="2950893"/>
            <a:ext cx="5365343" cy="634766"/>
            <a:chOff x="3257662" y="1693356"/>
            <a:chExt cx="5365343" cy="634766"/>
          </a:xfrm>
        </p:grpSpPr>
        <p:sp>
          <p:nvSpPr>
            <p:cNvPr id="11" name="任意多边形 10"/>
            <p:cNvSpPr/>
            <p:nvPr/>
          </p:nvSpPr>
          <p:spPr>
            <a:xfrm>
              <a:off x="3257662" y="1693356"/>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12" name="TextBox 41"/>
            <p:cNvSpPr txBox="1"/>
            <p:nvPr/>
          </p:nvSpPr>
          <p:spPr>
            <a:xfrm>
              <a:off x="3546348" y="1784751"/>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13" name="组合 12"/>
          <p:cNvGrpSpPr/>
          <p:nvPr/>
        </p:nvGrpSpPr>
        <p:grpSpPr>
          <a:xfrm>
            <a:off x="2727541" y="2929613"/>
            <a:ext cx="668556" cy="677323"/>
            <a:chOff x="2147888" y="1072260"/>
            <a:chExt cx="879475" cy="891007"/>
          </a:xfrm>
        </p:grpSpPr>
        <p:sp>
          <p:nvSpPr>
            <p:cNvPr id="14" name="椭圆 13"/>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15" name="Text Box 10"/>
            <p:cNvSpPr txBox="1">
              <a:spLocks noChangeArrowheads="1"/>
            </p:cNvSpPr>
            <p:nvPr/>
          </p:nvSpPr>
          <p:spPr bwMode="auto">
            <a:xfrm>
              <a:off x="2261009" y="1072260"/>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2</a:t>
              </a:r>
              <a:endParaRPr lang="zh-CN" altLang="en-US" sz="3600" dirty="0">
                <a:solidFill>
                  <a:schemeClr val="bg1"/>
                </a:solidFill>
                <a:latin typeface="+mj-ea"/>
                <a:ea typeface="+mj-ea"/>
              </a:endParaRPr>
            </a:p>
          </p:txBody>
        </p:sp>
      </p:grpSp>
      <p:grpSp>
        <p:nvGrpSpPr>
          <p:cNvPr id="16" name="组合 15"/>
          <p:cNvGrpSpPr/>
          <p:nvPr/>
        </p:nvGrpSpPr>
        <p:grpSpPr>
          <a:xfrm>
            <a:off x="4400296" y="1237972"/>
            <a:ext cx="3342900" cy="1569660"/>
            <a:chOff x="4014093" y="108601"/>
            <a:chExt cx="2951974" cy="2093365"/>
          </a:xfrm>
        </p:grpSpPr>
        <p:sp>
          <p:nvSpPr>
            <p:cNvPr id="17" name="TextBox 56"/>
            <p:cNvSpPr txBox="1"/>
            <p:nvPr/>
          </p:nvSpPr>
          <p:spPr>
            <a:xfrm>
              <a:off x="4014093" y="108601"/>
              <a:ext cx="2951974" cy="2093365"/>
            </a:xfrm>
            <a:prstGeom prst="rect">
              <a:avLst/>
            </a:prstGeom>
            <a:noFill/>
          </p:spPr>
          <p:txBody>
            <a:bodyPr wrap="square" rtlCol="0">
              <a:spAutoFit/>
            </a:bodyPr>
            <a:lstStyle/>
            <a:p>
              <a:r>
                <a:rPr lang="en-US" altLang="zh-CN" sz="9600" b="1" dirty="0">
                  <a:solidFill>
                    <a:schemeClr val="bg1">
                      <a:lumMod val="75000"/>
                    </a:schemeClr>
                  </a:solidFill>
                  <a:latin typeface="ITC Avant Garde Gothic" pitchFamily="34" charset="0"/>
                </a:rPr>
                <a:t>C</a:t>
              </a:r>
              <a:r>
                <a:rPr lang="en-US" altLang="zh-CN" sz="4400" b="1" dirty="0">
                  <a:solidFill>
                    <a:schemeClr val="bg1">
                      <a:lumMod val="75000"/>
                    </a:schemeClr>
                  </a:solidFill>
                  <a:latin typeface="ITC Avant Garde Gothic" pitchFamily="34" charset="0"/>
                </a:rPr>
                <a:t>ontents</a:t>
              </a:r>
              <a:endParaRPr lang="zh-CN" altLang="en-US" sz="3600" b="1" dirty="0">
                <a:solidFill>
                  <a:schemeClr val="bg1">
                    <a:lumMod val="75000"/>
                  </a:schemeClr>
                </a:solidFill>
                <a:latin typeface="ITC Avant Garde Gothic" pitchFamily="34" charset="0"/>
              </a:endParaRPr>
            </a:p>
          </p:txBody>
        </p:sp>
        <p:sp>
          <p:nvSpPr>
            <p:cNvPr id="18" name="TextBox 57"/>
            <p:cNvSpPr txBox="1"/>
            <p:nvPr/>
          </p:nvSpPr>
          <p:spPr>
            <a:xfrm>
              <a:off x="4671725" y="380668"/>
              <a:ext cx="1636711" cy="944067"/>
            </a:xfrm>
            <a:prstGeom prst="rect">
              <a:avLst/>
            </a:prstGeom>
            <a:noFill/>
          </p:spPr>
          <p:txBody>
            <a:bodyPr wrap="square" rtlCol="0">
              <a:spAutoFit/>
            </a:bodyPr>
            <a:lstStyle/>
            <a:p>
              <a:r>
                <a:rPr lang="zh-CN" altLang="en-US" sz="4000" b="1" dirty="0">
                  <a:solidFill>
                    <a:srgbClr val="0AA022"/>
                  </a:solidFill>
                  <a:latin typeface="微软雅黑" panose="020B0503020204020204" pitchFamily="34" charset="-122"/>
                  <a:ea typeface="微软雅黑" panose="020B0503020204020204" pitchFamily="34" charset="-122"/>
                </a:rPr>
                <a:t>目录</a:t>
              </a:r>
              <a:endParaRPr lang="zh-CN" altLang="en-US" sz="4000" b="1" dirty="0">
                <a:solidFill>
                  <a:srgbClr val="0AA02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bwMode="auto">
          <a:xfrm>
            <a:off x="1835152" y="1388533"/>
            <a:ext cx="2025649" cy="2025651"/>
            <a:chOff x="0" y="0"/>
            <a:chExt cx="1519468" cy="1519468"/>
          </a:xfrm>
        </p:grpSpPr>
        <p:sp>
          <p:nvSpPr>
            <p:cNvPr id="4" name="椭圆 38"/>
            <p:cNvSpPr>
              <a:spLocks noChangeArrowheads="1"/>
            </p:cNvSpPr>
            <p:nvPr/>
          </p:nvSpPr>
          <p:spPr bwMode="auto">
            <a:xfrm>
              <a:off x="0" y="0"/>
              <a:ext cx="1519468" cy="1519468"/>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5" name="Freeform 6"/>
            <p:cNvSpPr>
              <a:spLocks noEditPoints="1" noChangeArrowheads="1"/>
            </p:cNvSpPr>
            <p:nvPr/>
          </p:nvSpPr>
          <p:spPr bwMode="auto">
            <a:xfrm>
              <a:off x="439678" y="440211"/>
              <a:ext cx="622496" cy="643110"/>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9"/>
                <a:gd name="T112" fmla="*/ 0 h 92"/>
                <a:gd name="T113" fmla="*/ 89 w 89"/>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grpSp>
        <p:nvGrpSpPr>
          <p:cNvPr id="6" name="组合 20"/>
          <p:cNvGrpSpPr/>
          <p:nvPr/>
        </p:nvGrpSpPr>
        <p:grpSpPr bwMode="auto">
          <a:xfrm>
            <a:off x="5135033" y="1388533"/>
            <a:ext cx="2025651" cy="2025651"/>
            <a:chOff x="0" y="0"/>
            <a:chExt cx="1519468" cy="1519468"/>
          </a:xfrm>
        </p:grpSpPr>
        <p:sp>
          <p:nvSpPr>
            <p:cNvPr id="7" name="椭圆 44"/>
            <p:cNvSpPr>
              <a:spLocks noChangeArrowheads="1"/>
            </p:cNvSpPr>
            <p:nvPr/>
          </p:nvSpPr>
          <p:spPr bwMode="auto">
            <a:xfrm>
              <a:off x="0" y="0"/>
              <a:ext cx="1519468" cy="1519468"/>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8" name="Freeform 11"/>
            <p:cNvSpPr>
              <a:spLocks noEditPoints="1" noChangeArrowheads="1"/>
            </p:cNvSpPr>
            <p:nvPr/>
          </p:nvSpPr>
          <p:spPr bwMode="auto">
            <a:xfrm>
              <a:off x="505309" y="441960"/>
              <a:ext cx="561848" cy="574588"/>
            </a:xfrm>
            <a:custGeom>
              <a:avLst/>
              <a:gdLst>
                <a:gd name="T0" fmla="*/ 6 w 96"/>
                <a:gd name="T1" fmla="*/ 41 h 98"/>
                <a:gd name="T2" fmla="*/ 75 w 96"/>
                <a:gd name="T3" fmla="*/ 41 h 98"/>
                <a:gd name="T4" fmla="*/ 78 w 96"/>
                <a:gd name="T5" fmla="*/ 41 h 98"/>
                <a:gd name="T6" fmla="*/ 91 w 96"/>
                <a:gd name="T7" fmla="*/ 46 h 98"/>
                <a:gd name="T8" fmla="*/ 96 w 96"/>
                <a:gd name="T9" fmla="*/ 60 h 98"/>
                <a:gd name="T10" fmla="*/ 91 w 96"/>
                <a:gd name="T11" fmla="*/ 73 h 98"/>
                <a:gd name="T12" fmla="*/ 78 w 96"/>
                <a:gd name="T13" fmla="*/ 78 h 98"/>
                <a:gd name="T14" fmla="*/ 69 w 96"/>
                <a:gd name="T15" fmla="*/ 76 h 98"/>
                <a:gd name="T16" fmla="*/ 63 w 96"/>
                <a:gd name="T17" fmla="*/ 85 h 98"/>
                <a:gd name="T18" fmla="*/ 67 w 96"/>
                <a:gd name="T19" fmla="*/ 85 h 98"/>
                <a:gd name="T20" fmla="*/ 84 w 96"/>
                <a:gd name="T21" fmla="*/ 85 h 98"/>
                <a:gd name="T22" fmla="*/ 71 w 96"/>
                <a:gd name="T23" fmla="*/ 98 h 98"/>
                <a:gd name="T24" fmla="*/ 17 w 96"/>
                <a:gd name="T25" fmla="*/ 98 h 98"/>
                <a:gd name="T26" fmla="*/ 13 w 96"/>
                <a:gd name="T27" fmla="*/ 98 h 98"/>
                <a:gd name="T28" fmla="*/ 0 w 96"/>
                <a:gd name="T29" fmla="*/ 85 h 98"/>
                <a:gd name="T30" fmla="*/ 17 w 96"/>
                <a:gd name="T31" fmla="*/ 85 h 98"/>
                <a:gd name="T32" fmla="*/ 21 w 96"/>
                <a:gd name="T33" fmla="*/ 85 h 98"/>
                <a:gd name="T34" fmla="*/ 6 w 96"/>
                <a:gd name="T35" fmla="*/ 41 h 98"/>
                <a:gd name="T36" fmla="*/ 57 w 96"/>
                <a:gd name="T37" fmla="*/ 35 h 98"/>
                <a:gd name="T38" fmla="*/ 55 w 96"/>
                <a:gd name="T39" fmla="*/ 6 h 98"/>
                <a:gd name="T40" fmla="*/ 57 w 96"/>
                <a:gd name="T41" fmla="*/ 35 h 98"/>
                <a:gd name="T42" fmla="*/ 44 w 96"/>
                <a:gd name="T43" fmla="*/ 30 h 98"/>
                <a:gd name="T44" fmla="*/ 43 w 96"/>
                <a:gd name="T45" fmla="*/ 0 h 98"/>
                <a:gd name="T46" fmla="*/ 44 w 96"/>
                <a:gd name="T47" fmla="*/ 30 h 98"/>
                <a:gd name="T48" fmla="*/ 31 w 96"/>
                <a:gd name="T49" fmla="*/ 34 h 98"/>
                <a:gd name="T50" fmla="*/ 30 w 96"/>
                <a:gd name="T51" fmla="*/ 4 h 98"/>
                <a:gd name="T52" fmla="*/ 31 w 96"/>
                <a:gd name="T53" fmla="*/ 34 h 98"/>
                <a:gd name="T54" fmla="*/ 16 w 96"/>
                <a:gd name="T55" fmla="*/ 53 h 98"/>
                <a:gd name="T56" fmla="*/ 26 w 96"/>
                <a:gd name="T57" fmla="*/ 79 h 98"/>
                <a:gd name="T58" fmla="*/ 34 w 96"/>
                <a:gd name="T59" fmla="*/ 74 h 98"/>
                <a:gd name="T60" fmla="*/ 25 w 96"/>
                <a:gd name="T61" fmla="*/ 51 h 98"/>
                <a:gd name="T62" fmla="*/ 16 w 96"/>
                <a:gd name="T63" fmla="*/ 53 h 98"/>
                <a:gd name="T64" fmla="*/ 78 w 96"/>
                <a:gd name="T65" fmla="*/ 50 h 98"/>
                <a:gd name="T66" fmla="*/ 73 w 96"/>
                <a:gd name="T67" fmla="*/ 68 h 98"/>
                <a:gd name="T68" fmla="*/ 78 w 96"/>
                <a:gd name="T69" fmla="*/ 69 h 98"/>
                <a:gd name="T70" fmla="*/ 85 w 96"/>
                <a:gd name="T71" fmla="*/ 67 h 98"/>
                <a:gd name="T72" fmla="*/ 88 w 96"/>
                <a:gd name="T73" fmla="*/ 60 h 98"/>
                <a:gd name="T74" fmla="*/ 85 w 96"/>
                <a:gd name="T75" fmla="*/ 53 h 98"/>
                <a:gd name="T76" fmla="*/ 78 w 96"/>
                <a:gd name="T77" fmla="*/ 50 h 98"/>
                <a:gd name="T78" fmla="*/ 78 w 96"/>
                <a:gd name="T79" fmla="*/ 50 h 9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
                <a:gd name="T121" fmla="*/ 0 h 98"/>
                <a:gd name="T122" fmla="*/ 96 w 96"/>
                <a:gd name="T123" fmla="*/ 98 h 9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 h="98">
                  <a:moveTo>
                    <a:pt x="6" y="41"/>
                  </a:moveTo>
                  <a:cubicBezTo>
                    <a:pt x="29" y="41"/>
                    <a:pt x="52" y="41"/>
                    <a:pt x="75" y="41"/>
                  </a:cubicBezTo>
                  <a:cubicBezTo>
                    <a:pt x="76" y="41"/>
                    <a:pt x="77" y="41"/>
                    <a:pt x="78" y="41"/>
                  </a:cubicBezTo>
                  <a:cubicBezTo>
                    <a:pt x="83" y="41"/>
                    <a:pt x="88" y="43"/>
                    <a:pt x="91" y="46"/>
                  </a:cubicBezTo>
                  <a:cubicBezTo>
                    <a:pt x="94" y="50"/>
                    <a:pt x="96" y="54"/>
                    <a:pt x="96" y="60"/>
                  </a:cubicBezTo>
                  <a:cubicBezTo>
                    <a:pt x="96" y="65"/>
                    <a:pt x="94" y="69"/>
                    <a:pt x="91" y="73"/>
                  </a:cubicBezTo>
                  <a:cubicBezTo>
                    <a:pt x="88" y="76"/>
                    <a:pt x="83" y="78"/>
                    <a:pt x="78" y="78"/>
                  </a:cubicBezTo>
                  <a:cubicBezTo>
                    <a:pt x="75" y="78"/>
                    <a:pt x="71" y="77"/>
                    <a:pt x="69" y="76"/>
                  </a:cubicBezTo>
                  <a:cubicBezTo>
                    <a:pt x="67" y="79"/>
                    <a:pt x="65" y="82"/>
                    <a:pt x="63" y="85"/>
                  </a:cubicBezTo>
                  <a:cubicBezTo>
                    <a:pt x="67" y="85"/>
                    <a:pt x="67" y="85"/>
                    <a:pt x="67" y="85"/>
                  </a:cubicBezTo>
                  <a:cubicBezTo>
                    <a:pt x="84" y="85"/>
                    <a:pt x="84" y="85"/>
                    <a:pt x="84" y="85"/>
                  </a:cubicBezTo>
                  <a:cubicBezTo>
                    <a:pt x="71" y="98"/>
                    <a:pt x="71" y="98"/>
                    <a:pt x="71" y="98"/>
                  </a:cubicBezTo>
                  <a:cubicBezTo>
                    <a:pt x="17" y="98"/>
                    <a:pt x="17" y="98"/>
                    <a:pt x="17" y="98"/>
                  </a:cubicBezTo>
                  <a:cubicBezTo>
                    <a:pt x="13" y="98"/>
                    <a:pt x="13" y="98"/>
                    <a:pt x="13" y="98"/>
                  </a:cubicBezTo>
                  <a:cubicBezTo>
                    <a:pt x="0" y="85"/>
                    <a:pt x="0" y="85"/>
                    <a:pt x="0" y="85"/>
                  </a:cubicBezTo>
                  <a:cubicBezTo>
                    <a:pt x="17" y="85"/>
                    <a:pt x="17" y="85"/>
                    <a:pt x="17" y="85"/>
                  </a:cubicBezTo>
                  <a:cubicBezTo>
                    <a:pt x="21" y="85"/>
                    <a:pt x="21" y="85"/>
                    <a:pt x="21" y="85"/>
                  </a:cubicBezTo>
                  <a:cubicBezTo>
                    <a:pt x="12" y="72"/>
                    <a:pt x="6" y="58"/>
                    <a:pt x="6" y="41"/>
                  </a:cubicBezTo>
                  <a:close/>
                  <a:moveTo>
                    <a:pt x="57" y="35"/>
                  </a:moveTo>
                  <a:cubicBezTo>
                    <a:pt x="43" y="15"/>
                    <a:pt x="59" y="19"/>
                    <a:pt x="55" y="6"/>
                  </a:cubicBezTo>
                  <a:cubicBezTo>
                    <a:pt x="64" y="18"/>
                    <a:pt x="51" y="18"/>
                    <a:pt x="57" y="35"/>
                  </a:cubicBezTo>
                  <a:close/>
                  <a:moveTo>
                    <a:pt x="44" y="30"/>
                  </a:moveTo>
                  <a:cubicBezTo>
                    <a:pt x="38" y="12"/>
                    <a:pt x="51" y="12"/>
                    <a:pt x="43" y="0"/>
                  </a:cubicBezTo>
                  <a:cubicBezTo>
                    <a:pt x="47" y="13"/>
                    <a:pt x="30" y="9"/>
                    <a:pt x="44" y="30"/>
                  </a:cubicBezTo>
                  <a:close/>
                  <a:moveTo>
                    <a:pt x="31" y="34"/>
                  </a:moveTo>
                  <a:cubicBezTo>
                    <a:pt x="17" y="14"/>
                    <a:pt x="34" y="18"/>
                    <a:pt x="30" y="4"/>
                  </a:cubicBezTo>
                  <a:cubicBezTo>
                    <a:pt x="38" y="16"/>
                    <a:pt x="25" y="17"/>
                    <a:pt x="31" y="34"/>
                  </a:cubicBezTo>
                  <a:close/>
                  <a:moveTo>
                    <a:pt x="16" y="53"/>
                  </a:moveTo>
                  <a:cubicBezTo>
                    <a:pt x="17" y="62"/>
                    <a:pt x="21" y="72"/>
                    <a:pt x="26" y="79"/>
                  </a:cubicBezTo>
                  <a:cubicBezTo>
                    <a:pt x="34" y="74"/>
                    <a:pt x="34" y="74"/>
                    <a:pt x="34" y="74"/>
                  </a:cubicBezTo>
                  <a:cubicBezTo>
                    <a:pt x="30" y="68"/>
                    <a:pt x="26" y="59"/>
                    <a:pt x="25" y="51"/>
                  </a:cubicBezTo>
                  <a:cubicBezTo>
                    <a:pt x="16" y="53"/>
                    <a:pt x="16" y="53"/>
                    <a:pt x="16" y="53"/>
                  </a:cubicBezTo>
                  <a:close/>
                  <a:moveTo>
                    <a:pt x="78" y="50"/>
                  </a:moveTo>
                  <a:cubicBezTo>
                    <a:pt x="77" y="56"/>
                    <a:pt x="75" y="62"/>
                    <a:pt x="73" y="68"/>
                  </a:cubicBezTo>
                  <a:cubicBezTo>
                    <a:pt x="74" y="69"/>
                    <a:pt x="76" y="69"/>
                    <a:pt x="78" y="69"/>
                  </a:cubicBezTo>
                  <a:cubicBezTo>
                    <a:pt x="81" y="69"/>
                    <a:pt x="83" y="68"/>
                    <a:pt x="85" y="67"/>
                  </a:cubicBezTo>
                  <a:cubicBezTo>
                    <a:pt x="87" y="65"/>
                    <a:pt x="88" y="62"/>
                    <a:pt x="88" y="60"/>
                  </a:cubicBezTo>
                  <a:cubicBezTo>
                    <a:pt x="88" y="57"/>
                    <a:pt x="87" y="54"/>
                    <a:pt x="85" y="53"/>
                  </a:cubicBezTo>
                  <a:cubicBezTo>
                    <a:pt x="83" y="51"/>
                    <a:pt x="81" y="50"/>
                    <a:pt x="78" y="50"/>
                  </a:cubicBezTo>
                  <a:cubicBezTo>
                    <a:pt x="78" y="50"/>
                    <a:pt x="78" y="50"/>
                    <a:pt x="78" y="5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grpSp>
        <p:nvGrpSpPr>
          <p:cNvPr id="9" name="组合 21"/>
          <p:cNvGrpSpPr/>
          <p:nvPr/>
        </p:nvGrpSpPr>
        <p:grpSpPr bwMode="auto">
          <a:xfrm>
            <a:off x="8386233" y="1388533"/>
            <a:ext cx="2025651" cy="2025651"/>
            <a:chOff x="0" y="0"/>
            <a:chExt cx="1519468" cy="1519468"/>
          </a:xfrm>
        </p:grpSpPr>
        <p:sp>
          <p:nvSpPr>
            <p:cNvPr id="10" name="椭圆 50"/>
            <p:cNvSpPr>
              <a:spLocks noChangeArrowheads="1"/>
            </p:cNvSpPr>
            <p:nvPr/>
          </p:nvSpPr>
          <p:spPr bwMode="auto">
            <a:xfrm>
              <a:off x="0" y="0"/>
              <a:ext cx="1519468" cy="1519468"/>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11" name="Freeform 17"/>
            <p:cNvSpPr>
              <a:spLocks noEditPoints="1" noChangeArrowheads="1"/>
            </p:cNvSpPr>
            <p:nvPr/>
          </p:nvSpPr>
          <p:spPr bwMode="auto">
            <a:xfrm>
              <a:off x="516443" y="509756"/>
              <a:ext cx="505632" cy="506792"/>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7"/>
                <a:gd name="T94" fmla="*/ 0 h 97"/>
                <a:gd name="T95" fmla="*/ 97 w 97"/>
                <a:gd name="T96" fmla="*/ 97 h 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grpSp>
        <p:nvGrpSpPr>
          <p:cNvPr id="12" name="组合 60"/>
          <p:cNvGrpSpPr/>
          <p:nvPr/>
        </p:nvGrpSpPr>
        <p:grpSpPr bwMode="auto">
          <a:xfrm>
            <a:off x="1739901" y="3572934"/>
            <a:ext cx="2218266" cy="2400300"/>
            <a:chOff x="0" y="0"/>
            <a:chExt cx="1663562" cy="1800110"/>
          </a:xfrm>
        </p:grpSpPr>
        <p:sp>
          <p:nvSpPr>
            <p:cNvPr id="13" name="等腰三角形 15"/>
            <p:cNvSpPr>
              <a:spLocks noChangeArrowheads="1"/>
            </p:cNvSpPr>
            <p:nvPr/>
          </p:nvSpPr>
          <p:spPr bwMode="auto">
            <a:xfrm>
              <a:off x="0" y="0"/>
              <a:ext cx="1663562" cy="1800110"/>
            </a:xfrm>
            <a:custGeom>
              <a:avLst/>
              <a:gdLst>
                <a:gd name="T0" fmla="*/ 0 w 1842244"/>
                <a:gd name="T1" fmla="*/ 0 h 2162875"/>
                <a:gd name="T2" fmla="*/ 1842244 w 1842244"/>
                <a:gd name="T3" fmla="*/ 2162875 h 2162875"/>
              </a:gdLst>
              <a:ahLst/>
              <a:cxnLst/>
              <a:rect l="T0" t="T1" r="T2" b="T3"/>
              <a:pathLst>
                <a:path w="1842244" h="2162875">
                  <a:moveTo>
                    <a:pt x="921122" y="0"/>
                  </a:moveTo>
                  <a:lnTo>
                    <a:pt x="1034320" y="195169"/>
                  </a:lnTo>
                  <a:lnTo>
                    <a:pt x="1842244" y="195169"/>
                  </a:lnTo>
                  <a:lnTo>
                    <a:pt x="1842244" y="2162875"/>
                  </a:lnTo>
                  <a:lnTo>
                    <a:pt x="0" y="2162875"/>
                  </a:lnTo>
                  <a:lnTo>
                    <a:pt x="0" y="195169"/>
                  </a:lnTo>
                  <a:lnTo>
                    <a:pt x="807924" y="195169"/>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nvGrpSpPr>
            <p:cNvPr id="14" name="组合 12"/>
            <p:cNvGrpSpPr/>
            <p:nvPr/>
          </p:nvGrpSpPr>
          <p:grpSpPr bwMode="auto">
            <a:xfrm>
              <a:off x="129727" y="350363"/>
              <a:ext cx="1371896" cy="1310099"/>
              <a:chOff x="0" y="0"/>
              <a:chExt cx="1371896" cy="1310099"/>
            </a:xfrm>
          </p:grpSpPr>
          <p:sp>
            <p:nvSpPr>
              <p:cNvPr id="15" name="矩形 13"/>
              <p:cNvSpPr>
                <a:spLocks noChangeArrowheads="1"/>
              </p:cNvSpPr>
              <p:nvPr/>
            </p:nvSpPr>
            <p:spPr bwMode="auto">
              <a:xfrm>
                <a:off x="0" y="0"/>
                <a:ext cx="1371896" cy="31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135">
                    <a:solidFill>
                      <a:schemeClr val="bg1"/>
                    </a:solidFill>
                    <a:latin typeface="方正大黑简体" panose="03000509000000000000" pitchFamily="2" charset="-122"/>
                    <a:ea typeface="方正大黑简体" panose="03000509000000000000" pitchFamily="2" charset="-122"/>
                    <a:sym typeface="方正大黑简体" panose="03000509000000000000" pitchFamily="2" charset="-122"/>
                  </a:rPr>
                  <a:t>在这添加标题</a:t>
                </a:r>
                <a:endParaRPr lang="zh-CN" altLang="en-US" sz="2135">
                  <a:solidFill>
                    <a:schemeClr val="bg1"/>
                  </a:solidFill>
                  <a:latin typeface="方正大黑简体" panose="03000509000000000000" pitchFamily="2" charset="-122"/>
                  <a:ea typeface="方正大黑简体" panose="03000509000000000000" pitchFamily="2" charset="-122"/>
                  <a:sym typeface="方正大黑简体" panose="03000509000000000000" pitchFamily="2" charset="-122"/>
                </a:endParaRPr>
              </a:p>
            </p:txBody>
          </p:sp>
          <p:sp>
            <p:nvSpPr>
              <p:cNvPr id="16" name="TextBox 14"/>
              <p:cNvSpPr>
                <a:spLocks noChangeArrowheads="1"/>
              </p:cNvSpPr>
              <p:nvPr/>
            </p:nvSpPr>
            <p:spPr bwMode="auto">
              <a:xfrm>
                <a:off x="88207" y="310031"/>
                <a:ext cx="1175946"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5"/>
              <p:cNvSpPr>
                <a:spLocks noChangeArrowheads="1"/>
              </p:cNvSpPr>
              <p:nvPr/>
            </p:nvSpPr>
            <p:spPr bwMode="auto">
              <a:xfrm>
                <a:off x="88207" y="558754"/>
                <a:ext cx="1151903"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3200"/>
              </a:p>
            </p:txBody>
          </p:sp>
          <p:sp>
            <p:nvSpPr>
              <p:cNvPr id="18" name="TextBox 16"/>
              <p:cNvSpPr>
                <a:spLocks noChangeArrowheads="1"/>
              </p:cNvSpPr>
              <p:nvPr/>
            </p:nvSpPr>
            <p:spPr bwMode="auto">
              <a:xfrm>
                <a:off x="88207" y="807477"/>
                <a:ext cx="1151903" cy="4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sz="1600">
                  <a:solidFill>
                    <a:schemeClr val="bg1"/>
                  </a:solidFill>
                  <a:ea typeface="Arial Unicode MS" panose="020B0604020202020204" charset="-122"/>
                  <a:cs typeface="Arial Unicode MS" panose="020B0604020202020204" charset="-122"/>
                  <a:sym typeface="Arial" panose="020B0604020202020204" pitchFamily="34" charset="0"/>
                </a:endParaRPr>
              </a:p>
            </p:txBody>
          </p:sp>
          <p:sp>
            <p:nvSpPr>
              <p:cNvPr id="19" name="TextBox 17"/>
              <p:cNvSpPr>
                <a:spLocks noChangeArrowheads="1"/>
              </p:cNvSpPr>
              <p:nvPr/>
            </p:nvSpPr>
            <p:spPr bwMode="auto">
              <a:xfrm>
                <a:off x="88207" y="1056200"/>
                <a:ext cx="1151903"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3200"/>
              </a:p>
            </p:txBody>
          </p:sp>
        </p:grpSp>
      </p:grpSp>
      <p:grpSp>
        <p:nvGrpSpPr>
          <p:cNvPr id="20" name="组合 53"/>
          <p:cNvGrpSpPr/>
          <p:nvPr/>
        </p:nvGrpSpPr>
        <p:grpSpPr bwMode="auto">
          <a:xfrm>
            <a:off x="5073652" y="3572934"/>
            <a:ext cx="2218266" cy="2400300"/>
            <a:chOff x="0" y="0"/>
            <a:chExt cx="1663562" cy="1800110"/>
          </a:xfrm>
        </p:grpSpPr>
        <p:sp>
          <p:nvSpPr>
            <p:cNvPr id="21" name="等腰三角形 15"/>
            <p:cNvSpPr>
              <a:spLocks noChangeArrowheads="1"/>
            </p:cNvSpPr>
            <p:nvPr/>
          </p:nvSpPr>
          <p:spPr bwMode="auto">
            <a:xfrm>
              <a:off x="0" y="0"/>
              <a:ext cx="1663562" cy="1800110"/>
            </a:xfrm>
            <a:custGeom>
              <a:avLst/>
              <a:gdLst>
                <a:gd name="T0" fmla="*/ 0 w 1842244"/>
                <a:gd name="T1" fmla="*/ 0 h 2162875"/>
                <a:gd name="T2" fmla="*/ 1842244 w 1842244"/>
                <a:gd name="T3" fmla="*/ 2162875 h 2162875"/>
              </a:gdLst>
              <a:ahLst/>
              <a:cxnLst/>
              <a:rect l="T0" t="T1" r="T2" b="T3"/>
              <a:pathLst>
                <a:path w="1842244" h="2162875">
                  <a:moveTo>
                    <a:pt x="921122" y="0"/>
                  </a:moveTo>
                  <a:lnTo>
                    <a:pt x="1034320" y="195169"/>
                  </a:lnTo>
                  <a:lnTo>
                    <a:pt x="1842244" y="195169"/>
                  </a:lnTo>
                  <a:lnTo>
                    <a:pt x="1842244" y="2162875"/>
                  </a:lnTo>
                  <a:lnTo>
                    <a:pt x="0" y="2162875"/>
                  </a:lnTo>
                  <a:lnTo>
                    <a:pt x="0" y="195169"/>
                  </a:lnTo>
                  <a:lnTo>
                    <a:pt x="807924" y="195169"/>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nvGrpSpPr>
            <p:cNvPr id="22" name="组合 55"/>
            <p:cNvGrpSpPr/>
            <p:nvPr/>
          </p:nvGrpSpPr>
          <p:grpSpPr bwMode="auto">
            <a:xfrm>
              <a:off x="129727" y="350363"/>
              <a:ext cx="1371896" cy="1310099"/>
              <a:chOff x="0" y="0"/>
              <a:chExt cx="1371896" cy="1310099"/>
            </a:xfrm>
          </p:grpSpPr>
          <p:sp>
            <p:nvSpPr>
              <p:cNvPr id="23" name="矩形 56"/>
              <p:cNvSpPr>
                <a:spLocks noChangeArrowheads="1"/>
              </p:cNvSpPr>
              <p:nvPr/>
            </p:nvSpPr>
            <p:spPr bwMode="auto">
              <a:xfrm>
                <a:off x="0" y="0"/>
                <a:ext cx="1371896" cy="31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135">
                    <a:solidFill>
                      <a:schemeClr val="bg1"/>
                    </a:solidFill>
                    <a:latin typeface="方正大黑简体" panose="03000509000000000000" pitchFamily="2" charset="-122"/>
                    <a:ea typeface="方正大黑简体" panose="03000509000000000000" pitchFamily="2" charset="-122"/>
                    <a:sym typeface="方正大黑简体" panose="03000509000000000000" pitchFamily="2" charset="-122"/>
                  </a:rPr>
                  <a:t>在这添加标题</a:t>
                </a:r>
                <a:endParaRPr lang="zh-CN" altLang="en-US" sz="2135">
                  <a:solidFill>
                    <a:schemeClr val="bg1"/>
                  </a:solidFill>
                  <a:latin typeface="方正大黑简体" panose="03000509000000000000" pitchFamily="2" charset="-122"/>
                  <a:ea typeface="方正大黑简体" panose="03000509000000000000" pitchFamily="2" charset="-122"/>
                  <a:sym typeface="方正大黑简体" panose="03000509000000000000" pitchFamily="2" charset="-122"/>
                </a:endParaRPr>
              </a:p>
            </p:txBody>
          </p:sp>
          <p:sp>
            <p:nvSpPr>
              <p:cNvPr id="24" name="TextBox 57"/>
              <p:cNvSpPr>
                <a:spLocks noChangeArrowheads="1"/>
              </p:cNvSpPr>
              <p:nvPr/>
            </p:nvSpPr>
            <p:spPr bwMode="auto">
              <a:xfrm>
                <a:off x="88207" y="310031"/>
                <a:ext cx="1175946"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TextBox 58"/>
              <p:cNvSpPr>
                <a:spLocks noChangeArrowheads="1"/>
              </p:cNvSpPr>
              <p:nvPr/>
            </p:nvSpPr>
            <p:spPr bwMode="auto">
              <a:xfrm>
                <a:off x="88207" y="558754"/>
                <a:ext cx="1151903"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3200"/>
              </a:p>
            </p:txBody>
          </p:sp>
          <p:sp>
            <p:nvSpPr>
              <p:cNvPr id="26" name="TextBox 79"/>
              <p:cNvSpPr>
                <a:spLocks noChangeArrowheads="1"/>
              </p:cNvSpPr>
              <p:nvPr/>
            </p:nvSpPr>
            <p:spPr bwMode="auto">
              <a:xfrm>
                <a:off x="88207" y="807477"/>
                <a:ext cx="1151903" cy="4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sz="1600">
                  <a:solidFill>
                    <a:schemeClr val="bg1"/>
                  </a:solidFill>
                  <a:ea typeface="Arial Unicode MS" panose="020B0604020202020204" charset="-122"/>
                  <a:cs typeface="Arial Unicode MS" panose="020B0604020202020204" charset="-122"/>
                  <a:sym typeface="Arial" panose="020B0604020202020204" pitchFamily="34" charset="0"/>
                </a:endParaRPr>
              </a:p>
            </p:txBody>
          </p:sp>
          <p:sp>
            <p:nvSpPr>
              <p:cNvPr id="27" name="TextBox 80"/>
              <p:cNvSpPr>
                <a:spLocks noChangeArrowheads="1"/>
              </p:cNvSpPr>
              <p:nvPr/>
            </p:nvSpPr>
            <p:spPr bwMode="auto">
              <a:xfrm>
                <a:off x="88207" y="1056200"/>
                <a:ext cx="1151903"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3200"/>
              </a:p>
            </p:txBody>
          </p:sp>
        </p:grpSp>
      </p:grpSp>
      <p:grpSp>
        <p:nvGrpSpPr>
          <p:cNvPr id="28" name="组合 81"/>
          <p:cNvGrpSpPr/>
          <p:nvPr/>
        </p:nvGrpSpPr>
        <p:grpSpPr bwMode="auto">
          <a:xfrm>
            <a:off x="8288868" y="3583518"/>
            <a:ext cx="2218266" cy="2400300"/>
            <a:chOff x="0" y="0"/>
            <a:chExt cx="1663562" cy="1800110"/>
          </a:xfrm>
        </p:grpSpPr>
        <p:sp>
          <p:nvSpPr>
            <p:cNvPr id="29" name="等腰三角形 15"/>
            <p:cNvSpPr>
              <a:spLocks noChangeArrowheads="1"/>
            </p:cNvSpPr>
            <p:nvPr/>
          </p:nvSpPr>
          <p:spPr bwMode="auto">
            <a:xfrm>
              <a:off x="0" y="0"/>
              <a:ext cx="1663562" cy="1800110"/>
            </a:xfrm>
            <a:custGeom>
              <a:avLst/>
              <a:gdLst>
                <a:gd name="T0" fmla="*/ 0 w 1842244"/>
                <a:gd name="T1" fmla="*/ 0 h 2162875"/>
                <a:gd name="T2" fmla="*/ 1842244 w 1842244"/>
                <a:gd name="T3" fmla="*/ 2162875 h 2162875"/>
              </a:gdLst>
              <a:ahLst/>
              <a:cxnLst/>
              <a:rect l="T0" t="T1" r="T2" b="T3"/>
              <a:pathLst>
                <a:path w="1842244" h="2162875">
                  <a:moveTo>
                    <a:pt x="921122" y="0"/>
                  </a:moveTo>
                  <a:lnTo>
                    <a:pt x="1034320" y="195169"/>
                  </a:lnTo>
                  <a:lnTo>
                    <a:pt x="1842244" y="195169"/>
                  </a:lnTo>
                  <a:lnTo>
                    <a:pt x="1842244" y="2162875"/>
                  </a:lnTo>
                  <a:lnTo>
                    <a:pt x="0" y="2162875"/>
                  </a:lnTo>
                  <a:lnTo>
                    <a:pt x="0" y="195169"/>
                  </a:lnTo>
                  <a:lnTo>
                    <a:pt x="807924" y="195169"/>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nvGrpSpPr>
            <p:cNvPr id="30" name="组合 83"/>
            <p:cNvGrpSpPr/>
            <p:nvPr/>
          </p:nvGrpSpPr>
          <p:grpSpPr bwMode="auto">
            <a:xfrm>
              <a:off x="129727" y="350363"/>
              <a:ext cx="1371896" cy="1310099"/>
              <a:chOff x="0" y="0"/>
              <a:chExt cx="1371896" cy="1310099"/>
            </a:xfrm>
          </p:grpSpPr>
          <p:sp>
            <p:nvSpPr>
              <p:cNvPr id="31" name="矩形 84"/>
              <p:cNvSpPr>
                <a:spLocks noChangeArrowheads="1"/>
              </p:cNvSpPr>
              <p:nvPr/>
            </p:nvSpPr>
            <p:spPr bwMode="auto">
              <a:xfrm>
                <a:off x="0" y="0"/>
                <a:ext cx="1371896" cy="31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135">
                    <a:solidFill>
                      <a:schemeClr val="bg1"/>
                    </a:solidFill>
                    <a:latin typeface="方正大黑简体" panose="03000509000000000000" pitchFamily="2" charset="-122"/>
                    <a:ea typeface="方正大黑简体" panose="03000509000000000000" pitchFamily="2" charset="-122"/>
                    <a:sym typeface="方正大黑简体" panose="03000509000000000000" pitchFamily="2" charset="-122"/>
                  </a:rPr>
                  <a:t>在这添加标题</a:t>
                </a:r>
                <a:endParaRPr lang="zh-CN" altLang="en-US" sz="2135">
                  <a:solidFill>
                    <a:schemeClr val="bg1"/>
                  </a:solidFill>
                  <a:latin typeface="方正大黑简体" panose="03000509000000000000" pitchFamily="2" charset="-122"/>
                  <a:ea typeface="方正大黑简体" panose="03000509000000000000" pitchFamily="2" charset="-122"/>
                  <a:sym typeface="方正大黑简体" panose="03000509000000000000" pitchFamily="2" charset="-122"/>
                </a:endParaRPr>
              </a:p>
            </p:txBody>
          </p:sp>
          <p:sp>
            <p:nvSpPr>
              <p:cNvPr id="32" name="TextBox 85"/>
              <p:cNvSpPr>
                <a:spLocks noChangeArrowheads="1"/>
              </p:cNvSpPr>
              <p:nvPr/>
            </p:nvSpPr>
            <p:spPr bwMode="auto">
              <a:xfrm>
                <a:off x="88207" y="310031"/>
                <a:ext cx="1175946"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Box 86"/>
              <p:cNvSpPr>
                <a:spLocks noChangeArrowheads="1"/>
              </p:cNvSpPr>
              <p:nvPr/>
            </p:nvSpPr>
            <p:spPr bwMode="auto">
              <a:xfrm>
                <a:off x="88207" y="558754"/>
                <a:ext cx="1151903"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3200"/>
              </a:p>
            </p:txBody>
          </p:sp>
          <p:sp>
            <p:nvSpPr>
              <p:cNvPr id="34" name="TextBox 87"/>
              <p:cNvSpPr>
                <a:spLocks noChangeArrowheads="1"/>
              </p:cNvSpPr>
              <p:nvPr/>
            </p:nvSpPr>
            <p:spPr bwMode="auto">
              <a:xfrm>
                <a:off x="88207" y="807477"/>
                <a:ext cx="1151903" cy="4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sz="1600">
                  <a:solidFill>
                    <a:schemeClr val="bg1"/>
                  </a:solidFill>
                  <a:ea typeface="Arial Unicode MS" panose="020B0604020202020204" charset="-122"/>
                  <a:cs typeface="Arial Unicode MS" panose="020B0604020202020204" charset="-122"/>
                  <a:sym typeface="Arial" panose="020B0604020202020204" pitchFamily="34" charset="0"/>
                </a:endParaRPr>
              </a:p>
            </p:txBody>
          </p:sp>
          <p:sp>
            <p:nvSpPr>
              <p:cNvPr id="36" name="TextBox 88"/>
              <p:cNvSpPr>
                <a:spLocks noChangeArrowheads="1"/>
              </p:cNvSpPr>
              <p:nvPr/>
            </p:nvSpPr>
            <p:spPr bwMode="auto">
              <a:xfrm>
                <a:off x="88207" y="1056200"/>
                <a:ext cx="1151903" cy="25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ea typeface="Arial Unicode MS" panose="020B0604020202020204" charset="-122"/>
                    <a:cs typeface="Arial Unicode MS" panose="020B0604020202020204" charset="-122"/>
                    <a:sym typeface="Arial" panose="020B0604020202020204" pitchFamily="34" charset="0"/>
                  </a:rPr>
                  <a:t>&gt;</a:t>
                </a: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添加您的标题</a:t>
                </a:r>
                <a:endParaRPr lang="zh-CN" altLang="en-US" sz="3200"/>
              </a:p>
            </p:txBody>
          </p:sp>
        </p:grpSp>
      </p:grpSp>
      <p:sp>
        <p:nvSpPr>
          <p:cNvPr id="37"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5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95322" y="1288331"/>
            <a:ext cx="2557424" cy="907751"/>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4"/>
            <p:cNvSpPr txBox="1"/>
            <p:nvPr/>
          </p:nvSpPr>
          <p:spPr>
            <a:xfrm>
              <a:off x="3971726" y="2389297"/>
              <a:ext cx="2230360" cy="638148"/>
            </a:xfrm>
            <a:prstGeom prst="rect">
              <a:avLst/>
            </a:prstGeom>
            <a:noFill/>
          </p:spPr>
          <p:txBody>
            <a:bodyPr wrap="square" rtlCol="0" anchor="ctr">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657801" y="1288331"/>
            <a:ext cx="2557424" cy="907751"/>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7"/>
            <p:cNvSpPr txBox="1"/>
            <p:nvPr/>
          </p:nvSpPr>
          <p:spPr>
            <a:xfrm>
              <a:off x="1709209" y="2365161"/>
              <a:ext cx="2293960" cy="686417"/>
            </a:xfrm>
            <a:prstGeom prst="rect">
              <a:avLst/>
            </a:prstGeom>
            <a:noFill/>
          </p:spPr>
          <p:txBody>
            <a:bodyPr wrap="square" rtlCol="0" anchor="ctr">
              <a:spAutoFit/>
            </a:bodyPr>
            <a:lstStyle/>
            <a:p>
              <a:pPr marL="0" marR="0" lvl="0" indent="0" algn="ctr" defTabSz="913765" eaLnBrk="1" fontAlgn="auto" latinLnBrk="0" hangingPunct="1">
                <a:lnSpc>
                  <a:spcPct val="12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8070363" y="1288331"/>
            <a:ext cx="2557424" cy="907751"/>
            <a:chOff x="8127453" y="1984470"/>
            <a:chExt cx="2636520" cy="1447800"/>
          </a:xfrm>
        </p:grpSpPr>
        <p:sp>
          <p:nvSpPr>
            <p:cNvPr id="10" name="任意多边形 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8439016" y="2389297"/>
              <a:ext cx="2230360" cy="638148"/>
            </a:xfrm>
            <a:prstGeom prst="rect">
              <a:avLst/>
            </a:prstGeom>
            <a:noFill/>
          </p:spPr>
          <p:txBody>
            <a:bodyPr wrap="square" rtlCol="0" anchor="ctr">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5932842" y="1288331"/>
            <a:ext cx="2557424" cy="907751"/>
            <a:chOff x="5897092" y="1984470"/>
            <a:chExt cx="2636520" cy="1447800"/>
          </a:xfrm>
        </p:grpSpPr>
        <p:sp>
          <p:nvSpPr>
            <p:cNvPr id="13" name="任意多边形 1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1"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6227711" y="2365166"/>
              <a:ext cx="2205655" cy="686417"/>
            </a:xfrm>
            <a:prstGeom prst="rect">
              <a:avLst/>
            </a:prstGeom>
            <a:noFill/>
          </p:spPr>
          <p:txBody>
            <a:bodyPr wrap="square" rtlCol="0" anchor="ctr">
              <a:spAutoFit/>
            </a:bodyPr>
            <a:lstStyle/>
            <a:p>
              <a:pPr marL="0" marR="0" lvl="0" indent="0" algn="ctr" defTabSz="913765" eaLnBrk="1" fontAlgn="auto" latinLnBrk="0" hangingPunct="1">
                <a:lnSpc>
                  <a:spcPct val="12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5" name="矩形 47"/>
          <p:cNvSpPr>
            <a:spLocks noChangeArrowheads="1"/>
          </p:cNvSpPr>
          <p:nvPr/>
        </p:nvSpPr>
        <p:spPr bwMode="auto">
          <a:xfrm>
            <a:off x="1378285" y="4613161"/>
            <a:ext cx="938545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a:t>
            </a:r>
            <a:endPar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2211079" y="2474084"/>
            <a:ext cx="1313162" cy="430879"/>
          </a:xfrm>
          <a:prstGeom prst="rect">
            <a:avLst/>
          </a:prstGeom>
        </p:spPr>
        <p:txBody>
          <a:bodyPr wrap="none" lIns="91431" tIns="45716" rIns="91431" bIns="45716">
            <a:spAutoFit/>
          </a:bodyPr>
          <a:lstStyle/>
          <a:p>
            <a:pPr algn="ct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7" name="矩形 47"/>
          <p:cNvSpPr>
            <a:spLocks noChangeArrowheads="1"/>
          </p:cNvSpPr>
          <p:nvPr/>
        </p:nvSpPr>
        <p:spPr bwMode="auto">
          <a:xfrm>
            <a:off x="1916690" y="2953205"/>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4378384" y="2474084"/>
            <a:ext cx="1313162" cy="430879"/>
          </a:xfrm>
          <a:prstGeom prst="rect">
            <a:avLst/>
          </a:prstGeom>
        </p:spPr>
        <p:txBody>
          <a:bodyPr wrap="none" lIns="91431" tIns="45716" rIns="91431" bIns="45716">
            <a:spAutoFit/>
          </a:bodyPr>
          <a:lstStyle/>
          <a:p>
            <a:pPr algn="ct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4126666" y="2953205"/>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6545689" y="2474084"/>
            <a:ext cx="1313162" cy="430879"/>
          </a:xfrm>
          <a:prstGeom prst="rect">
            <a:avLst/>
          </a:prstGeom>
        </p:spPr>
        <p:txBody>
          <a:bodyPr wrap="none" lIns="91431" tIns="45716" rIns="91431" bIns="45716">
            <a:spAutoFit/>
          </a:bodyPr>
          <a:lstStyle/>
          <a:p>
            <a:pPr algn="ct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6304118" y="2953205"/>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8712993" y="2474084"/>
            <a:ext cx="1313162" cy="430879"/>
          </a:xfrm>
          <a:prstGeom prst="rect">
            <a:avLst/>
          </a:prstGeom>
        </p:spPr>
        <p:txBody>
          <a:bodyPr wrap="none" lIns="91431" tIns="45716" rIns="91431" bIns="45716">
            <a:spAutoFit/>
          </a:bodyPr>
          <a:lstStyle/>
          <a:p>
            <a:pPr algn="ct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8498816" y="2953205"/>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schemeClr val="accent6">
                  <a:lumMod val="5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4" name="直接连接符 8"/>
          <p:cNvCxnSpPr/>
          <p:nvPr/>
        </p:nvCxnSpPr>
        <p:spPr>
          <a:xfrm>
            <a:off x="1391060" y="4490816"/>
            <a:ext cx="9359900" cy="0"/>
          </a:xfrm>
          <a:prstGeom prst="line">
            <a:avLst/>
          </a:prstGeom>
          <a:noFill/>
          <a:ln w="6350" cap="flat" cmpd="sng" algn="ctr">
            <a:solidFill>
              <a:srgbClr val="FFFFFF">
                <a:lumMod val="65000"/>
              </a:srgbClr>
            </a:solidFill>
            <a:prstDash val="solid"/>
            <a:miter lim="800000"/>
          </a:ln>
          <a:effectLst/>
        </p:spPr>
      </p:cxnSp>
      <p:sp>
        <p:nvSpPr>
          <p:cNvPr id="25"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400" fill="hold"/>
                                        <p:tgtEl>
                                          <p:spTgt spid="6"/>
                                        </p:tgtEl>
                                        <p:attrNameLst>
                                          <p:attrName>ppt_x</p:attrName>
                                        </p:attrNameLst>
                                      </p:cBhvr>
                                      <p:tavLst>
                                        <p:tav tm="0">
                                          <p:val>
                                            <p:strVal val="0-#ppt_w/2"/>
                                          </p:val>
                                        </p:tav>
                                        <p:tav tm="100000">
                                          <p:val>
                                            <p:strVal val="#ppt_x"/>
                                          </p:val>
                                        </p:tav>
                                      </p:tavLst>
                                    </p:anim>
                                    <p:anim calcmode="lin" valueType="num">
                                      <p:cBhvr additive="base">
                                        <p:cTn id="12" dur="4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1"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400"/>
                                        <p:tgtEl>
                                          <p:spTgt spid="16"/>
                                        </p:tgtEl>
                                        <p:attrNameLst>
                                          <p:attrName>ppt_y</p:attrName>
                                        </p:attrNameLst>
                                      </p:cBhvr>
                                      <p:tavLst>
                                        <p:tav tm="0">
                                          <p:val>
                                            <p:strVal val="#ppt_y-#ppt_h*1.125000"/>
                                          </p:val>
                                        </p:tav>
                                        <p:tav tm="100000">
                                          <p:val>
                                            <p:strVal val="#ppt_y"/>
                                          </p:val>
                                        </p:tav>
                                      </p:tavLst>
                                    </p:anim>
                                    <p:animEffect transition="in" filter="wipe(down)">
                                      <p:cBhvr>
                                        <p:cTn id="16" dur="400"/>
                                        <p:tgtEl>
                                          <p:spTgt spid="16"/>
                                        </p:tgtEl>
                                      </p:cBhvr>
                                    </p:animEffect>
                                  </p:childTnLst>
                                </p:cTn>
                              </p:par>
                              <p:par>
                                <p:cTn id="17" presetID="1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p:tgtEl>
                                          <p:spTgt spid="17"/>
                                        </p:tgtEl>
                                        <p:attrNameLst>
                                          <p:attrName>ppt_y</p:attrName>
                                        </p:attrNameLst>
                                      </p:cBhvr>
                                      <p:tavLst>
                                        <p:tav tm="0">
                                          <p:val>
                                            <p:strVal val="#ppt_y-#ppt_h*1.125000"/>
                                          </p:val>
                                        </p:tav>
                                        <p:tav tm="100000">
                                          <p:val>
                                            <p:strVal val="#ppt_y"/>
                                          </p:val>
                                        </p:tav>
                                      </p:tavLst>
                                    </p:anim>
                                    <p:animEffect transition="in" filter="wipe(down)">
                                      <p:cBhvr>
                                        <p:cTn id="20" dur="400"/>
                                        <p:tgtEl>
                                          <p:spTgt spid="17"/>
                                        </p:tgtEl>
                                      </p:cBhvr>
                                    </p:animEffect>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400"/>
                                        <p:tgtEl>
                                          <p:spTgt spid="3"/>
                                        </p:tgtEl>
                                        <p:attrNameLst>
                                          <p:attrName>ppt_x</p:attrName>
                                        </p:attrNameLst>
                                      </p:cBhvr>
                                      <p:tavLst>
                                        <p:tav tm="0">
                                          <p:val>
                                            <p:strVal val="#ppt_x-#ppt_w*1.125000"/>
                                          </p:val>
                                        </p:tav>
                                        <p:tav tm="100000">
                                          <p:val>
                                            <p:strVal val="#ppt_x"/>
                                          </p:val>
                                        </p:tav>
                                      </p:tavLst>
                                    </p:anim>
                                    <p:animEffect transition="in" filter="wipe(right)">
                                      <p:cBhvr>
                                        <p:cTn id="25" dur="400"/>
                                        <p:tgtEl>
                                          <p:spTgt spid="3"/>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400"/>
                                        <p:tgtEl>
                                          <p:spTgt spid="18"/>
                                        </p:tgtEl>
                                        <p:attrNameLst>
                                          <p:attrName>ppt_y</p:attrName>
                                        </p:attrNameLst>
                                      </p:cBhvr>
                                      <p:tavLst>
                                        <p:tav tm="0">
                                          <p:val>
                                            <p:strVal val="#ppt_y-#ppt_h*1.125000"/>
                                          </p:val>
                                        </p:tav>
                                        <p:tav tm="100000">
                                          <p:val>
                                            <p:strVal val="#ppt_y"/>
                                          </p:val>
                                        </p:tav>
                                      </p:tavLst>
                                    </p:anim>
                                    <p:animEffect transition="in" filter="wipe(down)">
                                      <p:cBhvr>
                                        <p:cTn id="29" dur="400"/>
                                        <p:tgtEl>
                                          <p:spTgt spid="18"/>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400"/>
                                        <p:tgtEl>
                                          <p:spTgt spid="19"/>
                                        </p:tgtEl>
                                        <p:attrNameLst>
                                          <p:attrName>ppt_y</p:attrName>
                                        </p:attrNameLst>
                                      </p:cBhvr>
                                      <p:tavLst>
                                        <p:tav tm="0">
                                          <p:val>
                                            <p:strVal val="#ppt_y-#ppt_h*1.125000"/>
                                          </p:val>
                                        </p:tav>
                                        <p:tav tm="100000">
                                          <p:val>
                                            <p:strVal val="#ppt_y"/>
                                          </p:val>
                                        </p:tav>
                                      </p:tavLst>
                                    </p:anim>
                                    <p:animEffect transition="in" filter="wipe(down)">
                                      <p:cBhvr>
                                        <p:cTn id="33" dur="400"/>
                                        <p:tgtEl>
                                          <p:spTgt spid="19"/>
                                        </p:tgtEl>
                                      </p:cBhvr>
                                    </p:animEffect>
                                  </p:childTnLst>
                                </p:cTn>
                              </p:par>
                            </p:childTnLst>
                          </p:cTn>
                        </p:par>
                        <p:par>
                          <p:cTn id="34" fill="hold">
                            <p:stCondLst>
                              <p:cond delay="1500"/>
                            </p:stCondLst>
                            <p:childTnLst>
                              <p:par>
                                <p:cTn id="35" presetID="1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400"/>
                                        <p:tgtEl>
                                          <p:spTgt spid="12"/>
                                        </p:tgtEl>
                                        <p:attrNameLst>
                                          <p:attrName>ppt_x</p:attrName>
                                        </p:attrNameLst>
                                      </p:cBhvr>
                                      <p:tavLst>
                                        <p:tav tm="0">
                                          <p:val>
                                            <p:strVal val="#ppt_x-#ppt_w*1.125000"/>
                                          </p:val>
                                        </p:tav>
                                        <p:tav tm="100000">
                                          <p:val>
                                            <p:strVal val="#ppt_x"/>
                                          </p:val>
                                        </p:tav>
                                      </p:tavLst>
                                    </p:anim>
                                    <p:animEffect transition="in" filter="wipe(right)">
                                      <p:cBhvr>
                                        <p:cTn id="38" dur="400"/>
                                        <p:tgtEl>
                                          <p:spTgt spid="1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400"/>
                                        <p:tgtEl>
                                          <p:spTgt spid="20"/>
                                        </p:tgtEl>
                                        <p:attrNameLst>
                                          <p:attrName>ppt_y</p:attrName>
                                        </p:attrNameLst>
                                      </p:cBhvr>
                                      <p:tavLst>
                                        <p:tav tm="0">
                                          <p:val>
                                            <p:strVal val="#ppt_y-#ppt_h*1.125000"/>
                                          </p:val>
                                        </p:tav>
                                        <p:tav tm="100000">
                                          <p:val>
                                            <p:strVal val="#ppt_y"/>
                                          </p:val>
                                        </p:tav>
                                      </p:tavLst>
                                    </p:anim>
                                    <p:animEffect transition="in" filter="wipe(down)">
                                      <p:cBhvr>
                                        <p:cTn id="42" dur="400"/>
                                        <p:tgtEl>
                                          <p:spTgt spid="20"/>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400"/>
                                        <p:tgtEl>
                                          <p:spTgt spid="21"/>
                                        </p:tgtEl>
                                        <p:attrNameLst>
                                          <p:attrName>ppt_y</p:attrName>
                                        </p:attrNameLst>
                                      </p:cBhvr>
                                      <p:tavLst>
                                        <p:tav tm="0">
                                          <p:val>
                                            <p:strVal val="#ppt_y-#ppt_h*1.125000"/>
                                          </p:val>
                                        </p:tav>
                                        <p:tav tm="100000">
                                          <p:val>
                                            <p:strVal val="#ppt_y"/>
                                          </p:val>
                                        </p:tav>
                                      </p:tavLst>
                                    </p:anim>
                                    <p:animEffect transition="in" filter="wipe(down)">
                                      <p:cBhvr>
                                        <p:cTn id="46" dur="400"/>
                                        <p:tgtEl>
                                          <p:spTgt spid="21"/>
                                        </p:tgtEl>
                                      </p:cBhvr>
                                    </p:animEffect>
                                  </p:childTnLst>
                                </p:cTn>
                              </p:par>
                            </p:childTnLst>
                          </p:cTn>
                        </p:par>
                        <p:par>
                          <p:cTn id="47" fill="hold">
                            <p:stCondLst>
                              <p:cond delay="2000"/>
                            </p:stCondLst>
                            <p:childTnLst>
                              <p:par>
                                <p:cTn id="48" presetID="12" presetClass="entr" presetSubtype="8"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400"/>
                                        <p:tgtEl>
                                          <p:spTgt spid="9"/>
                                        </p:tgtEl>
                                        <p:attrNameLst>
                                          <p:attrName>ppt_x</p:attrName>
                                        </p:attrNameLst>
                                      </p:cBhvr>
                                      <p:tavLst>
                                        <p:tav tm="0">
                                          <p:val>
                                            <p:strVal val="#ppt_x-#ppt_w*1.125000"/>
                                          </p:val>
                                        </p:tav>
                                        <p:tav tm="100000">
                                          <p:val>
                                            <p:strVal val="#ppt_x"/>
                                          </p:val>
                                        </p:tav>
                                      </p:tavLst>
                                    </p:anim>
                                    <p:animEffect transition="in" filter="wipe(right)">
                                      <p:cBhvr>
                                        <p:cTn id="51" dur="400"/>
                                        <p:tgtEl>
                                          <p:spTgt spid="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400"/>
                                        <p:tgtEl>
                                          <p:spTgt spid="22"/>
                                        </p:tgtEl>
                                        <p:attrNameLst>
                                          <p:attrName>ppt_y</p:attrName>
                                        </p:attrNameLst>
                                      </p:cBhvr>
                                      <p:tavLst>
                                        <p:tav tm="0">
                                          <p:val>
                                            <p:strVal val="#ppt_y-#ppt_h*1.125000"/>
                                          </p:val>
                                        </p:tav>
                                        <p:tav tm="100000">
                                          <p:val>
                                            <p:strVal val="#ppt_y"/>
                                          </p:val>
                                        </p:tav>
                                      </p:tavLst>
                                    </p:anim>
                                    <p:animEffect transition="in" filter="wipe(down)">
                                      <p:cBhvr>
                                        <p:cTn id="55" dur="400"/>
                                        <p:tgtEl>
                                          <p:spTgt spid="22"/>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400"/>
                                        <p:tgtEl>
                                          <p:spTgt spid="23"/>
                                        </p:tgtEl>
                                        <p:attrNameLst>
                                          <p:attrName>ppt_y</p:attrName>
                                        </p:attrNameLst>
                                      </p:cBhvr>
                                      <p:tavLst>
                                        <p:tav tm="0">
                                          <p:val>
                                            <p:strVal val="#ppt_y-#ppt_h*1.125000"/>
                                          </p:val>
                                        </p:tav>
                                        <p:tav tm="100000">
                                          <p:val>
                                            <p:strVal val="#ppt_y"/>
                                          </p:val>
                                        </p:tav>
                                      </p:tavLst>
                                    </p:anim>
                                    <p:animEffect transition="in" filter="wipe(down)">
                                      <p:cBhvr>
                                        <p:cTn id="59" dur="400"/>
                                        <p:tgtEl>
                                          <p:spTgt spid="23"/>
                                        </p:tgtEl>
                                      </p:cBhvr>
                                    </p:animEffect>
                                  </p:childTnLst>
                                </p:cTn>
                              </p:par>
                            </p:childTnLst>
                          </p:cTn>
                        </p:par>
                        <p:par>
                          <p:cTn id="60" fill="hold">
                            <p:stCondLst>
                              <p:cond delay="2500"/>
                            </p:stCondLst>
                            <p:childTnLst>
                              <p:par>
                                <p:cTn id="61" presetID="16" presetClass="entr" presetSubtype="37"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Vertical)">
                                      <p:cBhvr>
                                        <p:cTn id="63" dur="750"/>
                                        <p:tgtEl>
                                          <p:spTgt spid="24"/>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
          <p:cNvSpPr>
            <a:spLocks noChangeArrowheads="1"/>
          </p:cNvSpPr>
          <p:nvPr/>
        </p:nvSpPr>
        <p:spPr bwMode="auto">
          <a:xfrm>
            <a:off x="934281" y="212645"/>
            <a:ext cx="410294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2800" b="1"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2800" b="1" dirty="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Picture 8" descr="b93572768a6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90652" y="1413934"/>
            <a:ext cx="3026833" cy="493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叶子 1577"/>
          <p:cNvSpPr/>
          <p:nvPr/>
        </p:nvSpPr>
        <p:spPr bwMode="auto">
          <a:xfrm>
            <a:off x="5903385" y="3333751"/>
            <a:ext cx="823383" cy="505883"/>
          </a:xfrm>
          <a:custGeom>
            <a:avLst/>
            <a:gdLst>
              <a:gd name="T0" fmla="*/ 0 w 63"/>
              <a:gd name="T1" fmla="*/ 55 h 57"/>
              <a:gd name="T2" fmla="*/ 4 w 63"/>
              <a:gd name="T3" fmla="*/ 57 h 57"/>
              <a:gd name="T4" fmla="*/ 11 w 63"/>
              <a:gd name="T5" fmla="*/ 45 h 57"/>
              <a:gd name="T6" fmla="*/ 40 w 63"/>
              <a:gd name="T7" fmla="*/ 39 h 57"/>
              <a:gd name="T8" fmla="*/ 63 w 63"/>
              <a:gd name="T9" fmla="*/ 0 h 57"/>
              <a:gd name="T10" fmla="*/ 8 w 63"/>
              <a:gd name="T11" fmla="*/ 43 h 57"/>
              <a:gd name="T12" fmla="*/ 34 w 63"/>
              <a:gd name="T13" fmla="*/ 17 h 57"/>
              <a:gd name="T14" fmla="*/ 0 w 63"/>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519E4E"/>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 name="叶子 1577"/>
          <p:cNvSpPr/>
          <p:nvPr/>
        </p:nvSpPr>
        <p:spPr bwMode="auto">
          <a:xfrm rot="21480000">
            <a:off x="7048500" y="4965700"/>
            <a:ext cx="778933" cy="467784"/>
          </a:xfrm>
          <a:custGeom>
            <a:avLst/>
            <a:gdLst>
              <a:gd name="T0" fmla="*/ 0 w 63"/>
              <a:gd name="T1" fmla="*/ 55 h 57"/>
              <a:gd name="T2" fmla="*/ 4 w 63"/>
              <a:gd name="T3" fmla="*/ 57 h 57"/>
              <a:gd name="T4" fmla="*/ 11 w 63"/>
              <a:gd name="T5" fmla="*/ 45 h 57"/>
              <a:gd name="T6" fmla="*/ 40 w 63"/>
              <a:gd name="T7" fmla="*/ 39 h 57"/>
              <a:gd name="T8" fmla="*/ 63 w 63"/>
              <a:gd name="T9" fmla="*/ 0 h 57"/>
              <a:gd name="T10" fmla="*/ 8 w 63"/>
              <a:gd name="T11" fmla="*/ 43 h 57"/>
              <a:gd name="T12" fmla="*/ 34 w 63"/>
              <a:gd name="T13" fmla="*/ 17 h 57"/>
              <a:gd name="T14" fmla="*/ 0 w 63"/>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519E4E"/>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2" name="叶子 1577"/>
          <p:cNvSpPr/>
          <p:nvPr/>
        </p:nvSpPr>
        <p:spPr bwMode="auto">
          <a:xfrm rot="21480000">
            <a:off x="6959601" y="1604433"/>
            <a:ext cx="783167" cy="482600"/>
          </a:xfrm>
          <a:custGeom>
            <a:avLst/>
            <a:gdLst>
              <a:gd name="T0" fmla="*/ 0 w 63"/>
              <a:gd name="T1" fmla="*/ 55 h 57"/>
              <a:gd name="T2" fmla="*/ 4 w 63"/>
              <a:gd name="T3" fmla="*/ 57 h 57"/>
              <a:gd name="T4" fmla="*/ 11 w 63"/>
              <a:gd name="T5" fmla="*/ 45 h 57"/>
              <a:gd name="T6" fmla="*/ 40 w 63"/>
              <a:gd name="T7" fmla="*/ 39 h 57"/>
              <a:gd name="T8" fmla="*/ 63 w 63"/>
              <a:gd name="T9" fmla="*/ 0 h 57"/>
              <a:gd name="T10" fmla="*/ 8 w 63"/>
              <a:gd name="T11" fmla="*/ 43 h 57"/>
              <a:gd name="T12" fmla="*/ 34 w 63"/>
              <a:gd name="T13" fmla="*/ 17 h 57"/>
              <a:gd name="T14" fmla="*/ 0 w 63"/>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519E4E"/>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3" name="矩形 44"/>
          <p:cNvSpPr>
            <a:spLocks noChangeArrowheads="1"/>
          </p:cNvSpPr>
          <p:nvPr/>
        </p:nvSpPr>
        <p:spPr bwMode="auto">
          <a:xfrm>
            <a:off x="7897285" y="1536701"/>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9"/>
          <p:cNvSpPr>
            <a:spLocks noChangeArrowheads="1"/>
          </p:cNvSpPr>
          <p:nvPr/>
        </p:nvSpPr>
        <p:spPr bwMode="auto">
          <a:xfrm>
            <a:off x="7918451" y="1797051"/>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
        <p:nvSpPr>
          <p:cNvPr id="15" name="矩形 44"/>
          <p:cNvSpPr>
            <a:spLocks noChangeArrowheads="1"/>
          </p:cNvSpPr>
          <p:nvPr/>
        </p:nvSpPr>
        <p:spPr bwMode="auto">
          <a:xfrm>
            <a:off x="6959601" y="3236385"/>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9"/>
          <p:cNvSpPr>
            <a:spLocks noChangeArrowheads="1"/>
          </p:cNvSpPr>
          <p:nvPr/>
        </p:nvSpPr>
        <p:spPr bwMode="auto">
          <a:xfrm>
            <a:off x="6980767" y="3496733"/>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
        <p:nvSpPr>
          <p:cNvPr id="17" name="矩形 44"/>
          <p:cNvSpPr>
            <a:spLocks noChangeArrowheads="1"/>
          </p:cNvSpPr>
          <p:nvPr/>
        </p:nvSpPr>
        <p:spPr bwMode="auto">
          <a:xfrm>
            <a:off x="8013701" y="4868334"/>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9"/>
          <p:cNvSpPr>
            <a:spLocks noChangeArrowheads="1"/>
          </p:cNvSpPr>
          <p:nvPr/>
        </p:nvSpPr>
        <p:spPr bwMode="auto">
          <a:xfrm>
            <a:off x="8034867" y="5130800"/>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000"/>
                                        <p:tgtEl>
                                          <p:spTgt spid="10"/>
                                        </p:tgtEl>
                                      </p:cBhvr>
                                    </p:animEffect>
                                  </p:childTnLst>
                                </p:cTn>
                              </p:par>
                            </p:childTnLst>
                          </p:cTn>
                        </p:par>
                        <p:par>
                          <p:cTn id="29" fill="hold">
                            <p:stCondLst>
                              <p:cond delay="6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2000"/>
                                        <p:tgtEl>
                                          <p:spTgt spid="16"/>
                                        </p:tgtEl>
                                      </p:cBhvr>
                                    </p:animEffect>
                                  </p:childTnLst>
                                </p:cTn>
                              </p:par>
                            </p:childTnLst>
                          </p:cTn>
                        </p:par>
                        <p:par>
                          <p:cTn id="36" fill="hold">
                            <p:stCondLst>
                              <p:cond delay="75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2000"/>
                                        <p:tgtEl>
                                          <p:spTgt spid="11"/>
                                        </p:tgtEl>
                                      </p:cBhvr>
                                    </p:animEffect>
                                  </p:childTnLst>
                                </p:cTn>
                              </p:par>
                            </p:childTnLst>
                          </p:cTn>
                        </p:par>
                        <p:par>
                          <p:cTn id="40" fill="hold">
                            <p:stCondLst>
                              <p:cond delay="9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0" grpId="0" animBg="1"/>
      <p:bldP spid="11" grpId="0" animBg="1"/>
      <p:bldP spid="12" grpId="0" animBg="1"/>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未标题-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73767" y="1892300"/>
            <a:ext cx="1790700" cy="1744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44"/>
          <p:cNvSpPr>
            <a:spLocks noChangeArrowheads="1"/>
          </p:cNvSpPr>
          <p:nvPr/>
        </p:nvSpPr>
        <p:spPr bwMode="auto">
          <a:xfrm>
            <a:off x="1390652" y="4004733"/>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9"/>
          <p:cNvSpPr>
            <a:spLocks noChangeArrowheads="1"/>
          </p:cNvSpPr>
          <p:nvPr/>
        </p:nvSpPr>
        <p:spPr bwMode="auto">
          <a:xfrm>
            <a:off x="1411818" y="4265084"/>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pic>
        <p:nvPicPr>
          <p:cNvPr id="6" name="Picture 11" descr="C:\Users\Administrator\Desktop\未标题-5.png未标题-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2551" y="1871134"/>
            <a:ext cx="1701800" cy="1742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矩形 44"/>
          <p:cNvSpPr>
            <a:spLocks noChangeArrowheads="1"/>
          </p:cNvSpPr>
          <p:nvPr/>
        </p:nvSpPr>
        <p:spPr bwMode="auto">
          <a:xfrm>
            <a:off x="4715934" y="3981451"/>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9"/>
          <p:cNvSpPr>
            <a:spLocks noChangeArrowheads="1"/>
          </p:cNvSpPr>
          <p:nvPr/>
        </p:nvSpPr>
        <p:spPr bwMode="auto">
          <a:xfrm>
            <a:off x="4737101" y="4241800"/>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请填写内容请填写内容请填写内容请填写内容</a:t>
            </a:r>
            <a:endParaRPr lang="zh-CN" altLang="en-US" sz="1465">
              <a:solidFill>
                <a:schemeClr val="accent6">
                  <a:lumMod val="50000"/>
                </a:schemeClr>
              </a:solidFill>
              <a:ea typeface="微软雅黑" panose="020B0503020204020204" pitchFamily="34" charset="-122"/>
            </a:endParaRPr>
          </a:p>
        </p:txBody>
      </p:sp>
      <p:pic>
        <p:nvPicPr>
          <p:cNvPr id="9" name="Picture 14" descr="C:\Users\Administrator\Desktop\未标题-6.png未标题-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8918" y="1871134"/>
            <a:ext cx="1631949" cy="1742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矩形 44"/>
          <p:cNvSpPr>
            <a:spLocks noChangeArrowheads="1"/>
          </p:cNvSpPr>
          <p:nvPr/>
        </p:nvSpPr>
        <p:spPr bwMode="auto">
          <a:xfrm>
            <a:off x="8161868" y="3981451"/>
            <a:ext cx="2772833"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9"/>
          <p:cNvSpPr>
            <a:spLocks noChangeArrowheads="1"/>
          </p:cNvSpPr>
          <p:nvPr/>
        </p:nvSpPr>
        <p:spPr bwMode="auto">
          <a:xfrm>
            <a:off x="8183034" y="4241800"/>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请填写内容请填写内容请填写内容请填写内容</a:t>
            </a:r>
            <a:endParaRPr lang="zh-CN" altLang="en-US" sz="1465">
              <a:solidFill>
                <a:schemeClr val="accent6">
                  <a:lumMod val="50000"/>
                </a:schemeClr>
              </a:solidFill>
              <a:ea typeface="微软雅黑" panose="020B0503020204020204" pitchFamily="34" charset="-122"/>
            </a:endParaRPr>
          </a:p>
        </p:txBody>
      </p:sp>
      <p:sp>
        <p:nvSpPr>
          <p:cNvPr id="12"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16" presetClass="entr" presetSubtype="2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barn(inVertical)">
                                      <p:cBhvr>
                                        <p:cTn id="43" dur="500"/>
                                        <p:tgtEl>
                                          <p:spTgt spid="8"/>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inVertical)">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1955024"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4" name="Freeform 7"/>
          <p:cNvSpPr/>
          <p:nvPr/>
        </p:nvSpPr>
        <p:spPr bwMode="auto">
          <a:xfrm>
            <a:off x="1955024" y="2732421"/>
            <a:ext cx="313184" cy="59192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5" name="Freeform 8"/>
          <p:cNvSpPr/>
          <p:nvPr/>
        </p:nvSpPr>
        <p:spPr bwMode="auto">
          <a:xfrm>
            <a:off x="2357447"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6" name="Freeform 9"/>
          <p:cNvSpPr/>
          <p:nvPr/>
        </p:nvSpPr>
        <p:spPr bwMode="auto">
          <a:xfrm>
            <a:off x="2758188"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7" name="Freeform 10"/>
          <p:cNvSpPr/>
          <p:nvPr/>
        </p:nvSpPr>
        <p:spPr bwMode="auto">
          <a:xfrm>
            <a:off x="3155560" y="1395109"/>
            <a:ext cx="314865" cy="1929235"/>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8" name="Freeform 11"/>
          <p:cNvSpPr/>
          <p:nvPr/>
        </p:nvSpPr>
        <p:spPr bwMode="auto">
          <a:xfrm>
            <a:off x="2357447" y="2329373"/>
            <a:ext cx="313184" cy="99497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9" name="Freeform 12"/>
          <p:cNvSpPr/>
          <p:nvPr/>
        </p:nvSpPr>
        <p:spPr bwMode="auto">
          <a:xfrm>
            <a:off x="2758188" y="1912831"/>
            <a:ext cx="314865" cy="1411512"/>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10" name="Freeform 13"/>
          <p:cNvSpPr/>
          <p:nvPr/>
        </p:nvSpPr>
        <p:spPr bwMode="auto">
          <a:xfrm>
            <a:off x="3155560" y="1639637"/>
            <a:ext cx="314865" cy="168470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11" name="Freeform 14"/>
          <p:cNvSpPr/>
          <p:nvPr/>
        </p:nvSpPr>
        <p:spPr bwMode="auto">
          <a:xfrm>
            <a:off x="4113628"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12" name="Freeform 15"/>
          <p:cNvSpPr/>
          <p:nvPr/>
        </p:nvSpPr>
        <p:spPr bwMode="auto">
          <a:xfrm>
            <a:off x="4514369"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13" name="Freeform 16"/>
          <p:cNvSpPr/>
          <p:nvPr/>
        </p:nvSpPr>
        <p:spPr bwMode="auto">
          <a:xfrm>
            <a:off x="4916793"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14" name="Freeform 17"/>
          <p:cNvSpPr/>
          <p:nvPr/>
        </p:nvSpPr>
        <p:spPr bwMode="auto">
          <a:xfrm>
            <a:off x="5319217"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15" name="Freeform 18"/>
          <p:cNvSpPr/>
          <p:nvPr/>
        </p:nvSpPr>
        <p:spPr bwMode="auto">
          <a:xfrm>
            <a:off x="4113628" y="3037658"/>
            <a:ext cx="313184" cy="286687"/>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16" name="Freeform 19"/>
          <p:cNvSpPr/>
          <p:nvPr/>
        </p:nvSpPr>
        <p:spPr bwMode="auto">
          <a:xfrm>
            <a:off x="4514369" y="2337800"/>
            <a:ext cx="314865" cy="986541"/>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17" name="Freeform 20"/>
          <p:cNvSpPr/>
          <p:nvPr/>
        </p:nvSpPr>
        <p:spPr bwMode="auto">
          <a:xfrm>
            <a:off x="4916793" y="1639637"/>
            <a:ext cx="314865" cy="168470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18" name="Freeform 21"/>
          <p:cNvSpPr/>
          <p:nvPr/>
        </p:nvSpPr>
        <p:spPr bwMode="auto">
          <a:xfrm>
            <a:off x="5319217" y="2584018"/>
            <a:ext cx="314865" cy="740327"/>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19" name="Freeform 22"/>
          <p:cNvSpPr/>
          <p:nvPr/>
        </p:nvSpPr>
        <p:spPr bwMode="auto">
          <a:xfrm>
            <a:off x="6262132"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20" name="Freeform 23"/>
          <p:cNvSpPr/>
          <p:nvPr/>
        </p:nvSpPr>
        <p:spPr bwMode="auto">
          <a:xfrm>
            <a:off x="6664555"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21" name="Freeform 24"/>
          <p:cNvSpPr/>
          <p:nvPr/>
        </p:nvSpPr>
        <p:spPr bwMode="auto">
          <a:xfrm>
            <a:off x="7066975"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22" name="Freeform 25"/>
          <p:cNvSpPr/>
          <p:nvPr/>
        </p:nvSpPr>
        <p:spPr bwMode="auto">
          <a:xfrm>
            <a:off x="7467718"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23" name="Freeform 26"/>
          <p:cNvSpPr/>
          <p:nvPr/>
        </p:nvSpPr>
        <p:spPr bwMode="auto">
          <a:xfrm>
            <a:off x="7467718" y="1631202"/>
            <a:ext cx="314865" cy="1693140"/>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24" name="Freeform 27"/>
          <p:cNvSpPr/>
          <p:nvPr/>
        </p:nvSpPr>
        <p:spPr bwMode="auto">
          <a:xfrm>
            <a:off x="7066975" y="1944875"/>
            <a:ext cx="313184" cy="137947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25" name="Freeform 28"/>
          <p:cNvSpPr/>
          <p:nvPr/>
        </p:nvSpPr>
        <p:spPr bwMode="auto">
          <a:xfrm>
            <a:off x="6664555" y="2337800"/>
            <a:ext cx="313184" cy="986541"/>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26" name="Freeform 29"/>
          <p:cNvSpPr/>
          <p:nvPr/>
        </p:nvSpPr>
        <p:spPr bwMode="auto">
          <a:xfrm>
            <a:off x="6262132" y="2745913"/>
            <a:ext cx="314865" cy="57843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27" name="Freeform 30"/>
          <p:cNvSpPr/>
          <p:nvPr/>
        </p:nvSpPr>
        <p:spPr bwMode="auto">
          <a:xfrm>
            <a:off x="8526816" y="1395109"/>
            <a:ext cx="314865" cy="1929235"/>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28" name="Freeform 31"/>
          <p:cNvSpPr/>
          <p:nvPr/>
        </p:nvSpPr>
        <p:spPr bwMode="auto">
          <a:xfrm>
            <a:off x="8924189" y="1395109"/>
            <a:ext cx="314865"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29" name="Freeform 32"/>
          <p:cNvSpPr/>
          <p:nvPr/>
        </p:nvSpPr>
        <p:spPr bwMode="auto">
          <a:xfrm>
            <a:off x="9326609"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30" name="Freeform 33"/>
          <p:cNvSpPr/>
          <p:nvPr/>
        </p:nvSpPr>
        <p:spPr bwMode="auto">
          <a:xfrm>
            <a:off x="9729033" y="1395109"/>
            <a:ext cx="31318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08" tIns="48504" rIns="97008" bIns="48504" numCol="1" anchor="t" anchorCtr="0" compatLnSpc="1"/>
          <a:lstStyle/>
          <a:p>
            <a:endParaRPr lang="zh-CN" altLang="en-US" sz="3200"/>
          </a:p>
        </p:txBody>
      </p:sp>
      <p:sp>
        <p:nvSpPr>
          <p:cNvPr id="31" name="Freeform 34"/>
          <p:cNvSpPr/>
          <p:nvPr/>
        </p:nvSpPr>
        <p:spPr bwMode="auto">
          <a:xfrm>
            <a:off x="9729033" y="1649754"/>
            <a:ext cx="313184" cy="1674591"/>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32" name="Freeform 35"/>
          <p:cNvSpPr/>
          <p:nvPr/>
        </p:nvSpPr>
        <p:spPr bwMode="auto">
          <a:xfrm>
            <a:off x="9326609" y="1796469"/>
            <a:ext cx="313184" cy="1527872"/>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33" name="Freeform 36"/>
          <p:cNvSpPr/>
          <p:nvPr/>
        </p:nvSpPr>
        <p:spPr bwMode="auto">
          <a:xfrm>
            <a:off x="8924189" y="2912863"/>
            <a:ext cx="314865" cy="41148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34" name="Freeform 37"/>
          <p:cNvSpPr/>
          <p:nvPr/>
        </p:nvSpPr>
        <p:spPr bwMode="auto">
          <a:xfrm>
            <a:off x="8526816" y="2148925"/>
            <a:ext cx="314865" cy="1175417"/>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36" name="Oval 38"/>
          <p:cNvSpPr>
            <a:spLocks noChangeArrowheads="1"/>
          </p:cNvSpPr>
          <p:nvPr/>
        </p:nvSpPr>
        <p:spPr bwMode="auto">
          <a:xfrm>
            <a:off x="2305249" y="3390759"/>
            <a:ext cx="794744" cy="798667"/>
          </a:xfrm>
          <a:prstGeom prst="ellipse">
            <a:avLst/>
          </a:prstGeom>
          <a:solidFill>
            <a:schemeClr val="bg1"/>
          </a:solidFill>
          <a:ln w="12700" cap="flat">
            <a:solidFill>
              <a:srgbClr val="005828"/>
            </a:solidFill>
            <a:prstDash val="solid"/>
            <a:miter lim="800000"/>
          </a:ln>
        </p:spPr>
        <p:txBody>
          <a:bodyPr vert="horz" wrap="square" lIns="97008" tIns="48504" rIns="97008" bIns="48504" numCol="1" anchor="t" anchorCtr="0" compatLnSpc="1"/>
          <a:lstStyle/>
          <a:p>
            <a:endParaRPr lang="zh-CN" altLang="en-US" sz="3200"/>
          </a:p>
        </p:txBody>
      </p:sp>
      <p:sp>
        <p:nvSpPr>
          <p:cNvPr id="37" name="Freeform 39"/>
          <p:cNvSpPr>
            <a:spLocks noEditPoints="1"/>
          </p:cNvSpPr>
          <p:nvPr/>
        </p:nvSpPr>
        <p:spPr bwMode="auto">
          <a:xfrm>
            <a:off x="2494380" y="3576311"/>
            <a:ext cx="421537" cy="42756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38" name="Oval 40"/>
          <p:cNvSpPr>
            <a:spLocks noChangeArrowheads="1"/>
          </p:cNvSpPr>
          <p:nvPr/>
        </p:nvSpPr>
        <p:spPr bwMode="auto">
          <a:xfrm>
            <a:off x="4473402" y="3390759"/>
            <a:ext cx="797429" cy="798667"/>
          </a:xfrm>
          <a:prstGeom prst="ellipse">
            <a:avLst/>
          </a:prstGeom>
          <a:solidFill>
            <a:schemeClr val="bg1"/>
          </a:solidFill>
          <a:ln w="12700" cap="flat">
            <a:solidFill>
              <a:srgbClr val="005828"/>
            </a:solidFill>
            <a:prstDash val="solid"/>
            <a:miter lim="800000"/>
          </a:ln>
        </p:spPr>
        <p:txBody>
          <a:bodyPr vert="horz" wrap="square" lIns="97008" tIns="48504" rIns="97008" bIns="48504" numCol="1" anchor="t" anchorCtr="0" compatLnSpc="1"/>
          <a:lstStyle/>
          <a:p>
            <a:endParaRPr lang="zh-CN" altLang="en-US" sz="3200"/>
          </a:p>
        </p:txBody>
      </p:sp>
      <p:sp>
        <p:nvSpPr>
          <p:cNvPr id="39" name="Oval 41"/>
          <p:cNvSpPr>
            <a:spLocks noChangeArrowheads="1"/>
          </p:cNvSpPr>
          <p:nvPr/>
        </p:nvSpPr>
        <p:spPr bwMode="auto">
          <a:xfrm>
            <a:off x="6630879" y="3390759"/>
            <a:ext cx="794744" cy="798667"/>
          </a:xfrm>
          <a:prstGeom prst="ellipse">
            <a:avLst/>
          </a:prstGeom>
          <a:solidFill>
            <a:schemeClr val="bg1"/>
          </a:solidFill>
          <a:ln w="12700" cap="flat">
            <a:solidFill>
              <a:srgbClr val="005828"/>
            </a:solidFill>
            <a:prstDash val="solid"/>
            <a:miter lim="800000"/>
          </a:ln>
        </p:spPr>
        <p:txBody>
          <a:bodyPr vert="horz" wrap="square" lIns="97008" tIns="48504" rIns="97008" bIns="48504" numCol="1" anchor="t" anchorCtr="0" compatLnSpc="1"/>
          <a:lstStyle/>
          <a:p>
            <a:endParaRPr lang="zh-CN" altLang="en-US" sz="3200"/>
          </a:p>
        </p:txBody>
      </p:sp>
      <p:sp>
        <p:nvSpPr>
          <p:cNvPr id="40" name="Oval 42"/>
          <p:cNvSpPr>
            <a:spLocks noChangeArrowheads="1"/>
          </p:cNvSpPr>
          <p:nvPr/>
        </p:nvSpPr>
        <p:spPr bwMode="auto">
          <a:xfrm>
            <a:off x="8869883" y="3390759"/>
            <a:ext cx="794744" cy="798667"/>
          </a:xfrm>
          <a:prstGeom prst="ellipse">
            <a:avLst/>
          </a:prstGeom>
          <a:solidFill>
            <a:schemeClr val="bg1"/>
          </a:solidFill>
          <a:ln w="12700" cap="flat">
            <a:solidFill>
              <a:srgbClr val="005828"/>
            </a:solidFill>
            <a:prstDash val="solid"/>
            <a:miter lim="800000"/>
          </a:ln>
        </p:spPr>
        <p:txBody>
          <a:bodyPr vert="horz" wrap="square" lIns="97008" tIns="48504" rIns="97008" bIns="48504" numCol="1" anchor="t" anchorCtr="0" compatLnSpc="1"/>
          <a:lstStyle/>
          <a:p>
            <a:endParaRPr lang="zh-CN" altLang="en-US" sz="3200"/>
          </a:p>
        </p:txBody>
      </p:sp>
      <p:sp>
        <p:nvSpPr>
          <p:cNvPr id="41" name="Freeform 43"/>
          <p:cNvSpPr>
            <a:spLocks noEditPoints="1"/>
          </p:cNvSpPr>
          <p:nvPr/>
        </p:nvSpPr>
        <p:spPr bwMode="auto">
          <a:xfrm>
            <a:off x="6860600" y="3656982"/>
            <a:ext cx="330248" cy="26622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42" name="Freeform 44"/>
          <p:cNvSpPr>
            <a:spLocks noEditPoints="1"/>
          </p:cNvSpPr>
          <p:nvPr/>
        </p:nvSpPr>
        <p:spPr bwMode="auto">
          <a:xfrm>
            <a:off x="4643052" y="3591944"/>
            <a:ext cx="456443" cy="39798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43" name="Freeform 45"/>
          <p:cNvSpPr>
            <a:spLocks noEditPoints="1"/>
          </p:cNvSpPr>
          <p:nvPr/>
        </p:nvSpPr>
        <p:spPr bwMode="auto">
          <a:xfrm>
            <a:off x="9098100" y="3599326"/>
            <a:ext cx="338307" cy="376475"/>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9E44"/>
          </a:solidFill>
          <a:ln>
            <a:noFill/>
          </a:ln>
        </p:spPr>
        <p:txBody>
          <a:bodyPr vert="horz" wrap="square" lIns="97008" tIns="48504" rIns="97008" bIns="48504" numCol="1" anchor="t" anchorCtr="0" compatLnSpc="1"/>
          <a:lstStyle/>
          <a:p>
            <a:endParaRPr lang="zh-CN" altLang="en-US" sz="3200"/>
          </a:p>
        </p:txBody>
      </p:sp>
      <p:sp>
        <p:nvSpPr>
          <p:cNvPr id="44" name="TextBox 88"/>
          <p:cNvSpPr txBox="1"/>
          <p:nvPr/>
        </p:nvSpPr>
        <p:spPr>
          <a:xfrm>
            <a:off x="1674138" y="4709985"/>
            <a:ext cx="1877055" cy="744286"/>
          </a:xfrm>
          <a:prstGeom prst="rect">
            <a:avLst/>
          </a:prstGeom>
          <a:noFill/>
        </p:spPr>
        <p:txBody>
          <a:bodyPr wrap="square" lIns="97008" tIns="48504" rIns="97008" bIns="48504" rtlCol="0">
            <a:spAutoFit/>
          </a:bodyPr>
          <a:lstStyle/>
          <a:p>
            <a:pPr algn="just"/>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5" name="TextBox 89"/>
          <p:cNvSpPr txBox="1"/>
          <p:nvPr/>
        </p:nvSpPr>
        <p:spPr>
          <a:xfrm>
            <a:off x="2151463" y="4303035"/>
            <a:ext cx="1881883" cy="287258"/>
          </a:xfrm>
          <a:prstGeom prst="rect">
            <a:avLst/>
          </a:prstGeom>
          <a:noFill/>
        </p:spPr>
        <p:txBody>
          <a:bodyPr wrap="square" lIns="97008" tIns="0" rIns="97008" bIns="0" rtlCol="0" anchor="t">
            <a:spAutoFit/>
          </a:bodyPr>
          <a:lstStyle/>
          <a:p>
            <a:r>
              <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6" name="TextBox 90"/>
          <p:cNvSpPr txBox="1"/>
          <p:nvPr/>
        </p:nvSpPr>
        <p:spPr>
          <a:xfrm>
            <a:off x="3857519" y="4709985"/>
            <a:ext cx="1877055" cy="744286"/>
          </a:xfrm>
          <a:prstGeom prst="rect">
            <a:avLst/>
          </a:prstGeom>
          <a:noFill/>
        </p:spPr>
        <p:txBody>
          <a:bodyPr wrap="square" lIns="97008" tIns="48504" rIns="97008" bIns="48504" rtlCol="0">
            <a:spAutoFit/>
          </a:bodyPr>
          <a:lstStyle/>
          <a:p>
            <a:pPr algn="just"/>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7" name="TextBox 91"/>
          <p:cNvSpPr txBox="1"/>
          <p:nvPr/>
        </p:nvSpPr>
        <p:spPr>
          <a:xfrm>
            <a:off x="4334843" y="4343342"/>
            <a:ext cx="1881883" cy="287258"/>
          </a:xfrm>
          <a:prstGeom prst="rect">
            <a:avLst/>
          </a:prstGeom>
          <a:noFill/>
        </p:spPr>
        <p:txBody>
          <a:bodyPr wrap="square" lIns="97008" tIns="0" rIns="97008" bIns="0" rtlCol="0" anchor="t">
            <a:spAutoFit/>
          </a:bodyPr>
          <a:lstStyle/>
          <a:p>
            <a:r>
              <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8" name="TextBox 92"/>
          <p:cNvSpPr txBox="1"/>
          <p:nvPr/>
        </p:nvSpPr>
        <p:spPr>
          <a:xfrm>
            <a:off x="6011553" y="4709985"/>
            <a:ext cx="1877055" cy="744286"/>
          </a:xfrm>
          <a:prstGeom prst="rect">
            <a:avLst/>
          </a:prstGeom>
          <a:noFill/>
        </p:spPr>
        <p:txBody>
          <a:bodyPr wrap="square" lIns="97008" tIns="48504" rIns="97008" bIns="48504" rtlCol="0">
            <a:spAutoFit/>
          </a:bodyPr>
          <a:lstStyle/>
          <a:p>
            <a:pPr algn="just"/>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9" name="TextBox 93"/>
          <p:cNvSpPr txBox="1"/>
          <p:nvPr/>
        </p:nvSpPr>
        <p:spPr>
          <a:xfrm>
            <a:off x="6488877" y="4343342"/>
            <a:ext cx="1881883" cy="287258"/>
          </a:xfrm>
          <a:prstGeom prst="rect">
            <a:avLst/>
          </a:prstGeom>
          <a:noFill/>
        </p:spPr>
        <p:txBody>
          <a:bodyPr wrap="square" lIns="97008" tIns="0" rIns="97008" bIns="0" rtlCol="0" anchor="t">
            <a:spAutoFit/>
          </a:bodyPr>
          <a:lstStyle/>
          <a:p>
            <a:r>
              <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0" name="TextBox 94"/>
          <p:cNvSpPr txBox="1"/>
          <p:nvPr/>
        </p:nvSpPr>
        <p:spPr>
          <a:xfrm>
            <a:off x="8249295" y="4727451"/>
            <a:ext cx="1877055" cy="744286"/>
          </a:xfrm>
          <a:prstGeom prst="rect">
            <a:avLst/>
          </a:prstGeom>
          <a:noFill/>
        </p:spPr>
        <p:txBody>
          <a:bodyPr wrap="square" lIns="97008" tIns="48504" rIns="97008" bIns="48504" rtlCol="0">
            <a:spAutoFit/>
          </a:bodyPr>
          <a:lstStyle/>
          <a:p>
            <a:pPr algn="just"/>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1" name="TextBox 95"/>
          <p:cNvSpPr txBox="1"/>
          <p:nvPr/>
        </p:nvSpPr>
        <p:spPr>
          <a:xfrm>
            <a:off x="8726619" y="4343342"/>
            <a:ext cx="1881883" cy="287258"/>
          </a:xfrm>
          <a:prstGeom prst="rect">
            <a:avLst/>
          </a:prstGeom>
          <a:noFill/>
        </p:spPr>
        <p:txBody>
          <a:bodyPr wrap="square" lIns="97008" tIns="0" rIns="97008" bIns="0" rtlCol="0" anchor="t">
            <a:spAutoFit/>
          </a:bodyPr>
          <a:lstStyle/>
          <a:p>
            <a:r>
              <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2"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down)">
                                      <p:cBhvr>
                                        <p:cTn id="79" dur="500"/>
                                        <p:tgtEl>
                                          <p:spTgt spid="11"/>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500"/>
                                        <p:tgtEl>
                                          <p:spTgt spid="12"/>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3"/>
                                        </p:tgtEl>
                                        <p:attrNameLst>
                                          <p:attrName>style.visibility</p:attrName>
                                        </p:attrNameLst>
                                      </p:cBhvr>
                                      <p:to>
                                        <p:strVal val="visible"/>
                                      </p:to>
                                    </p:set>
                                    <p:animEffect transition="in" filter="wipe(down)">
                                      <p:cBhvr>
                                        <p:cTn id="85" dur="500"/>
                                        <p:tgtEl>
                                          <p:spTgt spid="13"/>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4"/>
                                        </p:tgtEl>
                                        <p:attrNameLst>
                                          <p:attrName>style.visibility</p:attrName>
                                        </p:attrNameLst>
                                      </p:cBhvr>
                                      <p:to>
                                        <p:strVal val="visible"/>
                                      </p:to>
                                    </p:set>
                                    <p:animEffect transition="in" filter="wipe(down)">
                                      <p:cBhvr>
                                        <p:cTn id="88" dur="500"/>
                                        <p:tgtEl>
                                          <p:spTgt spid="14"/>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wipe(down)">
                                      <p:cBhvr>
                                        <p:cTn id="95" dur="500"/>
                                        <p:tgtEl>
                                          <p:spTgt spid="16"/>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down)">
                                      <p:cBhvr>
                                        <p:cTn id="98" dur="500"/>
                                        <p:tgtEl>
                                          <p:spTgt spid="17"/>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wipe(down)">
                                      <p:cBhvr>
                                        <p:cTn id="101" dur="500"/>
                                        <p:tgtEl>
                                          <p:spTgt spid="18"/>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wipe(down)">
                                      <p:cBhvr>
                                        <p:cTn id="126" dur="500"/>
                                        <p:tgtEl>
                                          <p:spTgt spid="19"/>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0"/>
                                        </p:tgtEl>
                                        <p:attrNameLst>
                                          <p:attrName>style.visibility</p:attrName>
                                        </p:attrNameLst>
                                      </p:cBhvr>
                                      <p:to>
                                        <p:strVal val="visible"/>
                                      </p:to>
                                    </p:set>
                                    <p:animEffect transition="in" filter="wipe(down)">
                                      <p:cBhvr>
                                        <p:cTn id="129" dur="500"/>
                                        <p:tgtEl>
                                          <p:spTgt spid="20"/>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1"/>
                                        </p:tgtEl>
                                        <p:attrNameLst>
                                          <p:attrName>style.visibility</p:attrName>
                                        </p:attrNameLst>
                                      </p:cBhvr>
                                      <p:to>
                                        <p:strVal val="visible"/>
                                      </p:to>
                                    </p:set>
                                    <p:animEffect transition="in" filter="wipe(down)">
                                      <p:cBhvr>
                                        <p:cTn id="132" dur="500"/>
                                        <p:tgtEl>
                                          <p:spTgt spid="21"/>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2"/>
                                        </p:tgtEl>
                                        <p:attrNameLst>
                                          <p:attrName>style.visibility</p:attrName>
                                        </p:attrNameLst>
                                      </p:cBhvr>
                                      <p:to>
                                        <p:strVal val="visible"/>
                                      </p:to>
                                    </p:set>
                                    <p:animEffect transition="in" filter="wipe(down)">
                                      <p:cBhvr>
                                        <p:cTn id="135" dur="500"/>
                                        <p:tgtEl>
                                          <p:spTgt spid="22"/>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26"/>
                                        </p:tgtEl>
                                        <p:attrNameLst>
                                          <p:attrName>style.visibility</p:attrName>
                                        </p:attrNameLst>
                                      </p:cBhvr>
                                      <p:to>
                                        <p:strVal val="visible"/>
                                      </p:to>
                                    </p:set>
                                    <p:animEffect transition="in" filter="wipe(down)">
                                      <p:cBhvr>
                                        <p:cTn id="139" dur="500"/>
                                        <p:tgtEl>
                                          <p:spTgt spid="26"/>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wipe(down)">
                                      <p:cBhvr>
                                        <p:cTn id="142" dur="500"/>
                                        <p:tgtEl>
                                          <p:spTgt spid="25"/>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4"/>
                                        </p:tgtEl>
                                        <p:attrNameLst>
                                          <p:attrName>style.visibility</p:attrName>
                                        </p:attrNameLst>
                                      </p:cBhvr>
                                      <p:to>
                                        <p:strVal val="visible"/>
                                      </p:to>
                                    </p:set>
                                    <p:animEffect transition="in" filter="wipe(down)">
                                      <p:cBhvr>
                                        <p:cTn id="145" dur="500"/>
                                        <p:tgtEl>
                                          <p:spTgt spid="24"/>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3"/>
                                        </p:tgtEl>
                                        <p:attrNameLst>
                                          <p:attrName>style.visibility</p:attrName>
                                        </p:attrNameLst>
                                      </p:cBhvr>
                                      <p:to>
                                        <p:strVal val="visible"/>
                                      </p:to>
                                    </p:set>
                                    <p:animEffect transition="in" filter="wipe(down)">
                                      <p:cBhvr>
                                        <p:cTn id="148" dur="500"/>
                                        <p:tgtEl>
                                          <p:spTgt spid="23"/>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7"/>
                                        </p:tgtEl>
                                        <p:attrNameLst>
                                          <p:attrName>style.visibility</p:attrName>
                                        </p:attrNameLst>
                                      </p:cBhvr>
                                      <p:to>
                                        <p:strVal val="visible"/>
                                      </p:to>
                                    </p:set>
                                    <p:animEffect transition="in" filter="wipe(down)">
                                      <p:cBhvr>
                                        <p:cTn id="173" dur="500"/>
                                        <p:tgtEl>
                                          <p:spTgt spid="27"/>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8"/>
                                        </p:tgtEl>
                                        <p:attrNameLst>
                                          <p:attrName>style.visibility</p:attrName>
                                        </p:attrNameLst>
                                      </p:cBhvr>
                                      <p:to>
                                        <p:strVal val="visible"/>
                                      </p:to>
                                    </p:set>
                                    <p:animEffect transition="in" filter="wipe(down)">
                                      <p:cBhvr>
                                        <p:cTn id="176" dur="500"/>
                                        <p:tgtEl>
                                          <p:spTgt spid="28"/>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29"/>
                                        </p:tgtEl>
                                        <p:attrNameLst>
                                          <p:attrName>style.visibility</p:attrName>
                                        </p:attrNameLst>
                                      </p:cBhvr>
                                      <p:to>
                                        <p:strVal val="visible"/>
                                      </p:to>
                                    </p:set>
                                    <p:animEffect transition="in" filter="wipe(down)">
                                      <p:cBhvr>
                                        <p:cTn id="179" dur="500"/>
                                        <p:tgtEl>
                                          <p:spTgt spid="29"/>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0"/>
                                        </p:tgtEl>
                                        <p:attrNameLst>
                                          <p:attrName>style.visibility</p:attrName>
                                        </p:attrNameLst>
                                      </p:cBhvr>
                                      <p:to>
                                        <p:strVal val="visible"/>
                                      </p:to>
                                    </p:set>
                                    <p:animEffect transition="in" filter="wipe(down)">
                                      <p:cBhvr>
                                        <p:cTn id="182" dur="500"/>
                                        <p:tgtEl>
                                          <p:spTgt spid="30"/>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34"/>
                                        </p:tgtEl>
                                        <p:attrNameLst>
                                          <p:attrName>style.visibility</p:attrName>
                                        </p:attrNameLst>
                                      </p:cBhvr>
                                      <p:to>
                                        <p:strVal val="visible"/>
                                      </p:to>
                                    </p:set>
                                    <p:animEffect transition="in" filter="wipe(down)">
                                      <p:cBhvr>
                                        <p:cTn id="186" dur="500"/>
                                        <p:tgtEl>
                                          <p:spTgt spid="34"/>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3"/>
                                        </p:tgtEl>
                                        <p:attrNameLst>
                                          <p:attrName>style.visibility</p:attrName>
                                        </p:attrNameLst>
                                      </p:cBhvr>
                                      <p:to>
                                        <p:strVal val="visible"/>
                                      </p:to>
                                    </p:set>
                                    <p:animEffect transition="in" filter="wipe(down)">
                                      <p:cBhvr>
                                        <p:cTn id="189" dur="500"/>
                                        <p:tgtEl>
                                          <p:spTgt spid="33"/>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2"/>
                                        </p:tgtEl>
                                        <p:attrNameLst>
                                          <p:attrName>style.visibility</p:attrName>
                                        </p:attrNameLst>
                                      </p:cBhvr>
                                      <p:to>
                                        <p:strVal val="visible"/>
                                      </p:to>
                                    </p:set>
                                    <p:animEffect transition="in" filter="wipe(down)">
                                      <p:cBhvr>
                                        <p:cTn id="192" dur="500"/>
                                        <p:tgtEl>
                                          <p:spTgt spid="32"/>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1"/>
                                        </p:tgtEl>
                                        <p:attrNameLst>
                                          <p:attrName>style.visibility</p:attrName>
                                        </p:attrNameLst>
                                      </p:cBhvr>
                                      <p:to>
                                        <p:strVal val="visible"/>
                                      </p:to>
                                    </p:set>
                                    <p:animEffect transition="in" filter="wipe(down)">
                                      <p:cBhvr>
                                        <p:cTn id="19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940167" y="1302954"/>
            <a:ext cx="2273300" cy="2235200"/>
            <a:chOff x="4284663" y="1060450"/>
            <a:chExt cx="1704975" cy="1676400"/>
          </a:xfrm>
        </p:grpSpPr>
        <p:pic>
          <p:nvPicPr>
            <p:cNvPr id="4" name="Picture 8" descr="未标题-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284663" y="1060450"/>
              <a:ext cx="17049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4787900" y="1492250"/>
              <a:ext cx="8382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a:solidFill>
                    <a:schemeClr val="bg1"/>
                  </a:solidFill>
                </a:rPr>
                <a:t>01</a:t>
              </a:r>
              <a:endParaRPr lang="zh-CN" altLang="en-US" sz="4800">
                <a:solidFill>
                  <a:schemeClr val="bg1"/>
                </a:solidFill>
              </a:endParaRPr>
            </a:p>
          </p:txBody>
        </p:sp>
      </p:grpSp>
      <p:sp>
        <p:nvSpPr>
          <p:cNvPr id="6" name="矩形 44"/>
          <p:cNvSpPr>
            <a:spLocks noChangeArrowheads="1"/>
          </p:cNvSpPr>
          <p:nvPr/>
        </p:nvSpPr>
        <p:spPr bwMode="auto">
          <a:xfrm>
            <a:off x="8496301" y="1797051"/>
            <a:ext cx="2772833"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9"/>
          <p:cNvSpPr>
            <a:spLocks noChangeArrowheads="1"/>
          </p:cNvSpPr>
          <p:nvPr/>
        </p:nvSpPr>
        <p:spPr bwMode="auto">
          <a:xfrm>
            <a:off x="8517467" y="2057400"/>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grpSp>
        <p:nvGrpSpPr>
          <p:cNvPr id="8" name="组合 7"/>
          <p:cNvGrpSpPr/>
          <p:nvPr/>
        </p:nvGrpSpPr>
        <p:grpSpPr>
          <a:xfrm>
            <a:off x="4074585" y="2470151"/>
            <a:ext cx="1638300" cy="1612900"/>
            <a:chOff x="3205163" y="1852613"/>
            <a:chExt cx="1228725" cy="1209675"/>
          </a:xfrm>
        </p:grpSpPr>
        <p:pic>
          <p:nvPicPr>
            <p:cNvPr id="9" name="Picture 12" descr="未标题--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5163" y="1852613"/>
              <a:ext cx="1228725" cy="1209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Text Box 13"/>
            <p:cNvSpPr txBox="1">
              <a:spLocks noChangeArrowheads="1"/>
            </p:cNvSpPr>
            <p:nvPr/>
          </p:nvSpPr>
          <p:spPr bwMode="auto">
            <a:xfrm>
              <a:off x="3421063" y="2139950"/>
              <a:ext cx="719137" cy="561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265" dirty="0">
                  <a:solidFill>
                    <a:schemeClr val="bg1"/>
                  </a:solidFill>
                </a:rPr>
                <a:t>02</a:t>
              </a:r>
              <a:endParaRPr lang="zh-CN" altLang="en-US" sz="4265" dirty="0">
                <a:solidFill>
                  <a:schemeClr val="bg1"/>
                </a:solidFill>
              </a:endParaRPr>
            </a:p>
          </p:txBody>
        </p:sp>
      </p:grpSp>
      <p:sp>
        <p:nvSpPr>
          <p:cNvPr id="11" name="矩形 44"/>
          <p:cNvSpPr>
            <a:spLocks noChangeArrowheads="1"/>
          </p:cNvSpPr>
          <p:nvPr/>
        </p:nvSpPr>
        <p:spPr bwMode="auto">
          <a:xfrm>
            <a:off x="1104901" y="2662767"/>
            <a:ext cx="2772833"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9"/>
          <p:cNvSpPr>
            <a:spLocks noChangeArrowheads="1"/>
          </p:cNvSpPr>
          <p:nvPr/>
        </p:nvSpPr>
        <p:spPr bwMode="auto">
          <a:xfrm>
            <a:off x="1126067" y="2923117"/>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grpSp>
        <p:nvGrpSpPr>
          <p:cNvPr id="13" name="组合 12"/>
          <p:cNvGrpSpPr/>
          <p:nvPr/>
        </p:nvGrpSpPr>
        <p:grpSpPr>
          <a:xfrm>
            <a:off x="6321118" y="3667546"/>
            <a:ext cx="1358900" cy="1346200"/>
            <a:chOff x="4860925" y="2787650"/>
            <a:chExt cx="1019175" cy="1009650"/>
          </a:xfrm>
        </p:grpSpPr>
        <p:pic>
          <p:nvPicPr>
            <p:cNvPr id="14" name="Picture 16" descr="未标题-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925" y="2787650"/>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7"/>
            <p:cNvSpPr txBox="1">
              <a:spLocks noChangeArrowheads="1"/>
            </p:cNvSpPr>
            <p:nvPr/>
          </p:nvSpPr>
          <p:spPr bwMode="auto">
            <a:xfrm>
              <a:off x="5076825" y="3003550"/>
              <a:ext cx="647700" cy="50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735">
                  <a:solidFill>
                    <a:schemeClr val="bg1"/>
                  </a:solidFill>
                </a:rPr>
                <a:t>03</a:t>
              </a:r>
              <a:endParaRPr lang="zh-CN" altLang="en-US" sz="3735">
                <a:solidFill>
                  <a:schemeClr val="bg1"/>
                </a:solidFill>
              </a:endParaRPr>
            </a:p>
          </p:txBody>
        </p:sp>
      </p:grpSp>
      <p:sp>
        <p:nvSpPr>
          <p:cNvPr id="16" name="矩形 44"/>
          <p:cNvSpPr>
            <a:spLocks noChangeArrowheads="1"/>
          </p:cNvSpPr>
          <p:nvPr/>
        </p:nvSpPr>
        <p:spPr bwMode="auto">
          <a:xfrm>
            <a:off x="8208434" y="3814233"/>
            <a:ext cx="2772833"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9"/>
          <p:cNvSpPr>
            <a:spLocks noChangeArrowheads="1"/>
          </p:cNvSpPr>
          <p:nvPr/>
        </p:nvSpPr>
        <p:spPr bwMode="auto">
          <a:xfrm>
            <a:off x="8229601" y="4074584"/>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grpSp>
        <p:nvGrpSpPr>
          <p:cNvPr id="18" name="组合 17"/>
          <p:cNvGrpSpPr/>
          <p:nvPr/>
        </p:nvGrpSpPr>
        <p:grpSpPr>
          <a:xfrm>
            <a:off x="4841875" y="4189279"/>
            <a:ext cx="1358900" cy="1346200"/>
            <a:chOff x="3492500" y="3363913"/>
            <a:chExt cx="1019175" cy="1009650"/>
          </a:xfrm>
        </p:grpSpPr>
        <p:pic>
          <p:nvPicPr>
            <p:cNvPr id="19" name="Picture 18" descr="未标题-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3363913"/>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1"/>
            <p:cNvSpPr txBox="1">
              <a:spLocks noChangeArrowheads="1"/>
            </p:cNvSpPr>
            <p:nvPr/>
          </p:nvSpPr>
          <p:spPr bwMode="auto">
            <a:xfrm>
              <a:off x="3708400" y="3579813"/>
              <a:ext cx="649288" cy="50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735">
                  <a:solidFill>
                    <a:schemeClr val="bg1"/>
                  </a:solidFill>
                </a:rPr>
                <a:t>04</a:t>
              </a:r>
              <a:endParaRPr lang="zh-CN" altLang="en-US" sz="3735">
                <a:solidFill>
                  <a:schemeClr val="bg1"/>
                </a:solidFill>
              </a:endParaRPr>
            </a:p>
          </p:txBody>
        </p:sp>
      </p:grpSp>
      <p:sp>
        <p:nvSpPr>
          <p:cNvPr id="21" name="矩形 44"/>
          <p:cNvSpPr>
            <a:spLocks noChangeArrowheads="1"/>
          </p:cNvSpPr>
          <p:nvPr/>
        </p:nvSpPr>
        <p:spPr bwMode="auto">
          <a:xfrm>
            <a:off x="1583268" y="4582584"/>
            <a:ext cx="2772833" cy="3579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9"/>
          <p:cNvSpPr>
            <a:spLocks noChangeArrowheads="1"/>
          </p:cNvSpPr>
          <p:nvPr/>
        </p:nvSpPr>
        <p:spPr bwMode="auto">
          <a:xfrm>
            <a:off x="1604434" y="4842933"/>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请填写内容请填写内容请填写内容请填写内容</a:t>
            </a:r>
            <a:endParaRPr lang="zh-CN" altLang="en-US" sz="1465">
              <a:solidFill>
                <a:schemeClr val="accent6">
                  <a:lumMod val="50000"/>
                </a:schemeClr>
              </a:solidFill>
              <a:ea typeface="微软雅黑" panose="020B0503020204020204" pitchFamily="34" charset="-122"/>
            </a:endParaRPr>
          </a:p>
        </p:txBody>
      </p:sp>
      <p:sp>
        <p:nvSpPr>
          <p:cNvPr id="23"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ppt_x"/>
                                          </p:val>
                                        </p:tav>
                                        <p:tav tm="100000">
                                          <p:val>
                                            <p:strVal val="#ppt_x"/>
                                          </p:val>
                                        </p:tav>
                                      </p:tavLst>
                                    </p:anim>
                                    <p:anim calcmode="lin" valueType="num">
                                      <p:cBhvr additive="base">
                                        <p:cTn id="41" dur="500" fill="hold"/>
                                        <p:tgtEl>
                                          <p:spTgt spid="1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16" presetClass="entr" presetSubtype="21"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barn(inVertical)">
                                      <p:cBhvr>
                                        <p:cTn id="55" dur="500"/>
                                        <p:tgtEl>
                                          <p:spTgt spid="22"/>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arn(inVertic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2" grpId="0"/>
      <p:bldP spid="16" grpId="0"/>
      <p:bldP spid="17"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descr="4495906_161409079315_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44287" y="2152649"/>
            <a:ext cx="4030133" cy="470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9" descr="未标题-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4831" y="2006600"/>
            <a:ext cx="4715933" cy="471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组合 31"/>
          <p:cNvGrpSpPr/>
          <p:nvPr/>
        </p:nvGrpSpPr>
        <p:grpSpPr>
          <a:xfrm>
            <a:off x="3663804" y="4836583"/>
            <a:ext cx="850900" cy="853017"/>
            <a:chOff x="2771775" y="3505200"/>
            <a:chExt cx="638175" cy="639763"/>
          </a:xfrm>
        </p:grpSpPr>
        <p:sp>
          <p:nvSpPr>
            <p:cNvPr id="33" name="Oval 10"/>
            <p:cNvSpPr>
              <a:spLocks noChangeArrowheads="1"/>
            </p:cNvSpPr>
            <p:nvPr/>
          </p:nvSpPr>
          <p:spPr bwMode="auto">
            <a:xfrm>
              <a:off x="2771775" y="3505200"/>
              <a:ext cx="638175" cy="639763"/>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34" name="Picture 11" descr="10-150322192154Z4副本"/>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4650" y="3578225"/>
              <a:ext cx="361950"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36" name="组合 35"/>
          <p:cNvGrpSpPr/>
          <p:nvPr/>
        </p:nvGrpSpPr>
        <p:grpSpPr>
          <a:xfrm>
            <a:off x="3566437" y="2821516"/>
            <a:ext cx="853017" cy="853017"/>
            <a:chOff x="2698750" y="1993900"/>
            <a:chExt cx="639763" cy="639763"/>
          </a:xfrm>
        </p:grpSpPr>
        <p:sp>
          <p:nvSpPr>
            <p:cNvPr id="37" name="Oval 12"/>
            <p:cNvSpPr>
              <a:spLocks noChangeArrowheads="1"/>
            </p:cNvSpPr>
            <p:nvPr/>
          </p:nvSpPr>
          <p:spPr bwMode="auto">
            <a:xfrm>
              <a:off x="2698750" y="1993900"/>
              <a:ext cx="639763" cy="639763"/>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38" name="Picture 13" descr="C:\Users\Administrator\Desktop\14151294副本.png14151294副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3213" y="2185988"/>
              <a:ext cx="361950"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39" name="组合 38"/>
          <p:cNvGrpSpPr/>
          <p:nvPr/>
        </p:nvGrpSpPr>
        <p:grpSpPr>
          <a:xfrm>
            <a:off x="5581504" y="1572683"/>
            <a:ext cx="853017" cy="853017"/>
            <a:chOff x="4210050" y="1057275"/>
            <a:chExt cx="639763" cy="639763"/>
          </a:xfrm>
        </p:grpSpPr>
        <p:sp>
          <p:nvSpPr>
            <p:cNvPr id="40" name="Oval 14"/>
            <p:cNvSpPr>
              <a:spLocks noChangeArrowheads="1"/>
            </p:cNvSpPr>
            <p:nvPr/>
          </p:nvSpPr>
          <p:spPr bwMode="auto">
            <a:xfrm>
              <a:off x="4210050" y="1057275"/>
              <a:ext cx="639763" cy="639763"/>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41" name="Picture 15" descr="C:\Users\Administrator\Desktop\31308808123656134_副本.png31308808123656134_副本"/>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4513" y="1201738"/>
              <a:ext cx="361950"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42" name="组合 41"/>
          <p:cNvGrpSpPr/>
          <p:nvPr/>
        </p:nvGrpSpPr>
        <p:grpSpPr>
          <a:xfrm>
            <a:off x="7696054" y="2628899"/>
            <a:ext cx="853016" cy="853016"/>
            <a:chOff x="5795963" y="1849438"/>
            <a:chExt cx="639762" cy="639762"/>
          </a:xfrm>
        </p:grpSpPr>
        <p:sp>
          <p:nvSpPr>
            <p:cNvPr id="43" name="Oval 16"/>
            <p:cNvSpPr>
              <a:spLocks noChangeArrowheads="1"/>
            </p:cNvSpPr>
            <p:nvPr/>
          </p:nvSpPr>
          <p:spPr bwMode="auto">
            <a:xfrm>
              <a:off x="5795963" y="1849438"/>
              <a:ext cx="639762" cy="639762"/>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44" name="Picture 17" descr="C:\Users\Administrator\Desktop\free-60-icons-22副本.pngfree-60-icons-22副本"/>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0425" y="1958975"/>
              <a:ext cx="361950"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45" name="组合 44"/>
          <p:cNvGrpSpPr/>
          <p:nvPr/>
        </p:nvGrpSpPr>
        <p:grpSpPr>
          <a:xfrm>
            <a:off x="7791304" y="4836583"/>
            <a:ext cx="853017" cy="853017"/>
            <a:chOff x="5867400" y="3505200"/>
            <a:chExt cx="639763" cy="639763"/>
          </a:xfrm>
        </p:grpSpPr>
        <p:sp>
          <p:nvSpPr>
            <p:cNvPr id="46" name="Oval 18"/>
            <p:cNvSpPr>
              <a:spLocks noChangeArrowheads="1"/>
            </p:cNvSpPr>
            <p:nvPr/>
          </p:nvSpPr>
          <p:spPr bwMode="auto">
            <a:xfrm>
              <a:off x="5867400" y="3505200"/>
              <a:ext cx="639763" cy="639763"/>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47" name="Picture 19" descr="10-150322192154Z4副本"/>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1863" y="3578225"/>
              <a:ext cx="361950"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8" name="矩形 44"/>
          <p:cNvSpPr>
            <a:spLocks noChangeArrowheads="1"/>
          </p:cNvSpPr>
          <p:nvPr/>
        </p:nvSpPr>
        <p:spPr bwMode="auto">
          <a:xfrm>
            <a:off x="783021" y="4285667"/>
            <a:ext cx="2772833" cy="574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r">
              <a:lnSpc>
                <a:spcPts val="2000"/>
              </a:lnSpc>
            </a:pPr>
            <a:r>
              <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9"/>
          <p:cNvSpPr>
            <a:spLocks noChangeArrowheads="1"/>
          </p:cNvSpPr>
          <p:nvPr/>
        </p:nvSpPr>
        <p:spPr bwMode="auto">
          <a:xfrm>
            <a:off x="804188" y="4546016"/>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sp>
        <p:nvSpPr>
          <p:cNvPr id="50" name="矩形 44"/>
          <p:cNvSpPr>
            <a:spLocks noChangeArrowheads="1"/>
          </p:cNvSpPr>
          <p:nvPr/>
        </p:nvSpPr>
        <p:spPr bwMode="auto">
          <a:xfrm>
            <a:off x="687771" y="2631016"/>
            <a:ext cx="2772833" cy="574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r">
              <a:lnSpc>
                <a:spcPts val="2000"/>
              </a:lnSpc>
            </a:pPr>
            <a:r>
              <a:rPr lang="zh-CN" altLang="en-US" sz="32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32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32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3200">
              <a:solidFill>
                <a:srgbClr val="087A1B"/>
              </a:solidFill>
            </a:endParaRPr>
          </a:p>
        </p:txBody>
      </p:sp>
      <p:sp>
        <p:nvSpPr>
          <p:cNvPr id="51" name="矩形 9"/>
          <p:cNvSpPr>
            <a:spLocks noChangeArrowheads="1"/>
          </p:cNvSpPr>
          <p:nvPr/>
        </p:nvSpPr>
        <p:spPr bwMode="auto">
          <a:xfrm>
            <a:off x="708937" y="2891366"/>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sp>
        <p:nvSpPr>
          <p:cNvPr id="52" name="矩形 44"/>
          <p:cNvSpPr>
            <a:spLocks noChangeArrowheads="1"/>
          </p:cNvSpPr>
          <p:nvPr/>
        </p:nvSpPr>
        <p:spPr bwMode="auto">
          <a:xfrm>
            <a:off x="6865262" y="1222061"/>
            <a:ext cx="2772833" cy="574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ts val="2000"/>
              </a:lnSpc>
            </a:pPr>
            <a:r>
              <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3200" dirty="0">
              <a:solidFill>
                <a:srgbClr val="087A1B"/>
              </a:solidFill>
            </a:endParaRPr>
          </a:p>
        </p:txBody>
      </p:sp>
      <p:sp>
        <p:nvSpPr>
          <p:cNvPr id="53" name="矩形 9"/>
          <p:cNvSpPr>
            <a:spLocks noChangeArrowheads="1"/>
          </p:cNvSpPr>
          <p:nvPr/>
        </p:nvSpPr>
        <p:spPr bwMode="auto">
          <a:xfrm>
            <a:off x="6869810" y="1433765"/>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sp>
        <p:nvSpPr>
          <p:cNvPr id="54" name="矩形 44"/>
          <p:cNvSpPr>
            <a:spLocks noChangeArrowheads="1"/>
          </p:cNvSpPr>
          <p:nvPr/>
        </p:nvSpPr>
        <p:spPr bwMode="auto">
          <a:xfrm>
            <a:off x="8826355" y="2561167"/>
            <a:ext cx="2772833" cy="574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r">
              <a:lnSpc>
                <a:spcPts val="2000"/>
              </a:lnSpc>
            </a:pPr>
            <a:r>
              <a:rPr lang="zh-CN" altLang="en-US" sz="32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32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6</a:t>
            </a:r>
            <a:r>
              <a:rPr lang="zh-CN" altLang="en-US" sz="320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3200">
              <a:solidFill>
                <a:srgbClr val="087A1B"/>
              </a:solidFill>
            </a:endParaRPr>
          </a:p>
        </p:txBody>
      </p:sp>
      <p:sp>
        <p:nvSpPr>
          <p:cNvPr id="55" name="矩形 9"/>
          <p:cNvSpPr>
            <a:spLocks noChangeArrowheads="1"/>
          </p:cNvSpPr>
          <p:nvPr/>
        </p:nvSpPr>
        <p:spPr bwMode="auto">
          <a:xfrm>
            <a:off x="8847521" y="2821515"/>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请填写内容请填写内容请填写内容请填写内容</a:t>
            </a:r>
            <a:endParaRPr lang="zh-CN" altLang="en-US" sz="1465">
              <a:solidFill>
                <a:schemeClr val="accent6">
                  <a:lumMod val="50000"/>
                </a:schemeClr>
              </a:solidFill>
              <a:ea typeface="微软雅黑" panose="020B0503020204020204" pitchFamily="34" charset="-122"/>
            </a:endParaRPr>
          </a:p>
        </p:txBody>
      </p:sp>
      <p:sp>
        <p:nvSpPr>
          <p:cNvPr id="56" name="矩形 44"/>
          <p:cNvSpPr>
            <a:spLocks noChangeArrowheads="1"/>
          </p:cNvSpPr>
          <p:nvPr/>
        </p:nvSpPr>
        <p:spPr bwMode="auto">
          <a:xfrm>
            <a:off x="8752271" y="4573534"/>
            <a:ext cx="2772833" cy="574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r">
              <a:lnSpc>
                <a:spcPts val="2000"/>
              </a:lnSpc>
            </a:pPr>
            <a:r>
              <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3200"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3200" dirty="0">
              <a:solidFill>
                <a:srgbClr val="087A1B"/>
              </a:solidFill>
            </a:endParaRPr>
          </a:p>
        </p:txBody>
      </p:sp>
      <p:sp>
        <p:nvSpPr>
          <p:cNvPr id="57" name="矩形 9"/>
          <p:cNvSpPr>
            <a:spLocks noChangeArrowheads="1"/>
          </p:cNvSpPr>
          <p:nvPr/>
        </p:nvSpPr>
        <p:spPr bwMode="auto">
          <a:xfrm>
            <a:off x="8773437" y="4833882"/>
            <a:ext cx="2662767" cy="729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请填写内容请填写内容请填写内容请填写内容</a:t>
            </a:r>
            <a:endParaRPr lang="zh-CN" altLang="en-US" sz="1465">
              <a:solidFill>
                <a:schemeClr val="accent6">
                  <a:lumMod val="50000"/>
                </a:schemeClr>
              </a:solidFill>
              <a:ea typeface="微软雅黑" panose="020B0503020204020204" pitchFamily="34" charset="-122"/>
            </a:endParaRPr>
          </a:p>
        </p:txBody>
      </p:sp>
      <p:sp>
        <p:nvSpPr>
          <p:cNvPr id="58"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par>
                                <p:cTn id="12" presetID="22" presetClass="entr" presetSubtype="4"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00"/>
                                        <p:tgtEl>
                                          <p:spTgt spid="3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nodeType="withEffect">
                                  <p:stCondLst>
                                    <p:cond delay="25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50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par>
                                <p:cTn id="31" presetID="53" presetClass="entr" presetSubtype="16" fill="hold" nodeType="withEffect">
                                  <p:stCondLst>
                                    <p:cond delay="75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par>
                                <p:cTn id="36" presetID="53" presetClass="entr" presetSubtype="16" fill="hold" nodeType="withEffect">
                                  <p:stCondLst>
                                    <p:cond delay="1000"/>
                                  </p:stCondLst>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ppt_w</p:attrName>
                                        </p:attrNameLst>
                                      </p:cBhvr>
                                      <p:tavLst>
                                        <p:tav tm="0">
                                          <p:val>
                                            <p:fltVal val="0"/>
                                          </p:val>
                                        </p:tav>
                                        <p:tav tm="100000">
                                          <p:val>
                                            <p:strVal val="#ppt_w"/>
                                          </p:val>
                                        </p:tav>
                                      </p:tavLst>
                                    </p:anim>
                                    <p:anim calcmode="lin" valueType="num">
                                      <p:cBhvr>
                                        <p:cTn id="39" dur="500" fill="hold"/>
                                        <p:tgtEl>
                                          <p:spTgt spid="45"/>
                                        </p:tgtEl>
                                        <p:attrNameLst>
                                          <p:attrName>ppt_h</p:attrName>
                                        </p:attrNameLst>
                                      </p:cBhvr>
                                      <p:tavLst>
                                        <p:tav tm="0">
                                          <p:val>
                                            <p:fltVal val="0"/>
                                          </p:val>
                                        </p:tav>
                                        <p:tav tm="100000">
                                          <p:val>
                                            <p:strVal val="#ppt_h"/>
                                          </p:val>
                                        </p:tav>
                                      </p:tavLst>
                                    </p:anim>
                                    <p:animEffect transition="in" filter="fade">
                                      <p:cBhvr>
                                        <p:cTn id="40" dur="500"/>
                                        <p:tgtEl>
                                          <p:spTgt spid="45"/>
                                        </p:tgtEl>
                                      </p:cBhvr>
                                    </p:animEffect>
                                  </p:childTnLst>
                                </p:cTn>
                              </p:par>
                            </p:childTnLst>
                          </p:cTn>
                        </p:par>
                        <p:par>
                          <p:cTn id="41" fill="hold">
                            <p:stCondLst>
                              <p:cond delay="1500"/>
                            </p:stCondLst>
                            <p:childTnLst>
                              <p:par>
                                <p:cTn id="42" presetID="2" presetClass="entr" presetSubtype="8"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500" fill="hold"/>
                                        <p:tgtEl>
                                          <p:spTgt spid="48"/>
                                        </p:tgtEl>
                                        <p:attrNameLst>
                                          <p:attrName>ppt_x</p:attrName>
                                        </p:attrNameLst>
                                      </p:cBhvr>
                                      <p:tavLst>
                                        <p:tav tm="0">
                                          <p:val>
                                            <p:strVal val="0-#ppt_w/2"/>
                                          </p:val>
                                        </p:tav>
                                        <p:tav tm="100000">
                                          <p:val>
                                            <p:strVal val="#ppt_x"/>
                                          </p:val>
                                        </p:tav>
                                      </p:tavLst>
                                    </p:anim>
                                    <p:anim calcmode="lin" valueType="num">
                                      <p:cBhvr additive="base">
                                        <p:cTn id="45" dur="500" fill="hold"/>
                                        <p:tgtEl>
                                          <p:spTgt spid="48"/>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0-#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0-#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0-#ppt_w/2"/>
                                          </p:val>
                                        </p:tav>
                                        <p:tav tm="100000">
                                          <p:val>
                                            <p:strVal val="#ppt_x"/>
                                          </p:val>
                                        </p:tav>
                                      </p:tavLst>
                                    </p:anim>
                                    <p:anim calcmode="lin" valueType="num">
                                      <p:cBhvr additive="base">
                                        <p:cTn id="57" dur="500" fill="hold"/>
                                        <p:tgtEl>
                                          <p:spTgt spid="56"/>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500" fill="hold"/>
                                        <p:tgtEl>
                                          <p:spTgt spid="50"/>
                                        </p:tgtEl>
                                        <p:attrNameLst>
                                          <p:attrName>ppt_x</p:attrName>
                                        </p:attrNameLst>
                                      </p:cBhvr>
                                      <p:tavLst>
                                        <p:tav tm="0">
                                          <p:val>
                                            <p:strVal val="0-#ppt_w/2"/>
                                          </p:val>
                                        </p:tav>
                                        <p:tav tm="100000">
                                          <p:val>
                                            <p:strVal val="#ppt_x"/>
                                          </p:val>
                                        </p:tav>
                                      </p:tavLst>
                                    </p:anim>
                                    <p:anim calcmode="lin" valueType="num">
                                      <p:cBhvr additive="base">
                                        <p:cTn id="61" dur="500" fill="hold"/>
                                        <p:tgtEl>
                                          <p:spTgt spid="50"/>
                                        </p:tgtEl>
                                        <p:attrNameLst>
                                          <p:attrName>ppt_y</p:attrName>
                                        </p:attrNameLst>
                                      </p:cBhvr>
                                      <p:tavLst>
                                        <p:tav tm="0">
                                          <p:val>
                                            <p:strVal val="#ppt_y"/>
                                          </p:val>
                                        </p:tav>
                                        <p:tav tm="100000">
                                          <p:val>
                                            <p:strVal val="#ppt_y"/>
                                          </p:val>
                                        </p:tav>
                                      </p:tavLst>
                                    </p:anim>
                                  </p:childTnLst>
                                </p:cTn>
                              </p:par>
                            </p:childTnLst>
                          </p:cTn>
                        </p:par>
                        <p:par>
                          <p:cTn id="62" fill="hold">
                            <p:stCondLst>
                              <p:cond delay="2000"/>
                            </p:stCondLst>
                            <p:childTnLst>
                              <p:par>
                                <p:cTn id="63" presetID="42" presetClass="entr" presetSubtype="0"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1000"/>
                                        <p:tgtEl>
                                          <p:spTgt spid="49"/>
                                        </p:tgtEl>
                                      </p:cBhvr>
                                    </p:animEffect>
                                    <p:anim calcmode="lin" valueType="num">
                                      <p:cBhvr>
                                        <p:cTn id="66" dur="1000" fill="hold"/>
                                        <p:tgtEl>
                                          <p:spTgt spid="49"/>
                                        </p:tgtEl>
                                        <p:attrNameLst>
                                          <p:attrName>ppt_x</p:attrName>
                                        </p:attrNameLst>
                                      </p:cBhvr>
                                      <p:tavLst>
                                        <p:tav tm="0">
                                          <p:val>
                                            <p:strVal val="#ppt_x"/>
                                          </p:val>
                                        </p:tav>
                                        <p:tav tm="100000">
                                          <p:val>
                                            <p:strVal val="#ppt_x"/>
                                          </p:val>
                                        </p:tav>
                                      </p:tavLst>
                                    </p:anim>
                                    <p:anim calcmode="lin" valueType="num">
                                      <p:cBhvr>
                                        <p:cTn id="67" dur="1000" fill="hold"/>
                                        <p:tgtEl>
                                          <p:spTgt spid="49"/>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50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1000"/>
                                        <p:tgtEl>
                                          <p:spTgt spid="53"/>
                                        </p:tgtEl>
                                      </p:cBhvr>
                                    </p:animEffect>
                                    <p:anim calcmode="lin" valueType="num">
                                      <p:cBhvr>
                                        <p:cTn id="76" dur="1000" fill="hold"/>
                                        <p:tgtEl>
                                          <p:spTgt spid="53"/>
                                        </p:tgtEl>
                                        <p:attrNameLst>
                                          <p:attrName>ppt_x</p:attrName>
                                        </p:attrNameLst>
                                      </p:cBhvr>
                                      <p:tavLst>
                                        <p:tav tm="0">
                                          <p:val>
                                            <p:strVal val="#ppt_x"/>
                                          </p:val>
                                        </p:tav>
                                        <p:tav tm="100000">
                                          <p:val>
                                            <p:strVal val="#ppt_x"/>
                                          </p:val>
                                        </p:tav>
                                      </p:tavLst>
                                    </p:anim>
                                    <p:anim calcmode="lin" valueType="num">
                                      <p:cBhvr>
                                        <p:cTn id="77" dur="1000" fill="hold"/>
                                        <p:tgtEl>
                                          <p:spTgt spid="5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75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00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1000"/>
                                        <p:tgtEl>
                                          <p:spTgt spid="57"/>
                                        </p:tgtEl>
                                      </p:cBhvr>
                                    </p:animEffect>
                                    <p:anim calcmode="lin" valueType="num">
                                      <p:cBhvr>
                                        <p:cTn id="86" dur="1000" fill="hold"/>
                                        <p:tgtEl>
                                          <p:spTgt spid="57"/>
                                        </p:tgtEl>
                                        <p:attrNameLst>
                                          <p:attrName>ppt_x</p:attrName>
                                        </p:attrNameLst>
                                      </p:cBhvr>
                                      <p:tavLst>
                                        <p:tav tm="0">
                                          <p:val>
                                            <p:strVal val="#ppt_x"/>
                                          </p:val>
                                        </p:tav>
                                        <p:tav tm="100000">
                                          <p:val>
                                            <p:strVal val="#ppt_x"/>
                                          </p:val>
                                        </p:tav>
                                      </p:tavLst>
                                    </p:anim>
                                    <p:anim calcmode="lin" valueType="num">
                                      <p:cBhvr>
                                        <p:cTn id="87"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p:bldP spid="50" grpId="0" bldLvl="0" animBg="1"/>
      <p:bldP spid="51" grpId="0"/>
      <p:bldP spid="52" grpId="0" bldLvl="0" animBg="1"/>
      <p:bldP spid="53" grpId="0"/>
      <p:bldP spid="54" grpId="0" bldLvl="0" animBg="1"/>
      <p:bldP spid="55" grpId="0"/>
      <p:bldP spid="56" grpId="0" bldLvl="0" animBg="1"/>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1"/>
          <p:cNvSpPr>
            <a:spLocks noChangeArrowheads="1"/>
          </p:cNvSpPr>
          <p:nvPr/>
        </p:nvSpPr>
        <p:spPr bwMode="auto">
          <a:xfrm>
            <a:off x="-16934" y="3077633"/>
            <a:ext cx="12225867" cy="2194984"/>
          </a:xfrm>
          <a:custGeom>
            <a:avLst/>
            <a:gdLst>
              <a:gd name="T0" fmla="*/ 0 w 9170126"/>
              <a:gd name="T1" fmla="*/ 55214 h 1646042"/>
              <a:gd name="T2" fmla="*/ 3396343 w 9170126"/>
              <a:gd name="T3" fmla="*/ 1635820 h 1646042"/>
              <a:gd name="T4" fmla="*/ 6505303 w 9170126"/>
              <a:gd name="T5" fmla="*/ 643043 h 1646042"/>
              <a:gd name="T6" fmla="*/ 9170126 w 9170126"/>
              <a:gd name="T7" fmla="*/ 29088 h 1646042"/>
              <a:gd name="T8" fmla="*/ 0 60000 65536"/>
              <a:gd name="T9" fmla="*/ 0 60000 65536"/>
              <a:gd name="T10" fmla="*/ 0 60000 65536"/>
              <a:gd name="T11" fmla="*/ 0 60000 65536"/>
              <a:gd name="T12" fmla="*/ 0 w 9170126"/>
              <a:gd name="T13" fmla="*/ 0 h 1646042"/>
              <a:gd name="T14" fmla="*/ 9170126 w 9170126"/>
              <a:gd name="T15" fmla="*/ 1646042 h 1646042"/>
            </a:gdLst>
            <a:ahLst/>
            <a:cxnLst>
              <a:cxn ang="T8">
                <a:pos x="T0" y="T1"/>
              </a:cxn>
              <a:cxn ang="T9">
                <a:pos x="T2" y="T3"/>
              </a:cxn>
              <a:cxn ang="T10">
                <a:pos x="T4" y="T5"/>
              </a:cxn>
              <a:cxn ang="T11">
                <a:pos x="T6" y="T7"/>
              </a:cxn>
            </a:cxnLst>
            <a:rect l="T12" t="T13" r="T14" b="T15"/>
            <a:pathLst>
              <a:path w="9170126" h="1646042">
                <a:moveTo>
                  <a:pt x="0" y="55214"/>
                </a:moveTo>
                <a:cubicBezTo>
                  <a:pt x="875211" y="969614"/>
                  <a:pt x="2312126" y="1537849"/>
                  <a:pt x="3396343" y="1635820"/>
                </a:cubicBezTo>
                <a:cubicBezTo>
                  <a:pt x="4480560" y="1733792"/>
                  <a:pt x="5634446" y="1106775"/>
                  <a:pt x="6505303" y="643043"/>
                </a:cubicBezTo>
                <a:cubicBezTo>
                  <a:pt x="7376160" y="179311"/>
                  <a:pt x="8508275" y="-92832"/>
                  <a:pt x="9170126" y="29088"/>
                </a:cubicBezTo>
              </a:path>
            </a:pathLst>
          </a:custGeom>
          <a:noFill/>
          <a:ln w="9525" cap="flat" cmpd="sng">
            <a:solidFill>
              <a:srgbClr val="50A83F"/>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mj-ea"/>
              <a:ea typeface="+mj-ea"/>
              <a:sym typeface="宋体" panose="02010600030101010101" pitchFamily="2" charset="-122"/>
            </a:endParaRPr>
          </a:p>
        </p:txBody>
      </p:sp>
      <p:sp>
        <p:nvSpPr>
          <p:cNvPr id="24" name="任意多边形 2"/>
          <p:cNvSpPr>
            <a:spLocks noChangeArrowheads="1"/>
          </p:cNvSpPr>
          <p:nvPr/>
        </p:nvSpPr>
        <p:spPr bwMode="auto">
          <a:xfrm>
            <a:off x="0" y="1473200"/>
            <a:ext cx="12225867" cy="4074584"/>
          </a:xfrm>
          <a:custGeom>
            <a:avLst/>
            <a:gdLst>
              <a:gd name="T0" fmla="*/ 0 w 9170125"/>
              <a:gd name="T1" fmla="*/ 410334 h 3055876"/>
              <a:gd name="T2" fmla="*/ 2677885 w 9170125"/>
              <a:gd name="T3" fmla="*/ 109889 h 3055876"/>
              <a:gd name="T4" fmla="*/ 5747657 w 9170125"/>
              <a:gd name="T5" fmla="*/ 2239135 h 3055876"/>
              <a:gd name="T6" fmla="*/ 9170125 w 9170125"/>
              <a:gd name="T7" fmla="*/ 3049032 h 3055876"/>
              <a:gd name="T8" fmla="*/ 0 60000 65536"/>
              <a:gd name="T9" fmla="*/ 0 60000 65536"/>
              <a:gd name="T10" fmla="*/ 0 60000 65536"/>
              <a:gd name="T11" fmla="*/ 0 60000 65536"/>
              <a:gd name="T12" fmla="*/ 0 w 9170125"/>
              <a:gd name="T13" fmla="*/ 0 h 3055876"/>
              <a:gd name="T14" fmla="*/ 9170125 w 9170125"/>
              <a:gd name="T15" fmla="*/ 3055876 h 3055876"/>
            </a:gdLst>
            <a:ahLst/>
            <a:cxnLst>
              <a:cxn ang="T8">
                <a:pos x="T0" y="T1"/>
              </a:cxn>
              <a:cxn ang="T9">
                <a:pos x="T2" y="T3"/>
              </a:cxn>
              <a:cxn ang="T10">
                <a:pos x="T4" y="T5"/>
              </a:cxn>
              <a:cxn ang="T11">
                <a:pos x="T6" y="T7"/>
              </a:cxn>
            </a:cxnLst>
            <a:rect l="T12" t="T13" r="T14" b="T15"/>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noFill/>
          <a:ln w="9525" cap="flat" cmpd="sng">
            <a:solidFill>
              <a:srgbClr val="50A83F"/>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mj-ea"/>
              <a:ea typeface="+mj-ea"/>
              <a:sym typeface="宋体" panose="02010600030101010101" pitchFamily="2" charset="-122"/>
            </a:endParaRPr>
          </a:p>
        </p:txBody>
      </p:sp>
      <p:sp>
        <p:nvSpPr>
          <p:cNvPr id="25" name="任意多边形 3"/>
          <p:cNvSpPr>
            <a:spLocks noChangeArrowheads="1"/>
          </p:cNvSpPr>
          <p:nvPr/>
        </p:nvSpPr>
        <p:spPr bwMode="auto">
          <a:xfrm>
            <a:off x="-33867" y="1710267"/>
            <a:ext cx="12225867" cy="2836333"/>
          </a:xfrm>
          <a:custGeom>
            <a:avLst/>
            <a:gdLst>
              <a:gd name="T0" fmla="*/ 0 w 9170126"/>
              <a:gd name="T1" fmla="*/ 2127427 h 2127427"/>
              <a:gd name="T2" fmla="*/ 2834640 w 9170126"/>
              <a:gd name="T3" fmla="*/ 285564 h 2127427"/>
              <a:gd name="T4" fmla="*/ 6531429 w 9170126"/>
              <a:gd name="T5" fmla="*/ 63495 h 2127427"/>
              <a:gd name="T6" fmla="*/ 9170126 w 9170126"/>
              <a:gd name="T7" fmla="*/ 873392 h 2127427"/>
              <a:gd name="T8" fmla="*/ 0 60000 65536"/>
              <a:gd name="T9" fmla="*/ 0 60000 65536"/>
              <a:gd name="T10" fmla="*/ 0 60000 65536"/>
              <a:gd name="T11" fmla="*/ 0 60000 65536"/>
              <a:gd name="T12" fmla="*/ 0 w 9170126"/>
              <a:gd name="T13" fmla="*/ 0 h 2127427"/>
              <a:gd name="T14" fmla="*/ 9170126 w 9170126"/>
              <a:gd name="T15" fmla="*/ 2127427 h 2127427"/>
            </a:gdLst>
            <a:ahLst/>
            <a:cxnLst>
              <a:cxn ang="T8">
                <a:pos x="T0" y="T1"/>
              </a:cxn>
              <a:cxn ang="T9">
                <a:pos x="T2" y="T3"/>
              </a:cxn>
              <a:cxn ang="T10">
                <a:pos x="T4" y="T5"/>
              </a:cxn>
              <a:cxn ang="T11">
                <a:pos x="T6" y="T7"/>
              </a:cxn>
            </a:cxnLst>
            <a:rect l="T12" t="T13" r="T14" b="T15"/>
            <a:pathLst>
              <a:path w="9170126" h="2127427">
                <a:moveTo>
                  <a:pt x="0" y="2127427"/>
                </a:moveTo>
                <a:cubicBezTo>
                  <a:pt x="291737" y="1757313"/>
                  <a:pt x="1746069" y="629553"/>
                  <a:pt x="2834640" y="285564"/>
                </a:cubicBezTo>
                <a:cubicBezTo>
                  <a:pt x="3923211" y="-58425"/>
                  <a:pt x="5475515" y="-34476"/>
                  <a:pt x="6531429" y="63495"/>
                </a:cubicBezTo>
                <a:cubicBezTo>
                  <a:pt x="7587343" y="161466"/>
                  <a:pt x="8477795" y="516341"/>
                  <a:pt x="9170126" y="873392"/>
                </a:cubicBezTo>
              </a:path>
            </a:pathLst>
          </a:custGeom>
          <a:noFill/>
          <a:ln w="9525" cap="flat" cmpd="sng">
            <a:solidFill>
              <a:srgbClr val="50A83F"/>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mj-ea"/>
              <a:ea typeface="+mj-ea"/>
              <a:sym typeface="宋体" panose="02010600030101010101" pitchFamily="2" charset="-122"/>
            </a:endParaRPr>
          </a:p>
        </p:txBody>
      </p:sp>
      <p:sp>
        <p:nvSpPr>
          <p:cNvPr id="26" name="椭圆 4"/>
          <p:cNvSpPr>
            <a:spLocks noChangeArrowheads="1"/>
          </p:cNvSpPr>
          <p:nvPr/>
        </p:nvSpPr>
        <p:spPr bwMode="auto">
          <a:xfrm>
            <a:off x="4144434" y="1862667"/>
            <a:ext cx="209551" cy="209551"/>
          </a:xfrm>
          <a:prstGeom prst="ellipse">
            <a:avLst/>
          </a:prstGeom>
          <a:solidFill>
            <a:srgbClr val="50A8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mj-ea"/>
              <a:ea typeface="+mj-ea"/>
              <a:sym typeface="宋体" panose="02010600030101010101" pitchFamily="2" charset="-122"/>
            </a:endParaRPr>
          </a:p>
        </p:txBody>
      </p:sp>
      <p:sp>
        <p:nvSpPr>
          <p:cNvPr id="27" name="椭圆 5"/>
          <p:cNvSpPr>
            <a:spLocks noChangeArrowheads="1"/>
          </p:cNvSpPr>
          <p:nvPr/>
        </p:nvSpPr>
        <p:spPr bwMode="auto">
          <a:xfrm>
            <a:off x="7577668" y="4370918"/>
            <a:ext cx="207433" cy="209549"/>
          </a:xfrm>
          <a:prstGeom prst="ellipse">
            <a:avLst/>
          </a:prstGeom>
          <a:solidFill>
            <a:srgbClr val="96C97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latin typeface="+mj-ea"/>
              <a:ea typeface="+mj-ea"/>
              <a:sym typeface="宋体" panose="02010600030101010101" pitchFamily="2" charset="-122"/>
            </a:endParaRPr>
          </a:p>
        </p:txBody>
      </p:sp>
      <p:grpSp>
        <p:nvGrpSpPr>
          <p:cNvPr id="28" name="组合 27"/>
          <p:cNvGrpSpPr/>
          <p:nvPr/>
        </p:nvGrpSpPr>
        <p:grpSpPr bwMode="auto">
          <a:xfrm>
            <a:off x="6815362" y="4541217"/>
            <a:ext cx="2288463" cy="771616"/>
            <a:chOff x="0" y="0"/>
            <a:chExt cx="1716432" cy="579137"/>
          </a:xfrm>
        </p:grpSpPr>
        <p:sp>
          <p:nvSpPr>
            <p:cNvPr id="29" name="TextBox 20"/>
            <p:cNvSpPr>
              <a:spLocks noChangeArrowheads="1"/>
            </p:cNvSpPr>
            <p:nvPr/>
          </p:nvSpPr>
          <p:spPr bwMode="auto">
            <a:xfrm>
              <a:off x="797147" y="355883"/>
              <a:ext cx="653095" cy="223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335">
                  <a:solidFill>
                    <a:srgbClr val="000000"/>
                  </a:solidFill>
                  <a:latin typeface="+mj-ea"/>
                  <a:ea typeface="+mj-ea"/>
                  <a:sym typeface="Arial" panose="020B0604020202020204" pitchFamily="34" charset="0"/>
                </a:rPr>
                <a:t>添加标题</a:t>
              </a:r>
              <a:endParaRPr lang="zh-CN" altLang="en-US" sz="1335">
                <a:solidFill>
                  <a:srgbClr val="000000"/>
                </a:solidFill>
                <a:latin typeface="+mj-ea"/>
                <a:ea typeface="+mj-ea"/>
                <a:sym typeface="Arial" panose="020B0604020202020204" pitchFamily="34" charset="0"/>
              </a:endParaRPr>
            </a:p>
          </p:txBody>
        </p:sp>
        <p:sp>
          <p:nvSpPr>
            <p:cNvPr id="30" name="矩形 21"/>
            <p:cNvSpPr>
              <a:spLocks noChangeArrowheads="1"/>
            </p:cNvSpPr>
            <p:nvPr/>
          </p:nvSpPr>
          <p:spPr bwMode="auto">
            <a:xfrm>
              <a:off x="0" y="0"/>
              <a:ext cx="1716432" cy="3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ts val="1600"/>
                </a:lnSpc>
              </a:pPr>
              <a:r>
                <a:rPr lang="zh-CN" altLang="en-US" sz="1200" dirty="0">
                  <a:solidFill>
                    <a:srgbClr val="3F3F3F"/>
                  </a:solidFill>
                  <a:latin typeface="+mj-ea"/>
                  <a:ea typeface="+mj-ea"/>
                  <a:sym typeface="Arial" panose="020B0604020202020204" pitchFamily="34" charset="0"/>
                </a:rPr>
                <a:t>填写内容</a:t>
              </a:r>
              <a:r>
                <a:rPr lang="en-US" altLang="zh-CN" sz="1200" dirty="0">
                  <a:solidFill>
                    <a:srgbClr val="3F3F3F"/>
                  </a:solidFill>
                  <a:latin typeface="+mj-ea"/>
                  <a:ea typeface="+mj-ea"/>
                  <a:sym typeface="Arial" panose="020B0604020202020204" pitchFamily="34" charset="0"/>
                </a:rPr>
                <a:t> </a:t>
              </a:r>
              <a:r>
                <a:rPr lang="zh-CN" altLang="en-US" sz="1200" dirty="0">
                  <a:solidFill>
                    <a:srgbClr val="3F3F3F"/>
                  </a:solidFill>
                  <a:latin typeface="+mj-ea"/>
                  <a:ea typeface="+mj-ea"/>
                  <a:sym typeface="Arial" panose="020B0604020202020204" pitchFamily="34" charset="0"/>
                </a:rPr>
                <a:t>填写内容填写内容</a:t>
              </a:r>
              <a:r>
                <a:rPr lang="en-US" altLang="zh-CN" sz="1200" dirty="0">
                  <a:solidFill>
                    <a:srgbClr val="3F3F3F"/>
                  </a:solidFill>
                  <a:latin typeface="+mj-ea"/>
                  <a:ea typeface="+mj-ea"/>
                  <a:sym typeface="Arial" panose="020B0604020202020204" pitchFamily="34" charset="0"/>
                </a:rPr>
                <a:t> </a:t>
              </a:r>
              <a:r>
                <a:rPr lang="zh-CN" altLang="en-US" sz="1200" dirty="0">
                  <a:solidFill>
                    <a:srgbClr val="3F3F3F"/>
                  </a:solidFill>
                  <a:latin typeface="+mj-ea"/>
                  <a:ea typeface="+mj-ea"/>
                  <a:sym typeface="Arial" panose="020B0604020202020204" pitchFamily="34" charset="0"/>
                </a:rPr>
                <a:t>填写内容填写内容</a:t>
              </a:r>
              <a:r>
                <a:rPr lang="en-US" altLang="zh-CN" sz="1200" dirty="0">
                  <a:solidFill>
                    <a:srgbClr val="3F3F3F"/>
                  </a:solidFill>
                  <a:latin typeface="+mj-ea"/>
                  <a:ea typeface="+mj-ea"/>
                  <a:sym typeface="Arial" panose="020B0604020202020204" pitchFamily="34" charset="0"/>
                </a:rPr>
                <a:t> </a:t>
              </a:r>
              <a:r>
                <a:rPr lang="zh-CN" altLang="en-US" sz="1200" dirty="0">
                  <a:solidFill>
                    <a:srgbClr val="3F3F3F"/>
                  </a:solidFill>
                  <a:latin typeface="+mj-ea"/>
                  <a:ea typeface="+mj-ea"/>
                  <a:sym typeface="Arial" panose="020B0604020202020204" pitchFamily="34" charset="0"/>
                </a:rPr>
                <a:t>填写内容</a:t>
              </a:r>
              <a:endParaRPr lang="zh-CN" altLang="en-US" sz="1200" dirty="0">
                <a:solidFill>
                  <a:srgbClr val="3F3F3F"/>
                </a:solidFill>
                <a:latin typeface="+mj-ea"/>
                <a:ea typeface="+mj-ea"/>
                <a:sym typeface="Arial" panose="020B0604020202020204" pitchFamily="34" charset="0"/>
              </a:endParaRPr>
            </a:p>
          </p:txBody>
        </p:sp>
      </p:grpSp>
      <p:grpSp>
        <p:nvGrpSpPr>
          <p:cNvPr id="31" name="组合 9"/>
          <p:cNvGrpSpPr/>
          <p:nvPr/>
        </p:nvGrpSpPr>
        <p:grpSpPr bwMode="auto">
          <a:xfrm>
            <a:off x="1843618" y="1811868"/>
            <a:ext cx="1373716" cy="1375833"/>
            <a:chOff x="0" y="0"/>
            <a:chExt cx="1119012" cy="1119012"/>
          </a:xfrm>
        </p:grpSpPr>
        <p:sp>
          <p:nvSpPr>
            <p:cNvPr id="32" name="椭圆 6"/>
            <p:cNvSpPr>
              <a:spLocks noChangeArrowheads="1"/>
            </p:cNvSpPr>
            <p:nvPr/>
          </p:nvSpPr>
          <p:spPr bwMode="auto">
            <a:xfrm>
              <a:off x="0" y="0"/>
              <a:ext cx="1119012" cy="1119012"/>
            </a:xfrm>
            <a:prstGeom prst="ellipse">
              <a:avLst/>
            </a:prstGeom>
            <a:solidFill>
              <a:schemeClr val="bg1"/>
            </a:solidFill>
            <a:ln w="12700" cap="flat" cmpd="sng">
              <a:solidFill>
                <a:srgbClr val="50A83F"/>
              </a:solidFill>
              <a:prstDash val="sysDot"/>
              <a:round/>
            </a:ln>
          </p:spPr>
          <p:txBody>
            <a:bodyPr anchor="ctr"/>
            <a:lstStyle/>
            <a:p>
              <a:pPr algn="ctr"/>
              <a:endParaRPr lang="zh-CN" altLang="zh-CN">
                <a:solidFill>
                  <a:srgbClr val="3F3F3F"/>
                </a:solidFill>
                <a:latin typeface="+mj-ea"/>
                <a:ea typeface="+mj-ea"/>
                <a:sym typeface="宋体" panose="02010600030101010101" pitchFamily="2" charset="-122"/>
              </a:endParaRPr>
            </a:p>
          </p:txBody>
        </p:sp>
        <p:sp>
          <p:nvSpPr>
            <p:cNvPr id="33" name="椭圆 7" descr="20140321160856-1"/>
            <p:cNvSpPr>
              <a:spLocks noChangeArrowheads="1"/>
            </p:cNvSpPr>
            <p:nvPr/>
          </p:nvSpPr>
          <p:spPr bwMode="auto">
            <a:xfrm>
              <a:off x="83490" y="83490"/>
              <a:ext cx="952032" cy="952032"/>
            </a:xfrm>
            <a:prstGeom prst="ellipse">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120227" tIns="62653" rIns="120227" bIns="62653" anchor="ctr"/>
            <a:lstStyle/>
            <a:p>
              <a:pPr algn="ctr"/>
              <a:endParaRPr lang="zh-CN" altLang="zh-CN">
                <a:latin typeface="+mj-ea"/>
                <a:ea typeface="+mj-ea"/>
                <a:sym typeface="宋体" panose="02010600030101010101" pitchFamily="2" charset="-122"/>
              </a:endParaRPr>
            </a:p>
          </p:txBody>
        </p:sp>
      </p:grpSp>
      <p:grpSp>
        <p:nvGrpSpPr>
          <p:cNvPr id="34" name="组合 15"/>
          <p:cNvGrpSpPr/>
          <p:nvPr/>
        </p:nvGrpSpPr>
        <p:grpSpPr bwMode="auto">
          <a:xfrm>
            <a:off x="4629151" y="2063751"/>
            <a:ext cx="2006600" cy="2006600"/>
            <a:chOff x="0" y="0"/>
            <a:chExt cx="1393418" cy="1393418"/>
          </a:xfrm>
        </p:grpSpPr>
        <p:sp>
          <p:nvSpPr>
            <p:cNvPr id="36" name="椭圆 12"/>
            <p:cNvSpPr>
              <a:spLocks noChangeArrowheads="1"/>
            </p:cNvSpPr>
            <p:nvPr/>
          </p:nvSpPr>
          <p:spPr bwMode="auto">
            <a:xfrm>
              <a:off x="0" y="0"/>
              <a:ext cx="1393418" cy="1393418"/>
            </a:xfrm>
            <a:prstGeom prst="ellipse">
              <a:avLst/>
            </a:prstGeom>
            <a:solidFill>
              <a:schemeClr val="bg1"/>
            </a:solidFill>
            <a:ln w="12700" cap="flat" cmpd="sng">
              <a:solidFill>
                <a:srgbClr val="50A83F"/>
              </a:solidFill>
              <a:prstDash val="sysDot"/>
              <a:round/>
            </a:ln>
          </p:spPr>
          <p:txBody>
            <a:bodyPr anchor="ctr"/>
            <a:lstStyle/>
            <a:p>
              <a:pPr algn="ctr"/>
              <a:endParaRPr lang="zh-CN" altLang="zh-CN">
                <a:solidFill>
                  <a:srgbClr val="3F3F3F"/>
                </a:solidFill>
                <a:latin typeface="+mj-ea"/>
                <a:ea typeface="+mj-ea"/>
                <a:sym typeface="宋体" panose="02010600030101010101" pitchFamily="2" charset="-122"/>
              </a:endParaRPr>
            </a:p>
          </p:txBody>
        </p:sp>
        <p:sp>
          <p:nvSpPr>
            <p:cNvPr id="37" name="椭圆 10" descr="c8bc0d1bee821ec4f0284fc19b350779"/>
            <p:cNvSpPr>
              <a:spLocks noChangeArrowheads="1"/>
            </p:cNvSpPr>
            <p:nvPr/>
          </p:nvSpPr>
          <p:spPr bwMode="auto">
            <a:xfrm>
              <a:off x="88849" y="88849"/>
              <a:ext cx="1215720" cy="1215720"/>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120227" tIns="62653" rIns="120227" bIns="62653" anchor="ctr"/>
            <a:lstStyle/>
            <a:p>
              <a:pPr algn="ctr"/>
              <a:endParaRPr lang="zh-CN" altLang="zh-CN">
                <a:latin typeface="+mj-ea"/>
                <a:ea typeface="+mj-ea"/>
                <a:sym typeface="宋体" panose="02010600030101010101" pitchFamily="2" charset="-122"/>
              </a:endParaRPr>
            </a:p>
          </p:txBody>
        </p:sp>
      </p:grpSp>
      <p:grpSp>
        <p:nvGrpSpPr>
          <p:cNvPr id="38" name="组合 22"/>
          <p:cNvGrpSpPr/>
          <p:nvPr/>
        </p:nvGrpSpPr>
        <p:grpSpPr bwMode="auto">
          <a:xfrm>
            <a:off x="8538634" y="1138767"/>
            <a:ext cx="1367367" cy="1367367"/>
            <a:chOff x="0" y="0"/>
            <a:chExt cx="1024652" cy="1024652"/>
          </a:xfrm>
        </p:grpSpPr>
        <p:sp>
          <p:nvSpPr>
            <p:cNvPr id="39" name="椭圆 18"/>
            <p:cNvSpPr>
              <a:spLocks noChangeArrowheads="1"/>
            </p:cNvSpPr>
            <p:nvPr/>
          </p:nvSpPr>
          <p:spPr bwMode="auto">
            <a:xfrm>
              <a:off x="0" y="0"/>
              <a:ext cx="1024652" cy="1024652"/>
            </a:xfrm>
            <a:prstGeom prst="ellipse">
              <a:avLst/>
            </a:prstGeom>
            <a:solidFill>
              <a:schemeClr val="bg1"/>
            </a:solidFill>
            <a:ln w="12700" cap="flat" cmpd="sng">
              <a:solidFill>
                <a:srgbClr val="50A83F"/>
              </a:solidFill>
              <a:prstDash val="sysDot"/>
              <a:round/>
            </a:ln>
          </p:spPr>
          <p:txBody>
            <a:bodyPr anchor="ctr"/>
            <a:lstStyle/>
            <a:p>
              <a:pPr algn="ctr"/>
              <a:endParaRPr lang="zh-CN" altLang="zh-CN">
                <a:solidFill>
                  <a:srgbClr val="3F3F3F"/>
                </a:solidFill>
                <a:latin typeface="+mj-ea"/>
                <a:ea typeface="+mj-ea"/>
                <a:sym typeface="宋体" panose="02010600030101010101" pitchFamily="2" charset="-122"/>
              </a:endParaRPr>
            </a:p>
          </p:txBody>
        </p:sp>
        <p:sp>
          <p:nvSpPr>
            <p:cNvPr id="40" name="椭圆 16" descr="12085395_081945245113_2"/>
            <p:cNvSpPr>
              <a:spLocks noChangeArrowheads="1"/>
            </p:cNvSpPr>
            <p:nvPr/>
          </p:nvSpPr>
          <p:spPr bwMode="auto">
            <a:xfrm>
              <a:off x="61220" y="61220"/>
              <a:ext cx="902212" cy="902212"/>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120227" tIns="62653" rIns="120227" bIns="62653" anchor="ctr"/>
            <a:lstStyle/>
            <a:p>
              <a:pPr algn="ctr"/>
              <a:endParaRPr lang="zh-CN" altLang="zh-CN">
                <a:latin typeface="+mj-ea"/>
                <a:ea typeface="+mj-ea"/>
                <a:sym typeface="宋体" panose="02010600030101010101" pitchFamily="2" charset="-122"/>
              </a:endParaRPr>
            </a:p>
          </p:txBody>
        </p:sp>
      </p:grpSp>
      <p:grpSp>
        <p:nvGrpSpPr>
          <p:cNvPr id="41" name="组合 24"/>
          <p:cNvGrpSpPr/>
          <p:nvPr/>
        </p:nvGrpSpPr>
        <p:grpSpPr bwMode="auto">
          <a:xfrm>
            <a:off x="9002184" y="4165601"/>
            <a:ext cx="1885949" cy="1885951"/>
            <a:chOff x="0" y="0"/>
            <a:chExt cx="1564468" cy="1564468"/>
          </a:xfrm>
        </p:grpSpPr>
        <p:sp>
          <p:nvSpPr>
            <p:cNvPr id="42" name="椭圆 23"/>
            <p:cNvSpPr>
              <a:spLocks noChangeArrowheads="1"/>
            </p:cNvSpPr>
            <p:nvPr/>
          </p:nvSpPr>
          <p:spPr bwMode="auto">
            <a:xfrm>
              <a:off x="0" y="0"/>
              <a:ext cx="1564468" cy="1564468"/>
            </a:xfrm>
            <a:prstGeom prst="ellipse">
              <a:avLst/>
            </a:prstGeom>
            <a:solidFill>
              <a:schemeClr val="bg1"/>
            </a:solidFill>
            <a:ln w="12700" cap="flat" cmpd="sng">
              <a:solidFill>
                <a:srgbClr val="50A83F"/>
              </a:solidFill>
              <a:prstDash val="sysDot"/>
              <a:round/>
            </a:ln>
          </p:spPr>
          <p:txBody>
            <a:bodyPr anchor="ctr"/>
            <a:lstStyle/>
            <a:p>
              <a:pPr algn="ctr"/>
              <a:endParaRPr lang="zh-CN" altLang="zh-CN">
                <a:solidFill>
                  <a:srgbClr val="3F3F3F"/>
                </a:solidFill>
                <a:latin typeface="+mj-ea"/>
                <a:ea typeface="+mj-ea"/>
                <a:sym typeface="宋体" panose="02010600030101010101" pitchFamily="2" charset="-122"/>
              </a:endParaRPr>
            </a:p>
          </p:txBody>
        </p:sp>
        <p:sp>
          <p:nvSpPr>
            <p:cNvPr id="43" name="椭圆 19" descr="20140704094732426-1"/>
            <p:cNvSpPr>
              <a:spLocks noChangeArrowheads="1"/>
            </p:cNvSpPr>
            <p:nvPr/>
          </p:nvSpPr>
          <p:spPr bwMode="auto">
            <a:xfrm>
              <a:off x="98158" y="98158"/>
              <a:ext cx="1368152" cy="1368152"/>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120227" tIns="62653" rIns="120227" bIns="62653" anchor="ctr"/>
            <a:lstStyle/>
            <a:p>
              <a:pPr algn="ctr"/>
              <a:endParaRPr lang="zh-CN" altLang="zh-CN">
                <a:latin typeface="+mj-ea"/>
                <a:ea typeface="+mj-ea"/>
                <a:sym typeface="宋体" panose="02010600030101010101" pitchFamily="2" charset="-122"/>
              </a:endParaRPr>
            </a:p>
          </p:txBody>
        </p:sp>
      </p:grpSp>
      <p:grpSp>
        <p:nvGrpSpPr>
          <p:cNvPr id="44" name="组合 26"/>
          <p:cNvGrpSpPr/>
          <p:nvPr/>
        </p:nvGrpSpPr>
        <p:grpSpPr bwMode="auto">
          <a:xfrm>
            <a:off x="2271185" y="3951818"/>
            <a:ext cx="1976967" cy="1976967"/>
            <a:chOff x="0" y="0"/>
            <a:chExt cx="1570406" cy="1570406"/>
          </a:xfrm>
        </p:grpSpPr>
        <p:sp>
          <p:nvSpPr>
            <p:cNvPr id="45" name="椭圆 25"/>
            <p:cNvSpPr>
              <a:spLocks noChangeArrowheads="1"/>
            </p:cNvSpPr>
            <p:nvPr/>
          </p:nvSpPr>
          <p:spPr bwMode="auto">
            <a:xfrm>
              <a:off x="0" y="0"/>
              <a:ext cx="1570406" cy="1570406"/>
            </a:xfrm>
            <a:prstGeom prst="ellipse">
              <a:avLst/>
            </a:prstGeom>
            <a:solidFill>
              <a:schemeClr val="bg1"/>
            </a:solidFill>
            <a:ln w="12700" cap="flat" cmpd="sng">
              <a:solidFill>
                <a:srgbClr val="50A83F"/>
              </a:solidFill>
              <a:prstDash val="sysDot"/>
              <a:round/>
            </a:ln>
          </p:spPr>
          <p:txBody>
            <a:bodyPr anchor="ctr"/>
            <a:lstStyle/>
            <a:p>
              <a:pPr algn="ctr"/>
              <a:endParaRPr lang="zh-CN" altLang="zh-CN">
                <a:solidFill>
                  <a:srgbClr val="3F3F3F"/>
                </a:solidFill>
                <a:latin typeface="+mj-ea"/>
                <a:ea typeface="+mj-ea"/>
                <a:sym typeface="宋体" panose="02010600030101010101" pitchFamily="2" charset="-122"/>
              </a:endParaRPr>
            </a:p>
          </p:txBody>
        </p:sp>
        <p:sp>
          <p:nvSpPr>
            <p:cNvPr id="46" name="椭圆 13" descr="234807-120924124Z450-1"/>
            <p:cNvSpPr>
              <a:spLocks noChangeArrowheads="1"/>
            </p:cNvSpPr>
            <p:nvPr/>
          </p:nvSpPr>
          <p:spPr bwMode="auto">
            <a:xfrm>
              <a:off x="101127" y="101127"/>
              <a:ext cx="1368152" cy="1368152"/>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120227" tIns="62653" rIns="120227" bIns="62653" anchor="ctr"/>
            <a:lstStyle/>
            <a:p>
              <a:pPr algn="ctr"/>
              <a:endParaRPr lang="zh-CN" altLang="zh-CN">
                <a:latin typeface="+mj-ea"/>
                <a:ea typeface="+mj-ea"/>
                <a:sym typeface="宋体" panose="02010600030101010101" pitchFamily="2" charset="-122"/>
              </a:endParaRPr>
            </a:p>
          </p:txBody>
        </p:sp>
      </p:grpSp>
      <p:grpSp>
        <p:nvGrpSpPr>
          <p:cNvPr id="47" name="组合 28"/>
          <p:cNvGrpSpPr/>
          <p:nvPr/>
        </p:nvGrpSpPr>
        <p:grpSpPr bwMode="auto">
          <a:xfrm>
            <a:off x="6707718" y="2777067"/>
            <a:ext cx="2292349" cy="777593"/>
            <a:chOff x="0" y="0"/>
            <a:chExt cx="1719324" cy="582980"/>
          </a:xfrm>
        </p:grpSpPr>
        <p:sp>
          <p:nvSpPr>
            <p:cNvPr id="48" name="TextBox 29"/>
            <p:cNvSpPr>
              <a:spLocks noChangeArrowheads="1"/>
            </p:cNvSpPr>
            <p:nvPr/>
          </p:nvSpPr>
          <p:spPr bwMode="auto">
            <a:xfrm>
              <a:off x="0" y="0"/>
              <a:ext cx="653087" cy="22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335">
                  <a:solidFill>
                    <a:srgbClr val="000000"/>
                  </a:solidFill>
                  <a:latin typeface="+mj-ea"/>
                  <a:ea typeface="+mj-ea"/>
                  <a:sym typeface="Arial" panose="020B0604020202020204" pitchFamily="34" charset="0"/>
                </a:rPr>
                <a:t>添加标题</a:t>
              </a:r>
              <a:endParaRPr lang="zh-CN" altLang="en-US" sz="1335">
                <a:solidFill>
                  <a:srgbClr val="000000"/>
                </a:solidFill>
                <a:latin typeface="+mj-ea"/>
                <a:ea typeface="+mj-ea"/>
                <a:sym typeface="Arial" panose="020B0604020202020204" pitchFamily="34" charset="0"/>
              </a:endParaRPr>
            </a:p>
          </p:txBody>
        </p:sp>
        <p:sp>
          <p:nvSpPr>
            <p:cNvPr id="49" name="矩形 30"/>
            <p:cNvSpPr>
              <a:spLocks noChangeArrowheads="1"/>
            </p:cNvSpPr>
            <p:nvPr/>
          </p:nvSpPr>
          <p:spPr bwMode="auto">
            <a:xfrm>
              <a:off x="2892" y="206092"/>
              <a:ext cx="1716432" cy="37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1600"/>
                </a:lnSpc>
              </a:pPr>
              <a:r>
                <a:rPr lang="zh-CN" altLang="en-US" sz="1200">
                  <a:solidFill>
                    <a:srgbClr val="3F3F3F"/>
                  </a:solidFill>
                  <a:latin typeface="+mj-ea"/>
                  <a:ea typeface="+mj-ea"/>
                  <a:sym typeface="Arial" panose="020B0604020202020204" pitchFamily="34" charset="0"/>
                </a:rPr>
                <a:t>填写内容</a:t>
              </a:r>
              <a:r>
                <a:rPr lang="en-US" altLang="zh-CN" sz="1200">
                  <a:solidFill>
                    <a:srgbClr val="3F3F3F"/>
                  </a:solidFill>
                  <a:latin typeface="+mj-ea"/>
                  <a:ea typeface="+mj-ea"/>
                  <a:sym typeface="Arial" panose="020B0604020202020204" pitchFamily="34" charset="0"/>
                </a:rPr>
                <a:t> </a:t>
              </a:r>
              <a:r>
                <a:rPr lang="zh-CN" altLang="en-US" sz="1200">
                  <a:solidFill>
                    <a:srgbClr val="3F3F3F"/>
                  </a:solidFill>
                  <a:latin typeface="+mj-ea"/>
                  <a:ea typeface="+mj-ea"/>
                  <a:sym typeface="Arial" panose="020B0604020202020204" pitchFamily="34" charset="0"/>
                </a:rPr>
                <a:t>填写内容填写内容</a:t>
              </a:r>
              <a:r>
                <a:rPr lang="en-US" altLang="zh-CN" sz="1200">
                  <a:solidFill>
                    <a:srgbClr val="3F3F3F"/>
                  </a:solidFill>
                  <a:latin typeface="+mj-ea"/>
                  <a:ea typeface="+mj-ea"/>
                  <a:sym typeface="Arial" panose="020B0604020202020204" pitchFamily="34" charset="0"/>
                </a:rPr>
                <a:t> </a:t>
              </a:r>
              <a:r>
                <a:rPr lang="zh-CN" altLang="en-US" sz="1200">
                  <a:solidFill>
                    <a:srgbClr val="3F3F3F"/>
                  </a:solidFill>
                  <a:latin typeface="+mj-ea"/>
                  <a:ea typeface="+mj-ea"/>
                  <a:sym typeface="Arial" panose="020B0604020202020204" pitchFamily="34" charset="0"/>
                </a:rPr>
                <a:t>填写内容填写内容</a:t>
              </a:r>
              <a:r>
                <a:rPr lang="en-US" altLang="zh-CN" sz="1200">
                  <a:solidFill>
                    <a:srgbClr val="3F3F3F"/>
                  </a:solidFill>
                  <a:latin typeface="+mj-ea"/>
                  <a:ea typeface="+mj-ea"/>
                  <a:sym typeface="Arial" panose="020B0604020202020204" pitchFamily="34" charset="0"/>
                </a:rPr>
                <a:t> </a:t>
              </a:r>
              <a:r>
                <a:rPr lang="zh-CN" altLang="en-US" sz="1200">
                  <a:solidFill>
                    <a:srgbClr val="3F3F3F"/>
                  </a:solidFill>
                  <a:latin typeface="+mj-ea"/>
                  <a:ea typeface="+mj-ea"/>
                  <a:sym typeface="Arial" panose="020B0604020202020204" pitchFamily="34" charset="0"/>
                </a:rPr>
                <a:t>填写内容</a:t>
              </a:r>
              <a:endParaRPr lang="zh-CN" altLang="en-US" sz="1200">
                <a:solidFill>
                  <a:srgbClr val="3F3F3F"/>
                </a:solidFill>
                <a:latin typeface="+mj-ea"/>
                <a:ea typeface="+mj-ea"/>
                <a:sym typeface="Arial" panose="020B0604020202020204" pitchFamily="34" charset="0"/>
              </a:endParaRPr>
            </a:p>
          </p:txBody>
        </p:sp>
      </p:grpSp>
      <p:grpSp>
        <p:nvGrpSpPr>
          <p:cNvPr id="50" name="组合 32"/>
          <p:cNvGrpSpPr/>
          <p:nvPr/>
        </p:nvGrpSpPr>
        <p:grpSpPr bwMode="auto">
          <a:xfrm>
            <a:off x="9975851" y="1432984"/>
            <a:ext cx="1998133" cy="946593"/>
            <a:chOff x="0" y="0"/>
            <a:chExt cx="1499128" cy="709086"/>
          </a:xfrm>
        </p:grpSpPr>
        <p:sp>
          <p:nvSpPr>
            <p:cNvPr id="51" name="TextBox 17"/>
            <p:cNvSpPr>
              <a:spLocks noChangeArrowheads="1"/>
            </p:cNvSpPr>
            <p:nvPr/>
          </p:nvSpPr>
          <p:spPr bwMode="auto">
            <a:xfrm>
              <a:off x="0" y="0"/>
              <a:ext cx="653293" cy="22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335">
                  <a:solidFill>
                    <a:srgbClr val="000000"/>
                  </a:solidFill>
                  <a:latin typeface="+mj-ea"/>
                  <a:ea typeface="+mj-ea"/>
                  <a:sym typeface="Arial" panose="020B0604020202020204" pitchFamily="34" charset="0"/>
                </a:rPr>
                <a:t>添加标题</a:t>
              </a:r>
              <a:endParaRPr lang="zh-CN" altLang="en-US" sz="1335">
                <a:solidFill>
                  <a:srgbClr val="000000"/>
                </a:solidFill>
                <a:latin typeface="+mj-ea"/>
                <a:ea typeface="+mj-ea"/>
                <a:sym typeface="Arial" panose="020B0604020202020204" pitchFamily="34" charset="0"/>
              </a:endParaRPr>
            </a:p>
          </p:txBody>
        </p:sp>
        <p:sp>
          <p:nvSpPr>
            <p:cNvPr id="52" name="矩形 31"/>
            <p:cNvSpPr>
              <a:spLocks noChangeArrowheads="1"/>
            </p:cNvSpPr>
            <p:nvPr/>
          </p:nvSpPr>
          <p:spPr bwMode="auto">
            <a:xfrm>
              <a:off x="0" y="189813"/>
              <a:ext cx="1499128" cy="51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1600"/>
                </a:lnSpc>
              </a:pPr>
              <a:r>
                <a:rPr lang="zh-CN" altLang="en-US" sz="1200" dirty="0">
                  <a:solidFill>
                    <a:srgbClr val="3F3F3F"/>
                  </a:solidFill>
                  <a:latin typeface="+mj-ea"/>
                  <a:sym typeface="Arial" panose="020B0604020202020204" pitchFamily="34" charset="0"/>
                </a:rPr>
                <a:t>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a:t>
              </a:r>
              <a:endParaRPr lang="zh-CN" altLang="en-US" sz="1200" dirty="0">
                <a:solidFill>
                  <a:srgbClr val="3F3F3F"/>
                </a:solidFill>
                <a:latin typeface="+mj-ea"/>
                <a:sym typeface="Arial" panose="020B0604020202020204" pitchFamily="34" charset="0"/>
              </a:endParaRPr>
            </a:p>
          </p:txBody>
        </p:sp>
      </p:grpSp>
      <p:grpSp>
        <p:nvGrpSpPr>
          <p:cNvPr id="53" name="组合 33"/>
          <p:cNvGrpSpPr/>
          <p:nvPr/>
        </p:nvGrpSpPr>
        <p:grpSpPr bwMode="auto">
          <a:xfrm>
            <a:off x="652994" y="2875791"/>
            <a:ext cx="2000249" cy="946594"/>
            <a:chOff x="0" y="0"/>
            <a:chExt cx="1499128" cy="709085"/>
          </a:xfrm>
        </p:grpSpPr>
        <p:sp>
          <p:nvSpPr>
            <p:cNvPr id="54" name="TextBox 34"/>
            <p:cNvSpPr>
              <a:spLocks noChangeArrowheads="1"/>
            </p:cNvSpPr>
            <p:nvPr/>
          </p:nvSpPr>
          <p:spPr bwMode="auto">
            <a:xfrm>
              <a:off x="0" y="0"/>
              <a:ext cx="652602" cy="22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335">
                  <a:solidFill>
                    <a:srgbClr val="000000"/>
                  </a:solidFill>
                  <a:latin typeface="+mj-ea"/>
                  <a:ea typeface="+mj-ea"/>
                  <a:sym typeface="Arial" panose="020B0604020202020204" pitchFamily="34" charset="0"/>
                </a:rPr>
                <a:t>添加标题</a:t>
              </a:r>
              <a:endParaRPr lang="zh-CN" altLang="en-US" sz="1335">
                <a:solidFill>
                  <a:srgbClr val="000000"/>
                </a:solidFill>
                <a:latin typeface="+mj-ea"/>
                <a:ea typeface="+mj-ea"/>
                <a:sym typeface="Arial" panose="020B0604020202020204" pitchFamily="34" charset="0"/>
              </a:endParaRPr>
            </a:p>
          </p:txBody>
        </p:sp>
        <p:sp>
          <p:nvSpPr>
            <p:cNvPr id="55" name="矩形 35"/>
            <p:cNvSpPr>
              <a:spLocks noChangeArrowheads="1"/>
            </p:cNvSpPr>
            <p:nvPr/>
          </p:nvSpPr>
          <p:spPr bwMode="auto">
            <a:xfrm>
              <a:off x="0" y="189813"/>
              <a:ext cx="1499128" cy="51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1600"/>
                </a:lnSpc>
              </a:pPr>
              <a:r>
                <a:rPr lang="zh-CN" altLang="en-US" sz="1200" dirty="0">
                  <a:solidFill>
                    <a:srgbClr val="3F3F3F"/>
                  </a:solidFill>
                  <a:latin typeface="+mj-ea"/>
                  <a:sym typeface="Arial" panose="020B0604020202020204" pitchFamily="34" charset="0"/>
                </a:rPr>
                <a:t>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a:t>
              </a:r>
              <a:endParaRPr lang="zh-CN" altLang="en-US" sz="1200" dirty="0">
                <a:solidFill>
                  <a:srgbClr val="3F3F3F"/>
                </a:solidFill>
                <a:latin typeface="+mj-ea"/>
                <a:sym typeface="Arial" panose="020B0604020202020204" pitchFamily="34" charset="0"/>
              </a:endParaRPr>
            </a:p>
          </p:txBody>
        </p:sp>
      </p:grpSp>
      <p:grpSp>
        <p:nvGrpSpPr>
          <p:cNvPr id="56" name="组合 36"/>
          <p:cNvGrpSpPr/>
          <p:nvPr/>
        </p:nvGrpSpPr>
        <p:grpSpPr bwMode="auto">
          <a:xfrm>
            <a:off x="4307418" y="4447117"/>
            <a:ext cx="2000249" cy="946593"/>
            <a:chOff x="0" y="0"/>
            <a:chExt cx="1499128" cy="709086"/>
          </a:xfrm>
        </p:grpSpPr>
        <p:sp>
          <p:nvSpPr>
            <p:cNvPr id="57" name="TextBox 37"/>
            <p:cNvSpPr>
              <a:spLocks noChangeArrowheads="1"/>
            </p:cNvSpPr>
            <p:nvPr/>
          </p:nvSpPr>
          <p:spPr bwMode="auto">
            <a:xfrm>
              <a:off x="0" y="0"/>
              <a:ext cx="652602" cy="22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335">
                  <a:solidFill>
                    <a:srgbClr val="000000"/>
                  </a:solidFill>
                  <a:latin typeface="+mj-ea"/>
                  <a:ea typeface="+mj-ea"/>
                  <a:sym typeface="Arial" panose="020B0604020202020204" pitchFamily="34" charset="0"/>
                </a:rPr>
                <a:t>添加标题</a:t>
              </a:r>
              <a:endParaRPr lang="zh-CN" altLang="en-US" sz="1335">
                <a:solidFill>
                  <a:srgbClr val="000000"/>
                </a:solidFill>
                <a:latin typeface="+mj-ea"/>
                <a:ea typeface="+mj-ea"/>
                <a:sym typeface="Arial" panose="020B0604020202020204" pitchFamily="34" charset="0"/>
              </a:endParaRPr>
            </a:p>
          </p:txBody>
        </p:sp>
        <p:sp>
          <p:nvSpPr>
            <p:cNvPr id="58" name="矩形 38"/>
            <p:cNvSpPr>
              <a:spLocks noChangeArrowheads="1"/>
            </p:cNvSpPr>
            <p:nvPr/>
          </p:nvSpPr>
          <p:spPr bwMode="auto">
            <a:xfrm>
              <a:off x="0" y="189813"/>
              <a:ext cx="1499128" cy="51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1600"/>
                </a:lnSpc>
              </a:pPr>
              <a:r>
                <a:rPr lang="zh-CN" altLang="en-US" sz="1200" dirty="0">
                  <a:solidFill>
                    <a:srgbClr val="3F3F3F"/>
                  </a:solidFill>
                  <a:latin typeface="+mj-ea"/>
                  <a:sym typeface="Arial" panose="020B0604020202020204" pitchFamily="34" charset="0"/>
                </a:rPr>
                <a:t>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填写内容填写内容</a:t>
              </a:r>
              <a:r>
                <a:rPr lang="en-US" altLang="zh-CN" sz="1200" dirty="0">
                  <a:solidFill>
                    <a:srgbClr val="3F3F3F"/>
                  </a:solidFill>
                  <a:latin typeface="+mj-ea"/>
                  <a:sym typeface="Arial" panose="020B0604020202020204" pitchFamily="34" charset="0"/>
                </a:rPr>
                <a:t> </a:t>
              </a:r>
              <a:r>
                <a:rPr lang="zh-CN" altLang="en-US" sz="1200" dirty="0">
                  <a:solidFill>
                    <a:srgbClr val="3F3F3F"/>
                  </a:solidFill>
                  <a:latin typeface="+mj-ea"/>
                  <a:sym typeface="Arial" panose="020B0604020202020204" pitchFamily="34" charset="0"/>
                </a:rPr>
                <a:t>填写内容</a:t>
              </a:r>
              <a:endParaRPr lang="zh-CN" altLang="en-US" sz="1200" dirty="0">
                <a:solidFill>
                  <a:srgbClr val="3F3F3F"/>
                </a:solidFill>
                <a:latin typeface="+mj-ea"/>
                <a:sym typeface="Arial" panose="020B0604020202020204" pitchFamily="34" charset="0"/>
              </a:endParaRPr>
            </a:p>
          </p:txBody>
        </p:sp>
      </p:grpSp>
      <p:sp>
        <p:nvSpPr>
          <p:cNvPr id="59"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p:cBhvr>
                                        <p:cTn id="11" dur="1000"/>
                                        <p:tgtEl>
                                          <p:spTgt spid="25"/>
                                        </p:tgtEl>
                                      </p:cBhvr>
                                    </p:animEffect>
                                  </p:childTnLst>
                                </p:cTn>
                              </p:par>
                              <p:par>
                                <p:cTn id="12" presetID="22" presetClass="entr" presetSubtype="8" fill="hold" grpId="0" nodeType="withEffect">
                                  <p:stCondLst>
                                    <p:cond delay="300"/>
                                  </p:stCondLst>
                                  <p:childTnLst>
                                    <p:set>
                                      <p:cBhvr>
                                        <p:cTn id="13" dur="1" fill="hold">
                                          <p:stCondLst>
                                            <p:cond delay="0"/>
                                          </p:stCondLst>
                                        </p:cTn>
                                        <p:tgtEl>
                                          <p:spTgt spid="23"/>
                                        </p:tgtEl>
                                        <p:attrNameLst>
                                          <p:attrName>style.visibility</p:attrName>
                                        </p:attrNameLst>
                                      </p:cBhvr>
                                      <p:to>
                                        <p:strVal val="visible"/>
                                      </p:to>
                                    </p:set>
                                    <p:animEffect>
                                      <p:cBhvr>
                                        <p:cTn id="14" dur="1000"/>
                                        <p:tgtEl>
                                          <p:spTgt spid="23"/>
                                        </p:tgtEl>
                                      </p:cBhvr>
                                    </p:animEffect>
                                  </p:childTnLst>
                                </p:cTn>
                              </p:par>
                              <p:par>
                                <p:cTn id="15" presetID="22" presetClass="entr" presetSubtype="8" fill="hold" grpId="0" nodeType="withEffect">
                                  <p:stCondLst>
                                    <p:cond delay="700"/>
                                  </p:stCondLst>
                                  <p:childTnLst>
                                    <p:set>
                                      <p:cBhvr>
                                        <p:cTn id="16" dur="1" fill="hold">
                                          <p:stCondLst>
                                            <p:cond delay="0"/>
                                          </p:stCondLst>
                                        </p:cTn>
                                        <p:tgtEl>
                                          <p:spTgt spid="24"/>
                                        </p:tgtEl>
                                        <p:attrNameLst>
                                          <p:attrName>style.visibility</p:attrName>
                                        </p:attrNameLst>
                                      </p:cBhvr>
                                      <p:to>
                                        <p:strVal val="visible"/>
                                      </p:to>
                                    </p:set>
                                    <p:animEffect>
                                      <p:cBhvr>
                                        <p:cTn id="17" dur="1000"/>
                                        <p:tgtEl>
                                          <p:spTgt spid="24"/>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p:cBhvr>
                                        <p:cTn id="22" dur="500"/>
                                        <p:tgtEl>
                                          <p:spTgt spid="26"/>
                                        </p:tgtEl>
                                      </p:cBhvr>
                                    </p:animEffect>
                                  </p:childTnLst>
                                </p:cTn>
                              </p:par>
                              <p:par>
                                <p:cTn id="23" presetID="10" presetClass="entr" presetSubtype="0" fill="hold" grpId="0" nodeType="withEffect">
                                  <p:stCondLst>
                                    <p:cond delay="70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p:cBhvr>
                                        <p:cTn id="27" dur="500"/>
                                        <p:tgtEl>
                                          <p:spTgt spid="27"/>
                                        </p:tgtEl>
                                      </p:cBhvr>
                                    </p:animEffect>
                                  </p:childTnLst>
                                </p:cTn>
                              </p:par>
                              <p:par>
                                <p:cTn id="28" presetID="10" presetClass="entr" presetSubtype="0" fill="hold" nodeType="withEffect">
                                  <p:stCondLst>
                                    <p:cond delay="700"/>
                                  </p:stCondLst>
                                  <p:childTnLst>
                                    <p:set>
                                      <p:cBhvr>
                                        <p:cTn id="29" dur="1" fill="hold">
                                          <p:stCondLst>
                                            <p:cond delay="0"/>
                                          </p:stCondLst>
                                        </p:cTn>
                                        <p:tgtEl>
                                          <p:spTgt spid="31"/>
                                        </p:tgtEl>
                                        <p:attrNameLst>
                                          <p:attrName>style.visibility</p:attrName>
                                        </p:attrNameLst>
                                      </p:cBhvr>
                                      <p:to>
                                        <p:strVal val="visible"/>
                                      </p:to>
                                    </p:set>
                                    <p:anim calcmode="lin" valueType="num">
                                      <p:cBhvr>
                                        <p:cTn id="30" dur="1250" fill="hold"/>
                                        <p:tgtEl>
                                          <p:spTgt spid="31"/>
                                        </p:tgtEl>
                                        <p:attrNameLst>
                                          <p:attrName>ppt_w</p:attrName>
                                        </p:attrNameLst>
                                      </p:cBhvr>
                                      <p:tavLst>
                                        <p:tav tm="0">
                                          <p:val>
                                            <p:fltVal val="0"/>
                                          </p:val>
                                        </p:tav>
                                        <p:tav tm="100000">
                                          <p:val>
                                            <p:strVal val="#ppt_w"/>
                                          </p:val>
                                        </p:tav>
                                      </p:tavLst>
                                    </p:anim>
                                    <p:anim calcmode="lin" valueType="num">
                                      <p:cBhvr>
                                        <p:cTn id="31" dur="1250" fill="hold"/>
                                        <p:tgtEl>
                                          <p:spTgt spid="31"/>
                                        </p:tgtEl>
                                        <p:attrNameLst>
                                          <p:attrName>ppt_h</p:attrName>
                                        </p:attrNameLst>
                                      </p:cBhvr>
                                      <p:tavLst>
                                        <p:tav tm="0">
                                          <p:val>
                                            <p:fltVal val="0"/>
                                          </p:val>
                                        </p:tav>
                                        <p:tav tm="100000">
                                          <p:val>
                                            <p:strVal val="#ppt_h"/>
                                          </p:val>
                                        </p:tav>
                                      </p:tavLst>
                                    </p:anim>
                                    <p:animEffect>
                                      <p:cBhvr>
                                        <p:cTn id="32" dur="1250"/>
                                        <p:tgtEl>
                                          <p:spTgt spid="31"/>
                                        </p:tgtEl>
                                      </p:cBhvr>
                                    </p:animEffect>
                                  </p:childTnLst>
                                </p:cTn>
                              </p:par>
                              <p:par>
                                <p:cTn id="33" presetID="10" presetClass="entr" presetSubtype="0" fill="hold" nodeType="withEffect">
                                  <p:stCondLst>
                                    <p:cond delay="1000"/>
                                  </p:stCondLst>
                                  <p:childTnLst>
                                    <p:set>
                                      <p:cBhvr>
                                        <p:cTn id="34" dur="1" fill="hold">
                                          <p:stCondLst>
                                            <p:cond delay="0"/>
                                          </p:stCondLst>
                                        </p:cTn>
                                        <p:tgtEl>
                                          <p:spTgt spid="34"/>
                                        </p:tgtEl>
                                        <p:attrNameLst>
                                          <p:attrName>style.visibility</p:attrName>
                                        </p:attrNameLst>
                                      </p:cBhvr>
                                      <p:to>
                                        <p:strVal val="visible"/>
                                      </p:to>
                                    </p:set>
                                    <p:anim calcmode="lin" valueType="num">
                                      <p:cBhvr>
                                        <p:cTn id="35" dur="1250" fill="hold"/>
                                        <p:tgtEl>
                                          <p:spTgt spid="34"/>
                                        </p:tgtEl>
                                        <p:attrNameLst>
                                          <p:attrName>ppt_w</p:attrName>
                                        </p:attrNameLst>
                                      </p:cBhvr>
                                      <p:tavLst>
                                        <p:tav tm="0">
                                          <p:val>
                                            <p:fltVal val="0"/>
                                          </p:val>
                                        </p:tav>
                                        <p:tav tm="100000">
                                          <p:val>
                                            <p:strVal val="#ppt_w"/>
                                          </p:val>
                                        </p:tav>
                                      </p:tavLst>
                                    </p:anim>
                                    <p:anim calcmode="lin" valueType="num">
                                      <p:cBhvr>
                                        <p:cTn id="36" dur="1250" fill="hold"/>
                                        <p:tgtEl>
                                          <p:spTgt spid="34"/>
                                        </p:tgtEl>
                                        <p:attrNameLst>
                                          <p:attrName>ppt_h</p:attrName>
                                        </p:attrNameLst>
                                      </p:cBhvr>
                                      <p:tavLst>
                                        <p:tav tm="0">
                                          <p:val>
                                            <p:fltVal val="0"/>
                                          </p:val>
                                        </p:tav>
                                        <p:tav tm="100000">
                                          <p:val>
                                            <p:strVal val="#ppt_h"/>
                                          </p:val>
                                        </p:tav>
                                      </p:tavLst>
                                    </p:anim>
                                    <p:animEffect>
                                      <p:cBhvr>
                                        <p:cTn id="37" dur="1250"/>
                                        <p:tgtEl>
                                          <p:spTgt spid="34"/>
                                        </p:tgtEl>
                                      </p:cBhvr>
                                    </p:animEffect>
                                  </p:childTnLst>
                                </p:cTn>
                              </p:par>
                              <p:par>
                                <p:cTn id="38" presetID="10" presetClass="entr" presetSubtype="0" fill="hold" nodeType="withEffect">
                                  <p:stCondLst>
                                    <p:cond delay="700"/>
                                  </p:stCondLst>
                                  <p:childTnLst>
                                    <p:set>
                                      <p:cBhvr>
                                        <p:cTn id="39" dur="1" fill="hold">
                                          <p:stCondLst>
                                            <p:cond delay="0"/>
                                          </p:stCondLst>
                                        </p:cTn>
                                        <p:tgtEl>
                                          <p:spTgt spid="44"/>
                                        </p:tgtEl>
                                        <p:attrNameLst>
                                          <p:attrName>style.visibility</p:attrName>
                                        </p:attrNameLst>
                                      </p:cBhvr>
                                      <p:to>
                                        <p:strVal val="visible"/>
                                      </p:to>
                                    </p:set>
                                    <p:anim calcmode="lin" valueType="num">
                                      <p:cBhvr>
                                        <p:cTn id="40" dur="1250" fill="hold"/>
                                        <p:tgtEl>
                                          <p:spTgt spid="44"/>
                                        </p:tgtEl>
                                        <p:attrNameLst>
                                          <p:attrName>ppt_w</p:attrName>
                                        </p:attrNameLst>
                                      </p:cBhvr>
                                      <p:tavLst>
                                        <p:tav tm="0">
                                          <p:val>
                                            <p:fltVal val="0"/>
                                          </p:val>
                                        </p:tav>
                                        <p:tav tm="100000">
                                          <p:val>
                                            <p:strVal val="#ppt_w"/>
                                          </p:val>
                                        </p:tav>
                                      </p:tavLst>
                                    </p:anim>
                                    <p:anim calcmode="lin" valueType="num">
                                      <p:cBhvr>
                                        <p:cTn id="41" dur="1250" fill="hold"/>
                                        <p:tgtEl>
                                          <p:spTgt spid="44"/>
                                        </p:tgtEl>
                                        <p:attrNameLst>
                                          <p:attrName>ppt_h</p:attrName>
                                        </p:attrNameLst>
                                      </p:cBhvr>
                                      <p:tavLst>
                                        <p:tav tm="0">
                                          <p:val>
                                            <p:fltVal val="0"/>
                                          </p:val>
                                        </p:tav>
                                        <p:tav tm="100000">
                                          <p:val>
                                            <p:strVal val="#ppt_h"/>
                                          </p:val>
                                        </p:tav>
                                      </p:tavLst>
                                    </p:anim>
                                    <p:animEffect>
                                      <p:cBhvr>
                                        <p:cTn id="42" dur="1250"/>
                                        <p:tgtEl>
                                          <p:spTgt spid="44"/>
                                        </p:tgtEl>
                                      </p:cBhvr>
                                    </p:animEffect>
                                  </p:childTnLst>
                                </p:cTn>
                              </p:par>
                              <p:par>
                                <p:cTn id="43" presetID="10" presetClass="entr" presetSubtype="0" fill="hold" nodeType="withEffect">
                                  <p:stCondLst>
                                    <p:cond delay="1300"/>
                                  </p:stCondLst>
                                  <p:childTnLst>
                                    <p:set>
                                      <p:cBhvr>
                                        <p:cTn id="44" dur="1" fill="hold">
                                          <p:stCondLst>
                                            <p:cond delay="0"/>
                                          </p:stCondLst>
                                        </p:cTn>
                                        <p:tgtEl>
                                          <p:spTgt spid="38"/>
                                        </p:tgtEl>
                                        <p:attrNameLst>
                                          <p:attrName>style.visibility</p:attrName>
                                        </p:attrNameLst>
                                      </p:cBhvr>
                                      <p:to>
                                        <p:strVal val="visible"/>
                                      </p:to>
                                    </p:set>
                                    <p:anim calcmode="lin" valueType="num">
                                      <p:cBhvr>
                                        <p:cTn id="45" dur="1250" fill="hold"/>
                                        <p:tgtEl>
                                          <p:spTgt spid="38"/>
                                        </p:tgtEl>
                                        <p:attrNameLst>
                                          <p:attrName>ppt_w</p:attrName>
                                        </p:attrNameLst>
                                      </p:cBhvr>
                                      <p:tavLst>
                                        <p:tav tm="0">
                                          <p:val>
                                            <p:fltVal val="0"/>
                                          </p:val>
                                        </p:tav>
                                        <p:tav tm="100000">
                                          <p:val>
                                            <p:strVal val="#ppt_w"/>
                                          </p:val>
                                        </p:tav>
                                      </p:tavLst>
                                    </p:anim>
                                    <p:anim calcmode="lin" valueType="num">
                                      <p:cBhvr>
                                        <p:cTn id="46" dur="1250" fill="hold"/>
                                        <p:tgtEl>
                                          <p:spTgt spid="38"/>
                                        </p:tgtEl>
                                        <p:attrNameLst>
                                          <p:attrName>ppt_h</p:attrName>
                                        </p:attrNameLst>
                                      </p:cBhvr>
                                      <p:tavLst>
                                        <p:tav tm="0">
                                          <p:val>
                                            <p:fltVal val="0"/>
                                          </p:val>
                                        </p:tav>
                                        <p:tav tm="100000">
                                          <p:val>
                                            <p:strVal val="#ppt_h"/>
                                          </p:val>
                                        </p:tav>
                                      </p:tavLst>
                                    </p:anim>
                                    <p:animEffect>
                                      <p:cBhvr>
                                        <p:cTn id="47" dur="1250"/>
                                        <p:tgtEl>
                                          <p:spTgt spid="38"/>
                                        </p:tgtEl>
                                      </p:cBhvr>
                                    </p:animEffect>
                                  </p:childTnLst>
                                </p:cTn>
                              </p:par>
                              <p:par>
                                <p:cTn id="48" presetID="10" presetClass="entr" presetSubtype="0" fill="hold" nodeType="withEffect">
                                  <p:stCondLst>
                                    <p:cond delay="1000"/>
                                  </p:stCondLst>
                                  <p:childTnLst>
                                    <p:set>
                                      <p:cBhvr>
                                        <p:cTn id="49" dur="1" fill="hold">
                                          <p:stCondLst>
                                            <p:cond delay="0"/>
                                          </p:stCondLst>
                                        </p:cTn>
                                        <p:tgtEl>
                                          <p:spTgt spid="41"/>
                                        </p:tgtEl>
                                        <p:attrNameLst>
                                          <p:attrName>style.visibility</p:attrName>
                                        </p:attrNameLst>
                                      </p:cBhvr>
                                      <p:to>
                                        <p:strVal val="visible"/>
                                      </p:to>
                                    </p:set>
                                    <p:anim calcmode="lin" valueType="num">
                                      <p:cBhvr>
                                        <p:cTn id="50" dur="1250" fill="hold"/>
                                        <p:tgtEl>
                                          <p:spTgt spid="41"/>
                                        </p:tgtEl>
                                        <p:attrNameLst>
                                          <p:attrName>ppt_w</p:attrName>
                                        </p:attrNameLst>
                                      </p:cBhvr>
                                      <p:tavLst>
                                        <p:tav tm="0">
                                          <p:val>
                                            <p:fltVal val="0"/>
                                          </p:val>
                                        </p:tav>
                                        <p:tav tm="100000">
                                          <p:val>
                                            <p:strVal val="#ppt_w"/>
                                          </p:val>
                                        </p:tav>
                                      </p:tavLst>
                                    </p:anim>
                                    <p:anim calcmode="lin" valueType="num">
                                      <p:cBhvr>
                                        <p:cTn id="51" dur="1250" fill="hold"/>
                                        <p:tgtEl>
                                          <p:spTgt spid="41"/>
                                        </p:tgtEl>
                                        <p:attrNameLst>
                                          <p:attrName>ppt_h</p:attrName>
                                        </p:attrNameLst>
                                      </p:cBhvr>
                                      <p:tavLst>
                                        <p:tav tm="0">
                                          <p:val>
                                            <p:fltVal val="0"/>
                                          </p:val>
                                        </p:tav>
                                        <p:tav tm="100000">
                                          <p:val>
                                            <p:strVal val="#ppt_h"/>
                                          </p:val>
                                        </p:tav>
                                      </p:tavLst>
                                    </p:anim>
                                    <p:animEffect>
                                      <p:cBhvr>
                                        <p:cTn id="52" dur="1250"/>
                                        <p:tgtEl>
                                          <p:spTgt spid="41"/>
                                        </p:tgtEl>
                                      </p:cBhvr>
                                    </p:animEffect>
                                  </p:childTnLst>
                                </p:cTn>
                              </p:par>
                              <p:par>
                                <p:cTn id="53" presetID="22" presetClass="entr" presetSubtype="1" fill="hold" nodeType="withEffect">
                                  <p:stCondLst>
                                    <p:cond delay="2100"/>
                                  </p:stCondLst>
                                  <p:childTnLst>
                                    <p:set>
                                      <p:cBhvr>
                                        <p:cTn id="54" dur="1" fill="hold">
                                          <p:stCondLst>
                                            <p:cond delay="0"/>
                                          </p:stCondLst>
                                        </p:cTn>
                                        <p:tgtEl>
                                          <p:spTgt spid="50"/>
                                        </p:tgtEl>
                                        <p:attrNameLst>
                                          <p:attrName>style.visibility</p:attrName>
                                        </p:attrNameLst>
                                      </p:cBhvr>
                                      <p:to>
                                        <p:strVal val="visible"/>
                                      </p:to>
                                    </p:set>
                                    <p:animEffect>
                                      <p:cBhvr>
                                        <p:cTn id="55" dur="500"/>
                                        <p:tgtEl>
                                          <p:spTgt spid="50"/>
                                        </p:tgtEl>
                                      </p:cBhvr>
                                    </p:animEffect>
                                  </p:childTnLst>
                                </p:cTn>
                              </p:par>
                              <p:par>
                                <p:cTn id="56" presetID="22" presetClass="entr" presetSubtype="1" fill="hold" nodeType="withEffect">
                                  <p:stCondLst>
                                    <p:cond delay="2300"/>
                                  </p:stCondLst>
                                  <p:childTnLst>
                                    <p:set>
                                      <p:cBhvr>
                                        <p:cTn id="57" dur="1" fill="hold">
                                          <p:stCondLst>
                                            <p:cond delay="0"/>
                                          </p:stCondLst>
                                        </p:cTn>
                                        <p:tgtEl>
                                          <p:spTgt spid="53"/>
                                        </p:tgtEl>
                                        <p:attrNameLst>
                                          <p:attrName>style.visibility</p:attrName>
                                        </p:attrNameLst>
                                      </p:cBhvr>
                                      <p:to>
                                        <p:strVal val="visible"/>
                                      </p:to>
                                    </p:set>
                                    <p:animEffect>
                                      <p:cBhvr>
                                        <p:cTn id="58" dur="500"/>
                                        <p:tgtEl>
                                          <p:spTgt spid="53"/>
                                        </p:tgtEl>
                                      </p:cBhvr>
                                    </p:animEffect>
                                  </p:childTnLst>
                                </p:cTn>
                              </p:par>
                              <p:par>
                                <p:cTn id="59" presetID="22" presetClass="entr" presetSubtype="1" fill="hold" nodeType="withEffect">
                                  <p:stCondLst>
                                    <p:cond delay="2200"/>
                                  </p:stCondLst>
                                  <p:childTnLst>
                                    <p:set>
                                      <p:cBhvr>
                                        <p:cTn id="60" dur="1" fill="hold">
                                          <p:stCondLst>
                                            <p:cond delay="0"/>
                                          </p:stCondLst>
                                        </p:cTn>
                                        <p:tgtEl>
                                          <p:spTgt spid="47"/>
                                        </p:tgtEl>
                                        <p:attrNameLst>
                                          <p:attrName>style.visibility</p:attrName>
                                        </p:attrNameLst>
                                      </p:cBhvr>
                                      <p:to>
                                        <p:strVal val="visible"/>
                                      </p:to>
                                    </p:set>
                                    <p:animEffect>
                                      <p:cBhvr>
                                        <p:cTn id="61" dur="500"/>
                                        <p:tgtEl>
                                          <p:spTgt spid="47"/>
                                        </p:tgtEl>
                                      </p:cBhvr>
                                    </p:animEffect>
                                  </p:childTnLst>
                                </p:cTn>
                              </p:par>
                              <p:par>
                                <p:cTn id="62" presetID="22" presetClass="entr" presetSubtype="1" fill="hold" nodeType="withEffect">
                                  <p:stCondLst>
                                    <p:cond delay="2600"/>
                                  </p:stCondLst>
                                  <p:childTnLst>
                                    <p:set>
                                      <p:cBhvr>
                                        <p:cTn id="63" dur="1" fill="hold">
                                          <p:stCondLst>
                                            <p:cond delay="0"/>
                                          </p:stCondLst>
                                        </p:cTn>
                                        <p:tgtEl>
                                          <p:spTgt spid="56"/>
                                        </p:tgtEl>
                                        <p:attrNameLst>
                                          <p:attrName>style.visibility</p:attrName>
                                        </p:attrNameLst>
                                      </p:cBhvr>
                                      <p:to>
                                        <p:strVal val="visible"/>
                                      </p:to>
                                    </p:set>
                                    <p:animEffect>
                                      <p:cBhvr>
                                        <p:cTn id="64" dur="500"/>
                                        <p:tgtEl>
                                          <p:spTgt spid="56"/>
                                        </p:tgtEl>
                                      </p:cBhvr>
                                    </p:animEffect>
                                  </p:childTnLst>
                                </p:cTn>
                              </p:par>
                              <p:par>
                                <p:cTn id="65" presetID="22" presetClass="entr" presetSubtype="1" fill="hold" nodeType="withEffect">
                                  <p:stCondLst>
                                    <p:cond delay="2700"/>
                                  </p:stCondLst>
                                  <p:childTnLst>
                                    <p:set>
                                      <p:cBhvr>
                                        <p:cTn id="66" dur="1" fill="hold">
                                          <p:stCondLst>
                                            <p:cond delay="0"/>
                                          </p:stCondLst>
                                        </p:cTn>
                                        <p:tgtEl>
                                          <p:spTgt spid="28"/>
                                        </p:tgtEl>
                                        <p:attrNameLst>
                                          <p:attrName>style.visibility</p:attrName>
                                        </p:attrNameLst>
                                      </p:cBhvr>
                                      <p:to>
                                        <p:strVal val="visible"/>
                                      </p:to>
                                    </p:set>
                                    <p:animEffect>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autoUpdateAnimBg="0"/>
      <p:bldP spid="24" grpId="0" bldLvl="0" animBg="1" autoUpdateAnimBg="0"/>
      <p:bldP spid="25" grpId="0" bldLvl="0" animBg="1" autoUpdateAnimBg="0"/>
      <p:bldP spid="26" grpId="0" bldLvl="0" animBg="1" autoUpdateAnimBg="0"/>
      <p:bldP spid="27" grpId="0" bldLvl="0" animBg="1" autoUpdateAnimBg="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6758" y="2751860"/>
            <a:ext cx="1046131" cy="993708"/>
            <a:chOff x="4787527" y="2060107"/>
            <a:chExt cx="2189016" cy="2079322"/>
          </a:xfrm>
          <a:solidFill>
            <a:srgbClr val="0AA022"/>
          </a:solidFill>
        </p:grpSpPr>
        <p:sp>
          <p:nvSpPr>
            <p:cNvPr id="6" name="任意多边形 5"/>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7" name="任意多边形 6"/>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8" name="任意多边形 7"/>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9" name="任意多边形 8"/>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10" name="组合 9"/>
          <p:cNvGrpSpPr/>
          <p:nvPr/>
        </p:nvGrpSpPr>
        <p:grpSpPr>
          <a:xfrm>
            <a:off x="3529726" y="2950893"/>
            <a:ext cx="5365343" cy="634766"/>
            <a:chOff x="3257662" y="1693356"/>
            <a:chExt cx="5365343" cy="634766"/>
          </a:xfrm>
        </p:grpSpPr>
        <p:sp>
          <p:nvSpPr>
            <p:cNvPr id="11" name="任意多边形 10"/>
            <p:cNvSpPr/>
            <p:nvPr/>
          </p:nvSpPr>
          <p:spPr>
            <a:xfrm>
              <a:off x="3257662" y="1693356"/>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12" name="TextBox 41"/>
            <p:cNvSpPr txBox="1"/>
            <p:nvPr/>
          </p:nvSpPr>
          <p:spPr>
            <a:xfrm>
              <a:off x="3546348" y="1784751"/>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13" name="组合 12"/>
          <p:cNvGrpSpPr/>
          <p:nvPr/>
        </p:nvGrpSpPr>
        <p:grpSpPr>
          <a:xfrm>
            <a:off x="2727541" y="2929613"/>
            <a:ext cx="668556" cy="677323"/>
            <a:chOff x="2147888" y="1072260"/>
            <a:chExt cx="879475" cy="891007"/>
          </a:xfrm>
        </p:grpSpPr>
        <p:sp>
          <p:nvSpPr>
            <p:cNvPr id="14" name="椭圆 13"/>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15" name="Text Box 10"/>
            <p:cNvSpPr txBox="1">
              <a:spLocks noChangeArrowheads="1"/>
            </p:cNvSpPr>
            <p:nvPr/>
          </p:nvSpPr>
          <p:spPr bwMode="auto">
            <a:xfrm>
              <a:off x="2261009" y="1072260"/>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3</a:t>
              </a:r>
              <a:endParaRPr lang="zh-CN" altLang="en-US" sz="3600" dirty="0">
                <a:solidFill>
                  <a:schemeClr val="bg1"/>
                </a:solidFill>
                <a:latin typeface="+mj-ea"/>
                <a:ea typeface="+mj-ea"/>
              </a:endParaRPr>
            </a:p>
          </p:txBody>
        </p:sp>
      </p:grpSp>
      <p:grpSp>
        <p:nvGrpSpPr>
          <p:cNvPr id="16" name="组合 15"/>
          <p:cNvGrpSpPr/>
          <p:nvPr/>
        </p:nvGrpSpPr>
        <p:grpSpPr>
          <a:xfrm>
            <a:off x="4400296" y="1237972"/>
            <a:ext cx="3342900" cy="1569660"/>
            <a:chOff x="4014093" y="108601"/>
            <a:chExt cx="2951974" cy="2093365"/>
          </a:xfrm>
        </p:grpSpPr>
        <p:sp>
          <p:nvSpPr>
            <p:cNvPr id="17" name="TextBox 56"/>
            <p:cNvSpPr txBox="1"/>
            <p:nvPr/>
          </p:nvSpPr>
          <p:spPr>
            <a:xfrm>
              <a:off x="4014093" y="108601"/>
              <a:ext cx="2951974" cy="2093365"/>
            </a:xfrm>
            <a:prstGeom prst="rect">
              <a:avLst/>
            </a:prstGeom>
            <a:noFill/>
          </p:spPr>
          <p:txBody>
            <a:bodyPr wrap="square" rtlCol="0">
              <a:spAutoFit/>
            </a:bodyPr>
            <a:lstStyle/>
            <a:p>
              <a:r>
                <a:rPr lang="en-US" altLang="zh-CN" sz="9600" b="1" dirty="0">
                  <a:solidFill>
                    <a:schemeClr val="bg1">
                      <a:lumMod val="75000"/>
                    </a:schemeClr>
                  </a:solidFill>
                  <a:latin typeface="ITC Avant Garde Gothic" pitchFamily="34" charset="0"/>
                </a:rPr>
                <a:t>C</a:t>
              </a:r>
              <a:r>
                <a:rPr lang="en-US" altLang="zh-CN" sz="4400" b="1" dirty="0">
                  <a:solidFill>
                    <a:schemeClr val="bg1">
                      <a:lumMod val="75000"/>
                    </a:schemeClr>
                  </a:solidFill>
                  <a:latin typeface="ITC Avant Garde Gothic" pitchFamily="34" charset="0"/>
                </a:rPr>
                <a:t>ontents</a:t>
              </a:r>
              <a:endParaRPr lang="zh-CN" altLang="en-US" sz="3600" b="1" dirty="0">
                <a:solidFill>
                  <a:schemeClr val="bg1">
                    <a:lumMod val="75000"/>
                  </a:schemeClr>
                </a:solidFill>
                <a:latin typeface="ITC Avant Garde Gothic" pitchFamily="34" charset="0"/>
              </a:endParaRPr>
            </a:p>
          </p:txBody>
        </p:sp>
        <p:sp>
          <p:nvSpPr>
            <p:cNvPr id="18" name="TextBox 57"/>
            <p:cNvSpPr txBox="1"/>
            <p:nvPr/>
          </p:nvSpPr>
          <p:spPr>
            <a:xfrm>
              <a:off x="4671725" y="380668"/>
              <a:ext cx="1636711" cy="944067"/>
            </a:xfrm>
            <a:prstGeom prst="rect">
              <a:avLst/>
            </a:prstGeom>
            <a:noFill/>
          </p:spPr>
          <p:txBody>
            <a:bodyPr wrap="square" rtlCol="0">
              <a:spAutoFit/>
            </a:bodyPr>
            <a:lstStyle/>
            <a:p>
              <a:r>
                <a:rPr lang="zh-CN" altLang="en-US" sz="4000" b="1" dirty="0">
                  <a:solidFill>
                    <a:srgbClr val="0AA022"/>
                  </a:solidFill>
                  <a:latin typeface="微软雅黑" panose="020B0503020204020204" pitchFamily="34" charset="-122"/>
                  <a:ea typeface="微软雅黑" panose="020B0503020204020204" pitchFamily="34" charset="-122"/>
                </a:rPr>
                <a:t>目录</a:t>
              </a:r>
              <a:endParaRPr lang="zh-CN" altLang="en-US" sz="4000" b="1" dirty="0">
                <a:solidFill>
                  <a:srgbClr val="0AA02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
          <p:cNvSpPr>
            <a:spLocks noChangeArrowheads="1"/>
          </p:cNvSpPr>
          <p:nvPr/>
        </p:nvSpPr>
        <p:spPr bwMode="auto">
          <a:xfrm>
            <a:off x="934281" y="212645"/>
            <a:ext cx="410294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28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28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直接连接符 2"/>
          <p:cNvSpPr>
            <a:spLocks noChangeShapeType="1"/>
          </p:cNvSpPr>
          <p:nvPr/>
        </p:nvSpPr>
        <p:spPr bwMode="auto">
          <a:xfrm>
            <a:off x="934281" y="2895848"/>
            <a:ext cx="10327216" cy="2116"/>
          </a:xfrm>
          <a:prstGeom prst="line">
            <a:avLst/>
          </a:prstGeom>
          <a:noFill/>
          <a:ln w="1270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grpSp>
        <p:nvGrpSpPr>
          <p:cNvPr id="4" name="组合 28"/>
          <p:cNvGrpSpPr/>
          <p:nvPr/>
        </p:nvGrpSpPr>
        <p:grpSpPr bwMode="auto">
          <a:xfrm>
            <a:off x="936398" y="2214281"/>
            <a:ext cx="622300" cy="687916"/>
            <a:chOff x="0" y="0"/>
            <a:chExt cx="466279" cy="514674"/>
          </a:xfrm>
        </p:grpSpPr>
        <p:sp>
          <p:nvSpPr>
            <p:cNvPr id="5" name="任意多边形 3"/>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latin typeface="宋体" panose="02010600030101010101" pitchFamily="2" charset="-122"/>
                <a:sym typeface="宋体" panose="02010600030101010101" pitchFamily="2" charset="-122"/>
              </a:endParaRPr>
            </a:p>
          </p:txBody>
        </p:sp>
        <p:sp>
          <p:nvSpPr>
            <p:cNvPr id="6" name="椭圆 5"/>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grpSp>
        <p:nvGrpSpPr>
          <p:cNvPr id="7" name="组合 29"/>
          <p:cNvGrpSpPr/>
          <p:nvPr/>
        </p:nvGrpSpPr>
        <p:grpSpPr bwMode="auto">
          <a:xfrm>
            <a:off x="2041298" y="2887380"/>
            <a:ext cx="687917" cy="726016"/>
            <a:chOff x="0" y="0"/>
            <a:chExt cx="516193" cy="543998"/>
          </a:xfrm>
        </p:grpSpPr>
        <p:sp>
          <p:nvSpPr>
            <p:cNvPr id="8" name="任意多边形 12"/>
            <p:cNvSpPr>
              <a:spLocks noChangeArrowheads="1"/>
            </p:cNvSpPr>
            <p:nvPr/>
          </p:nvSpPr>
          <p:spPr bwMode="auto">
            <a:xfrm>
              <a:off x="147893" y="0"/>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latin typeface="宋体" panose="02010600030101010101" pitchFamily="2" charset="-122"/>
                <a:sym typeface="宋体" panose="02010600030101010101" pitchFamily="2" charset="-122"/>
              </a:endParaRPr>
            </a:p>
          </p:txBody>
        </p:sp>
        <p:sp>
          <p:nvSpPr>
            <p:cNvPr id="9" name="椭圆 14"/>
            <p:cNvSpPr>
              <a:spLocks noChangeArrowheads="1"/>
            </p:cNvSpPr>
            <p:nvPr/>
          </p:nvSpPr>
          <p:spPr bwMode="auto">
            <a:xfrm>
              <a:off x="0" y="280346"/>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grpSp>
        <p:nvGrpSpPr>
          <p:cNvPr id="10" name="组合 30"/>
          <p:cNvGrpSpPr/>
          <p:nvPr/>
        </p:nvGrpSpPr>
        <p:grpSpPr bwMode="auto">
          <a:xfrm>
            <a:off x="4111398" y="2214281"/>
            <a:ext cx="622300" cy="687916"/>
            <a:chOff x="0" y="0"/>
            <a:chExt cx="466279" cy="514674"/>
          </a:xfrm>
        </p:grpSpPr>
        <p:sp>
          <p:nvSpPr>
            <p:cNvPr id="11" name="任意多边形 16"/>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latin typeface="宋体" panose="02010600030101010101" pitchFamily="2" charset="-122"/>
                <a:sym typeface="宋体" panose="02010600030101010101" pitchFamily="2" charset="-122"/>
              </a:endParaRPr>
            </a:p>
          </p:txBody>
        </p:sp>
        <p:sp>
          <p:nvSpPr>
            <p:cNvPr id="12" name="椭圆 18"/>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grpSp>
        <p:nvGrpSpPr>
          <p:cNvPr id="13" name="组合 31"/>
          <p:cNvGrpSpPr/>
          <p:nvPr/>
        </p:nvGrpSpPr>
        <p:grpSpPr bwMode="auto">
          <a:xfrm>
            <a:off x="5214182" y="2887380"/>
            <a:ext cx="687916" cy="726016"/>
            <a:chOff x="0" y="0"/>
            <a:chExt cx="516193" cy="543998"/>
          </a:xfrm>
        </p:grpSpPr>
        <p:sp>
          <p:nvSpPr>
            <p:cNvPr id="14" name="任意多边形 20"/>
            <p:cNvSpPr>
              <a:spLocks noChangeArrowheads="1"/>
            </p:cNvSpPr>
            <p:nvPr/>
          </p:nvSpPr>
          <p:spPr bwMode="auto">
            <a:xfrm>
              <a:off x="147893" y="0"/>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latin typeface="宋体" panose="02010600030101010101" pitchFamily="2" charset="-122"/>
                <a:sym typeface="宋体" panose="02010600030101010101" pitchFamily="2" charset="-122"/>
              </a:endParaRPr>
            </a:p>
          </p:txBody>
        </p:sp>
        <p:sp>
          <p:nvSpPr>
            <p:cNvPr id="15" name="椭圆 22"/>
            <p:cNvSpPr>
              <a:spLocks noChangeArrowheads="1"/>
            </p:cNvSpPr>
            <p:nvPr/>
          </p:nvSpPr>
          <p:spPr bwMode="auto">
            <a:xfrm>
              <a:off x="0" y="280346"/>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grpSp>
        <p:nvGrpSpPr>
          <p:cNvPr id="16" name="组合 32"/>
          <p:cNvGrpSpPr/>
          <p:nvPr/>
        </p:nvGrpSpPr>
        <p:grpSpPr bwMode="auto">
          <a:xfrm>
            <a:off x="7396465" y="2214281"/>
            <a:ext cx="622300" cy="687916"/>
            <a:chOff x="0" y="0"/>
            <a:chExt cx="466279" cy="514674"/>
          </a:xfrm>
        </p:grpSpPr>
        <p:sp>
          <p:nvSpPr>
            <p:cNvPr id="17" name="任意多边形 24"/>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latin typeface="宋体" panose="02010600030101010101" pitchFamily="2" charset="-122"/>
                <a:sym typeface="宋体" panose="02010600030101010101" pitchFamily="2" charset="-122"/>
              </a:endParaRPr>
            </a:p>
          </p:txBody>
        </p:sp>
        <p:sp>
          <p:nvSpPr>
            <p:cNvPr id="18" name="椭圆 26"/>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latin typeface="Calibri" panose="020F0502020204030204" pitchFamily="34" charset="0"/>
                <a:sym typeface="宋体" panose="02010600030101010101" pitchFamily="2" charset="-122"/>
              </a:endParaRPr>
            </a:p>
          </p:txBody>
        </p:sp>
      </p:grpSp>
      <p:sp>
        <p:nvSpPr>
          <p:cNvPr id="19" name="TextBox 64"/>
          <p:cNvSpPr>
            <a:spLocks noChangeArrowheads="1"/>
          </p:cNvSpPr>
          <p:nvPr/>
        </p:nvSpPr>
        <p:spPr bwMode="auto">
          <a:xfrm>
            <a:off x="656998" y="2936063"/>
            <a:ext cx="74892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2012</a:t>
            </a:r>
            <a:endPar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65"/>
          <p:cNvSpPr>
            <a:spLocks noChangeArrowheads="1"/>
          </p:cNvSpPr>
          <p:nvPr/>
        </p:nvSpPr>
        <p:spPr bwMode="auto">
          <a:xfrm>
            <a:off x="2460398" y="2580463"/>
            <a:ext cx="74892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66"/>
          <p:cNvSpPr>
            <a:spLocks noChangeArrowheads="1"/>
          </p:cNvSpPr>
          <p:nvPr/>
        </p:nvSpPr>
        <p:spPr bwMode="auto">
          <a:xfrm>
            <a:off x="3793898" y="2923363"/>
            <a:ext cx="74892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67"/>
          <p:cNvSpPr>
            <a:spLocks noChangeArrowheads="1"/>
          </p:cNvSpPr>
          <p:nvPr/>
        </p:nvSpPr>
        <p:spPr bwMode="auto">
          <a:xfrm>
            <a:off x="5597298" y="2555063"/>
            <a:ext cx="74892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68"/>
          <p:cNvSpPr>
            <a:spLocks noChangeArrowheads="1"/>
          </p:cNvSpPr>
          <p:nvPr/>
        </p:nvSpPr>
        <p:spPr bwMode="auto">
          <a:xfrm>
            <a:off x="7121298" y="2936063"/>
            <a:ext cx="74892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186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06"/>
          <p:cNvSpPr>
            <a:spLocks noChangeArrowheads="1"/>
          </p:cNvSpPr>
          <p:nvPr/>
        </p:nvSpPr>
        <p:spPr bwMode="auto">
          <a:xfrm>
            <a:off x="9483543" y="3483335"/>
            <a:ext cx="182934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135" b="1" dirty="0">
                <a:solidFill>
                  <a:srgbClr val="88BA09"/>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2135" b="1" dirty="0">
              <a:solidFill>
                <a:srgbClr val="88BA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107"/>
          <p:cNvSpPr>
            <a:spLocks noChangeArrowheads="1"/>
          </p:cNvSpPr>
          <p:nvPr/>
        </p:nvSpPr>
        <p:spPr bwMode="auto">
          <a:xfrm>
            <a:off x="7121299" y="3934740"/>
            <a:ext cx="41402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ts val="2135"/>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en-US" altLang="zh-CN" sz="1465" dirty="0">
              <a:solidFill>
                <a:schemeClr val="accent6">
                  <a:lumMod val="50000"/>
                </a:schemeClr>
              </a:solidFill>
              <a:ea typeface="微软雅黑" panose="020B0503020204020204" pitchFamily="34" charset="-122"/>
            </a:endParaRPr>
          </a:p>
          <a:p>
            <a:pPr algn="r">
              <a:lnSpc>
                <a:spcPts val="2135"/>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a:p>
            <a:pPr algn="r">
              <a:lnSpc>
                <a:spcPts val="2135"/>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a:p>
            <a:pPr algn="r">
              <a:lnSpc>
                <a:spcPts val="2135"/>
              </a:lnSpc>
            </a:pPr>
            <a:r>
              <a:rPr lang="zh-CN" altLang="en-US" sz="1465" dirty="0">
                <a:solidFill>
                  <a:schemeClr val="accent6">
                    <a:lumMod val="50000"/>
                  </a:schemeClr>
                </a:solidFill>
                <a:ea typeface="微软雅黑" panose="020B0503020204020204" pitchFamily="34" charset="-122"/>
              </a:rPr>
              <a:t>请填写内容请填写内容请填写内容请填写内容</a:t>
            </a:r>
            <a:endParaRPr lang="zh-CN" altLang="en-US" sz="1465" dirty="0">
              <a:solidFill>
                <a:schemeClr val="accent6">
                  <a:lumMod val="50000"/>
                </a:schemeClr>
              </a:solidFill>
              <a:ea typeface="微软雅黑" panose="020B0503020204020204" pitchFamily="34" charset="-122"/>
            </a:endParaRPr>
          </a:p>
        </p:txBody>
      </p:sp>
      <p:grpSp>
        <p:nvGrpSpPr>
          <p:cNvPr id="26" name="组合 7"/>
          <p:cNvGrpSpPr/>
          <p:nvPr/>
        </p:nvGrpSpPr>
        <p:grpSpPr bwMode="auto">
          <a:xfrm>
            <a:off x="1385131" y="1204630"/>
            <a:ext cx="1168399" cy="1168400"/>
            <a:chOff x="0" y="0"/>
            <a:chExt cx="877381" cy="877381"/>
          </a:xfrm>
        </p:grpSpPr>
        <p:sp>
          <p:nvSpPr>
            <p:cNvPr id="27" name="椭圆 1"/>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28" name="矩形 73"/>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3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74"/>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3200"/>
            </a:p>
          </p:txBody>
        </p:sp>
      </p:grpSp>
      <p:grpSp>
        <p:nvGrpSpPr>
          <p:cNvPr id="30" name="组合 75"/>
          <p:cNvGrpSpPr/>
          <p:nvPr/>
        </p:nvGrpSpPr>
        <p:grpSpPr bwMode="auto">
          <a:xfrm>
            <a:off x="4522031" y="1204630"/>
            <a:ext cx="1168399" cy="1168400"/>
            <a:chOff x="0" y="0"/>
            <a:chExt cx="877381" cy="877381"/>
          </a:xfrm>
        </p:grpSpPr>
        <p:sp>
          <p:nvSpPr>
            <p:cNvPr id="31" name="椭圆 76"/>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2" name="矩形 77"/>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78"/>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3200"/>
            </a:p>
          </p:txBody>
        </p:sp>
      </p:grpSp>
      <p:grpSp>
        <p:nvGrpSpPr>
          <p:cNvPr id="34" name="组合 79"/>
          <p:cNvGrpSpPr/>
          <p:nvPr/>
        </p:nvGrpSpPr>
        <p:grpSpPr bwMode="auto">
          <a:xfrm>
            <a:off x="7836731" y="1204630"/>
            <a:ext cx="1168399" cy="1168400"/>
            <a:chOff x="0" y="0"/>
            <a:chExt cx="877381" cy="877381"/>
          </a:xfrm>
        </p:grpSpPr>
        <p:sp>
          <p:nvSpPr>
            <p:cNvPr id="36" name="椭圆 80"/>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7" name="矩形 81"/>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82"/>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3200"/>
            </a:p>
          </p:txBody>
        </p:sp>
      </p:grpSp>
      <p:grpSp>
        <p:nvGrpSpPr>
          <p:cNvPr id="39" name="组合 83"/>
          <p:cNvGrpSpPr/>
          <p:nvPr/>
        </p:nvGrpSpPr>
        <p:grpSpPr bwMode="auto">
          <a:xfrm>
            <a:off x="1042231" y="3452530"/>
            <a:ext cx="1168399" cy="1168400"/>
            <a:chOff x="0" y="0"/>
            <a:chExt cx="877381" cy="877381"/>
          </a:xfrm>
        </p:grpSpPr>
        <p:sp>
          <p:nvSpPr>
            <p:cNvPr id="40" name="椭圆 84"/>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41" name="矩形 85"/>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86"/>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3200"/>
            </a:p>
          </p:txBody>
        </p:sp>
      </p:grpSp>
      <p:grpSp>
        <p:nvGrpSpPr>
          <p:cNvPr id="43" name="组合 87"/>
          <p:cNvGrpSpPr/>
          <p:nvPr/>
        </p:nvGrpSpPr>
        <p:grpSpPr bwMode="auto">
          <a:xfrm>
            <a:off x="4255331" y="3452530"/>
            <a:ext cx="1168399" cy="1168400"/>
            <a:chOff x="0" y="0"/>
            <a:chExt cx="877381" cy="877381"/>
          </a:xfrm>
        </p:grpSpPr>
        <p:sp>
          <p:nvSpPr>
            <p:cNvPr id="44" name="椭圆 88"/>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45" name="矩形 89"/>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90"/>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320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par>
                                <p:cTn id="28" presetID="53" presetClass="entr" presetSubtype="16" fill="hold" grpId="0" nodeType="withEffect">
                                  <p:stCondLst>
                                    <p:cond delay="75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par>
                                <p:cTn id="33" presetID="53" presetClass="entr" presetSubtype="16" fill="hold" grpId="0" nodeType="withEffect">
                                  <p:stCondLst>
                                    <p:cond delay="100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1500"/>
                            </p:stCondLst>
                            <p:childTnLst>
                              <p:par>
                                <p:cTn id="39" presetID="22" presetClass="entr" presetSubtype="4"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par>
                                <p:cTn id="42" presetID="22" presetClass="entr" presetSubtype="1"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par>
                                <p:cTn id="45" presetID="2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22" presetClass="entr" presetSubtype="1"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par>
                                <p:cTn id="51" presetID="22" presetClass="entr" presetSubtype="4"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2000"/>
                            </p:stCondLst>
                            <p:childTnLst>
                              <p:par>
                                <p:cTn id="55" presetID="53" presetClass="entr" presetSubtype="16"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750" fill="hold"/>
                                        <p:tgtEl>
                                          <p:spTgt spid="26"/>
                                        </p:tgtEl>
                                        <p:attrNameLst>
                                          <p:attrName>ppt_w</p:attrName>
                                        </p:attrNameLst>
                                      </p:cBhvr>
                                      <p:tavLst>
                                        <p:tav tm="0">
                                          <p:val>
                                            <p:fltVal val="0"/>
                                          </p:val>
                                        </p:tav>
                                        <p:tav tm="100000">
                                          <p:val>
                                            <p:strVal val="#ppt_w"/>
                                          </p:val>
                                        </p:tav>
                                      </p:tavLst>
                                    </p:anim>
                                    <p:anim calcmode="lin" valueType="num">
                                      <p:cBhvr>
                                        <p:cTn id="58" dur="750" fill="hold"/>
                                        <p:tgtEl>
                                          <p:spTgt spid="26"/>
                                        </p:tgtEl>
                                        <p:attrNameLst>
                                          <p:attrName>ppt_h</p:attrName>
                                        </p:attrNameLst>
                                      </p:cBhvr>
                                      <p:tavLst>
                                        <p:tav tm="0">
                                          <p:val>
                                            <p:fltVal val="0"/>
                                          </p:val>
                                        </p:tav>
                                        <p:tav tm="100000">
                                          <p:val>
                                            <p:strVal val="#ppt_h"/>
                                          </p:val>
                                        </p:tav>
                                      </p:tavLst>
                                    </p:anim>
                                    <p:animEffect transition="in" filter="fade">
                                      <p:cBhvr>
                                        <p:cTn id="59" dur="750"/>
                                        <p:tgtEl>
                                          <p:spTgt spid="26"/>
                                        </p:tgtEl>
                                      </p:cBhvr>
                                    </p:animEffect>
                                  </p:childTnLst>
                                </p:cTn>
                              </p:par>
                              <p:par>
                                <p:cTn id="60" presetID="53" presetClass="entr" presetSubtype="16" fill="hold" nodeType="withEffect">
                                  <p:stCondLst>
                                    <p:cond delay="250"/>
                                  </p:stCondLst>
                                  <p:childTnLst>
                                    <p:set>
                                      <p:cBhvr>
                                        <p:cTn id="61" dur="1" fill="hold">
                                          <p:stCondLst>
                                            <p:cond delay="0"/>
                                          </p:stCondLst>
                                        </p:cTn>
                                        <p:tgtEl>
                                          <p:spTgt spid="39"/>
                                        </p:tgtEl>
                                        <p:attrNameLst>
                                          <p:attrName>style.visibility</p:attrName>
                                        </p:attrNameLst>
                                      </p:cBhvr>
                                      <p:to>
                                        <p:strVal val="visible"/>
                                      </p:to>
                                    </p:set>
                                    <p:anim calcmode="lin" valueType="num">
                                      <p:cBhvr>
                                        <p:cTn id="62" dur="750" fill="hold"/>
                                        <p:tgtEl>
                                          <p:spTgt spid="39"/>
                                        </p:tgtEl>
                                        <p:attrNameLst>
                                          <p:attrName>ppt_w</p:attrName>
                                        </p:attrNameLst>
                                      </p:cBhvr>
                                      <p:tavLst>
                                        <p:tav tm="0">
                                          <p:val>
                                            <p:fltVal val="0"/>
                                          </p:val>
                                        </p:tav>
                                        <p:tav tm="100000">
                                          <p:val>
                                            <p:strVal val="#ppt_w"/>
                                          </p:val>
                                        </p:tav>
                                      </p:tavLst>
                                    </p:anim>
                                    <p:anim calcmode="lin" valueType="num">
                                      <p:cBhvr>
                                        <p:cTn id="63" dur="750" fill="hold"/>
                                        <p:tgtEl>
                                          <p:spTgt spid="39"/>
                                        </p:tgtEl>
                                        <p:attrNameLst>
                                          <p:attrName>ppt_h</p:attrName>
                                        </p:attrNameLst>
                                      </p:cBhvr>
                                      <p:tavLst>
                                        <p:tav tm="0">
                                          <p:val>
                                            <p:fltVal val="0"/>
                                          </p:val>
                                        </p:tav>
                                        <p:tav tm="100000">
                                          <p:val>
                                            <p:strVal val="#ppt_h"/>
                                          </p:val>
                                        </p:tav>
                                      </p:tavLst>
                                    </p:anim>
                                    <p:animEffect transition="in" filter="fade">
                                      <p:cBhvr>
                                        <p:cTn id="64" dur="750"/>
                                        <p:tgtEl>
                                          <p:spTgt spid="39"/>
                                        </p:tgtEl>
                                      </p:cBhvr>
                                    </p:animEffect>
                                  </p:childTnLst>
                                </p:cTn>
                              </p:par>
                              <p:par>
                                <p:cTn id="65" presetID="53" presetClass="entr" presetSubtype="16" fill="hold" nodeType="withEffect">
                                  <p:stCondLst>
                                    <p:cond delay="5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750" fill="hold"/>
                                        <p:tgtEl>
                                          <p:spTgt spid="30"/>
                                        </p:tgtEl>
                                        <p:attrNameLst>
                                          <p:attrName>ppt_w</p:attrName>
                                        </p:attrNameLst>
                                      </p:cBhvr>
                                      <p:tavLst>
                                        <p:tav tm="0">
                                          <p:val>
                                            <p:fltVal val="0"/>
                                          </p:val>
                                        </p:tav>
                                        <p:tav tm="100000">
                                          <p:val>
                                            <p:strVal val="#ppt_w"/>
                                          </p:val>
                                        </p:tav>
                                      </p:tavLst>
                                    </p:anim>
                                    <p:anim calcmode="lin" valueType="num">
                                      <p:cBhvr>
                                        <p:cTn id="68" dur="750" fill="hold"/>
                                        <p:tgtEl>
                                          <p:spTgt spid="30"/>
                                        </p:tgtEl>
                                        <p:attrNameLst>
                                          <p:attrName>ppt_h</p:attrName>
                                        </p:attrNameLst>
                                      </p:cBhvr>
                                      <p:tavLst>
                                        <p:tav tm="0">
                                          <p:val>
                                            <p:fltVal val="0"/>
                                          </p:val>
                                        </p:tav>
                                        <p:tav tm="100000">
                                          <p:val>
                                            <p:strVal val="#ppt_h"/>
                                          </p:val>
                                        </p:tav>
                                      </p:tavLst>
                                    </p:anim>
                                    <p:animEffect transition="in" filter="fade">
                                      <p:cBhvr>
                                        <p:cTn id="69" dur="750"/>
                                        <p:tgtEl>
                                          <p:spTgt spid="30"/>
                                        </p:tgtEl>
                                      </p:cBhvr>
                                    </p:animEffect>
                                  </p:childTnLst>
                                </p:cTn>
                              </p:par>
                              <p:par>
                                <p:cTn id="70" presetID="53" presetClass="entr" presetSubtype="16" fill="hold" nodeType="withEffect">
                                  <p:stCondLst>
                                    <p:cond delay="750"/>
                                  </p:stCondLst>
                                  <p:childTnLst>
                                    <p:set>
                                      <p:cBhvr>
                                        <p:cTn id="71" dur="1" fill="hold">
                                          <p:stCondLst>
                                            <p:cond delay="0"/>
                                          </p:stCondLst>
                                        </p:cTn>
                                        <p:tgtEl>
                                          <p:spTgt spid="43"/>
                                        </p:tgtEl>
                                        <p:attrNameLst>
                                          <p:attrName>style.visibility</p:attrName>
                                        </p:attrNameLst>
                                      </p:cBhvr>
                                      <p:to>
                                        <p:strVal val="visible"/>
                                      </p:to>
                                    </p:set>
                                    <p:anim calcmode="lin" valueType="num">
                                      <p:cBhvr>
                                        <p:cTn id="72" dur="750" fill="hold"/>
                                        <p:tgtEl>
                                          <p:spTgt spid="43"/>
                                        </p:tgtEl>
                                        <p:attrNameLst>
                                          <p:attrName>ppt_w</p:attrName>
                                        </p:attrNameLst>
                                      </p:cBhvr>
                                      <p:tavLst>
                                        <p:tav tm="0">
                                          <p:val>
                                            <p:fltVal val="0"/>
                                          </p:val>
                                        </p:tav>
                                        <p:tav tm="100000">
                                          <p:val>
                                            <p:strVal val="#ppt_w"/>
                                          </p:val>
                                        </p:tav>
                                      </p:tavLst>
                                    </p:anim>
                                    <p:anim calcmode="lin" valueType="num">
                                      <p:cBhvr>
                                        <p:cTn id="73" dur="750" fill="hold"/>
                                        <p:tgtEl>
                                          <p:spTgt spid="43"/>
                                        </p:tgtEl>
                                        <p:attrNameLst>
                                          <p:attrName>ppt_h</p:attrName>
                                        </p:attrNameLst>
                                      </p:cBhvr>
                                      <p:tavLst>
                                        <p:tav tm="0">
                                          <p:val>
                                            <p:fltVal val="0"/>
                                          </p:val>
                                        </p:tav>
                                        <p:tav tm="100000">
                                          <p:val>
                                            <p:strVal val="#ppt_h"/>
                                          </p:val>
                                        </p:tav>
                                      </p:tavLst>
                                    </p:anim>
                                    <p:animEffect transition="in" filter="fade">
                                      <p:cBhvr>
                                        <p:cTn id="74" dur="750"/>
                                        <p:tgtEl>
                                          <p:spTgt spid="43"/>
                                        </p:tgtEl>
                                      </p:cBhvr>
                                    </p:animEffect>
                                  </p:childTnLst>
                                </p:cTn>
                              </p:par>
                              <p:par>
                                <p:cTn id="75" presetID="53" presetClass="entr" presetSubtype="16" fill="hold" nodeType="withEffect">
                                  <p:stCondLst>
                                    <p:cond delay="10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750" fill="hold"/>
                                        <p:tgtEl>
                                          <p:spTgt spid="34"/>
                                        </p:tgtEl>
                                        <p:attrNameLst>
                                          <p:attrName>ppt_w</p:attrName>
                                        </p:attrNameLst>
                                      </p:cBhvr>
                                      <p:tavLst>
                                        <p:tav tm="0">
                                          <p:val>
                                            <p:fltVal val="0"/>
                                          </p:val>
                                        </p:tav>
                                        <p:tav tm="100000">
                                          <p:val>
                                            <p:strVal val="#ppt_w"/>
                                          </p:val>
                                        </p:tav>
                                      </p:tavLst>
                                    </p:anim>
                                    <p:anim calcmode="lin" valueType="num">
                                      <p:cBhvr>
                                        <p:cTn id="78" dur="750" fill="hold"/>
                                        <p:tgtEl>
                                          <p:spTgt spid="34"/>
                                        </p:tgtEl>
                                        <p:attrNameLst>
                                          <p:attrName>ppt_h</p:attrName>
                                        </p:attrNameLst>
                                      </p:cBhvr>
                                      <p:tavLst>
                                        <p:tav tm="0">
                                          <p:val>
                                            <p:fltVal val="0"/>
                                          </p:val>
                                        </p:tav>
                                        <p:tav tm="100000">
                                          <p:val>
                                            <p:strVal val="#ppt_h"/>
                                          </p:val>
                                        </p:tav>
                                      </p:tavLst>
                                    </p:anim>
                                    <p:animEffect transition="in" filter="fade">
                                      <p:cBhvr>
                                        <p:cTn id="79" dur="750"/>
                                        <p:tgtEl>
                                          <p:spTgt spid="34"/>
                                        </p:tgtEl>
                                      </p:cBhvr>
                                    </p:animEffect>
                                  </p:childTnLst>
                                </p:cTn>
                              </p:par>
                            </p:childTnLst>
                          </p:cTn>
                        </p:par>
                        <p:par>
                          <p:cTn id="80" fill="hold">
                            <p:stCondLst>
                              <p:cond delay="3000"/>
                            </p:stCondLst>
                            <p:childTnLst>
                              <p:par>
                                <p:cTn id="81" presetID="2" presetClass="entr" presetSubtype="2"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fill="hold"/>
                                        <p:tgtEl>
                                          <p:spTgt spid="24"/>
                                        </p:tgtEl>
                                        <p:attrNameLst>
                                          <p:attrName>ppt_x</p:attrName>
                                        </p:attrNameLst>
                                      </p:cBhvr>
                                      <p:tavLst>
                                        <p:tav tm="0">
                                          <p:val>
                                            <p:strVal val="1+#ppt_w/2"/>
                                          </p:val>
                                        </p:tav>
                                        <p:tav tm="100000">
                                          <p:val>
                                            <p:strVal val="#ppt_x"/>
                                          </p:val>
                                        </p:tav>
                                      </p:tavLst>
                                    </p:anim>
                                    <p:anim calcmode="lin" valueType="num">
                                      <p:cBhvr additive="base">
                                        <p:cTn id="84" dur="500" fill="hold"/>
                                        <p:tgtEl>
                                          <p:spTgt spid="24"/>
                                        </p:tgtEl>
                                        <p:attrNameLst>
                                          <p:attrName>ppt_y</p:attrName>
                                        </p:attrNameLst>
                                      </p:cBhvr>
                                      <p:tavLst>
                                        <p:tav tm="0">
                                          <p:val>
                                            <p:strVal val="#ppt_y"/>
                                          </p:val>
                                        </p:tav>
                                        <p:tav tm="100000">
                                          <p:val>
                                            <p:strVal val="#ppt_y"/>
                                          </p:val>
                                        </p:tav>
                                      </p:tavLst>
                                    </p:anim>
                                  </p:childTnLst>
                                </p:cTn>
                              </p:par>
                            </p:childTnLst>
                          </p:cTn>
                        </p:par>
                        <p:par>
                          <p:cTn id="85" fill="hold">
                            <p:stCondLst>
                              <p:cond delay="3500"/>
                            </p:stCondLst>
                            <p:childTnLst>
                              <p:par>
                                <p:cTn id="86" presetID="42" presetClass="entr" presetSubtype="0"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1000"/>
                                        <p:tgtEl>
                                          <p:spTgt spid="25"/>
                                        </p:tgtEl>
                                      </p:cBhvr>
                                    </p:animEffect>
                                    <p:anim calcmode="lin" valueType="num">
                                      <p:cBhvr>
                                        <p:cTn id="89" dur="1000" fill="hold"/>
                                        <p:tgtEl>
                                          <p:spTgt spid="25"/>
                                        </p:tgtEl>
                                        <p:attrNameLst>
                                          <p:attrName>ppt_x</p:attrName>
                                        </p:attrNameLst>
                                      </p:cBhvr>
                                      <p:tavLst>
                                        <p:tav tm="0">
                                          <p:val>
                                            <p:strVal val="#ppt_x"/>
                                          </p:val>
                                        </p:tav>
                                        <p:tav tm="100000">
                                          <p:val>
                                            <p:strVal val="#ppt_x"/>
                                          </p:val>
                                        </p:tav>
                                      </p:tavLst>
                                    </p:anim>
                                    <p:anim calcmode="lin" valueType="num">
                                      <p:cBhvr>
                                        <p:cTn id="9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 grpId="0" animBg="1"/>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肘形连接符 2"/>
          <p:cNvCxnSpPr>
            <a:stCxn id="5" idx="6"/>
            <a:endCxn id="30" idx="2"/>
          </p:cNvCxnSpPr>
          <p:nvPr/>
        </p:nvCxnSpPr>
        <p:spPr>
          <a:xfrm>
            <a:off x="4820547" y="2088460"/>
            <a:ext cx="5359962" cy="1096970"/>
          </a:xfrm>
          <a:prstGeom prst="bentConnector3">
            <a:avLst>
              <a:gd name="adj1" fmla="val 50000"/>
            </a:avLst>
          </a:prstGeom>
          <a:noFill/>
          <a:ln w="12700" cap="flat" cmpd="sng" algn="ctr">
            <a:solidFill>
              <a:srgbClr val="FFFFFF">
                <a:lumMod val="65000"/>
              </a:srgbClr>
            </a:solidFill>
            <a:prstDash val="solid"/>
            <a:miter lim="800000"/>
          </a:ln>
          <a:effectLst/>
        </p:spPr>
      </p:cxnSp>
      <p:grpSp>
        <p:nvGrpSpPr>
          <p:cNvPr id="4" name="组合 3"/>
          <p:cNvGrpSpPr/>
          <p:nvPr/>
        </p:nvGrpSpPr>
        <p:grpSpPr>
          <a:xfrm>
            <a:off x="4064547" y="1710460"/>
            <a:ext cx="756000" cy="756000"/>
            <a:chOff x="4534974" y="2492893"/>
            <a:chExt cx="756000" cy="756000"/>
          </a:xfrm>
        </p:grpSpPr>
        <p:sp>
          <p:nvSpPr>
            <p:cNvPr id="5" name="椭圆 4"/>
            <p:cNvSpPr/>
            <p:nvPr/>
          </p:nvSpPr>
          <p:spPr>
            <a:xfrm>
              <a:off x="4534974" y="2492893"/>
              <a:ext cx="756000" cy="756000"/>
            </a:xfrm>
            <a:prstGeom prst="ellips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grpSp>
          <p:nvGrpSpPr>
            <p:cNvPr id="6" name="组合 5"/>
            <p:cNvGrpSpPr/>
            <p:nvPr/>
          </p:nvGrpSpPr>
          <p:grpSpPr>
            <a:xfrm>
              <a:off x="4687974" y="2629656"/>
              <a:ext cx="450000" cy="434596"/>
              <a:chOff x="5512720" y="2152017"/>
              <a:chExt cx="583915" cy="496874"/>
            </a:xfrm>
          </p:grpSpPr>
          <p:sp>
            <p:nvSpPr>
              <p:cNvPr id="7"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sp>
            <p:nvSpPr>
              <p:cNvPr id="8"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grpSp>
      </p:grpSp>
      <p:cxnSp>
        <p:nvCxnSpPr>
          <p:cNvPr id="9" name="肘形连接符 8"/>
          <p:cNvCxnSpPr>
            <a:stCxn id="11" idx="6"/>
            <a:endCxn id="32" idx="2"/>
          </p:cNvCxnSpPr>
          <p:nvPr/>
        </p:nvCxnSpPr>
        <p:spPr>
          <a:xfrm>
            <a:off x="4820547" y="4275092"/>
            <a:ext cx="2891928" cy="531731"/>
          </a:xfrm>
          <a:prstGeom prst="bentConnector3">
            <a:avLst>
              <a:gd name="adj1" fmla="val 50000"/>
            </a:avLst>
          </a:prstGeom>
          <a:noFill/>
          <a:ln w="12700" cap="flat" cmpd="sng" algn="ctr">
            <a:solidFill>
              <a:srgbClr val="FFFFFF">
                <a:lumMod val="65000"/>
              </a:srgbClr>
            </a:solidFill>
            <a:prstDash val="solid"/>
            <a:miter lim="800000"/>
          </a:ln>
          <a:effectLst/>
        </p:spPr>
      </p:cxnSp>
      <p:grpSp>
        <p:nvGrpSpPr>
          <p:cNvPr id="10" name="组合 9"/>
          <p:cNvGrpSpPr/>
          <p:nvPr/>
        </p:nvGrpSpPr>
        <p:grpSpPr>
          <a:xfrm>
            <a:off x="4064547" y="3897092"/>
            <a:ext cx="756000" cy="756000"/>
            <a:chOff x="4534974" y="4368345"/>
            <a:chExt cx="756000" cy="756000"/>
          </a:xfrm>
        </p:grpSpPr>
        <p:sp>
          <p:nvSpPr>
            <p:cNvPr id="11" name="椭圆 10"/>
            <p:cNvSpPr/>
            <p:nvPr/>
          </p:nvSpPr>
          <p:spPr>
            <a:xfrm>
              <a:off x="4534974" y="4368345"/>
              <a:ext cx="756000" cy="756000"/>
            </a:xfrm>
            <a:prstGeom prst="ellips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12"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FFFFFF"/>
            </a:solidFill>
            <a:ln>
              <a:noFill/>
            </a:ln>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chemeClr val="accent6">
                    <a:lumMod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cxnSp>
        <p:nvCxnSpPr>
          <p:cNvPr id="13" name="肘形连接符 12"/>
          <p:cNvCxnSpPr>
            <a:stCxn id="15" idx="6"/>
            <a:endCxn id="31" idx="2"/>
          </p:cNvCxnSpPr>
          <p:nvPr/>
        </p:nvCxnSpPr>
        <p:spPr>
          <a:xfrm>
            <a:off x="4820547" y="3181776"/>
            <a:ext cx="4125946" cy="985073"/>
          </a:xfrm>
          <a:prstGeom prst="bentConnector3">
            <a:avLst>
              <a:gd name="adj1" fmla="val 50000"/>
            </a:avLst>
          </a:prstGeom>
          <a:noFill/>
          <a:ln w="12700" cap="flat" cmpd="sng" algn="ctr">
            <a:solidFill>
              <a:srgbClr val="FFFFFF">
                <a:lumMod val="65000"/>
              </a:srgbClr>
            </a:solidFill>
            <a:prstDash val="solid"/>
            <a:miter lim="800000"/>
          </a:ln>
          <a:effectLst/>
        </p:spPr>
      </p:cxnSp>
      <p:grpSp>
        <p:nvGrpSpPr>
          <p:cNvPr id="14" name="组合 13"/>
          <p:cNvGrpSpPr/>
          <p:nvPr/>
        </p:nvGrpSpPr>
        <p:grpSpPr>
          <a:xfrm>
            <a:off x="4064547" y="2803776"/>
            <a:ext cx="756000" cy="756000"/>
            <a:chOff x="4534974" y="3430619"/>
            <a:chExt cx="756000" cy="756000"/>
          </a:xfrm>
        </p:grpSpPr>
        <p:sp>
          <p:nvSpPr>
            <p:cNvPr id="15" name="椭圆 14"/>
            <p:cNvSpPr/>
            <p:nvPr/>
          </p:nvSpPr>
          <p:spPr>
            <a:xfrm>
              <a:off x="4534974" y="3430619"/>
              <a:ext cx="756000" cy="756000"/>
            </a:xfrm>
            <a:prstGeom prst="ellipse">
              <a:avLst/>
            </a:prstGeom>
            <a:solidFill>
              <a:srgbClr val="99C81E"/>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grpSp>
          <p:nvGrpSpPr>
            <p:cNvPr id="16" name="Group 92"/>
            <p:cNvGrpSpPr/>
            <p:nvPr/>
          </p:nvGrpSpPr>
          <p:grpSpPr>
            <a:xfrm>
              <a:off x="4688410" y="3660828"/>
              <a:ext cx="474528" cy="295582"/>
              <a:chOff x="5172076" y="1938338"/>
              <a:chExt cx="471488" cy="293688"/>
            </a:xfrm>
            <a:solidFill>
              <a:srgbClr val="FFFFFF"/>
            </a:solidFill>
          </p:grpSpPr>
          <p:sp>
            <p:nvSpPr>
              <p:cNvPr id="17"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253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sp>
            <p:nvSpPr>
              <p:cNvPr id="18"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253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sp>
            <p:nvSpPr>
              <p:cNvPr id="19"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253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grpSp>
      </p:grpSp>
      <p:cxnSp>
        <p:nvCxnSpPr>
          <p:cNvPr id="20" name="直接连接符 19"/>
          <p:cNvCxnSpPr>
            <a:endCxn id="22" idx="6"/>
          </p:cNvCxnSpPr>
          <p:nvPr/>
        </p:nvCxnSpPr>
        <p:spPr>
          <a:xfrm flipH="1" flipV="1">
            <a:off x="4820547" y="5368407"/>
            <a:ext cx="1280086" cy="1"/>
          </a:xfrm>
          <a:prstGeom prst="line">
            <a:avLst/>
          </a:prstGeom>
          <a:noFill/>
          <a:ln w="12700" cap="flat" cmpd="sng" algn="ctr">
            <a:solidFill>
              <a:srgbClr val="FFFFFF">
                <a:lumMod val="65000"/>
              </a:srgbClr>
            </a:solidFill>
            <a:prstDash val="solid"/>
            <a:miter lim="800000"/>
          </a:ln>
          <a:effectLst/>
        </p:spPr>
      </p:cxnSp>
      <p:grpSp>
        <p:nvGrpSpPr>
          <p:cNvPr id="21" name="组合 20"/>
          <p:cNvGrpSpPr/>
          <p:nvPr/>
        </p:nvGrpSpPr>
        <p:grpSpPr>
          <a:xfrm>
            <a:off x="4064547" y="4990407"/>
            <a:ext cx="756000" cy="756000"/>
            <a:chOff x="4534974" y="5306072"/>
            <a:chExt cx="756000" cy="756000"/>
          </a:xfrm>
        </p:grpSpPr>
        <p:sp>
          <p:nvSpPr>
            <p:cNvPr id="22" name="椭圆 21"/>
            <p:cNvSpPr/>
            <p:nvPr/>
          </p:nvSpPr>
          <p:spPr>
            <a:xfrm>
              <a:off x="4534974" y="5306072"/>
              <a:ext cx="756000" cy="756000"/>
            </a:xfrm>
            <a:prstGeom prst="ellipse">
              <a:avLst/>
            </a:prstGeom>
            <a:solidFill>
              <a:srgbClr val="99C81E"/>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grpSp>
          <p:nvGrpSpPr>
            <p:cNvPr id="23" name="Group 9"/>
            <p:cNvGrpSpPr/>
            <p:nvPr/>
          </p:nvGrpSpPr>
          <p:grpSpPr>
            <a:xfrm>
              <a:off x="4659950" y="5504420"/>
              <a:ext cx="516045" cy="382660"/>
              <a:chOff x="4572000" y="3414713"/>
              <a:chExt cx="374651" cy="277813"/>
            </a:xfrm>
            <a:solidFill>
              <a:srgbClr val="FFFFFF"/>
            </a:solidFill>
          </p:grpSpPr>
          <p:sp>
            <p:nvSpPr>
              <p:cNvPr id="2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sp>
            <p:nvSpPr>
              <p:cNvPr id="2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endParaRPr>
              </a:p>
            </p:txBody>
          </p:sp>
        </p:grpSp>
      </p:grpSp>
      <p:sp>
        <p:nvSpPr>
          <p:cNvPr id="26" name="任意多边形 25"/>
          <p:cNvSpPr/>
          <p:nvPr/>
        </p:nvSpPr>
        <p:spPr>
          <a:xfrm>
            <a:off x="9733958"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27" name="任意多边形 26"/>
          <p:cNvSpPr/>
          <p:nvPr/>
        </p:nvSpPr>
        <p:spPr>
          <a:xfrm>
            <a:off x="8499942"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88BA09"/>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28" name="任意多边形 27"/>
          <p:cNvSpPr/>
          <p:nvPr/>
        </p:nvSpPr>
        <p:spPr>
          <a:xfrm>
            <a:off x="7265924"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29" name="任意多边形 28"/>
          <p:cNvSpPr/>
          <p:nvPr/>
        </p:nvSpPr>
        <p:spPr>
          <a:xfrm>
            <a:off x="5276258"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88BA09"/>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30" name="椭圆 29"/>
          <p:cNvSpPr/>
          <p:nvPr/>
        </p:nvSpPr>
        <p:spPr>
          <a:xfrm>
            <a:off x="10180509" y="3041430"/>
            <a:ext cx="288000" cy="288000"/>
          </a:xfrm>
          <a:prstGeom prst="ellips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31" name="椭圆 30"/>
          <p:cNvSpPr/>
          <p:nvPr/>
        </p:nvSpPr>
        <p:spPr>
          <a:xfrm>
            <a:off x="8946493" y="4022849"/>
            <a:ext cx="288000" cy="288000"/>
          </a:xfrm>
          <a:prstGeom prst="ellipse">
            <a:avLst/>
          </a:prstGeom>
          <a:solidFill>
            <a:srgbClr val="99C81E"/>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32" name="椭圆 31"/>
          <p:cNvSpPr/>
          <p:nvPr/>
        </p:nvSpPr>
        <p:spPr>
          <a:xfrm>
            <a:off x="7712475" y="4662823"/>
            <a:ext cx="288000" cy="288000"/>
          </a:xfrm>
          <a:prstGeom prst="ellipse">
            <a:avLst/>
          </a:prstGeom>
          <a:solidFill>
            <a:srgbClr val="087A1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33" name="椭圆 32"/>
          <p:cNvSpPr/>
          <p:nvPr/>
        </p:nvSpPr>
        <p:spPr>
          <a:xfrm>
            <a:off x="6100633" y="5229841"/>
            <a:ext cx="288000" cy="288000"/>
          </a:xfrm>
          <a:prstGeom prst="ellipse">
            <a:avLst/>
          </a:prstGeom>
          <a:solidFill>
            <a:srgbClr val="99C81E"/>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schemeClr val="accent6">
                  <a:lumMod val="50000"/>
                </a:schemeClr>
              </a:solidFill>
              <a:effectLst/>
              <a:uLnTx/>
              <a:uFillTx/>
              <a:latin typeface="Arial" panose="020B0604020202020204"/>
              <a:ea typeface="微软雅黑" panose="020B0503020204020204" pitchFamily="34" charset="-122"/>
              <a:cs typeface="+mn-cs"/>
            </a:endParaRPr>
          </a:p>
        </p:txBody>
      </p:sp>
      <p:sp>
        <p:nvSpPr>
          <p:cNvPr id="34" name="矩形 33"/>
          <p:cNvSpPr/>
          <p:nvPr/>
        </p:nvSpPr>
        <p:spPr>
          <a:xfrm>
            <a:off x="2707479" y="1631783"/>
            <a:ext cx="1313163" cy="430879"/>
          </a:xfrm>
          <a:prstGeom prst="rect">
            <a:avLst/>
          </a:prstGeom>
        </p:spPr>
        <p:txBody>
          <a:bodyPr wrap="none" lIns="91431" tIns="45716" rIns="91431" bIns="45716">
            <a:spAutoFit/>
          </a:bodyPr>
          <a:lstStyle/>
          <a:p>
            <a:pPr algn="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457616" y="2011760"/>
            <a:ext cx="2563026" cy="523220"/>
          </a:xfrm>
          <a:prstGeom prst="rect">
            <a:avLst/>
          </a:prstGeom>
        </p:spPr>
        <p:txBody>
          <a:bodyPr wrap="square">
            <a:spAutoFit/>
          </a:bodyPr>
          <a:lstStyle/>
          <a:p>
            <a:pPr algn="r" defTabSz="913765" fontAlgn="auto">
              <a:spcBef>
                <a:spcPts val="0"/>
              </a:spcBef>
              <a:spcAft>
                <a:spcPts val="0"/>
              </a:spcAft>
            </a:pPr>
            <a:r>
              <a:rPr lang="zh-CN" altLang="en-US" sz="14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2707479" y="2733604"/>
            <a:ext cx="1313163" cy="430879"/>
          </a:xfrm>
          <a:prstGeom prst="rect">
            <a:avLst/>
          </a:prstGeom>
        </p:spPr>
        <p:txBody>
          <a:bodyPr wrap="none" lIns="91431" tIns="45716" rIns="91431" bIns="45716">
            <a:spAutoFit/>
          </a:bodyPr>
          <a:lstStyle/>
          <a:p>
            <a:pPr algn="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457616" y="3113581"/>
            <a:ext cx="2563026" cy="523220"/>
          </a:xfrm>
          <a:prstGeom prst="rect">
            <a:avLst/>
          </a:prstGeom>
        </p:spPr>
        <p:txBody>
          <a:bodyPr wrap="square">
            <a:spAutoFit/>
          </a:bodyPr>
          <a:lstStyle/>
          <a:p>
            <a:pPr algn="r" defTabSz="913765" fontAlgn="auto">
              <a:spcBef>
                <a:spcPts val="0"/>
              </a:spcBef>
              <a:spcAft>
                <a:spcPts val="0"/>
              </a:spcAft>
            </a:pPr>
            <a:r>
              <a:rPr lang="zh-CN" altLang="en-US" sz="14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2707479" y="3835425"/>
            <a:ext cx="1313163" cy="430879"/>
          </a:xfrm>
          <a:prstGeom prst="rect">
            <a:avLst/>
          </a:prstGeom>
        </p:spPr>
        <p:txBody>
          <a:bodyPr wrap="none" lIns="91431" tIns="45716" rIns="91431" bIns="45716">
            <a:spAutoFit/>
          </a:bodyPr>
          <a:lstStyle/>
          <a:p>
            <a:pPr algn="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457616" y="4215402"/>
            <a:ext cx="2563026" cy="523220"/>
          </a:xfrm>
          <a:prstGeom prst="rect">
            <a:avLst/>
          </a:prstGeom>
        </p:spPr>
        <p:txBody>
          <a:bodyPr wrap="square">
            <a:spAutoFit/>
          </a:bodyPr>
          <a:lstStyle/>
          <a:p>
            <a:pPr algn="r" defTabSz="913765" fontAlgn="auto">
              <a:spcBef>
                <a:spcPts val="0"/>
              </a:spcBef>
              <a:spcAft>
                <a:spcPts val="0"/>
              </a:spcAft>
            </a:pPr>
            <a:r>
              <a:rPr lang="zh-CN" altLang="en-US" sz="14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2707479" y="4937246"/>
            <a:ext cx="1313163" cy="430879"/>
          </a:xfrm>
          <a:prstGeom prst="rect">
            <a:avLst/>
          </a:prstGeom>
        </p:spPr>
        <p:txBody>
          <a:bodyPr wrap="none" lIns="91431" tIns="45716" rIns="91431" bIns="45716">
            <a:spAutoFit/>
          </a:bodyPr>
          <a:lstStyle/>
          <a:p>
            <a:pPr algn="r" defTabSz="913765" fontAlgn="auto">
              <a:spcBef>
                <a:spcPts val="0"/>
              </a:spcBef>
              <a:spcAft>
                <a:spcPts val="0"/>
              </a:spcAft>
            </a:pPr>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1457616" y="5317223"/>
            <a:ext cx="2563026" cy="523220"/>
          </a:xfrm>
          <a:prstGeom prst="rect">
            <a:avLst/>
          </a:prstGeom>
        </p:spPr>
        <p:txBody>
          <a:bodyPr wrap="square">
            <a:spAutoFit/>
          </a:bodyPr>
          <a:lstStyle/>
          <a:p>
            <a:pPr algn="r" defTabSz="913765" fontAlgn="auto">
              <a:spcBef>
                <a:spcPts val="0"/>
              </a:spcBef>
              <a:spcAft>
                <a:spcPts val="0"/>
              </a:spcAft>
            </a:pPr>
            <a:r>
              <a:rPr lang="zh-CN" altLang="en-US" sz="14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3"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200"/>
                                        <p:tgtEl>
                                          <p:spTgt spid="2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600"/>
                                        <p:tgtEl>
                                          <p:spTgt spid="2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900"/>
                                        <p:tgtEl>
                                          <p:spTgt spid="26"/>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250"/>
                                        <p:tgtEl>
                                          <p:spTgt spid="33"/>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250"/>
                                        <p:tgtEl>
                                          <p:spTgt spid="32"/>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50"/>
                                        <p:tgtEl>
                                          <p:spTgt spid="31"/>
                                        </p:tgtEl>
                                      </p:cBhvr>
                                    </p:animEffect>
                                  </p:childTnLst>
                                </p:cTn>
                              </p:par>
                              <p:par>
                                <p:cTn id="30" presetID="10" presetClass="entr" presetSubtype="0" fill="hold" grpId="0" nodeType="withEffect">
                                  <p:stCondLst>
                                    <p:cond delay="12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250"/>
                                        <p:tgtEl>
                                          <p:spTgt spid="3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33"/>
                                        </p:tgtEl>
                                      </p:cBhvr>
                                    </p:animEffect>
                                    <p:animScale>
                                      <p:cBhvr>
                                        <p:cTn id="36" dur="250" autoRev="1" fill="hold"/>
                                        <p:tgtEl>
                                          <p:spTgt spid="33"/>
                                        </p:tgtEl>
                                      </p:cBhvr>
                                      <p:by x="105000" y="105000"/>
                                    </p:animScale>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right)">
                                      <p:cBhvr>
                                        <p:cTn id="40" dur="250"/>
                                        <p:tgtEl>
                                          <p:spTgt spid="20"/>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2500"/>
                            </p:stCondLst>
                            <p:childTnLst>
                              <p:par>
                                <p:cTn id="46" presetID="14" presetClass="entr" presetSubtype="1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randombar(horizontal)">
                                      <p:cBhvr>
                                        <p:cTn id="48" dur="500"/>
                                        <p:tgtEl>
                                          <p:spTgt spid="41"/>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p:stCondLst>
                              <p:cond delay="3000"/>
                            </p:stCondLst>
                            <p:childTnLst>
                              <p:par>
                                <p:cTn id="53" presetID="26" presetClass="emph" presetSubtype="0" fill="hold" grpId="1" nodeType="afterEffect">
                                  <p:stCondLst>
                                    <p:cond delay="0"/>
                                  </p:stCondLst>
                                  <p:childTnLst>
                                    <p:animEffect transition="out" filter="fade">
                                      <p:cBhvr>
                                        <p:cTn id="54" dur="500" tmFilter="0, 0; .2, .5; .8, .5; 1, 0"/>
                                        <p:tgtEl>
                                          <p:spTgt spid="32"/>
                                        </p:tgtEl>
                                      </p:cBhvr>
                                    </p:animEffect>
                                    <p:animScale>
                                      <p:cBhvr>
                                        <p:cTn id="55" dur="250" autoRev="1" fill="hold"/>
                                        <p:tgtEl>
                                          <p:spTgt spid="32"/>
                                        </p:tgtEl>
                                      </p:cBhvr>
                                      <p:by x="105000" y="105000"/>
                                    </p:animScale>
                                  </p:childTnLst>
                                </p:cTn>
                              </p:par>
                            </p:childTnLst>
                          </p:cTn>
                        </p:par>
                        <p:par>
                          <p:cTn id="56" fill="hold">
                            <p:stCondLst>
                              <p:cond delay="3500"/>
                            </p:stCondLst>
                            <p:childTnLst>
                              <p:par>
                                <p:cTn id="57" presetID="22" presetClass="entr" presetSubtype="2"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randombar(horizontal)">
                                      <p:cBhvr>
                                        <p:cTn id="67" dur="500"/>
                                        <p:tgtEl>
                                          <p:spTgt spid="4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childTnLst>
                          </p:cTn>
                        </p:par>
                        <p:par>
                          <p:cTn id="71" fill="hold">
                            <p:stCondLst>
                              <p:cond delay="5000"/>
                            </p:stCondLst>
                            <p:childTnLst>
                              <p:par>
                                <p:cTn id="72" presetID="26" presetClass="emph" presetSubtype="0" fill="hold" grpId="1" nodeType="afterEffect">
                                  <p:stCondLst>
                                    <p:cond delay="0"/>
                                  </p:stCondLst>
                                  <p:childTnLst>
                                    <p:animEffect transition="out" filter="fade">
                                      <p:cBhvr>
                                        <p:cTn id="73" dur="500" tmFilter="0, 0; .2, .5; .8, .5; 1, 0"/>
                                        <p:tgtEl>
                                          <p:spTgt spid="31"/>
                                        </p:tgtEl>
                                      </p:cBhvr>
                                    </p:animEffect>
                                    <p:animScale>
                                      <p:cBhvr>
                                        <p:cTn id="74" dur="250" autoRev="1" fill="hold"/>
                                        <p:tgtEl>
                                          <p:spTgt spid="31"/>
                                        </p:tgtEl>
                                      </p:cBhvr>
                                      <p:by x="105000" y="105000"/>
                                    </p:animScale>
                                  </p:childTnLst>
                                </p:cTn>
                              </p:par>
                            </p:childTnLst>
                          </p:cTn>
                        </p:par>
                        <p:par>
                          <p:cTn id="75" fill="hold">
                            <p:stCondLst>
                              <p:cond delay="5500"/>
                            </p:stCondLst>
                            <p:childTnLst>
                              <p:par>
                                <p:cTn id="76" presetID="22" presetClass="entr" presetSubtype="2" fill="hold"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right)">
                                      <p:cBhvr>
                                        <p:cTn id="78" dur="600"/>
                                        <p:tgtEl>
                                          <p:spTgt spid="13"/>
                                        </p:tgtEl>
                                      </p:cBhvr>
                                    </p:animEffect>
                                  </p:childTnLst>
                                </p:cTn>
                              </p:par>
                            </p:childTnLst>
                          </p:cTn>
                        </p:par>
                        <p:par>
                          <p:cTn id="79" fill="hold">
                            <p:stCondLst>
                              <p:cond delay="6500"/>
                            </p:stCondLst>
                            <p:childTnLst>
                              <p:par>
                                <p:cTn id="80" presetID="10" presetClass="entr" presetSubtype="0"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childTnLst>
                          </p:cTn>
                        </p:par>
                        <p:par>
                          <p:cTn id="83" fill="hold">
                            <p:stCondLst>
                              <p:cond delay="7000"/>
                            </p:stCondLst>
                            <p:childTnLst>
                              <p:par>
                                <p:cTn id="84" presetID="14" presetClass="entr" presetSubtype="10"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randombar(horizontal)">
                                      <p:cBhvr>
                                        <p:cTn id="86" dur="500"/>
                                        <p:tgtEl>
                                          <p:spTgt spid="37"/>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randombar(horizontal)">
                                      <p:cBhvr>
                                        <p:cTn id="89" dur="500"/>
                                        <p:tgtEl>
                                          <p:spTgt spid="38"/>
                                        </p:tgtEl>
                                      </p:cBhvr>
                                    </p:animEffect>
                                  </p:childTnLst>
                                </p:cTn>
                              </p:par>
                            </p:childTnLst>
                          </p:cTn>
                        </p:par>
                        <p:par>
                          <p:cTn id="90" fill="hold">
                            <p:stCondLst>
                              <p:cond delay="7500"/>
                            </p:stCondLst>
                            <p:childTnLst>
                              <p:par>
                                <p:cTn id="91" presetID="26" presetClass="emph" presetSubtype="0" fill="hold" grpId="1" nodeType="afterEffect">
                                  <p:stCondLst>
                                    <p:cond delay="0"/>
                                  </p:stCondLst>
                                  <p:childTnLst>
                                    <p:animEffect transition="out" filter="fade">
                                      <p:cBhvr>
                                        <p:cTn id="92" dur="500" tmFilter="0, 0; .2, .5; .8, .5; 1, 0"/>
                                        <p:tgtEl>
                                          <p:spTgt spid="30"/>
                                        </p:tgtEl>
                                      </p:cBhvr>
                                    </p:animEffect>
                                    <p:animScale>
                                      <p:cBhvr>
                                        <p:cTn id="93" dur="250" autoRev="1" fill="hold"/>
                                        <p:tgtEl>
                                          <p:spTgt spid="30"/>
                                        </p:tgtEl>
                                      </p:cBhvr>
                                      <p:by x="105000" y="105000"/>
                                    </p:animScale>
                                  </p:childTnLst>
                                </p:cTn>
                              </p:par>
                            </p:childTnLst>
                          </p:cTn>
                        </p:par>
                        <p:par>
                          <p:cTn id="94" fill="hold">
                            <p:stCondLst>
                              <p:cond delay="8000"/>
                            </p:stCondLst>
                            <p:childTnLst>
                              <p:par>
                                <p:cTn id="95" presetID="22" presetClass="entr" presetSubtype="2" fill="hold" nodeType="after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wipe(right)">
                                      <p:cBhvr>
                                        <p:cTn id="97" dur="750"/>
                                        <p:tgtEl>
                                          <p:spTgt spid="3"/>
                                        </p:tgtEl>
                                      </p:cBhvr>
                                    </p:animEffect>
                                  </p:childTnLst>
                                </p:cTn>
                              </p:par>
                            </p:childTnLst>
                          </p:cTn>
                        </p:par>
                        <p:par>
                          <p:cTn id="98" fill="hold">
                            <p:stCondLst>
                              <p:cond delay="9000"/>
                            </p:stCondLst>
                            <p:childTnLst>
                              <p:par>
                                <p:cTn id="99" presetID="10" presetClass="entr" presetSubtype="0" fill="hold" nodeType="afterEffect">
                                  <p:stCondLst>
                                    <p:cond delay="0"/>
                                  </p:stCondLst>
                                  <p:childTnLst>
                                    <p:set>
                                      <p:cBhvr>
                                        <p:cTn id="100" dur="1" fill="hold">
                                          <p:stCondLst>
                                            <p:cond delay="0"/>
                                          </p:stCondLst>
                                        </p:cTn>
                                        <p:tgtEl>
                                          <p:spTgt spid="4"/>
                                        </p:tgtEl>
                                        <p:attrNameLst>
                                          <p:attrName>style.visibility</p:attrName>
                                        </p:attrNameLst>
                                      </p:cBhvr>
                                      <p:to>
                                        <p:strVal val="visible"/>
                                      </p:to>
                                    </p:set>
                                    <p:animEffect transition="in" filter="fade">
                                      <p:cBhvr>
                                        <p:cTn id="101" dur="500"/>
                                        <p:tgtEl>
                                          <p:spTgt spid="4"/>
                                        </p:tgtEl>
                                      </p:cBhvr>
                                    </p:animEffect>
                                  </p:childTnLst>
                                </p:cTn>
                              </p:par>
                            </p:childTnLst>
                          </p:cTn>
                        </p:par>
                        <p:par>
                          <p:cTn id="102" fill="hold">
                            <p:stCondLst>
                              <p:cond delay="9500"/>
                            </p:stCondLst>
                            <p:childTnLst>
                              <p:par>
                                <p:cTn id="103" presetID="14" presetClass="entr" presetSubtype="10"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randombar(horizontal)">
                                      <p:cBhvr>
                                        <p:cTn id="105" dur="500"/>
                                        <p:tgtEl>
                                          <p:spTgt spid="34"/>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randombar(horizontal)">
                                      <p:cBhvr>
                                        <p:cTn id="1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0" grpId="1" animBg="1"/>
      <p:bldP spid="31" grpId="0" animBg="1"/>
      <p:bldP spid="31" grpId="1" animBg="1"/>
      <p:bldP spid="32" grpId="0" animBg="1"/>
      <p:bldP spid="32" grpId="1" animBg="1"/>
      <p:bldP spid="33" grpId="0" animBg="1"/>
      <p:bldP spid="33" grpId="1" animBg="1"/>
      <p:bldP spid="34" grpId="0"/>
      <p:bldP spid="36" grpId="0"/>
      <p:bldP spid="37" grpId="0"/>
      <p:bldP spid="38" grpId="0"/>
      <p:bldP spid="39" grpId="0"/>
      <p:bldP spid="40" grpId="0"/>
      <p:bldP spid="4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9"/>
          <p:cNvSpPr>
            <a:spLocks noChangeArrowheads="1"/>
          </p:cNvSpPr>
          <p:nvPr/>
        </p:nvSpPr>
        <p:spPr bwMode="auto">
          <a:xfrm>
            <a:off x="719403" y="2622939"/>
            <a:ext cx="3500967" cy="212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5"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填写内容填写内容填写内容填写内容填写内容填写内容填写内容填写内容填写内容填写内容填写内容填写内容填写内容填写内容填写内容填写内容填写内容填写内容</a:t>
            </a:r>
            <a:endParaRPr lang="zh-CN" altLang="en-US" sz="1465"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endParaRPr lang="zh-CN" altLang="en-US" sz="1465"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8"/>
          <p:cNvGrpSpPr/>
          <p:nvPr/>
        </p:nvGrpSpPr>
        <p:grpSpPr bwMode="auto">
          <a:xfrm>
            <a:off x="4667251" y="2638846"/>
            <a:ext cx="6589183" cy="692149"/>
            <a:chOff x="0" y="0"/>
            <a:chExt cx="4940696" cy="517976"/>
          </a:xfrm>
        </p:grpSpPr>
        <p:sp>
          <p:nvSpPr>
            <p:cNvPr id="5" name="矩形 18"/>
            <p:cNvSpPr>
              <a:spLocks noChangeArrowheads="1"/>
            </p:cNvSpPr>
            <p:nvPr/>
          </p:nvSpPr>
          <p:spPr bwMode="auto">
            <a:xfrm>
              <a:off x="0" y="47630"/>
              <a:ext cx="2036688" cy="432048"/>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6" name="TextBox 19"/>
            <p:cNvSpPr>
              <a:spLocks noChangeArrowheads="1"/>
            </p:cNvSpPr>
            <p:nvPr/>
          </p:nvSpPr>
          <p:spPr bwMode="auto">
            <a:xfrm>
              <a:off x="97536" y="133240"/>
              <a:ext cx="753870" cy="25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bg1"/>
                  </a:solidFill>
                  <a:ea typeface="微软雅黑" panose="020B0503020204020204" pitchFamily="34" charset="-122"/>
                  <a:sym typeface="Arial" panose="020B0604020202020204" pitchFamily="34" charset="0"/>
                </a:rPr>
                <a:t>填写内容</a:t>
              </a:r>
              <a:endParaRPr lang="zh-CN" altLang="en-US" sz="1600">
                <a:solidFill>
                  <a:schemeClr val="bg1"/>
                </a:solidFill>
                <a:ea typeface="微软雅黑" panose="020B0503020204020204" pitchFamily="34" charset="-122"/>
                <a:sym typeface="Arial" panose="020B0604020202020204" pitchFamily="34" charset="0"/>
              </a:endParaRPr>
            </a:p>
          </p:txBody>
        </p:sp>
        <p:sp>
          <p:nvSpPr>
            <p:cNvPr id="7" name="矩形 16"/>
            <p:cNvSpPr>
              <a:spLocks noChangeArrowheads="1"/>
            </p:cNvSpPr>
            <p:nvPr/>
          </p:nvSpPr>
          <p:spPr bwMode="auto">
            <a:xfrm>
              <a:off x="2050876" y="47630"/>
              <a:ext cx="2889820" cy="432048"/>
            </a:xfrm>
            <a:prstGeom prst="rect">
              <a:avLst/>
            </a:prstGeom>
            <a:solidFill>
              <a:srgbClr val="50A8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latin typeface="Calibri" panose="020F0502020204030204" pitchFamily="34" charset="0"/>
                <a:sym typeface="宋体" panose="02010600030101010101" pitchFamily="2" charset="-122"/>
              </a:endParaRPr>
            </a:p>
          </p:txBody>
        </p:sp>
        <p:grpSp>
          <p:nvGrpSpPr>
            <p:cNvPr id="8" name="组合 2"/>
            <p:cNvGrpSpPr/>
            <p:nvPr/>
          </p:nvGrpSpPr>
          <p:grpSpPr bwMode="auto">
            <a:xfrm>
              <a:off x="1768175" y="0"/>
              <a:ext cx="517976" cy="517976"/>
              <a:chOff x="0" y="0"/>
              <a:chExt cx="517976" cy="517976"/>
            </a:xfrm>
          </p:grpSpPr>
          <p:sp>
            <p:nvSpPr>
              <p:cNvPr id="10" name="椭圆 45"/>
              <p:cNvSpPr>
                <a:spLocks noChangeArrowheads="1"/>
              </p:cNvSpPr>
              <p:nvPr/>
            </p:nvSpPr>
            <p:spPr bwMode="auto">
              <a:xfrm>
                <a:off x="0" y="0"/>
                <a:ext cx="517976" cy="517976"/>
              </a:xfrm>
              <a:prstGeom prst="ellipse">
                <a:avLst/>
              </a:prstGeom>
              <a:gradFill rotWithShape="1">
                <a:gsLst>
                  <a:gs pos="0">
                    <a:srgbClr val="FFFFFF"/>
                  </a:gs>
                  <a:gs pos="100000">
                    <a:srgbClr val="D8D8D8"/>
                  </a:gs>
                </a:gsLst>
                <a:lin ang="2700000" scaled="1"/>
              </a:gradFill>
              <a:ln w="12700" cap="flat" cmpd="sng">
                <a:solidFill>
                  <a:schemeClr val="bg1"/>
                </a:solidFill>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11" name="Freeform 6"/>
              <p:cNvSpPr>
                <a:spLocks noChangeArrowheads="1"/>
              </p:cNvSpPr>
              <p:nvPr/>
            </p:nvSpPr>
            <p:spPr bwMode="auto">
              <a:xfrm>
                <a:off x="147737" y="155623"/>
                <a:ext cx="227944" cy="240007"/>
              </a:xfrm>
              <a:custGeom>
                <a:avLst/>
                <a:gdLst>
                  <a:gd name="T0" fmla="*/ 0 w 548"/>
                  <a:gd name="T1" fmla="*/ 189 h 577"/>
                  <a:gd name="T2" fmla="*/ 0 w 548"/>
                  <a:gd name="T3" fmla="*/ 562 h 577"/>
                  <a:gd name="T4" fmla="*/ 178 w 548"/>
                  <a:gd name="T5" fmla="*/ 577 h 577"/>
                  <a:gd name="T6" fmla="*/ 180 w 548"/>
                  <a:gd name="T7" fmla="*/ 340 h 577"/>
                  <a:gd name="T8" fmla="*/ 355 w 548"/>
                  <a:gd name="T9" fmla="*/ 343 h 577"/>
                  <a:gd name="T10" fmla="*/ 357 w 548"/>
                  <a:gd name="T11" fmla="*/ 577 h 577"/>
                  <a:gd name="T12" fmla="*/ 548 w 548"/>
                  <a:gd name="T13" fmla="*/ 562 h 577"/>
                  <a:gd name="T14" fmla="*/ 548 w 548"/>
                  <a:gd name="T15" fmla="*/ 173 h 577"/>
                  <a:gd name="T16" fmla="*/ 272 w 548"/>
                  <a:gd name="T17" fmla="*/ 0 h 577"/>
                  <a:gd name="T18" fmla="*/ 0 w 548"/>
                  <a:gd name="T19" fmla="*/ 189 h 5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8"/>
                  <a:gd name="T31" fmla="*/ 0 h 577"/>
                  <a:gd name="T32" fmla="*/ 548 w 548"/>
                  <a:gd name="T33" fmla="*/ 577 h 5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8" h="577">
                    <a:moveTo>
                      <a:pt x="0" y="189"/>
                    </a:moveTo>
                    <a:lnTo>
                      <a:pt x="0" y="562"/>
                    </a:lnTo>
                    <a:lnTo>
                      <a:pt x="178" y="577"/>
                    </a:lnTo>
                    <a:lnTo>
                      <a:pt x="180" y="340"/>
                    </a:lnTo>
                    <a:lnTo>
                      <a:pt x="355" y="343"/>
                    </a:lnTo>
                    <a:lnTo>
                      <a:pt x="357" y="577"/>
                    </a:lnTo>
                    <a:lnTo>
                      <a:pt x="548" y="562"/>
                    </a:lnTo>
                    <a:lnTo>
                      <a:pt x="548" y="173"/>
                    </a:lnTo>
                    <a:lnTo>
                      <a:pt x="272" y="0"/>
                    </a:lnTo>
                    <a:lnTo>
                      <a:pt x="0" y="189"/>
                    </a:lnTo>
                    <a:close/>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3F3F3F"/>
                  </a:solidFill>
                  <a:latin typeface="Calibri" panose="020F0502020204030204" pitchFamily="34" charset="0"/>
                  <a:sym typeface="宋体" panose="02010600030101010101" pitchFamily="2" charset="-122"/>
                </a:endParaRPr>
              </a:p>
            </p:txBody>
          </p:sp>
          <p:sp>
            <p:nvSpPr>
              <p:cNvPr id="12" name="Freeform 7"/>
              <p:cNvSpPr>
                <a:spLocks noChangeArrowheads="1"/>
              </p:cNvSpPr>
              <p:nvPr/>
            </p:nvSpPr>
            <p:spPr bwMode="auto">
              <a:xfrm>
                <a:off x="110717" y="122346"/>
                <a:ext cx="305312" cy="117716"/>
              </a:xfrm>
              <a:custGeom>
                <a:avLst/>
                <a:gdLst>
                  <a:gd name="T0" fmla="*/ 304 w 311"/>
                  <a:gd name="T1" fmla="*/ 87 h 120"/>
                  <a:gd name="T2" fmla="*/ 157 w 311"/>
                  <a:gd name="T3" fmla="*/ 2 h 120"/>
                  <a:gd name="T4" fmla="*/ 153 w 311"/>
                  <a:gd name="T5" fmla="*/ 0 h 120"/>
                  <a:gd name="T6" fmla="*/ 146 w 311"/>
                  <a:gd name="T7" fmla="*/ 2 h 120"/>
                  <a:gd name="T8" fmla="*/ 6 w 311"/>
                  <a:gd name="T9" fmla="*/ 100 h 120"/>
                  <a:gd name="T10" fmla="*/ 4 w 311"/>
                  <a:gd name="T11" fmla="*/ 114 h 120"/>
                  <a:gd name="T12" fmla="*/ 18 w 311"/>
                  <a:gd name="T13" fmla="*/ 117 h 120"/>
                  <a:gd name="T14" fmla="*/ 152 w 311"/>
                  <a:gd name="T15" fmla="*/ 22 h 120"/>
                  <a:gd name="T16" fmla="*/ 294 w 311"/>
                  <a:gd name="T17" fmla="*/ 105 h 120"/>
                  <a:gd name="T18" fmla="*/ 308 w 311"/>
                  <a:gd name="T19" fmla="*/ 101 h 120"/>
                  <a:gd name="T20" fmla="*/ 304 w 311"/>
                  <a:gd name="T21" fmla="*/ 87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1"/>
                  <a:gd name="T34" fmla="*/ 0 h 120"/>
                  <a:gd name="T35" fmla="*/ 311 w 311"/>
                  <a:gd name="T36" fmla="*/ 120 h 1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1" h="120">
                    <a:moveTo>
                      <a:pt x="304" y="87"/>
                    </a:moveTo>
                    <a:cubicBezTo>
                      <a:pt x="157" y="2"/>
                      <a:pt x="157" y="2"/>
                      <a:pt x="157" y="2"/>
                    </a:cubicBezTo>
                    <a:cubicBezTo>
                      <a:pt x="156" y="1"/>
                      <a:pt x="154" y="0"/>
                      <a:pt x="153" y="0"/>
                    </a:cubicBezTo>
                    <a:cubicBezTo>
                      <a:pt x="150" y="0"/>
                      <a:pt x="148" y="1"/>
                      <a:pt x="146" y="2"/>
                    </a:cubicBezTo>
                    <a:cubicBezTo>
                      <a:pt x="6" y="100"/>
                      <a:pt x="6" y="100"/>
                      <a:pt x="6" y="100"/>
                    </a:cubicBezTo>
                    <a:cubicBezTo>
                      <a:pt x="2" y="103"/>
                      <a:pt x="0" y="109"/>
                      <a:pt x="4" y="114"/>
                    </a:cubicBezTo>
                    <a:cubicBezTo>
                      <a:pt x="7" y="119"/>
                      <a:pt x="13" y="120"/>
                      <a:pt x="18" y="117"/>
                    </a:cubicBezTo>
                    <a:cubicBezTo>
                      <a:pt x="152" y="22"/>
                      <a:pt x="152" y="22"/>
                      <a:pt x="152" y="22"/>
                    </a:cubicBezTo>
                    <a:cubicBezTo>
                      <a:pt x="294" y="105"/>
                      <a:pt x="294" y="105"/>
                      <a:pt x="294" y="105"/>
                    </a:cubicBezTo>
                    <a:cubicBezTo>
                      <a:pt x="299" y="108"/>
                      <a:pt x="305" y="106"/>
                      <a:pt x="308" y="101"/>
                    </a:cubicBezTo>
                    <a:cubicBezTo>
                      <a:pt x="311" y="97"/>
                      <a:pt x="309" y="90"/>
                      <a:pt x="304" y="87"/>
                    </a:cubicBezTo>
                    <a:close/>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3F3F3F"/>
                  </a:solidFill>
                  <a:latin typeface="Calibri" panose="020F0502020204030204" pitchFamily="34" charset="0"/>
                  <a:sym typeface="宋体" panose="02010600030101010101" pitchFamily="2" charset="-122"/>
                </a:endParaRPr>
              </a:p>
            </p:txBody>
          </p:sp>
        </p:grpSp>
        <p:sp>
          <p:nvSpPr>
            <p:cNvPr id="9" name="TextBox 51"/>
            <p:cNvSpPr>
              <a:spLocks noChangeArrowheads="1"/>
            </p:cNvSpPr>
            <p:nvPr/>
          </p:nvSpPr>
          <p:spPr bwMode="auto">
            <a:xfrm>
              <a:off x="2456946" y="133240"/>
              <a:ext cx="1523127" cy="25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请在此点击添加标题</a:t>
              </a:r>
              <a:endParaRPr lang="zh-CN" altLang="en-US" sz="16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6"/>
          <p:cNvGrpSpPr/>
          <p:nvPr/>
        </p:nvGrpSpPr>
        <p:grpSpPr bwMode="auto">
          <a:xfrm>
            <a:off x="4667252" y="3728929"/>
            <a:ext cx="5806015" cy="690033"/>
            <a:chOff x="0" y="0"/>
            <a:chExt cx="4353544" cy="517976"/>
          </a:xfrm>
        </p:grpSpPr>
        <p:sp>
          <p:nvSpPr>
            <p:cNvPr id="14" name="矩形 33"/>
            <p:cNvSpPr>
              <a:spLocks noChangeArrowheads="1"/>
            </p:cNvSpPr>
            <p:nvPr/>
          </p:nvSpPr>
          <p:spPr bwMode="auto">
            <a:xfrm>
              <a:off x="0" y="42964"/>
              <a:ext cx="2036688" cy="432048"/>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15" name="TextBox 34"/>
            <p:cNvSpPr>
              <a:spLocks noChangeArrowheads="1"/>
            </p:cNvSpPr>
            <p:nvPr/>
          </p:nvSpPr>
          <p:spPr bwMode="auto">
            <a:xfrm>
              <a:off x="171624" y="101182"/>
              <a:ext cx="753885" cy="2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bg1"/>
                  </a:solidFill>
                  <a:ea typeface="微软雅黑" panose="020B0503020204020204" pitchFamily="34" charset="-122"/>
                  <a:sym typeface="Arial" panose="020B0604020202020204" pitchFamily="34" charset="0"/>
                </a:rPr>
                <a:t>填写内容</a:t>
              </a:r>
              <a:endParaRPr lang="zh-CN" altLang="en-US" sz="1600">
                <a:solidFill>
                  <a:schemeClr val="bg1"/>
                </a:solidFill>
                <a:ea typeface="微软雅黑" panose="020B0503020204020204" pitchFamily="34" charset="-122"/>
                <a:sym typeface="Arial" panose="020B0604020202020204" pitchFamily="34" charset="0"/>
              </a:endParaRPr>
            </a:p>
          </p:txBody>
        </p:sp>
        <p:sp>
          <p:nvSpPr>
            <p:cNvPr id="16" name="矩形 31"/>
            <p:cNvSpPr>
              <a:spLocks noChangeArrowheads="1"/>
            </p:cNvSpPr>
            <p:nvPr/>
          </p:nvSpPr>
          <p:spPr bwMode="auto">
            <a:xfrm>
              <a:off x="2056804" y="42964"/>
              <a:ext cx="2296740" cy="432048"/>
            </a:xfrm>
            <a:prstGeom prst="rect">
              <a:avLst/>
            </a:prstGeom>
            <a:solidFill>
              <a:srgbClr val="50A8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latin typeface="Calibri" panose="020F0502020204030204" pitchFamily="34" charset="0"/>
                <a:sym typeface="宋体" panose="02010600030101010101" pitchFamily="2" charset="-122"/>
              </a:endParaRPr>
            </a:p>
          </p:txBody>
        </p:sp>
        <p:grpSp>
          <p:nvGrpSpPr>
            <p:cNvPr id="17" name="组合 3"/>
            <p:cNvGrpSpPr/>
            <p:nvPr/>
          </p:nvGrpSpPr>
          <p:grpSpPr bwMode="auto">
            <a:xfrm>
              <a:off x="1768175" y="0"/>
              <a:ext cx="517976" cy="517976"/>
              <a:chOff x="0" y="0"/>
              <a:chExt cx="517976" cy="517976"/>
            </a:xfrm>
          </p:grpSpPr>
          <p:sp>
            <p:nvSpPr>
              <p:cNvPr id="19" name="椭圆 52"/>
              <p:cNvSpPr>
                <a:spLocks noChangeArrowheads="1"/>
              </p:cNvSpPr>
              <p:nvPr/>
            </p:nvSpPr>
            <p:spPr bwMode="auto">
              <a:xfrm>
                <a:off x="0" y="0"/>
                <a:ext cx="517976" cy="517976"/>
              </a:xfrm>
              <a:prstGeom prst="ellipse">
                <a:avLst/>
              </a:prstGeom>
              <a:gradFill rotWithShape="1">
                <a:gsLst>
                  <a:gs pos="0">
                    <a:srgbClr val="FFFFFF"/>
                  </a:gs>
                  <a:gs pos="100000">
                    <a:srgbClr val="D8D8D8"/>
                  </a:gs>
                </a:gsLst>
                <a:lin ang="2700000" scaled="1"/>
              </a:gradFill>
              <a:ln w="12700" cap="flat" cmpd="sng">
                <a:solidFill>
                  <a:schemeClr val="bg1"/>
                </a:solidFill>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20" name="Freeform 12"/>
              <p:cNvSpPr>
                <a:spLocks noChangeArrowheads="1"/>
              </p:cNvSpPr>
              <p:nvPr/>
            </p:nvSpPr>
            <p:spPr bwMode="auto">
              <a:xfrm>
                <a:off x="146565" y="175661"/>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 name="T14" fmla="*/ 0 60000 65536"/>
                  <a:gd name="T15" fmla="*/ 0 60000 65536"/>
                  <a:gd name="T16" fmla="*/ 0 60000 65536"/>
                  <a:gd name="T17" fmla="*/ 0 60000 65536"/>
                  <a:gd name="T18" fmla="*/ 0 60000 65536"/>
                  <a:gd name="T19" fmla="*/ 0 60000 65536"/>
                  <a:gd name="T20" fmla="*/ 0 60000 65536"/>
                  <a:gd name="T21" fmla="*/ 0 w 237"/>
                  <a:gd name="T22" fmla="*/ 0 h 116"/>
                  <a:gd name="T23" fmla="*/ 237 w 237"/>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21" name="Freeform 13"/>
              <p:cNvSpPr>
                <a:spLocks noChangeArrowheads="1"/>
              </p:cNvSpPr>
              <p:nvPr/>
            </p:nvSpPr>
            <p:spPr bwMode="auto">
              <a:xfrm>
                <a:off x="297016" y="194364"/>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 name="T14" fmla="*/ 0 60000 65536"/>
                  <a:gd name="T15" fmla="*/ 0 60000 65536"/>
                  <a:gd name="T16" fmla="*/ 0 60000 65536"/>
                  <a:gd name="T17" fmla="*/ 0 60000 65536"/>
                  <a:gd name="T18" fmla="*/ 0 60000 65536"/>
                  <a:gd name="T19" fmla="*/ 0 60000 65536"/>
                  <a:gd name="T20" fmla="*/ 0 60000 65536"/>
                  <a:gd name="T21" fmla="*/ 0 w 83"/>
                  <a:gd name="T22" fmla="*/ 0 h 152"/>
                  <a:gd name="T23" fmla="*/ 83 w 83"/>
                  <a:gd name="T24" fmla="*/ 152 h 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22" name="Freeform 14"/>
              <p:cNvSpPr>
                <a:spLocks noChangeArrowheads="1"/>
              </p:cNvSpPr>
              <p:nvPr/>
            </p:nvSpPr>
            <p:spPr bwMode="auto">
              <a:xfrm>
                <a:off x="144487" y="281642"/>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4"/>
                  <a:gd name="T31" fmla="*/ 0 h 78"/>
                  <a:gd name="T32" fmla="*/ 234 w 234"/>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23" name="Freeform 15"/>
              <p:cNvSpPr>
                <a:spLocks noChangeArrowheads="1"/>
              </p:cNvSpPr>
              <p:nvPr/>
            </p:nvSpPr>
            <p:spPr bwMode="auto">
              <a:xfrm>
                <a:off x="138669" y="197273"/>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 name="T14" fmla="*/ 0 60000 65536"/>
                  <a:gd name="T15" fmla="*/ 0 60000 65536"/>
                  <a:gd name="T16" fmla="*/ 0 60000 65536"/>
                  <a:gd name="T17" fmla="*/ 0 60000 65536"/>
                  <a:gd name="T18" fmla="*/ 0 60000 65536"/>
                  <a:gd name="T19" fmla="*/ 0 60000 65536"/>
                  <a:gd name="T20" fmla="*/ 0 60000 65536"/>
                  <a:gd name="T21" fmla="*/ 0 w 90"/>
                  <a:gd name="T22" fmla="*/ 0 h 146"/>
                  <a:gd name="T23" fmla="*/ 90 w 90"/>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sp>
          <p:nvSpPr>
            <p:cNvPr id="18" name="TextBox 61"/>
            <p:cNvSpPr>
              <a:spLocks noChangeArrowheads="1"/>
            </p:cNvSpPr>
            <p:nvPr/>
          </p:nvSpPr>
          <p:spPr bwMode="auto">
            <a:xfrm>
              <a:off x="2323596" y="101182"/>
              <a:ext cx="1523155" cy="2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请在此点击添加标题</a:t>
              </a:r>
              <a:endParaRPr lang="zh-CN" altLang="en-US" sz="16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7"/>
          <p:cNvGrpSpPr/>
          <p:nvPr/>
        </p:nvGrpSpPr>
        <p:grpSpPr bwMode="auto">
          <a:xfrm>
            <a:off x="4667251" y="4816896"/>
            <a:ext cx="6381749" cy="690033"/>
            <a:chOff x="0" y="0"/>
            <a:chExt cx="4785592" cy="517976"/>
          </a:xfrm>
        </p:grpSpPr>
        <p:sp>
          <p:nvSpPr>
            <p:cNvPr id="25" name="矩形 40"/>
            <p:cNvSpPr>
              <a:spLocks noChangeArrowheads="1"/>
            </p:cNvSpPr>
            <p:nvPr/>
          </p:nvSpPr>
          <p:spPr bwMode="auto">
            <a:xfrm>
              <a:off x="0" y="56390"/>
              <a:ext cx="2036688" cy="432048"/>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26" name="TextBox 41"/>
            <p:cNvSpPr>
              <a:spLocks noChangeArrowheads="1"/>
            </p:cNvSpPr>
            <p:nvPr/>
          </p:nvSpPr>
          <p:spPr bwMode="auto">
            <a:xfrm>
              <a:off x="171624" y="128068"/>
              <a:ext cx="753939" cy="2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bg1"/>
                  </a:solidFill>
                  <a:ea typeface="微软雅黑" panose="020B0503020204020204" pitchFamily="34" charset="-122"/>
                  <a:sym typeface="Arial" panose="020B0604020202020204" pitchFamily="34" charset="0"/>
                </a:rPr>
                <a:t>填写内容</a:t>
              </a:r>
              <a:endParaRPr lang="zh-CN" altLang="en-US" sz="1600">
                <a:solidFill>
                  <a:schemeClr val="bg1"/>
                </a:solidFill>
                <a:ea typeface="微软雅黑" panose="020B0503020204020204" pitchFamily="34" charset="-122"/>
                <a:sym typeface="Arial" panose="020B0604020202020204" pitchFamily="34" charset="0"/>
              </a:endParaRPr>
            </a:p>
          </p:txBody>
        </p:sp>
        <p:sp>
          <p:nvSpPr>
            <p:cNvPr id="27" name="矩形 38"/>
            <p:cNvSpPr>
              <a:spLocks noChangeArrowheads="1"/>
            </p:cNvSpPr>
            <p:nvPr/>
          </p:nvSpPr>
          <p:spPr bwMode="auto">
            <a:xfrm>
              <a:off x="2056804" y="56390"/>
              <a:ext cx="2728788" cy="432048"/>
            </a:xfrm>
            <a:prstGeom prst="rect">
              <a:avLst/>
            </a:prstGeom>
            <a:solidFill>
              <a:srgbClr val="50A8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latin typeface="Calibri" panose="020F0502020204030204" pitchFamily="34" charset="0"/>
                <a:sym typeface="宋体" panose="02010600030101010101" pitchFamily="2" charset="-122"/>
              </a:endParaRPr>
            </a:p>
          </p:txBody>
        </p:sp>
        <p:grpSp>
          <p:nvGrpSpPr>
            <p:cNvPr id="28" name="组合 4"/>
            <p:cNvGrpSpPr/>
            <p:nvPr/>
          </p:nvGrpSpPr>
          <p:grpSpPr bwMode="auto">
            <a:xfrm>
              <a:off x="1777700" y="0"/>
              <a:ext cx="517976" cy="517976"/>
              <a:chOff x="0" y="0"/>
              <a:chExt cx="517976" cy="517976"/>
            </a:xfrm>
          </p:grpSpPr>
          <p:sp>
            <p:nvSpPr>
              <p:cNvPr id="30" name="椭圆 57"/>
              <p:cNvSpPr>
                <a:spLocks noChangeArrowheads="1"/>
              </p:cNvSpPr>
              <p:nvPr/>
            </p:nvSpPr>
            <p:spPr bwMode="auto">
              <a:xfrm>
                <a:off x="0" y="0"/>
                <a:ext cx="517976" cy="517976"/>
              </a:xfrm>
              <a:prstGeom prst="ellipse">
                <a:avLst/>
              </a:prstGeom>
              <a:gradFill rotWithShape="1">
                <a:gsLst>
                  <a:gs pos="0">
                    <a:srgbClr val="FFFFFF"/>
                  </a:gs>
                  <a:gs pos="100000">
                    <a:srgbClr val="D8D8D8"/>
                  </a:gs>
                </a:gsLst>
                <a:lin ang="2700000" scaled="1"/>
              </a:gradFill>
              <a:ln w="12700" cap="flat" cmpd="sng">
                <a:solidFill>
                  <a:schemeClr val="bg1"/>
                </a:solidFill>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31" name="Freeform 20"/>
              <p:cNvSpPr>
                <a:spLocks noChangeArrowheads="1"/>
              </p:cNvSpPr>
              <p:nvPr/>
            </p:nvSpPr>
            <p:spPr bwMode="auto">
              <a:xfrm>
                <a:off x="258996" y="141346"/>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111"/>
                  <a:gd name="T59" fmla="*/ 111 w 111"/>
                  <a:gd name="T60" fmla="*/ 111 h 1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2" name="Freeform 21"/>
              <p:cNvSpPr>
                <a:spLocks noChangeArrowheads="1"/>
              </p:cNvSpPr>
              <p:nvPr/>
            </p:nvSpPr>
            <p:spPr bwMode="auto">
              <a:xfrm>
                <a:off x="212075" y="212237"/>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91"/>
                  <a:gd name="T29" fmla="*/ 91 w 91"/>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3" name="Freeform 22"/>
              <p:cNvSpPr>
                <a:spLocks noChangeArrowheads="1"/>
              </p:cNvSpPr>
              <p:nvPr/>
            </p:nvSpPr>
            <p:spPr bwMode="auto">
              <a:xfrm>
                <a:off x="139653" y="260689"/>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1"/>
                  <a:gd name="T55" fmla="*/ 0 h 111"/>
                  <a:gd name="T56" fmla="*/ 111 w 111"/>
                  <a:gd name="T57" fmla="*/ 111 h 1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rgbClr val="96C9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sp>
          <p:nvSpPr>
            <p:cNvPr id="29" name="TextBox 62"/>
            <p:cNvSpPr>
              <a:spLocks noChangeArrowheads="1"/>
            </p:cNvSpPr>
            <p:nvPr/>
          </p:nvSpPr>
          <p:spPr bwMode="auto">
            <a:xfrm>
              <a:off x="2342646" y="128068"/>
              <a:ext cx="1523265" cy="2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请在此点击添加标题</a:t>
              </a:r>
              <a:endParaRPr lang="zh-CN" altLang="en-US" sz="16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12"/>
          <p:cNvGrpSpPr/>
          <p:nvPr/>
        </p:nvGrpSpPr>
        <p:grpSpPr bwMode="auto">
          <a:xfrm>
            <a:off x="4500034" y="1919179"/>
            <a:ext cx="6928779" cy="550333"/>
            <a:chOff x="0" y="0"/>
            <a:chExt cx="5195575" cy="412651"/>
          </a:xfrm>
        </p:grpSpPr>
        <p:sp>
          <p:nvSpPr>
            <p:cNvPr id="36" name="任意多边形 1"/>
            <p:cNvSpPr>
              <a:spLocks noChangeArrowheads="1"/>
            </p:cNvSpPr>
            <p:nvPr/>
          </p:nvSpPr>
          <p:spPr bwMode="auto">
            <a:xfrm>
              <a:off x="129753" y="247551"/>
              <a:ext cx="4902200" cy="165100"/>
            </a:xfrm>
            <a:custGeom>
              <a:avLst/>
              <a:gdLst>
                <a:gd name="T0" fmla="*/ 0 w 4902200"/>
                <a:gd name="T1" fmla="*/ 0 h 165100"/>
                <a:gd name="T2" fmla="*/ 0 w 4902200"/>
                <a:gd name="T3" fmla="*/ 165100 h 165100"/>
                <a:gd name="T4" fmla="*/ 4902200 w 4902200"/>
                <a:gd name="T5" fmla="*/ 165100 h 165100"/>
                <a:gd name="T6" fmla="*/ 4902200 w 4902200"/>
                <a:gd name="T7" fmla="*/ 38100 h 165100"/>
                <a:gd name="T8" fmla="*/ 0 60000 65536"/>
                <a:gd name="T9" fmla="*/ 0 60000 65536"/>
                <a:gd name="T10" fmla="*/ 0 60000 65536"/>
                <a:gd name="T11" fmla="*/ 0 60000 65536"/>
                <a:gd name="T12" fmla="*/ 0 w 4902200"/>
                <a:gd name="T13" fmla="*/ 0 h 165100"/>
                <a:gd name="T14" fmla="*/ 4902200 w 4902200"/>
                <a:gd name="T15" fmla="*/ 165100 h 165100"/>
              </a:gdLst>
              <a:ahLst/>
              <a:cxnLst>
                <a:cxn ang="T8">
                  <a:pos x="T0" y="T1"/>
                </a:cxn>
                <a:cxn ang="T9">
                  <a:pos x="T2" y="T3"/>
                </a:cxn>
                <a:cxn ang="T10">
                  <a:pos x="T4" y="T5"/>
                </a:cxn>
                <a:cxn ang="T11">
                  <a:pos x="T6" y="T7"/>
                </a:cxn>
              </a:cxnLst>
              <a:rect l="T12" t="T13" r="T14" b="T15"/>
              <a:pathLst>
                <a:path w="4902200" h="165100">
                  <a:moveTo>
                    <a:pt x="0" y="0"/>
                  </a:moveTo>
                  <a:lnTo>
                    <a:pt x="0" y="165100"/>
                  </a:lnTo>
                  <a:lnTo>
                    <a:pt x="4902200" y="165100"/>
                  </a:lnTo>
                  <a:lnTo>
                    <a:pt x="4902200" y="38100"/>
                  </a:lnTo>
                </a:path>
              </a:pathLst>
            </a:custGeom>
            <a:noFill/>
            <a:ln w="635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grpSp>
          <p:nvGrpSpPr>
            <p:cNvPr id="37" name="组合 11"/>
            <p:cNvGrpSpPr/>
            <p:nvPr/>
          </p:nvGrpSpPr>
          <p:grpSpPr bwMode="auto">
            <a:xfrm>
              <a:off x="527273" y="283111"/>
              <a:ext cx="4095463" cy="129540"/>
              <a:chOff x="0" y="0"/>
              <a:chExt cx="4095463" cy="165100"/>
            </a:xfrm>
          </p:grpSpPr>
          <p:sp>
            <p:nvSpPr>
              <p:cNvPr id="51" name="直接连接符 9"/>
              <p:cNvSpPr>
                <a:spLocks noChangeShapeType="1"/>
              </p:cNvSpPr>
              <p:nvPr/>
            </p:nvSpPr>
            <p:spPr bwMode="auto">
              <a:xfrm>
                <a:off x="0"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2" name="直接连接符 108"/>
              <p:cNvSpPr>
                <a:spLocks noChangeShapeType="1"/>
              </p:cNvSpPr>
              <p:nvPr/>
            </p:nvSpPr>
            <p:spPr bwMode="auto">
              <a:xfrm>
                <a:off x="409546"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3" name="直接连接符 109"/>
              <p:cNvSpPr>
                <a:spLocks noChangeShapeType="1"/>
              </p:cNvSpPr>
              <p:nvPr/>
            </p:nvSpPr>
            <p:spPr bwMode="auto">
              <a:xfrm>
                <a:off x="819092"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4" name="直接连接符 110"/>
              <p:cNvSpPr>
                <a:spLocks noChangeShapeType="1"/>
              </p:cNvSpPr>
              <p:nvPr/>
            </p:nvSpPr>
            <p:spPr bwMode="auto">
              <a:xfrm>
                <a:off x="1228638"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5" name="直接连接符 111"/>
              <p:cNvSpPr>
                <a:spLocks noChangeShapeType="1"/>
              </p:cNvSpPr>
              <p:nvPr/>
            </p:nvSpPr>
            <p:spPr bwMode="auto">
              <a:xfrm>
                <a:off x="1638184"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6" name="直接连接符 112"/>
              <p:cNvSpPr>
                <a:spLocks noChangeShapeType="1"/>
              </p:cNvSpPr>
              <p:nvPr/>
            </p:nvSpPr>
            <p:spPr bwMode="auto">
              <a:xfrm>
                <a:off x="2047730"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7" name="直接连接符 113"/>
              <p:cNvSpPr>
                <a:spLocks noChangeShapeType="1"/>
              </p:cNvSpPr>
              <p:nvPr/>
            </p:nvSpPr>
            <p:spPr bwMode="auto">
              <a:xfrm>
                <a:off x="2457276"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8" name="直接连接符 114"/>
              <p:cNvSpPr>
                <a:spLocks noChangeShapeType="1"/>
              </p:cNvSpPr>
              <p:nvPr/>
            </p:nvSpPr>
            <p:spPr bwMode="auto">
              <a:xfrm>
                <a:off x="2866822"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59" name="直接连接符 115"/>
              <p:cNvSpPr>
                <a:spLocks noChangeShapeType="1"/>
              </p:cNvSpPr>
              <p:nvPr/>
            </p:nvSpPr>
            <p:spPr bwMode="auto">
              <a:xfrm>
                <a:off x="3276368"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60" name="直接连接符 116"/>
              <p:cNvSpPr>
                <a:spLocks noChangeShapeType="1"/>
              </p:cNvSpPr>
              <p:nvPr/>
            </p:nvSpPr>
            <p:spPr bwMode="auto">
              <a:xfrm>
                <a:off x="3685914"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sp>
            <p:nvSpPr>
              <p:cNvPr id="61" name="直接连接符 117"/>
              <p:cNvSpPr>
                <a:spLocks noChangeShapeType="1"/>
              </p:cNvSpPr>
              <p:nvPr/>
            </p:nvSpPr>
            <p:spPr bwMode="auto">
              <a:xfrm>
                <a:off x="4095463" y="0"/>
                <a:ext cx="1" cy="165100"/>
              </a:xfrm>
              <a:prstGeom prst="line">
                <a:avLst/>
              </a:prstGeom>
              <a:noFill/>
              <a:ln w="635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p>
            </p:txBody>
          </p:sp>
        </p:grpSp>
        <p:sp>
          <p:nvSpPr>
            <p:cNvPr id="38" name="TextBox 118"/>
            <p:cNvSpPr>
              <a:spLocks noChangeArrowheads="1"/>
            </p:cNvSpPr>
            <p:nvPr/>
          </p:nvSpPr>
          <p:spPr bwMode="auto">
            <a:xfrm>
              <a:off x="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0</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39" name="TextBox 119"/>
            <p:cNvSpPr>
              <a:spLocks noChangeArrowheads="1"/>
            </p:cNvSpPr>
            <p:nvPr/>
          </p:nvSpPr>
          <p:spPr bwMode="auto">
            <a:xfrm>
              <a:off x="395288"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1</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0" name="TextBox 120"/>
            <p:cNvSpPr>
              <a:spLocks noChangeArrowheads="1"/>
            </p:cNvSpPr>
            <p:nvPr/>
          </p:nvSpPr>
          <p:spPr bwMode="auto">
            <a:xfrm>
              <a:off x="80010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2</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1" name="TextBox 121"/>
            <p:cNvSpPr>
              <a:spLocks noChangeArrowheads="1"/>
            </p:cNvSpPr>
            <p:nvPr/>
          </p:nvSpPr>
          <p:spPr bwMode="auto">
            <a:xfrm>
              <a:off x="120650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3</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2" name="TextBox 122"/>
            <p:cNvSpPr>
              <a:spLocks noChangeArrowheads="1"/>
            </p:cNvSpPr>
            <p:nvPr/>
          </p:nvSpPr>
          <p:spPr bwMode="auto">
            <a:xfrm>
              <a:off x="1601788"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4</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3" name="TextBox 123"/>
            <p:cNvSpPr>
              <a:spLocks noChangeArrowheads="1"/>
            </p:cNvSpPr>
            <p:nvPr/>
          </p:nvSpPr>
          <p:spPr bwMode="auto">
            <a:xfrm>
              <a:off x="200660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5</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4" name="TextBox 124"/>
            <p:cNvSpPr>
              <a:spLocks noChangeArrowheads="1"/>
            </p:cNvSpPr>
            <p:nvPr/>
          </p:nvSpPr>
          <p:spPr bwMode="auto">
            <a:xfrm>
              <a:off x="243840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6</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5" name="TextBox 125"/>
            <p:cNvSpPr>
              <a:spLocks noChangeArrowheads="1"/>
            </p:cNvSpPr>
            <p:nvPr/>
          </p:nvSpPr>
          <p:spPr bwMode="auto">
            <a:xfrm>
              <a:off x="2833688"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7</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6" name="TextBox 126"/>
            <p:cNvSpPr>
              <a:spLocks noChangeArrowheads="1"/>
            </p:cNvSpPr>
            <p:nvPr/>
          </p:nvSpPr>
          <p:spPr bwMode="auto">
            <a:xfrm>
              <a:off x="323850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8</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7" name="TextBox 127"/>
            <p:cNvSpPr>
              <a:spLocks noChangeArrowheads="1"/>
            </p:cNvSpPr>
            <p:nvPr/>
          </p:nvSpPr>
          <p:spPr bwMode="auto">
            <a:xfrm>
              <a:off x="3683000" y="0"/>
              <a:ext cx="22862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9</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8" name="TextBox 128"/>
            <p:cNvSpPr>
              <a:spLocks noChangeArrowheads="1"/>
            </p:cNvSpPr>
            <p:nvPr/>
          </p:nvSpPr>
          <p:spPr bwMode="auto">
            <a:xfrm>
              <a:off x="4040188" y="0"/>
              <a:ext cx="313824"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10</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49" name="TextBox 129"/>
            <p:cNvSpPr>
              <a:spLocks noChangeArrowheads="1"/>
            </p:cNvSpPr>
            <p:nvPr/>
          </p:nvSpPr>
          <p:spPr bwMode="auto">
            <a:xfrm>
              <a:off x="4445000" y="0"/>
              <a:ext cx="315986"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11</a:t>
              </a:r>
              <a:endParaRPr lang="zh-CN" altLang="en-US" sz="1600">
                <a:solidFill>
                  <a:srgbClr val="3F6103"/>
                </a:solidFill>
                <a:ea typeface="方正大黑简体" panose="03000509000000000000" pitchFamily="2" charset="-122"/>
                <a:sym typeface="Arial" panose="020B0604020202020204" pitchFamily="34" charset="0"/>
              </a:endParaRPr>
            </a:p>
          </p:txBody>
        </p:sp>
        <p:sp>
          <p:nvSpPr>
            <p:cNvPr id="50" name="TextBox 130"/>
            <p:cNvSpPr>
              <a:spLocks noChangeArrowheads="1"/>
            </p:cNvSpPr>
            <p:nvPr/>
          </p:nvSpPr>
          <p:spPr bwMode="auto">
            <a:xfrm>
              <a:off x="4876800" y="0"/>
              <a:ext cx="318775" cy="2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rgbClr val="3F6103"/>
                  </a:solidFill>
                  <a:ea typeface="方正大黑简体" panose="03000509000000000000" pitchFamily="2" charset="-122"/>
                  <a:sym typeface="Arial" panose="020B0604020202020204" pitchFamily="34" charset="0"/>
                </a:rPr>
                <a:t>12</a:t>
              </a:r>
              <a:endParaRPr lang="zh-CN" altLang="en-US" sz="1600">
                <a:solidFill>
                  <a:srgbClr val="3F6103"/>
                </a:solidFill>
                <a:ea typeface="方正大黑简体" panose="03000509000000000000" pitchFamily="2" charset="-122"/>
                <a:sym typeface="Arial" panose="020B0604020202020204" pitchFamily="34" charset="0"/>
              </a:endParaRPr>
            </a:p>
          </p:txBody>
        </p:sp>
      </p:grpSp>
      <p:sp>
        <p:nvSpPr>
          <p:cNvPr id="62"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anim calcmode="lin" valueType="num">
                                      <p:cBhvr>
                                        <p:cTn id="12" dur="1000" fill="hold"/>
                                        <p:tgtEl>
                                          <p:spTgt spid="34"/>
                                        </p:tgtEl>
                                        <p:attrNameLst>
                                          <p:attrName>ppt_x</p:attrName>
                                        </p:attrNameLst>
                                      </p:cBhvr>
                                      <p:tavLst>
                                        <p:tav tm="0">
                                          <p:val>
                                            <p:strVal val="#ppt_x"/>
                                          </p:val>
                                        </p:tav>
                                        <p:tav tm="100000">
                                          <p:val>
                                            <p:strVal val="#ppt_x"/>
                                          </p:val>
                                        </p:tav>
                                      </p:tavLst>
                                    </p:anim>
                                    <p:anim calcmode="lin" valueType="num">
                                      <p:cBhvr>
                                        <p:cTn id="13" dur="1000" fill="hold"/>
                                        <p:tgtEl>
                                          <p:spTgt spid="3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3"/>
          <p:cNvGrpSpPr/>
          <p:nvPr/>
        </p:nvGrpSpPr>
        <p:grpSpPr bwMode="auto">
          <a:xfrm>
            <a:off x="1153288" y="2107230"/>
            <a:ext cx="2133600" cy="2133600"/>
            <a:chOff x="0" y="0"/>
            <a:chExt cx="1599292" cy="1599292"/>
          </a:xfrm>
        </p:grpSpPr>
        <p:sp>
          <p:nvSpPr>
            <p:cNvPr id="4" name="椭圆 19"/>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5" name="TextBox 36"/>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dirty="0">
                  <a:solidFill>
                    <a:srgbClr val="477E04"/>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65" dirty="0">
                <a:solidFill>
                  <a:srgbClr val="477E0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37"/>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38"/>
            <p:cNvSpPr>
              <a:spLocks noChangeArrowheads="1"/>
            </p:cNvSpPr>
            <p:nvPr/>
          </p:nvSpPr>
          <p:spPr bwMode="auto">
            <a:xfrm>
              <a:off x="594243" y="155632"/>
              <a:ext cx="438814"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dirty="0">
                  <a:solidFill>
                    <a:srgbClr val="3F6103"/>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665" dirty="0">
                <a:solidFill>
                  <a:srgbClr val="3F610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39"/>
          <p:cNvGrpSpPr/>
          <p:nvPr/>
        </p:nvGrpSpPr>
        <p:grpSpPr bwMode="auto">
          <a:xfrm>
            <a:off x="1921638" y="3900046"/>
            <a:ext cx="690033" cy="692151"/>
            <a:chOff x="0" y="0"/>
            <a:chExt cx="517976" cy="517976"/>
          </a:xfrm>
        </p:grpSpPr>
        <p:sp>
          <p:nvSpPr>
            <p:cNvPr id="9" name="椭圆 40"/>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10" name="Freeform 6"/>
            <p:cNvSpPr>
              <a:spLocks noChangeArrowheads="1"/>
            </p:cNvSpPr>
            <p:nvPr/>
          </p:nvSpPr>
          <p:spPr bwMode="auto">
            <a:xfrm>
              <a:off x="147737" y="155623"/>
              <a:ext cx="227944" cy="240007"/>
            </a:xfrm>
            <a:custGeom>
              <a:avLst/>
              <a:gdLst>
                <a:gd name="T0" fmla="*/ 0 w 548"/>
                <a:gd name="T1" fmla="*/ 189 h 577"/>
                <a:gd name="T2" fmla="*/ 0 w 548"/>
                <a:gd name="T3" fmla="*/ 562 h 577"/>
                <a:gd name="T4" fmla="*/ 178 w 548"/>
                <a:gd name="T5" fmla="*/ 577 h 577"/>
                <a:gd name="T6" fmla="*/ 180 w 548"/>
                <a:gd name="T7" fmla="*/ 340 h 577"/>
                <a:gd name="T8" fmla="*/ 355 w 548"/>
                <a:gd name="T9" fmla="*/ 343 h 577"/>
                <a:gd name="T10" fmla="*/ 357 w 548"/>
                <a:gd name="T11" fmla="*/ 577 h 577"/>
                <a:gd name="T12" fmla="*/ 548 w 548"/>
                <a:gd name="T13" fmla="*/ 562 h 577"/>
                <a:gd name="T14" fmla="*/ 548 w 548"/>
                <a:gd name="T15" fmla="*/ 173 h 577"/>
                <a:gd name="T16" fmla="*/ 272 w 548"/>
                <a:gd name="T17" fmla="*/ 0 h 577"/>
                <a:gd name="T18" fmla="*/ 0 w 548"/>
                <a:gd name="T19" fmla="*/ 189 h 5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8"/>
                <a:gd name="T31" fmla="*/ 0 h 577"/>
                <a:gd name="T32" fmla="*/ 548 w 548"/>
                <a:gd name="T33" fmla="*/ 577 h 5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8" h="577">
                  <a:moveTo>
                    <a:pt x="0" y="189"/>
                  </a:moveTo>
                  <a:lnTo>
                    <a:pt x="0" y="562"/>
                  </a:lnTo>
                  <a:lnTo>
                    <a:pt x="178" y="577"/>
                  </a:lnTo>
                  <a:lnTo>
                    <a:pt x="180" y="340"/>
                  </a:lnTo>
                  <a:lnTo>
                    <a:pt x="355" y="343"/>
                  </a:lnTo>
                  <a:lnTo>
                    <a:pt x="357" y="577"/>
                  </a:lnTo>
                  <a:lnTo>
                    <a:pt x="548" y="562"/>
                  </a:lnTo>
                  <a:lnTo>
                    <a:pt x="548" y="173"/>
                  </a:lnTo>
                  <a:lnTo>
                    <a:pt x="272" y="0"/>
                  </a:lnTo>
                  <a:lnTo>
                    <a:pt x="0" y="18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3F3F3F"/>
                </a:solidFill>
                <a:latin typeface="Calibri" panose="020F0502020204030204" pitchFamily="34" charset="0"/>
                <a:sym typeface="宋体" panose="02010600030101010101" pitchFamily="2" charset="-122"/>
              </a:endParaRPr>
            </a:p>
          </p:txBody>
        </p:sp>
        <p:sp>
          <p:nvSpPr>
            <p:cNvPr id="11" name="Freeform 7"/>
            <p:cNvSpPr>
              <a:spLocks noChangeArrowheads="1"/>
            </p:cNvSpPr>
            <p:nvPr/>
          </p:nvSpPr>
          <p:spPr bwMode="auto">
            <a:xfrm>
              <a:off x="110717" y="122346"/>
              <a:ext cx="305312" cy="117716"/>
            </a:xfrm>
            <a:custGeom>
              <a:avLst/>
              <a:gdLst>
                <a:gd name="T0" fmla="*/ 304 w 311"/>
                <a:gd name="T1" fmla="*/ 87 h 120"/>
                <a:gd name="T2" fmla="*/ 157 w 311"/>
                <a:gd name="T3" fmla="*/ 2 h 120"/>
                <a:gd name="T4" fmla="*/ 153 w 311"/>
                <a:gd name="T5" fmla="*/ 0 h 120"/>
                <a:gd name="T6" fmla="*/ 146 w 311"/>
                <a:gd name="T7" fmla="*/ 2 h 120"/>
                <a:gd name="T8" fmla="*/ 6 w 311"/>
                <a:gd name="T9" fmla="*/ 100 h 120"/>
                <a:gd name="T10" fmla="*/ 4 w 311"/>
                <a:gd name="T11" fmla="*/ 114 h 120"/>
                <a:gd name="T12" fmla="*/ 18 w 311"/>
                <a:gd name="T13" fmla="*/ 117 h 120"/>
                <a:gd name="T14" fmla="*/ 152 w 311"/>
                <a:gd name="T15" fmla="*/ 22 h 120"/>
                <a:gd name="T16" fmla="*/ 294 w 311"/>
                <a:gd name="T17" fmla="*/ 105 h 120"/>
                <a:gd name="T18" fmla="*/ 308 w 311"/>
                <a:gd name="T19" fmla="*/ 101 h 120"/>
                <a:gd name="T20" fmla="*/ 304 w 311"/>
                <a:gd name="T21" fmla="*/ 87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1"/>
                <a:gd name="T34" fmla="*/ 0 h 120"/>
                <a:gd name="T35" fmla="*/ 311 w 311"/>
                <a:gd name="T36" fmla="*/ 120 h 1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1" h="120">
                  <a:moveTo>
                    <a:pt x="304" y="87"/>
                  </a:moveTo>
                  <a:cubicBezTo>
                    <a:pt x="157" y="2"/>
                    <a:pt x="157" y="2"/>
                    <a:pt x="157" y="2"/>
                  </a:cubicBezTo>
                  <a:cubicBezTo>
                    <a:pt x="156" y="1"/>
                    <a:pt x="154" y="0"/>
                    <a:pt x="153" y="0"/>
                  </a:cubicBezTo>
                  <a:cubicBezTo>
                    <a:pt x="150" y="0"/>
                    <a:pt x="148" y="1"/>
                    <a:pt x="146" y="2"/>
                  </a:cubicBezTo>
                  <a:cubicBezTo>
                    <a:pt x="6" y="100"/>
                    <a:pt x="6" y="100"/>
                    <a:pt x="6" y="100"/>
                  </a:cubicBezTo>
                  <a:cubicBezTo>
                    <a:pt x="2" y="103"/>
                    <a:pt x="0" y="109"/>
                    <a:pt x="4" y="114"/>
                  </a:cubicBezTo>
                  <a:cubicBezTo>
                    <a:pt x="7" y="119"/>
                    <a:pt x="13" y="120"/>
                    <a:pt x="18" y="117"/>
                  </a:cubicBezTo>
                  <a:cubicBezTo>
                    <a:pt x="152" y="22"/>
                    <a:pt x="152" y="22"/>
                    <a:pt x="152" y="22"/>
                  </a:cubicBezTo>
                  <a:cubicBezTo>
                    <a:pt x="294" y="105"/>
                    <a:pt x="294" y="105"/>
                    <a:pt x="294" y="105"/>
                  </a:cubicBezTo>
                  <a:cubicBezTo>
                    <a:pt x="299" y="108"/>
                    <a:pt x="305" y="106"/>
                    <a:pt x="308" y="101"/>
                  </a:cubicBezTo>
                  <a:cubicBezTo>
                    <a:pt x="311" y="97"/>
                    <a:pt x="309" y="90"/>
                    <a:pt x="304" y="8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3F3F3F"/>
                </a:solidFill>
                <a:latin typeface="Calibri" panose="020F0502020204030204" pitchFamily="34" charset="0"/>
                <a:sym typeface="宋体" panose="02010600030101010101" pitchFamily="2" charset="-122"/>
              </a:endParaRPr>
            </a:p>
          </p:txBody>
        </p:sp>
      </p:grpSp>
      <p:grpSp>
        <p:nvGrpSpPr>
          <p:cNvPr id="12" name="组合 44"/>
          <p:cNvGrpSpPr/>
          <p:nvPr/>
        </p:nvGrpSpPr>
        <p:grpSpPr bwMode="auto">
          <a:xfrm>
            <a:off x="3727155" y="2107230"/>
            <a:ext cx="2133600" cy="2133600"/>
            <a:chOff x="0" y="0"/>
            <a:chExt cx="1599292" cy="1599292"/>
          </a:xfrm>
        </p:grpSpPr>
        <p:sp>
          <p:nvSpPr>
            <p:cNvPr id="13" name="椭圆 45"/>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14" name="TextBox 46"/>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65">
                <a:solidFill>
                  <a:srgbClr val="477E0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47"/>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48"/>
            <p:cNvSpPr>
              <a:spLocks noChangeArrowheads="1"/>
            </p:cNvSpPr>
            <p:nvPr/>
          </p:nvSpPr>
          <p:spPr bwMode="auto">
            <a:xfrm>
              <a:off x="594243" y="155632"/>
              <a:ext cx="438814"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a:solidFill>
                    <a:srgbClr val="3F6103"/>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665">
                <a:solidFill>
                  <a:srgbClr val="3F610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49"/>
          <p:cNvGrpSpPr/>
          <p:nvPr/>
        </p:nvGrpSpPr>
        <p:grpSpPr bwMode="auto">
          <a:xfrm>
            <a:off x="6301021" y="2107230"/>
            <a:ext cx="2133600" cy="2133600"/>
            <a:chOff x="0" y="0"/>
            <a:chExt cx="1599292" cy="1599292"/>
          </a:xfrm>
        </p:grpSpPr>
        <p:sp>
          <p:nvSpPr>
            <p:cNvPr id="18" name="椭圆 50"/>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19" name="TextBox 51"/>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65">
                <a:solidFill>
                  <a:srgbClr val="477E0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52"/>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53"/>
            <p:cNvSpPr>
              <a:spLocks noChangeArrowheads="1"/>
            </p:cNvSpPr>
            <p:nvPr/>
          </p:nvSpPr>
          <p:spPr bwMode="auto">
            <a:xfrm>
              <a:off x="594243" y="155632"/>
              <a:ext cx="438814"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a:solidFill>
                    <a:srgbClr val="3F6103"/>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665">
                <a:solidFill>
                  <a:srgbClr val="3F610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54"/>
          <p:cNvGrpSpPr/>
          <p:nvPr/>
        </p:nvGrpSpPr>
        <p:grpSpPr bwMode="auto">
          <a:xfrm>
            <a:off x="8874888" y="2107230"/>
            <a:ext cx="2133600" cy="2133600"/>
            <a:chOff x="0" y="0"/>
            <a:chExt cx="1599292" cy="1599292"/>
          </a:xfrm>
        </p:grpSpPr>
        <p:sp>
          <p:nvSpPr>
            <p:cNvPr id="23" name="椭圆 55"/>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latin typeface="宋体" panose="02010600030101010101" pitchFamily="2" charset="-122"/>
                <a:sym typeface="宋体" panose="02010600030101010101" pitchFamily="2" charset="-122"/>
              </a:endParaRPr>
            </a:p>
          </p:txBody>
        </p:sp>
        <p:sp>
          <p:nvSpPr>
            <p:cNvPr id="24" name="TextBox 56"/>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65">
                <a:solidFill>
                  <a:srgbClr val="477E0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57"/>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58"/>
            <p:cNvSpPr>
              <a:spLocks noChangeArrowheads="1"/>
            </p:cNvSpPr>
            <p:nvPr/>
          </p:nvSpPr>
          <p:spPr bwMode="auto">
            <a:xfrm>
              <a:off x="594243" y="155632"/>
              <a:ext cx="438814"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a:solidFill>
                    <a:srgbClr val="3F6103"/>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665">
                <a:solidFill>
                  <a:srgbClr val="3F610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64"/>
          <p:cNvGrpSpPr/>
          <p:nvPr/>
        </p:nvGrpSpPr>
        <p:grpSpPr bwMode="auto">
          <a:xfrm>
            <a:off x="4520905" y="3900046"/>
            <a:ext cx="690033" cy="692151"/>
            <a:chOff x="0" y="0"/>
            <a:chExt cx="517976" cy="517976"/>
          </a:xfrm>
        </p:grpSpPr>
        <p:sp>
          <p:nvSpPr>
            <p:cNvPr id="28" name="椭圆 59"/>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29" name="Freeform 12"/>
            <p:cNvSpPr>
              <a:spLocks noChangeArrowheads="1"/>
            </p:cNvSpPr>
            <p:nvPr/>
          </p:nvSpPr>
          <p:spPr bwMode="auto">
            <a:xfrm>
              <a:off x="146565" y="175661"/>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 name="T14" fmla="*/ 0 60000 65536"/>
                <a:gd name="T15" fmla="*/ 0 60000 65536"/>
                <a:gd name="T16" fmla="*/ 0 60000 65536"/>
                <a:gd name="T17" fmla="*/ 0 60000 65536"/>
                <a:gd name="T18" fmla="*/ 0 60000 65536"/>
                <a:gd name="T19" fmla="*/ 0 60000 65536"/>
                <a:gd name="T20" fmla="*/ 0 60000 65536"/>
                <a:gd name="T21" fmla="*/ 0 w 237"/>
                <a:gd name="T22" fmla="*/ 0 h 116"/>
                <a:gd name="T23" fmla="*/ 237 w 237"/>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0" name="Freeform 13"/>
            <p:cNvSpPr>
              <a:spLocks noChangeArrowheads="1"/>
            </p:cNvSpPr>
            <p:nvPr/>
          </p:nvSpPr>
          <p:spPr bwMode="auto">
            <a:xfrm>
              <a:off x="297016" y="194364"/>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 name="T14" fmla="*/ 0 60000 65536"/>
                <a:gd name="T15" fmla="*/ 0 60000 65536"/>
                <a:gd name="T16" fmla="*/ 0 60000 65536"/>
                <a:gd name="T17" fmla="*/ 0 60000 65536"/>
                <a:gd name="T18" fmla="*/ 0 60000 65536"/>
                <a:gd name="T19" fmla="*/ 0 60000 65536"/>
                <a:gd name="T20" fmla="*/ 0 60000 65536"/>
                <a:gd name="T21" fmla="*/ 0 w 83"/>
                <a:gd name="T22" fmla="*/ 0 h 152"/>
                <a:gd name="T23" fmla="*/ 83 w 83"/>
                <a:gd name="T24" fmla="*/ 152 h 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1" name="Freeform 14"/>
            <p:cNvSpPr>
              <a:spLocks noChangeArrowheads="1"/>
            </p:cNvSpPr>
            <p:nvPr/>
          </p:nvSpPr>
          <p:spPr bwMode="auto">
            <a:xfrm>
              <a:off x="144487" y="281642"/>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4"/>
                <a:gd name="T31" fmla="*/ 0 h 78"/>
                <a:gd name="T32" fmla="*/ 234 w 234"/>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2" name="Freeform 15"/>
            <p:cNvSpPr>
              <a:spLocks noChangeArrowheads="1"/>
            </p:cNvSpPr>
            <p:nvPr/>
          </p:nvSpPr>
          <p:spPr bwMode="auto">
            <a:xfrm>
              <a:off x="138669" y="197273"/>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 name="T14" fmla="*/ 0 60000 65536"/>
                <a:gd name="T15" fmla="*/ 0 60000 65536"/>
                <a:gd name="T16" fmla="*/ 0 60000 65536"/>
                <a:gd name="T17" fmla="*/ 0 60000 65536"/>
                <a:gd name="T18" fmla="*/ 0 60000 65536"/>
                <a:gd name="T19" fmla="*/ 0 60000 65536"/>
                <a:gd name="T20" fmla="*/ 0 60000 65536"/>
                <a:gd name="T21" fmla="*/ 0 w 90"/>
                <a:gd name="T22" fmla="*/ 0 h 146"/>
                <a:gd name="T23" fmla="*/ 90 w 90"/>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grpSp>
        <p:nvGrpSpPr>
          <p:cNvPr id="33" name="组合 69"/>
          <p:cNvGrpSpPr/>
          <p:nvPr/>
        </p:nvGrpSpPr>
        <p:grpSpPr bwMode="auto">
          <a:xfrm>
            <a:off x="7054556" y="3900046"/>
            <a:ext cx="690033" cy="692151"/>
            <a:chOff x="0" y="0"/>
            <a:chExt cx="517976" cy="517976"/>
          </a:xfrm>
        </p:grpSpPr>
        <p:sp>
          <p:nvSpPr>
            <p:cNvPr id="34" name="椭圆 65"/>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sp>
          <p:nvSpPr>
            <p:cNvPr id="36" name="Freeform 20"/>
            <p:cNvSpPr>
              <a:spLocks noChangeArrowheads="1"/>
            </p:cNvSpPr>
            <p:nvPr/>
          </p:nvSpPr>
          <p:spPr bwMode="auto">
            <a:xfrm>
              <a:off x="258996" y="141346"/>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111"/>
                <a:gd name="T59" fmla="*/ 111 w 111"/>
                <a:gd name="T60" fmla="*/ 111 h 1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7" name="Freeform 21"/>
            <p:cNvSpPr>
              <a:spLocks noChangeArrowheads="1"/>
            </p:cNvSpPr>
            <p:nvPr/>
          </p:nvSpPr>
          <p:spPr bwMode="auto">
            <a:xfrm>
              <a:off x="212075" y="212237"/>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91"/>
                <a:gd name="T29" fmla="*/ 91 w 91"/>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38" name="Freeform 22"/>
            <p:cNvSpPr>
              <a:spLocks noChangeArrowheads="1"/>
            </p:cNvSpPr>
            <p:nvPr/>
          </p:nvSpPr>
          <p:spPr bwMode="auto">
            <a:xfrm>
              <a:off x="139653" y="260689"/>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1"/>
                <a:gd name="T55" fmla="*/ 0 h 111"/>
                <a:gd name="T56" fmla="*/ 111 w 111"/>
                <a:gd name="T57" fmla="*/ 111 h 1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grpSp>
        <p:nvGrpSpPr>
          <p:cNvPr id="39" name="组合 9"/>
          <p:cNvGrpSpPr/>
          <p:nvPr/>
        </p:nvGrpSpPr>
        <p:grpSpPr bwMode="auto">
          <a:xfrm>
            <a:off x="9622071" y="3900046"/>
            <a:ext cx="692151" cy="692151"/>
            <a:chOff x="0" y="0"/>
            <a:chExt cx="517976" cy="517976"/>
          </a:xfrm>
        </p:grpSpPr>
        <p:sp>
          <p:nvSpPr>
            <p:cNvPr id="40" name="椭圆 71"/>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latin typeface="Calibri" panose="020F0502020204030204" pitchFamily="34" charset="0"/>
                <a:sym typeface="宋体" panose="02010600030101010101" pitchFamily="2" charset="-122"/>
              </a:endParaRPr>
            </a:p>
          </p:txBody>
        </p:sp>
        <p:grpSp>
          <p:nvGrpSpPr>
            <p:cNvPr id="41" name="组合 8"/>
            <p:cNvGrpSpPr/>
            <p:nvPr/>
          </p:nvGrpSpPr>
          <p:grpSpPr bwMode="auto">
            <a:xfrm>
              <a:off x="138713" y="109319"/>
              <a:ext cx="240550" cy="299338"/>
              <a:chOff x="0" y="0"/>
              <a:chExt cx="850900" cy="1058862"/>
            </a:xfrm>
          </p:grpSpPr>
          <p:sp>
            <p:nvSpPr>
              <p:cNvPr id="42" name="Freeform 6"/>
              <p:cNvSpPr>
                <a:spLocks noEditPoints="1" noChangeArrowheads="1"/>
              </p:cNvSpPr>
              <p:nvPr/>
            </p:nvSpPr>
            <p:spPr bwMode="auto">
              <a:xfrm>
                <a:off x="0" y="206375"/>
                <a:ext cx="850900" cy="852487"/>
              </a:xfrm>
              <a:custGeom>
                <a:avLst/>
                <a:gdLst>
                  <a:gd name="T0" fmla="*/ 114 w 227"/>
                  <a:gd name="T1" fmla="*/ 0 h 227"/>
                  <a:gd name="T2" fmla="*/ 0 w 227"/>
                  <a:gd name="T3" fmla="*/ 114 h 227"/>
                  <a:gd name="T4" fmla="*/ 114 w 227"/>
                  <a:gd name="T5" fmla="*/ 227 h 227"/>
                  <a:gd name="T6" fmla="*/ 227 w 227"/>
                  <a:gd name="T7" fmla="*/ 114 h 227"/>
                  <a:gd name="T8" fmla="*/ 114 w 227"/>
                  <a:gd name="T9" fmla="*/ 0 h 227"/>
                  <a:gd name="T10" fmla="*/ 114 w 227"/>
                  <a:gd name="T11" fmla="*/ 204 h 227"/>
                  <a:gd name="T12" fmla="*/ 23 w 227"/>
                  <a:gd name="T13" fmla="*/ 114 h 227"/>
                  <a:gd name="T14" fmla="*/ 114 w 227"/>
                  <a:gd name="T15" fmla="*/ 23 h 227"/>
                  <a:gd name="T16" fmla="*/ 204 w 227"/>
                  <a:gd name="T17" fmla="*/ 114 h 227"/>
                  <a:gd name="T18" fmla="*/ 114 w 227"/>
                  <a:gd name="T19" fmla="*/ 204 h 2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7"/>
                  <a:gd name="T31" fmla="*/ 0 h 227"/>
                  <a:gd name="T32" fmla="*/ 227 w 227"/>
                  <a:gd name="T33" fmla="*/ 227 h 2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7" h="227">
                    <a:moveTo>
                      <a:pt x="114" y="0"/>
                    </a:moveTo>
                    <a:cubicBezTo>
                      <a:pt x="51" y="0"/>
                      <a:pt x="0" y="51"/>
                      <a:pt x="0" y="114"/>
                    </a:cubicBezTo>
                    <a:cubicBezTo>
                      <a:pt x="0" y="176"/>
                      <a:pt x="51" y="227"/>
                      <a:pt x="114" y="227"/>
                    </a:cubicBezTo>
                    <a:cubicBezTo>
                      <a:pt x="176" y="227"/>
                      <a:pt x="227" y="176"/>
                      <a:pt x="227" y="114"/>
                    </a:cubicBezTo>
                    <a:cubicBezTo>
                      <a:pt x="227" y="51"/>
                      <a:pt x="176" y="0"/>
                      <a:pt x="114" y="0"/>
                    </a:cubicBezTo>
                    <a:close/>
                    <a:moveTo>
                      <a:pt x="114" y="204"/>
                    </a:moveTo>
                    <a:cubicBezTo>
                      <a:pt x="64" y="204"/>
                      <a:pt x="23" y="164"/>
                      <a:pt x="23" y="114"/>
                    </a:cubicBezTo>
                    <a:cubicBezTo>
                      <a:pt x="23" y="63"/>
                      <a:pt x="64" y="23"/>
                      <a:pt x="114" y="23"/>
                    </a:cubicBezTo>
                    <a:cubicBezTo>
                      <a:pt x="164" y="23"/>
                      <a:pt x="204" y="63"/>
                      <a:pt x="204" y="114"/>
                    </a:cubicBezTo>
                    <a:cubicBezTo>
                      <a:pt x="204" y="164"/>
                      <a:pt x="164" y="204"/>
                      <a:pt x="114" y="204"/>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43" name="Freeform 7"/>
              <p:cNvSpPr>
                <a:spLocks noChangeArrowheads="1"/>
              </p:cNvSpPr>
              <p:nvPr/>
            </p:nvSpPr>
            <p:spPr bwMode="auto">
              <a:xfrm>
                <a:off x="55563" y="12700"/>
                <a:ext cx="214313" cy="190500"/>
              </a:xfrm>
              <a:custGeom>
                <a:avLst/>
                <a:gdLst>
                  <a:gd name="T0" fmla="*/ 57 w 57"/>
                  <a:gd name="T1" fmla="*/ 21 h 51"/>
                  <a:gd name="T2" fmla="*/ 16 w 57"/>
                  <a:gd name="T3" fmla="*/ 9 h 51"/>
                  <a:gd name="T4" fmla="*/ 10 w 57"/>
                  <a:gd name="T5" fmla="*/ 51 h 51"/>
                  <a:gd name="T6" fmla="*/ 26 w 57"/>
                  <a:gd name="T7" fmla="*/ 41 h 51"/>
                  <a:gd name="T8" fmla="*/ 31 w 57"/>
                  <a:gd name="T9" fmla="*/ 49 h 51"/>
                  <a:gd name="T10" fmla="*/ 47 w 57"/>
                  <a:gd name="T11" fmla="*/ 39 h 51"/>
                  <a:gd name="T12" fmla="*/ 41 w 57"/>
                  <a:gd name="T13" fmla="*/ 31 h 51"/>
                  <a:gd name="T14" fmla="*/ 57 w 57"/>
                  <a:gd name="T15" fmla="*/ 21 h 51"/>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51"/>
                  <a:gd name="T26" fmla="*/ 57 w 57"/>
                  <a:gd name="T27" fmla="*/ 51 h 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51">
                    <a:moveTo>
                      <a:pt x="57" y="21"/>
                    </a:moveTo>
                    <a:cubicBezTo>
                      <a:pt x="48" y="6"/>
                      <a:pt x="29" y="0"/>
                      <a:pt x="16" y="9"/>
                    </a:cubicBezTo>
                    <a:cubicBezTo>
                      <a:pt x="3" y="17"/>
                      <a:pt x="0" y="36"/>
                      <a:pt x="10" y="51"/>
                    </a:cubicBezTo>
                    <a:cubicBezTo>
                      <a:pt x="26" y="41"/>
                      <a:pt x="26" y="41"/>
                      <a:pt x="26" y="41"/>
                    </a:cubicBezTo>
                    <a:cubicBezTo>
                      <a:pt x="31" y="49"/>
                      <a:pt x="31" y="49"/>
                      <a:pt x="31" y="49"/>
                    </a:cubicBezTo>
                    <a:cubicBezTo>
                      <a:pt x="47" y="39"/>
                      <a:pt x="47" y="39"/>
                      <a:pt x="47" y="39"/>
                    </a:cubicBezTo>
                    <a:cubicBezTo>
                      <a:pt x="41" y="31"/>
                      <a:pt x="41" y="31"/>
                      <a:pt x="41" y="31"/>
                    </a:cubicBezTo>
                    <a:lnTo>
                      <a:pt x="57" y="2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44" name="Freeform 8"/>
              <p:cNvSpPr>
                <a:spLocks noChangeArrowheads="1"/>
              </p:cNvSpPr>
              <p:nvPr/>
            </p:nvSpPr>
            <p:spPr bwMode="auto">
              <a:xfrm>
                <a:off x="544513" y="0"/>
                <a:ext cx="217488" cy="184150"/>
              </a:xfrm>
              <a:custGeom>
                <a:avLst/>
                <a:gdLst>
                  <a:gd name="T0" fmla="*/ 50 w 58"/>
                  <a:gd name="T1" fmla="*/ 49 h 49"/>
                  <a:gd name="T2" fmla="*/ 40 w 58"/>
                  <a:gd name="T3" fmla="*/ 7 h 49"/>
                  <a:gd name="T4" fmla="*/ 0 w 58"/>
                  <a:gd name="T5" fmla="*/ 23 h 49"/>
                  <a:gd name="T6" fmla="*/ 16 w 58"/>
                  <a:gd name="T7" fmla="*/ 31 h 49"/>
                  <a:gd name="T8" fmla="*/ 12 w 58"/>
                  <a:gd name="T9" fmla="*/ 40 h 49"/>
                  <a:gd name="T10" fmla="*/ 29 w 58"/>
                  <a:gd name="T11" fmla="*/ 49 h 49"/>
                  <a:gd name="T12" fmla="*/ 33 w 58"/>
                  <a:gd name="T13" fmla="*/ 40 h 49"/>
                  <a:gd name="T14" fmla="*/ 50 w 58"/>
                  <a:gd name="T15" fmla="*/ 49 h 49"/>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49"/>
                  <a:gd name="T26" fmla="*/ 58 w 58"/>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49">
                    <a:moveTo>
                      <a:pt x="50" y="49"/>
                    </a:moveTo>
                    <a:cubicBezTo>
                      <a:pt x="58" y="33"/>
                      <a:pt x="53" y="14"/>
                      <a:pt x="40" y="7"/>
                    </a:cubicBezTo>
                    <a:cubicBezTo>
                      <a:pt x="26" y="0"/>
                      <a:pt x="8" y="7"/>
                      <a:pt x="0" y="23"/>
                    </a:cubicBezTo>
                    <a:cubicBezTo>
                      <a:pt x="16" y="31"/>
                      <a:pt x="16" y="31"/>
                      <a:pt x="16" y="31"/>
                    </a:cubicBezTo>
                    <a:cubicBezTo>
                      <a:pt x="12" y="40"/>
                      <a:pt x="12" y="40"/>
                      <a:pt x="12" y="40"/>
                    </a:cubicBezTo>
                    <a:cubicBezTo>
                      <a:pt x="29" y="49"/>
                      <a:pt x="29" y="49"/>
                      <a:pt x="29" y="49"/>
                    </a:cubicBezTo>
                    <a:cubicBezTo>
                      <a:pt x="33" y="40"/>
                      <a:pt x="33" y="40"/>
                      <a:pt x="33" y="40"/>
                    </a:cubicBezTo>
                    <a:lnTo>
                      <a:pt x="50" y="4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45" name="Freeform 9"/>
              <p:cNvSpPr>
                <a:spLocks noChangeArrowheads="1"/>
              </p:cNvSpPr>
              <p:nvPr/>
            </p:nvSpPr>
            <p:spPr bwMode="auto">
              <a:xfrm>
                <a:off x="449263" y="398462"/>
                <a:ext cx="57150" cy="292100"/>
              </a:xfrm>
              <a:custGeom>
                <a:avLst/>
                <a:gdLst>
                  <a:gd name="T0" fmla="*/ 36 w 36"/>
                  <a:gd name="T1" fmla="*/ 184 h 184"/>
                  <a:gd name="T2" fmla="*/ 0 w 36"/>
                  <a:gd name="T3" fmla="*/ 184 h 184"/>
                  <a:gd name="T4" fmla="*/ 0 w 36"/>
                  <a:gd name="T5" fmla="*/ 64 h 184"/>
                  <a:gd name="T6" fmla="*/ 0 w 36"/>
                  <a:gd name="T7" fmla="*/ 0 h 184"/>
                  <a:gd name="T8" fmla="*/ 36 w 36"/>
                  <a:gd name="T9" fmla="*/ 184 h 184"/>
                  <a:gd name="T10" fmla="*/ 0 60000 65536"/>
                  <a:gd name="T11" fmla="*/ 0 60000 65536"/>
                  <a:gd name="T12" fmla="*/ 0 60000 65536"/>
                  <a:gd name="T13" fmla="*/ 0 60000 65536"/>
                  <a:gd name="T14" fmla="*/ 0 60000 65536"/>
                  <a:gd name="T15" fmla="*/ 0 w 36"/>
                  <a:gd name="T16" fmla="*/ 0 h 184"/>
                  <a:gd name="T17" fmla="*/ 36 w 36"/>
                  <a:gd name="T18" fmla="*/ 184 h 184"/>
                </a:gdLst>
                <a:ahLst/>
                <a:cxnLst>
                  <a:cxn ang="T10">
                    <a:pos x="T0" y="T1"/>
                  </a:cxn>
                  <a:cxn ang="T11">
                    <a:pos x="T2" y="T3"/>
                  </a:cxn>
                  <a:cxn ang="T12">
                    <a:pos x="T4" y="T5"/>
                  </a:cxn>
                  <a:cxn ang="T13">
                    <a:pos x="T6" y="T7"/>
                  </a:cxn>
                  <a:cxn ang="T14">
                    <a:pos x="T8" y="T9"/>
                  </a:cxn>
                </a:cxnLst>
                <a:rect l="T15" t="T16" r="T17" b="T18"/>
                <a:pathLst>
                  <a:path w="36" h="184">
                    <a:moveTo>
                      <a:pt x="36" y="184"/>
                    </a:moveTo>
                    <a:lnTo>
                      <a:pt x="0" y="184"/>
                    </a:lnTo>
                    <a:lnTo>
                      <a:pt x="0" y="64"/>
                    </a:lnTo>
                    <a:lnTo>
                      <a:pt x="0" y="0"/>
                    </a:lnTo>
                    <a:lnTo>
                      <a:pt x="36" y="18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sp>
            <p:nvSpPr>
              <p:cNvPr id="46" name="Freeform 10"/>
              <p:cNvSpPr>
                <a:spLocks noChangeArrowheads="1"/>
              </p:cNvSpPr>
              <p:nvPr/>
            </p:nvSpPr>
            <p:spPr bwMode="auto">
              <a:xfrm>
                <a:off x="190500" y="635000"/>
                <a:ext cx="293688" cy="55562"/>
              </a:xfrm>
              <a:custGeom>
                <a:avLst/>
                <a:gdLst>
                  <a:gd name="T0" fmla="*/ 185 w 185"/>
                  <a:gd name="T1" fmla="*/ 0 h 35"/>
                  <a:gd name="T2" fmla="*/ 185 w 185"/>
                  <a:gd name="T3" fmla="*/ 35 h 35"/>
                  <a:gd name="T4" fmla="*/ 64 w 185"/>
                  <a:gd name="T5" fmla="*/ 35 h 35"/>
                  <a:gd name="T6" fmla="*/ 0 w 185"/>
                  <a:gd name="T7" fmla="*/ 35 h 35"/>
                  <a:gd name="T8" fmla="*/ 185 w 185"/>
                  <a:gd name="T9" fmla="*/ 0 h 35"/>
                  <a:gd name="T10" fmla="*/ 0 60000 65536"/>
                  <a:gd name="T11" fmla="*/ 0 60000 65536"/>
                  <a:gd name="T12" fmla="*/ 0 60000 65536"/>
                  <a:gd name="T13" fmla="*/ 0 60000 65536"/>
                  <a:gd name="T14" fmla="*/ 0 60000 65536"/>
                  <a:gd name="T15" fmla="*/ 0 w 185"/>
                  <a:gd name="T16" fmla="*/ 0 h 35"/>
                  <a:gd name="T17" fmla="*/ 185 w 185"/>
                  <a:gd name="T18" fmla="*/ 35 h 35"/>
                </a:gdLst>
                <a:ahLst/>
                <a:cxnLst>
                  <a:cxn ang="T10">
                    <a:pos x="T0" y="T1"/>
                  </a:cxn>
                  <a:cxn ang="T11">
                    <a:pos x="T2" y="T3"/>
                  </a:cxn>
                  <a:cxn ang="T12">
                    <a:pos x="T4" y="T5"/>
                  </a:cxn>
                  <a:cxn ang="T13">
                    <a:pos x="T6" y="T7"/>
                  </a:cxn>
                  <a:cxn ang="T14">
                    <a:pos x="T8" y="T9"/>
                  </a:cxn>
                </a:cxnLst>
                <a:rect l="T15" t="T16" r="T17" b="T18"/>
                <a:pathLst>
                  <a:path w="185" h="35">
                    <a:moveTo>
                      <a:pt x="185" y="0"/>
                    </a:moveTo>
                    <a:lnTo>
                      <a:pt x="185" y="35"/>
                    </a:lnTo>
                    <a:lnTo>
                      <a:pt x="64" y="35"/>
                    </a:lnTo>
                    <a:lnTo>
                      <a:pt x="0" y="35"/>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Calibri" panose="020F0502020204030204" pitchFamily="34" charset="0"/>
                  <a:sym typeface="宋体" panose="02010600030101010101" pitchFamily="2" charset="-122"/>
                </a:endParaRPr>
              </a:p>
            </p:txBody>
          </p:sp>
        </p:grpSp>
      </p:grpSp>
      <p:sp>
        <p:nvSpPr>
          <p:cNvPr id="47"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fill="hold"/>
                                        <p:tgtEl>
                                          <p:spTgt spid="39"/>
                                        </p:tgtEl>
                                        <p:attrNameLst>
                                          <p:attrName>ppt_x</p:attrName>
                                        </p:attrNameLst>
                                      </p:cBhvr>
                                      <p:tavLst>
                                        <p:tav tm="0">
                                          <p:val>
                                            <p:strVal val="0-#ppt_w/2"/>
                                          </p:val>
                                        </p:tav>
                                        <p:tav tm="100000">
                                          <p:val>
                                            <p:strVal val="#ppt_x"/>
                                          </p:val>
                                        </p:tav>
                                      </p:tavLst>
                                    </p:anim>
                                    <p:anim calcmode="lin" valueType="num">
                                      <p:cBhvr additive="base">
                                        <p:cTn id="24" dur="500" fill="hold"/>
                                        <p:tgtEl>
                                          <p:spTgt spid="39"/>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75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
          <p:cNvGrpSpPr/>
          <p:nvPr/>
        </p:nvGrpSpPr>
        <p:grpSpPr bwMode="auto">
          <a:xfrm>
            <a:off x="6344756" y="2050816"/>
            <a:ext cx="846667" cy="846667"/>
            <a:chOff x="0" y="0"/>
            <a:chExt cx="634826" cy="634826"/>
          </a:xfrm>
        </p:grpSpPr>
        <p:sp>
          <p:nvSpPr>
            <p:cNvPr id="4" name="椭圆 4"/>
            <p:cNvSpPr>
              <a:spLocks noChangeArrowheads="1"/>
            </p:cNvSpPr>
            <p:nvPr/>
          </p:nvSpPr>
          <p:spPr bwMode="auto">
            <a:xfrm>
              <a:off x="0" y="0"/>
              <a:ext cx="634826" cy="634826"/>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chemeClr val="accent6">
                    <a:lumMod val="50000"/>
                  </a:schemeClr>
                </a:solidFill>
                <a:latin typeface="宋体" panose="02010600030101010101" pitchFamily="2" charset="-122"/>
                <a:sym typeface="宋体" panose="02010600030101010101" pitchFamily="2" charset="-122"/>
              </a:endParaRPr>
            </a:p>
          </p:txBody>
        </p:sp>
        <p:sp>
          <p:nvSpPr>
            <p:cNvPr id="5" name="矩形 5"/>
            <p:cNvSpPr>
              <a:spLocks noChangeArrowheads="1"/>
            </p:cNvSpPr>
            <p:nvPr/>
          </p:nvSpPr>
          <p:spPr bwMode="auto">
            <a:xfrm>
              <a:off x="114473" y="86580"/>
              <a:ext cx="359615" cy="43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a:solidFill>
                    <a:schemeClr val="accent6">
                      <a:lumMod val="50000"/>
                    </a:schemeClr>
                  </a:solidFill>
                  <a:latin typeface="方正大黑简体" panose="03000509000000000000" pitchFamily="2" charset="-122"/>
                  <a:ea typeface="方正大黑简体" panose="03000509000000000000" pitchFamily="2" charset="-122"/>
                  <a:sym typeface="方正大黑简体" panose="03000509000000000000" pitchFamily="2" charset="-122"/>
                </a:rPr>
                <a:t>A</a:t>
              </a:r>
              <a:endParaRPr lang="zh-CN" altLang="en-US" sz="1865">
                <a:solidFill>
                  <a:schemeClr val="accent6">
                    <a:lumMod val="50000"/>
                  </a:schemeClr>
                </a:solidFill>
                <a:latin typeface="方正大黑简体" panose="03000509000000000000" pitchFamily="2" charset="-122"/>
                <a:ea typeface="方正大黑简体" panose="03000509000000000000" pitchFamily="2" charset="-122"/>
                <a:sym typeface="方正大黑简体" panose="03000509000000000000" pitchFamily="2" charset="-122"/>
              </a:endParaRPr>
            </a:p>
          </p:txBody>
        </p:sp>
      </p:grpSp>
      <p:grpSp>
        <p:nvGrpSpPr>
          <p:cNvPr id="6" name="组合 11"/>
          <p:cNvGrpSpPr/>
          <p:nvPr/>
        </p:nvGrpSpPr>
        <p:grpSpPr bwMode="auto">
          <a:xfrm>
            <a:off x="741938" y="1940899"/>
            <a:ext cx="5416551" cy="1428106"/>
            <a:chOff x="0" y="0"/>
            <a:chExt cx="4061990" cy="1071530"/>
          </a:xfrm>
        </p:grpSpPr>
        <p:sp>
          <p:nvSpPr>
            <p:cNvPr id="7" name="矩形 12"/>
            <p:cNvSpPr>
              <a:spLocks noChangeArrowheads="1"/>
            </p:cNvSpPr>
            <p:nvPr/>
          </p:nvSpPr>
          <p:spPr bwMode="auto">
            <a:xfrm>
              <a:off x="0" y="309606"/>
              <a:ext cx="4061990" cy="7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填写内容填写内容填写内容填写内容填写内容填写内容填写内容填写内容填写内容填写内容填写内容填写内容填写内容填写内容填写内容填写内容填写内容填写内容填写内容</a:t>
              </a:r>
              <a:endParaRPr lang="zh-CN" altLang="en-US" sz="1335"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13"/>
            <p:cNvSpPr>
              <a:spLocks noChangeArrowheads="1"/>
            </p:cNvSpPr>
            <p:nvPr/>
          </p:nvSpPr>
          <p:spPr bwMode="auto">
            <a:xfrm>
              <a:off x="1971237" y="0"/>
              <a:ext cx="2029431" cy="315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135" dirty="0">
                  <a:solidFill>
                    <a:schemeClr val="accent6">
                      <a:lumMod val="50000"/>
                    </a:schemeClr>
                  </a:solidFill>
                  <a:ea typeface="方正大黑简体" panose="03000509000000000000" pitchFamily="2" charset="-122"/>
                  <a:sym typeface="Arial" panose="020B0604020202020204" pitchFamily="34" charset="0"/>
                </a:rPr>
                <a:t>        请在这添加标题</a:t>
              </a:r>
              <a:endParaRPr lang="zh-CN" altLang="en-US" sz="2135" dirty="0">
                <a:solidFill>
                  <a:schemeClr val="accent6">
                    <a:lumMod val="50000"/>
                  </a:schemeClr>
                </a:solidFill>
                <a:ea typeface="方正大黑简体" panose="03000509000000000000" pitchFamily="2" charset="-122"/>
                <a:sym typeface="Arial" panose="020B0604020202020204" pitchFamily="34" charset="0"/>
              </a:endParaRPr>
            </a:p>
          </p:txBody>
        </p:sp>
      </p:grpSp>
      <p:grpSp>
        <p:nvGrpSpPr>
          <p:cNvPr id="9" name="组合 20"/>
          <p:cNvGrpSpPr/>
          <p:nvPr/>
        </p:nvGrpSpPr>
        <p:grpSpPr bwMode="auto">
          <a:xfrm>
            <a:off x="6020192" y="3840527"/>
            <a:ext cx="846667" cy="846667"/>
            <a:chOff x="0" y="0"/>
            <a:chExt cx="634826" cy="634826"/>
          </a:xfrm>
        </p:grpSpPr>
        <p:sp>
          <p:nvSpPr>
            <p:cNvPr id="10" name="椭圆 21"/>
            <p:cNvSpPr>
              <a:spLocks noChangeArrowheads="1"/>
            </p:cNvSpPr>
            <p:nvPr/>
          </p:nvSpPr>
          <p:spPr bwMode="auto">
            <a:xfrm>
              <a:off x="0" y="0"/>
              <a:ext cx="634826" cy="634826"/>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chemeClr val="accent6">
                    <a:lumMod val="50000"/>
                  </a:schemeClr>
                </a:solidFill>
                <a:latin typeface="宋体" panose="02010600030101010101" pitchFamily="2" charset="-122"/>
                <a:sym typeface="宋体" panose="02010600030101010101" pitchFamily="2" charset="-122"/>
              </a:endParaRPr>
            </a:p>
          </p:txBody>
        </p:sp>
        <p:sp>
          <p:nvSpPr>
            <p:cNvPr id="11" name="矩形 22"/>
            <p:cNvSpPr>
              <a:spLocks noChangeArrowheads="1"/>
            </p:cNvSpPr>
            <p:nvPr/>
          </p:nvSpPr>
          <p:spPr bwMode="auto">
            <a:xfrm>
              <a:off x="114473" y="86580"/>
              <a:ext cx="342788" cy="43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a:solidFill>
                    <a:schemeClr val="accent6">
                      <a:lumMod val="50000"/>
                    </a:schemeClr>
                  </a:solidFill>
                  <a:latin typeface="方正大黑简体" panose="03000509000000000000" pitchFamily="2" charset="-122"/>
                  <a:ea typeface="方正大黑简体" panose="03000509000000000000" pitchFamily="2" charset="-122"/>
                  <a:sym typeface="方正大黑简体" panose="03000509000000000000" pitchFamily="2" charset="-122"/>
                </a:rPr>
                <a:t>B</a:t>
              </a:r>
              <a:endParaRPr lang="zh-CN" altLang="en-US" sz="1865">
                <a:solidFill>
                  <a:schemeClr val="accent6">
                    <a:lumMod val="50000"/>
                  </a:schemeClr>
                </a:solidFill>
                <a:latin typeface="方正大黑简体" panose="03000509000000000000" pitchFamily="2" charset="-122"/>
                <a:ea typeface="方正大黑简体" panose="03000509000000000000" pitchFamily="2" charset="-122"/>
                <a:sym typeface="方正大黑简体" panose="03000509000000000000" pitchFamily="2" charset="-122"/>
              </a:endParaRPr>
            </a:p>
          </p:txBody>
        </p:sp>
      </p:grpSp>
      <p:grpSp>
        <p:nvGrpSpPr>
          <p:cNvPr id="12" name="组合 11"/>
          <p:cNvGrpSpPr/>
          <p:nvPr/>
        </p:nvGrpSpPr>
        <p:grpSpPr>
          <a:xfrm>
            <a:off x="7294034" y="1655234"/>
            <a:ext cx="3797300" cy="3710517"/>
            <a:chOff x="5470525" y="1241425"/>
            <a:chExt cx="2847975" cy="2782888"/>
          </a:xfrm>
        </p:grpSpPr>
        <p:sp>
          <p:nvSpPr>
            <p:cNvPr id="13" name="椭圆 15"/>
            <p:cNvSpPr>
              <a:spLocks noChangeArrowheads="1"/>
            </p:cNvSpPr>
            <p:nvPr/>
          </p:nvSpPr>
          <p:spPr bwMode="auto">
            <a:xfrm>
              <a:off x="5668963" y="1439863"/>
              <a:ext cx="2649537" cy="1622425"/>
            </a:xfrm>
            <a:custGeom>
              <a:avLst/>
              <a:gdLst>
                <a:gd name="T0" fmla="*/ 0 w 2649754"/>
                <a:gd name="T1" fmla="*/ 0 h 1622361"/>
                <a:gd name="T2" fmla="*/ 2649754 w 2649754"/>
                <a:gd name="T3" fmla="*/ 1622361 h 1622361"/>
              </a:gdLst>
              <a:ahLst/>
              <a:cxnLst/>
              <a:rect l="T0" t="T1" r="T2" b="T3"/>
              <a:pathLst>
                <a:path w="2649754" h="1622361">
                  <a:moveTo>
                    <a:pt x="1333500" y="0"/>
                  </a:moveTo>
                  <a:cubicBezTo>
                    <a:pt x="2000437" y="0"/>
                    <a:pt x="2553019" y="489612"/>
                    <a:pt x="2649754" y="1129266"/>
                  </a:cubicBezTo>
                  <a:lnTo>
                    <a:pt x="2568691" y="1138443"/>
                  </a:lnTo>
                  <a:cubicBezTo>
                    <a:pt x="2476466" y="539562"/>
                    <a:pt x="1958463" y="81612"/>
                    <a:pt x="1333500" y="81612"/>
                  </a:cubicBezTo>
                  <a:cubicBezTo>
                    <a:pt x="642101" y="81612"/>
                    <a:pt x="81612" y="642101"/>
                    <a:pt x="81612" y="1333500"/>
                  </a:cubicBezTo>
                  <a:cubicBezTo>
                    <a:pt x="81612" y="1425630"/>
                    <a:pt x="91564" y="1515435"/>
                    <a:pt x="111147" y="1601748"/>
                  </a:cubicBezTo>
                  <a:lnTo>
                    <a:pt x="32264" y="1622361"/>
                  </a:lnTo>
                  <a:cubicBezTo>
                    <a:pt x="10844" y="1529479"/>
                    <a:pt x="0" y="1432756"/>
                    <a:pt x="0" y="1333500"/>
                  </a:cubicBezTo>
                  <a:cubicBezTo>
                    <a:pt x="0" y="597028"/>
                    <a:pt x="597028" y="0"/>
                    <a:pt x="1333500" y="0"/>
                  </a:cubicBez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50000"/>
                  </a:schemeClr>
                </a:solidFill>
                <a:latin typeface="Calibri" panose="020F0502020204030204" pitchFamily="34" charset="0"/>
                <a:sym typeface="宋体" panose="02010600030101010101" pitchFamily="2" charset="-122"/>
              </a:endParaRPr>
            </a:p>
          </p:txBody>
        </p:sp>
        <p:sp>
          <p:nvSpPr>
            <p:cNvPr id="14" name="椭圆 24"/>
            <p:cNvSpPr>
              <a:spLocks noChangeArrowheads="1"/>
            </p:cNvSpPr>
            <p:nvPr/>
          </p:nvSpPr>
          <p:spPr bwMode="auto">
            <a:xfrm>
              <a:off x="5470525" y="1241425"/>
              <a:ext cx="2093913" cy="2336800"/>
            </a:xfrm>
            <a:custGeom>
              <a:avLst/>
              <a:gdLst>
                <a:gd name="T0" fmla="*/ 0 w 2094503"/>
                <a:gd name="T1" fmla="*/ 0 h 2338295"/>
                <a:gd name="T2" fmla="*/ 2094503 w 2094503"/>
                <a:gd name="T3" fmla="*/ 2338295 h 2338295"/>
              </a:gdLst>
              <a:ahLst/>
              <a:cxnLst/>
              <a:rect l="T0" t="T1" r="T2" b="T3"/>
              <a:pathLst>
                <a:path w="2094503" h="2338295">
                  <a:moveTo>
                    <a:pt x="1532385" y="0"/>
                  </a:moveTo>
                  <a:cubicBezTo>
                    <a:pt x="1731018" y="0"/>
                    <a:pt x="1920824" y="37793"/>
                    <a:pt x="2094503" y="107848"/>
                  </a:cubicBezTo>
                  <a:lnTo>
                    <a:pt x="1998486" y="371121"/>
                  </a:lnTo>
                  <a:cubicBezTo>
                    <a:pt x="1854671" y="312366"/>
                    <a:pt x="1697250" y="280497"/>
                    <a:pt x="1532385" y="280497"/>
                  </a:cubicBezTo>
                  <a:cubicBezTo>
                    <a:pt x="840986" y="280497"/>
                    <a:pt x="280497" y="840986"/>
                    <a:pt x="280497" y="1532385"/>
                  </a:cubicBezTo>
                  <a:cubicBezTo>
                    <a:pt x="280497" y="1775223"/>
                    <a:pt x="349639" y="2001911"/>
                    <a:pt x="470476" y="2193112"/>
                  </a:cubicBezTo>
                  <a:lnTo>
                    <a:pt x="230808" y="2338295"/>
                  </a:lnTo>
                  <a:cubicBezTo>
                    <a:pt x="83953" y="2104875"/>
                    <a:pt x="0" y="1828434"/>
                    <a:pt x="0" y="1532385"/>
                  </a:cubicBezTo>
                  <a:cubicBezTo>
                    <a:pt x="0" y="686072"/>
                    <a:pt x="686072" y="0"/>
                    <a:pt x="1532385" y="0"/>
                  </a:cubicBezTo>
                  <a:close/>
                </a:path>
              </a:pathLst>
            </a:custGeom>
            <a:solidFill>
              <a:srgbClr val="4582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chemeClr val="accent6">
                    <a:lumMod val="50000"/>
                  </a:schemeClr>
                </a:solidFill>
                <a:latin typeface="Calibri" panose="020F0502020204030204" pitchFamily="34" charset="0"/>
                <a:sym typeface="宋体" panose="02010600030101010101" pitchFamily="2" charset="-122"/>
              </a:endParaRPr>
            </a:p>
          </p:txBody>
        </p:sp>
        <p:sp>
          <p:nvSpPr>
            <p:cNvPr id="15" name="椭圆 18"/>
            <p:cNvSpPr>
              <a:spLocks noChangeArrowheads="1"/>
            </p:cNvSpPr>
            <p:nvPr/>
          </p:nvSpPr>
          <p:spPr bwMode="auto">
            <a:xfrm>
              <a:off x="5749925" y="1520825"/>
              <a:ext cx="2503488" cy="2503488"/>
            </a:xfrm>
            <a:prstGeom prst="ellipse">
              <a:avLst/>
            </a:prstGeom>
            <a:blipFill>
              <a:blip r:embed="rId1"/>
              <a:stretch>
                <a:fillRect/>
              </a:stretch>
            </a:blipFill>
            <a:ln w="12700" cap="flat" cmpd="sng">
              <a:solidFill>
                <a:srgbClr val="50A83F"/>
              </a:solidFill>
              <a:prstDash val="sysDot"/>
              <a:round/>
            </a:ln>
          </p:spPr>
          <p:txBody>
            <a:bodyPr anchor="ctr"/>
            <a:lstStyle/>
            <a:p>
              <a:pPr algn="ctr"/>
              <a:endParaRPr lang="zh-CN" altLang="zh-CN" sz="3200">
                <a:solidFill>
                  <a:schemeClr val="accent6">
                    <a:lumMod val="50000"/>
                  </a:schemeClr>
                </a:solidFill>
                <a:latin typeface="宋体" panose="02010600030101010101" pitchFamily="2" charset="-122"/>
                <a:sym typeface="宋体" panose="02010600030101010101" pitchFamily="2" charset="-122"/>
              </a:endParaRPr>
            </a:p>
          </p:txBody>
        </p:sp>
      </p:grpSp>
      <p:grpSp>
        <p:nvGrpSpPr>
          <p:cNvPr id="16" name="组合 11"/>
          <p:cNvGrpSpPr/>
          <p:nvPr/>
        </p:nvGrpSpPr>
        <p:grpSpPr bwMode="auto">
          <a:xfrm>
            <a:off x="320671" y="3757703"/>
            <a:ext cx="5416551" cy="1428106"/>
            <a:chOff x="0" y="0"/>
            <a:chExt cx="4061990" cy="1071530"/>
          </a:xfrm>
        </p:grpSpPr>
        <p:sp>
          <p:nvSpPr>
            <p:cNvPr id="17" name="矩形 12"/>
            <p:cNvSpPr>
              <a:spLocks noChangeArrowheads="1"/>
            </p:cNvSpPr>
            <p:nvPr/>
          </p:nvSpPr>
          <p:spPr bwMode="auto">
            <a:xfrm>
              <a:off x="0" y="309606"/>
              <a:ext cx="4061990" cy="7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335">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填写内容填写内容填写内容填写内容填写内容填写内容填写内容填写内容填写内容填写内容填写内容填写内容填写内容填写内容填写内容填写内容填写内容填写内容填写内容</a:t>
              </a:r>
              <a:endParaRPr lang="zh-CN" altLang="en-US" sz="1335">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3"/>
            <p:cNvSpPr>
              <a:spLocks noChangeArrowheads="1"/>
            </p:cNvSpPr>
            <p:nvPr/>
          </p:nvSpPr>
          <p:spPr bwMode="auto">
            <a:xfrm>
              <a:off x="1971237" y="0"/>
              <a:ext cx="2029431" cy="315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135" dirty="0">
                  <a:solidFill>
                    <a:schemeClr val="accent6">
                      <a:lumMod val="50000"/>
                    </a:schemeClr>
                  </a:solidFill>
                  <a:ea typeface="方正大黑简体" panose="03000509000000000000" pitchFamily="2" charset="-122"/>
                  <a:sym typeface="Arial" panose="020B0604020202020204" pitchFamily="34" charset="0"/>
                </a:rPr>
                <a:t>        请在这添加标题</a:t>
              </a:r>
              <a:endParaRPr lang="zh-CN" altLang="en-US" sz="2135" dirty="0">
                <a:solidFill>
                  <a:schemeClr val="accent6">
                    <a:lumMod val="50000"/>
                  </a:schemeClr>
                </a:solidFill>
                <a:ea typeface="方正大黑简体" panose="03000509000000000000" pitchFamily="2" charset="-122"/>
                <a:sym typeface="Arial" panose="020B0604020202020204" pitchFamily="34" charset="0"/>
              </a:endParaRPr>
            </a:p>
          </p:txBody>
        </p:sp>
      </p:grpSp>
      <p:sp>
        <p:nvSpPr>
          <p:cNvPr id="19"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 descr="未标题-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460000">
            <a:off x="1571848" y="1699240"/>
            <a:ext cx="1208617" cy="948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AutoShape 9"/>
          <p:cNvSpPr>
            <a:spLocks noChangeArrowheads="1"/>
          </p:cNvSpPr>
          <p:nvPr/>
        </p:nvSpPr>
        <p:spPr bwMode="auto">
          <a:xfrm>
            <a:off x="2052331" y="1987107"/>
            <a:ext cx="1828800" cy="1828800"/>
          </a:xfrm>
          <a:prstGeom prst="flowChartConnector">
            <a:avLst/>
          </a:prstGeom>
          <a:solidFill>
            <a:srgbClr val="087A1B"/>
          </a:solidFill>
          <a:ln>
            <a:noFill/>
          </a:ln>
          <a:effectLst/>
        </p:spPr>
        <p:txBody>
          <a:bodyPr anchor="ctr"/>
          <a:lstStyle/>
          <a:p>
            <a:endParaRPr lang="zh-CN" altLang="en-US"/>
          </a:p>
        </p:txBody>
      </p:sp>
      <p:sp>
        <p:nvSpPr>
          <p:cNvPr id="42" name="Text Box 10"/>
          <p:cNvSpPr txBox="1">
            <a:spLocks noChangeArrowheads="1"/>
          </p:cNvSpPr>
          <p:nvPr/>
        </p:nvSpPr>
        <p:spPr bwMode="auto">
          <a:xfrm>
            <a:off x="2365599" y="2478174"/>
            <a:ext cx="1416049"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265">
                <a:solidFill>
                  <a:schemeClr val="bg1"/>
                </a:solidFill>
              </a:rPr>
              <a:t>55%</a:t>
            </a:r>
            <a:endParaRPr lang="zh-CN" altLang="en-US" sz="4265">
              <a:solidFill>
                <a:schemeClr val="bg1"/>
              </a:solidFill>
            </a:endParaRPr>
          </a:p>
        </p:txBody>
      </p:sp>
      <p:sp>
        <p:nvSpPr>
          <p:cNvPr id="43" name="矩形 44"/>
          <p:cNvSpPr>
            <a:spLocks noChangeArrowheads="1"/>
          </p:cNvSpPr>
          <p:nvPr/>
        </p:nvSpPr>
        <p:spPr bwMode="auto">
          <a:xfrm>
            <a:off x="1573965" y="4093192"/>
            <a:ext cx="2774949"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9"/>
          <p:cNvSpPr>
            <a:spLocks noChangeArrowheads="1"/>
          </p:cNvSpPr>
          <p:nvPr/>
        </p:nvSpPr>
        <p:spPr bwMode="auto">
          <a:xfrm>
            <a:off x="1595131" y="4353540"/>
            <a:ext cx="2664883"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a:t>
            </a:r>
            <a:endParaRPr lang="zh-CN" altLang="en-US" sz="1465">
              <a:ea typeface="微软雅黑" panose="020B0503020204020204" pitchFamily="34" charset="-122"/>
            </a:endParaRPr>
          </a:p>
          <a:p>
            <a:pPr algn="just">
              <a:lnSpc>
                <a:spcPct val="150000"/>
              </a:lnSpc>
            </a:pPr>
            <a:r>
              <a:rPr lang="zh-CN" altLang="en-US" sz="1465">
                <a:ea typeface="微软雅黑" panose="020B0503020204020204" pitchFamily="34" charset="-122"/>
              </a:rPr>
              <a:t>内容请填写内容</a:t>
            </a:r>
            <a:endParaRPr lang="zh-CN" altLang="en-US" sz="1465">
              <a:ea typeface="微软雅黑" panose="020B0503020204020204" pitchFamily="34" charset="-122"/>
            </a:endParaRPr>
          </a:p>
        </p:txBody>
      </p:sp>
      <p:pic>
        <p:nvPicPr>
          <p:cNvPr id="45" name="Picture 13" descr="未标题-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460000">
            <a:off x="5089748" y="1678074"/>
            <a:ext cx="1208617" cy="946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 name="AutoShape 14"/>
          <p:cNvSpPr>
            <a:spLocks noChangeArrowheads="1"/>
          </p:cNvSpPr>
          <p:nvPr/>
        </p:nvSpPr>
        <p:spPr bwMode="auto">
          <a:xfrm>
            <a:off x="5570231" y="1965940"/>
            <a:ext cx="1828800" cy="1828800"/>
          </a:xfrm>
          <a:prstGeom prst="flowChartConnector">
            <a:avLst/>
          </a:prstGeom>
          <a:solidFill>
            <a:srgbClr val="519E4E"/>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algn="ctr"/>
            <a:endParaRPr lang="zh-CN" altLang="zh-CN">
              <a:solidFill>
                <a:srgbClr val="438541"/>
              </a:solidFill>
            </a:endParaRPr>
          </a:p>
        </p:txBody>
      </p:sp>
      <p:sp>
        <p:nvSpPr>
          <p:cNvPr id="47" name="Text Box 15"/>
          <p:cNvSpPr txBox="1">
            <a:spLocks noChangeArrowheads="1"/>
          </p:cNvSpPr>
          <p:nvPr/>
        </p:nvSpPr>
        <p:spPr bwMode="auto">
          <a:xfrm>
            <a:off x="5883499" y="2457008"/>
            <a:ext cx="1416049" cy="748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265">
                <a:solidFill>
                  <a:schemeClr val="bg1"/>
                </a:solidFill>
              </a:rPr>
              <a:t>65%</a:t>
            </a:r>
            <a:endParaRPr lang="zh-CN" altLang="en-US" sz="4265">
              <a:solidFill>
                <a:schemeClr val="bg1"/>
              </a:solidFill>
            </a:endParaRPr>
          </a:p>
        </p:txBody>
      </p:sp>
      <p:sp>
        <p:nvSpPr>
          <p:cNvPr id="48" name="矩形 44"/>
          <p:cNvSpPr>
            <a:spLocks noChangeArrowheads="1"/>
          </p:cNvSpPr>
          <p:nvPr/>
        </p:nvSpPr>
        <p:spPr bwMode="auto">
          <a:xfrm>
            <a:off x="5091865" y="4072025"/>
            <a:ext cx="2774949"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9"/>
          <p:cNvSpPr>
            <a:spLocks noChangeArrowheads="1"/>
          </p:cNvSpPr>
          <p:nvPr/>
        </p:nvSpPr>
        <p:spPr bwMode="auto">
          <a:xfrm>
            <a:off x="5113031" y="4332374"/>
            <a:ext cx="2664883"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a:t>
            </a:r>
            <a:endParaRPr lang="zh-CN" altLang="en-US" sz="1465">
              <a:ea typeface="微软雅黑" panose="020B0503020204020204" pitchFamily="34" charset="-122"/>
            </a:endParaRPr>
          </a:p>
          <a:p>
            <a:pPr algn="just">
              <a:lnSpc>
                <a:spcPct val="150000"/>
              </a:lnSpc>
            </a:pPr>
            <a:r>
              <a:rPr lang="zh-CN" altLang="en-US" sz="1465">
                <a:ea typeface="微软雅黑" panose="020B0503020204020204" pitchFamily="34" charset="-122"/>
              </a:rPr>
              <a:t>内容请填写内容</a:t>
            </a:r>
            <a:endParaRPr lang="zh-CN" altLang="en-US" sz="1465">
              <a:ea typeface="微软雅黑" panose="020B0503020204020204" pitchFamily="34" charset="-122"/>
            </a:endParaRPr>
          </a:p>
        </p:txBody>
      </p:sp>
      <p:pic>
        <p:nvPicPr>
          <p:cNvPr id="50" name="Picture 18" descr="未标题-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460000">
            <a:off x="8554731" y="1690774"/>
            <a:ext cx="1208616" cy="948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 name="AutoShape 19"/>
          <p:cNvSpPr>
            <a:spLocks noChangeArrowheads="1"/>
          </p:cNvSpPr>
          <p:nvPr/>
        </p:nvSpPr>
        <p:spPr bwMode="auto">
          <a:xfrm>
            <a:off x="9035214" y="1978640"/>
            <a:ext cx="1828800" cy="1828800"/>
          </a:xfrm>
          <a:prstGeom prst="flowChartConnector">
            <a:avLst/>
          </a:prstGeom>
          <a:solidFill>
            <a:srgbClr val="087A1B"/>
          </a:solidFill>
          <a:ln>
            <a:noFill/>
          </a:ln>
          <a:effectLst/>
        </p:spPr>
        <p:txBody>
          <a:bodyPr anchor="ctr"/>
          <a:lstStyle/>
          <a:p>
            <a:endParaRPr lang="zh-CN" altLang="en-US"/>
          </a:p>
        </p:txBody>
      </p:sp>
      <p:sp>
        <p:nvSpPr>
          <p:cNvPr id="52" name="Text Box 20"/>
          <p:cNvSpPr txBox="1">
            <a:spLocks noChangeArrowheads="1"/>
          </p:cNvSpPr>
          <p:nvPr/>
        </p:nvSpPr>
        <p:spPr bwMode="auto">
          <a:xfrm>
            <a:off x="9348481" y="2469708"/>
            <a:ext cx="1413933" cy="748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265">
                <a:solidFill>
                  <a:schemeClr val="bg1"/>
                </a:solidFill>
              </a:rPr>
              <a:t>85%</a:t>
            </a:r>
            <a:endParaRPr lang="zh-CN" altLang="en-US" sz="4265">
              <a:solidFill>
                <a:schemeClr val="bg1"/>
              </a:solidFill>
            </a:endParaRPr>
          </a:p>
        </p:txBody>
      </p:sp>
      <p:sp>
        <p:nvSpPr>
          <p:cNvPr id="53" name="矩形 44"/>
          <p:cNvSpPr>
            <a:spLocks noChangeArrowheads="1"/>
          </p:cNvSpPr>
          <p:nvPr/>
        </p:nvSpPr>
        <p:spPr bwMode="auto">
          <a:xfrm>
            <a:off x="8556848" y="4084725"/>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9"/>
          <p:cNvSpPr>
            <a:spLocks noChangeArrowheads="1"/>
          </p:cNvSpPr>
          <p:nvPr/>
        </p:nvSpPr>
        <p:spPr bwMode="auto">
          <a:xfrm>
            <a:off x="8578014" y="4345074"/>
            <a:ext cx="2664884"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a:t>
            </a:r>
            <a:endParaRPr lang="zh-CN" altLang="en-US" sz="1465">
              <a:ea typeface="微软雅黑" panose="020B0503020204020204" pitchFamily="34" charset="-122"/>
            </a:endParaRPr>
          </a:p>
          <a:p>
            <a:pPr algn="just">
              <a:lnSpc>
                <a:spcPct val="150000"/>
              </a:lnSpc>
            </a:pPr>
            <a:r>
              <a:rPr lang="zh-CN" altLang="en-US" sz="1465">
                <a:ea typeface="微软雅黑" panose="020B0503020204020204" pitchFamily="34" charset="-122"/>
              </a:rPr>
              <a:t>内容请填写内容</a:t>
            </a:r>
            <a:endParaRPr lang="zh-CN" altLang="en-US" sz="1465">
              <a:ea typeface="微软雅黑" panose="020B0503020204020204" pitchFamily="34" charset="-122"/>
            </a:endParaRPr>
          </a:p>
        </p:txBody>
      </p:sp>
      <p:sp>
        <p:nvSpPr>
          <p:cNvPr id="18"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000"/>
                                        <p:tgtEl>
                                          <p:spTgt spid="4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2000"/>
                                        <p:tgtEl>
                                          <p:spTgt spid="42"/>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1000"/>
                                        <p:tgtEl>
                                          <p:spTgt spid="40"/>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000"/>
                                        <p:tgtEl>
                                          <p:spTgt spid="44"/>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2000"/>
                                        <p:tgtEl>
                                          <p:spTgt spid="47"/>
                                        </p:tgtEl>
                                      </p:cBhvr>
                                    </p:animEffect>
                                  </p:childTnLst>
                                </p:cTn>
                              </p:par>
                            </p:childTnLst>
                          </p:cTn>
                        </p:par>
                        <p:par>
                          <p:cTn id="33" fill="hold">
                            <p:stCondLst>
                              <p:cond delay="4500"/>
                            </p:stCondLst>
                            <p:childTnLst>
                              <p:par>
                                <p:cTn id="34" presetID="10" presetClass="entr" presetSubtype="0"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1000"/>
                                        <p:tgtEl>
                                          <p:spTgt spid="45"/>
                                        </p:tgtEl>
                                      </p:cBhvr>
                                    </p:animEffect>
                                  </p:childTnLst>
                                </p:cTn>
                              </p:par>
                            </p:childTnLst>
                          </p:cTn>
                        </p:par>
                        <p:par>
                          <p:cTn id="37" fill="hold">
                            <p:stCondLst>
                              <p:cond delay="5500"/>
                            </p:stCondLst>
                            <p:childTnLst>
                              <p:par>
                                <p:cTn id="38" presetID="10" presetClass="entr" presetSubtype="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2000"/>
                                        <p:tgtEl>
                                          <p:spTgt spid="49"/>
                                        </p:tgtEl>
                                      </p:cBhvr>
                                    </p:animEffect>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0"/>
                                        <p:tgtEl>
                                          <p:spTgt spid="52"/>
                                        </p:tgtEl>
                                      </p:cBhvr>
                                    </p:animEffect>
                                  </p:childTnLst>
                                </p:cTn>
                              </p:par>
                            </p:childTnLst>
                          </p:cTn>
                        </p:par>
                        <p:par>
                          <p:cTn id="51" fill="hold">
                            <p:stCondLst>
                              <p:cond delay="7500"/>
                            </p:stCondLst>
                            <p:childTnLst>
                              <p:par>
                                <p:cTn id="52" presetID="10" presetClass="entr" presetSubtype="0"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childTnLst>
                                </p:cTn>
                              </p:par>
                            </p:childTnLst>
                          </p:cTn>
                        </p:par>
                        <p:par>
                          <p:cTn id="55" fill="hold">
                            <p:stCondLst>
                              <p:cond delay="8500"/>
                            </p:stCondLst>
                            <p:childTnLst>
                              <p:par>
                                <p:cTn id="56" presetID="10" presetClass="entr" presetSubtype="0"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1000"/>
                                        <p:tgtEl>
                                          <p:spTgt spid="5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bldLvl="0" autoUpdateAnimBg="0"/>
      <p:bldP spid="43" grpId="0" bldLvl="0" autoUpdateAnimBg="0"/>
      <p:bldP spid="44" grpId="0" bldLvl="0" autoUpdateAnimBg="0"/>
      <p:bldP spid="46" grpId="0" bldLvl="0" animBg="1" autoUpdateAnimBg="0"/>
      <p:bldP spid="47" grpId="0" bldLvl="0" autoUpdateAnimBg="0"/>
      <p:bldP spid="48" grpId="0" bldLvl="0" autoUpdateAnimBg="0"/>
      <p:bldP spid="49" grpId="0" bldLvl="0" autoUpdateAnimBg="0"/>
      <p:bldP spid="51" grpId="0" animBg="1"/>
      <p:bldP spid="52" grpId="0" bldLvl="0" autoUpdateAnimBg="0"/>
      <p:bldP spid="53" grpId="0" bldLvl="0" autoUpdateAnimBg="0"/>
      <p:bldP spid="54" grpId="0" bldLvl="0" autoUpdateAnimBg="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p:nvPr/>
        </p:nvSpPr>
        <p:spPr>
          <a:xfrm>
            <a:off x="6563439" y="1579124"/>
            <a:ext cx="4023075" cy="48955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fontAlgn="base">
              <a:lnSpc>
                <a:spcPts val="2000"/>
              </a:lnSpc>
              <a:spcBef>
                <a:spcPct val="0"/>
              </a:spcBef>
              <a:spcAft>
                <a:spcPct val="0"/>
              </a:spcAft>
              <a:defRPr/>
            </a:pPr>
            <a:r>
              <a:rPr lang="zh-CN" altLang="en-US" sz="1335" kern="0" dirty="0">
                <a:solidFill>
                  <a:schemeClr val="accent6">
                    <a:lumMod val="50000"/>
                  </a:schemeClr>
                </a:solidFill>
              </a:rPr>
              <a:t>点击输入简要文字内容，文字内容需概括精炼，不用多余的文字修饰，言简意赅的说明分项内容</a:t>
            </a:r>
            <a:r>
              <a:rPr lang="en-US" altLang="zh-CN" sz="1335" kern="0" dirty="0">
                <a:solidFill>
                  <a:schemeClr val="accent6">
                    <a:lumMod val="50000"/>
                  </a:schemeClr>
                </a:solidFill>
              </a:rPr>
              <a:t>……</a:t>
            </a:r>
            <a:endParaRPr lang="en-US" altLang="zh-CN" sz="1335" kern="0" dirty="0">
              <a:solidFill>
                <a:schemeClr val="accent6">
                  <a:lumMod val="50000"/>
                </a:schemeClr>
              </a:solidFill>
            </a:endParaRPr>
          </a:p>
        </p:txBody>
      </p:sp>
      <p:sp>
        <p:nvSpPr>
          <p:cNvPr id="4" name="TextBox 17"/>
          <p:cNvSpPr txBox="1"/>
          <p:nvPr/>
        </p:nvSpPr>
        <p:spPr>
          <a:xfrm>
            <a:off x="6563439" y="3197383"/>
            <a:ext cx="4023075" cy="48955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fontAlgn="base">
              <a:lnSpc>
                <a:spcPts val="2000"/>
              </a:lnSpc>
              <a:spcBef>
                <a:spcPct val="0"/>
              </a:spcBef>
              <a:spcAft>
                <a:spcPct val="0"/>
              </a:spcAft>
              <a:defRPr/>
            </a:pPr>
            <a:r>
              <a:rPr lang="zh-CN" altLang="en-US" sz="1335" kern="0" dirty="0">
                <a:solidFill>
                  <a:schemeClr val="accent6">
                    <a:lumMod val="50000"/>
                  </a:schemeClr>
                </a:solidFill>
              </a:rPr>
              <a:t>点击输入简要文字内容，文字内容需概括精炼，不用多余的文字修饰，言简意赅的说明分项内容</a:t>
            </a:r>
            <a:r>
              <a:rPr lang="en-US" altLang="zh-CN" sz="1335" kern="0" dirty="0">
                <a:solidFill>
                  <a:schemeClr val="accent6">
                    <a:lumMod val="50000"/>
                  </a:schemeClr>
                </a:solidFill>
              </a:rPr>
              <a:t>……</a:t>
            </a:r>
            <a:endParaRPr lang="en-US" altLang="zh-CN" sz="1335" kern="0" dirty="0">
              <a:solidFill>
                <a:schemeClr val="accent6">
                  <a:lumMod val="50000"/>
                </a:schemeClr>
              </a:solidFill>
            </a:endParaRPr>
          </a:p>
        </p:txBody>
      </p:sp>
      <p:sp>
        <p:nvSpPr>
          <p:cNvPr id="5" name="TextBox 18"/>
          <p:cNvSpPr txBox="1"/>
          <p:nvPr/>
        </p:nvSpPr>
        <p:spPr>
          <a:xfrm>
            <a:off x="6563439" y="4814505"/>
            <a:ext cx="4023075" cy="48955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fontAlgn="base">
              <a:lnSpc>
                <a:spcPts val="2000"/>
              </a:lnSpc>
              <a:spcBef>
                <a:spcPct val="0"/>
              </a:spcBef>
              <a:spcAft>
                <a:spcPct val="0"/>
              </a:spcAft>
              <a:defRPr/>
            </a:pPr>
            <a:r>
              <a:rPr lang="zh-CN" altLang="en-US" sz="1335" kern="0" dirty="0">
                <a:solidFill>
                  <a:schemeClr val="accent6">
                    <a:lumMod val="50000"/>
                  </a:schemeClr>
                </a:solidFill>
              </a:rPr>
              <a:t>点击输入简要文字内容，文字内容需概括精炼，不用多余的文字修饰，言简意赅的说明分项内容</a:t>
            </a:r>
            <a:r>
              <a:rPr lang="en-US" altLang="zh-CN" sz="1335" kern="0" dirty="0">
                <a:solidFill>
                  <a:schemeClr val="accent6">
                    <a:lumMod val="50000"/>
                  </a:schemeClr>
                </a:solidFill>
              </a:rPr>
              <a:t>……</a:t>
            </a:r>
            <a:endParaRPr lang="en-US" altLang="zh-CN" sz="1335" kern="0" dirty="0">
              <a:solidFill>
                <a:schemeClr val="accent6">
                  <a:lumMod val="50000"/>
                </a:schemeClr>
              </a:solidFill>
            </a:endParaRPr>
          </a:p>
        </p:txBody>
      </p:sp>
      <p:sp>
        <p:nvSpPr>
          <p:cNvPr id="6" name="Freeform 5"/>
          <p:cNvSpPr/>
          <p:nvPr/>
        </p:nvSpPr>
        <p:spPr bwMode="auto">
          <a:xfrm>
            <a:off x="3429232" y="4079339"/>
            <a:ext cx="1557867" cy="1564217"/>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solidFill>
            <a:srgbClr val="087A1B"/>
          </a:solidFill>
          <a:ln w="4" cap="flat">
            <a:noFill/>
            <a:prstDash val="solid"/>
            <a:miter lim="800000"/>
          </a:ln>
        </p:spPr>
        <p:txBody>
          <a:bodyPr vert="horz" wrap="square" lIns="121920" tIns="60960" rIns="121920" bIns="60960" numCol="1" anchor="t" anchorCtr="0" compatLnSpc="1"/>
          <a:lstStyle/>
          <a:p>
            <a:pPr fontAlgn="base">
              <a:spcBef>
                <a:spcPct val="0"/>
              </a:spcBef>
              <a:spcAft>
                <a:spcPct val="0"/>
              </a:spcAft>
              <a:defRPr/>
            </a:pPr>
            <a:endParaRPr lang="zh-CN" altLang="en-US" kern="0">
              <a:solidFill>
                <a:schemeClr val="bg1"/>
              </a:solidFill>
              <a:latin typeface="Calibri" panose="020F0502020204030204" pitchFamily="34" charset="0"/>
              <a:ea typeface="宋体" panose="02010600030101010101" pitchFamily="2" charset="-122"/>
            </a:endParaRPr>
          </a:p>
        </p:txBody>
      </p:sp>
      <p:sp>
        <p:nvSpPr>
          <p:cNvPr id="7" name="Freeform 6"/>
          <p:cNvSpPr/>
          <p:nvPr/>
        </p:nvSpPr>
        <p:spPr bwMode="auto">
          <a:xfrm>
            <a:off x="4140432" y="2616722"/>
            <a:ext cx="1126067" cy="1678517"/>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solidFill>
            <a:srgbClr val="88BA09"/>
          </a:solidFill>
          <a:ln w="4" cap="flat">
            <a:noFill/>
            <a:prstDash val="solid"/>
            <a:miter lim="800000"/>
          </a:ln>
        </p:spPr>
        <p:txBody>
          <a:bodyPr vert="horz" wrap="square" lIns="121920" tIns="60960" rIns="121920" bIns="60960" numCol="1" anchor="t" anchorCtr="0" compatLnSpc="1"/>
          <a:lstStyle/>
          <a:p>
            <a:pPr fontAlgn="base">
              <a:spcBef>
                <a:spcPct val="0"/>
              </a:spcBef>
              <a:spcAft>
                <a:spcPct val="0"/>
              </a:spcAft>
              <a:defRPr/>
            </a:pPr>
            <a:endParaRPr lang="zh-CN" altLang="en-US" kern="0">
              <a:solidFill>
                <a:schemeClr val="bg1"/>
              </a:solidFill>
              <a:latin typeface="Calibri" panose="020F0502020204030204" pitchFamily="34" charset="0"/>
              <a:ea typeface="宋体" panose="02010600030101010101" pitchFamily="2" charset="-122"/>
            </a:endParaRPr>
          </a:p>
        </p:txBody>
      </p:sp>
      <p:sp>
        <p:nvSpPr>
          <p:cNvPr id="8" name="Freeform 7"/>
          <p:cNvSpPr/>
          <p:nvPr/>
        </p:nvSpPr>
        <p:spPr bwMode="auto">
          <a:xfrm>
            <a:off x="3429232" y="1264171"/>
            <a:ext cx="1559984" cy="1568451"/>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solidFill>
            <a:srgbClr val="087A1B"/>
          </a:solidFill>
          <a:ln w="4" cap="flat">
            <a:noFill/>
            <a:prstDash val="solid"/>
            <a:miter lim="800000"/>
          </a:ln>
        </p:spPr>
        <p:txBody>
          <a:bodyPr vert="horz" wrap="square" lIns="121920" tIns="60960" rIns="121920" bIns="60960" numCol="1" anchor="t" anchorCtr="0" compatLnSpc="1"/>
          <a:lstStyle/>
          <a:p>
            <a:pPr fontAlgn="base">
              <a:spcBef>
                <a:spcPct val="0"/>
              </a:spcBef>
              <a:spcAft>
                <a:spcPct val="0"/>
              </a:spcAft>
              <a:defRPr/>
            </a:pPr>
            <a:endParaRPr lang="zh-CN" altLang="en-US" kern="0">
              <a:solidFill>
                <a:schemeClr val="bg1"/>
              </a:solidFill>
              <a:latin typeface="Calibri" panose="020F0502020204030204" pitchFamily="34" charset="0"/>
              <a:ea typeface="宋体" panose="02010600030101010101" pitchFamily="2" charset="-122"/>
            </a:endParaRPr>
          </a:p>
        </p:txBody>
      </p:sp>
      <p:sp>
        <p:nvSpPr>
          <p:cNvPr id="9" name="Oval 8"/>
          <p:cNvSpPr>
            <a:spLocks noChangeArrowheads="1"/>
          </p:cNvSpPr>
          <p:nvPr/>
        </p:nvSpPr>
        <p:spPr bwMode="auto">
          <a:xfrm>
            <a:off x="1583500" y="2229371"/>
            <a:ext cx="2442633" cy="2448984"/>
          </a:xfrm>
          <a:prstGeom prst="ellipse">
            <a:avLst/>
          </a:prstGeom>
          <a:solidFill>
            <a:srgbClr val="087A1B"/>
          </a:solidFill>
          <a:ln w="4" cap="flat">
            <a:noFill/>
            <a:prstDash val="solid"/>
            <a:miter lim="800000"/>
          </a:ln>
        </p:spPr>
        <p:txBody>
          <a:bodyPr vert="horz" wrap="square" lIns="121920" tIns="60960" rIns="121920" bIns="60960" numCol="1" anchor="t" anchorCtr="0" compatLnSpc="1"/>
          <a:lstStyle/>
          <a:p>
            <a:pPr fontAlgn="base">
              <a:spcBef>
                <a:spcPct val="0"/>
              </a:spcBef>
              <a:spcAft>
                <a:spcPct val="0"/>
              </a:spcAft>
              <a:defRPr/>
            </a:pPr>
            <a:endParaRPr lang="zh-CN" altLang="en-US" kern="0">
              <a:solidFill>
                <a:schemeClr val="bg1"/>
              </a:solidFill>
              <a:latin typeface="Calibri" panose="020F0502020204030204" pitchFamily="34" charset="0"/>
              <a:ea typeface="宋体" panose="02010600030101010101" pitchFamily="2" charset="-122"/>
            </a:endParaRPr>
          </a:p>
        </p:txBody>
      </p:sp>
      <p:cxnSp>
        <p:nvCxnSpPr>
          <p:cNvPr id="10" name="直接连接符 9"/>
          <p:cNvCxnSpPr/>
          <p:nvPr/>
        </p:nvCxnSpPr>
        <p:spPr>
          <a:xfrm>
            <a:off x="4547215" y="1835604"/>
            <a:ext cx="1860085" cy="0"/>
          </a:xfrm>
          <a:prstGeom prst="line">
            <a:avLst/>
          </a:prstGeom>
          <a:noFill/>
          <a:ln w="6350" cap="flat" cmpd="sng" algn="ctr">
            <a:solidFill>
              <a:sysClr val="windowText" lastClr="000000">
                <a:lumMod val="65000"/>
                <a:lumOff val="35000"/>
              </a:sysClr>
            </a:solidFill>
            <a:prstDash val="dash"/>
            <a:headEnd type="oval" w="med" len="med"/>
            <a:tailEnd type="triangle" w="med" len="med"/>
          </a:ln>
          <a:effectLst/>
        </p:spPr>
      </p:cxnSp>
      <p:cxnSp>
        <p:nvCxnSpPr>
          <p:cNvPr id="11" name="直接连接符 10"/>
          <p:cNvCxnSpPr/>
          <p:nvPr/>
        </p:nvCxnSpPr>
        <p:spPr>
          <a:xfrm>
            <a:off x="5180161" y="3455980"/>
            <a:ext cx="1227139" cy="0"/>
          </a:xfrm>
          <a:prstGeom prst="line">
            <a:avLst/>
          </a:prstGeom>
          <a:noFill/>
          <a:ln w="6350" cap="flat" cmpd="sng" algn="ctr">
            <a:solidFill>
              <a:sysClr val="windowText" lastClr="000000">
                <a:lumMod val="65000"/>
                <a:lumOff val="35000"/>
              </a:sysClr>
            </a:solidFill>
            <a:prstDash val="dash"/>
            <a:headEnd type="oval" w="med" len="med"/>
            <a:tailEnd type="triangle" w="med" len="med"/>
          </a:ln>
          <a:effectLst/>
        </p:spPr>
      </p:cxnSp>
      <p:cxnSp>
        <p:nvCxnSpPr>
          <p:cNvPr id="12" name="直接连接符 11"/>
          <p:cNvCxnSpPr/>
          <p:nvPr/>
        </p:nvCxnSpPr>
        <p:spPr>
          <a:xfrm>
            <a:off x="4564969" y="5070986"/>
            <a:ext cx="1842332" cy="0"/>
          </a:xfrm>
          <a:prstGeom prst="line">
            <a:avLst/>
          </a:prstGeom>
          <a:noFill/>
          <a:ln w="6350" cap="flat" cmpd="sng" algn="ctr">
            <a:solidFill>
              <a:sysClr val="windowText" lastClr="000000">
                <a:lumMod val="65000"/>
                <a:lumOff val="35000"/>
              </a:sysClr>
            </a:solidFill>
            <a:prstDash val="dash"/>
            <a:headEnd type="oval" w="med" len="med"/>
            <a:tailEnd type="triangle" w="med" len="med"/>
          </a:ln>
          <a:effectLst/>
        </p:spPr>
      </p:cxnSp>
      <p:sp>
        <p:nvSpPr>
          <p:cNvPr id="13" name="TextBox 26"/>
          <p:cNvSpPr txBox="1"/>
          <p:nvPr/>
        </p:nvSpPr>
        <p:spPr>
          <a:xfrm>
            <a:off x="2042527" y="3176863"/>
            <a:ext cx="1550424" cy="502766"/>
          </a:xfrm>
          <a:prstGeom prst="rect">
            <a:avLst/>
          </a:prstGeom>
          <a:noFill/>
        </p:spPr>
        <p:txBody>
          <a:bodyPr wrap="none">
            <a:spAutoFit/>
          </a:bodyPr>
          <a:lstStyle/>
          <a:p>
            <a:pPr algn="ctr">
              <a:defRPr/>
            </a:pPr>
            <a:r>
              <a:rPr lang="zh-CN" altLang="en-US" sz="2665" b="1" dirty="0">
                <a:solidFill>
                  <a:schemeClr val="bg1"/>
                </a:solidFill>
                <a:latin typeface="微软雅黑" panose="020B0503020204020204" pitchFamily="34" charset="-122"/>
                <a:ea typeface="微软雅黑" panose="020B0503020204020204" pitchFamily="34" charset="-122"/>
              </a:rPr>
              <a:t>标题文字</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14" name="TextBox 27"/>
          <p:cNvSpPr txBox="1"/>
          <p:nvPr/>
        </p:nvSpPr>
        <p:spPr>
          <a:xfrm>
            <a:off x="3739240" y="1797344"/>
            <a:ext cx="779993" cy="656462"/>
          </a:xfrm>
          <a:prstGeom prst="rect">
            <a:avLst/>
          </a:prstGeom>
          <a:noFill/>
        </p:spPr>
        <p:txBody>
          <a:bodyPr wrap="square" lIns="0" tIns="0" rIns="0" bIns="0">
            <a:spAutoFit/>
          </a:bodyPr>
          <a:lstStyle/>
          <a:p>
            <a:pPr algn="ctr">
              <a:defRPr/>
            </a:pPr>
            <a:r>
              <a:rPr lang="zh-CN" altLang="en-US" sz="2135" dirty="0">
                <a:solidFill>
                  <a:schemeClr val="bg1"/>
                </a:solidFill>
                <a:latin typeface="微软雅黑" panose="020B0503020204020204" pitchFamily="34" charset="-122"/>
                <a:ea typeface="微软雅黑" panose="020B0503020204020204" pitchFamily="34" charset="-122"/>
              </a:rPr>
              <a:t>添加文本</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4313469" y="3149022"/>
            <a:ext cx="779993" cy="656462"/>
          </a:xfrm>
          <a:prstGeom prst="rect">
            <a:avLst/>
          </a:prstGeom>
          <a:noFill/>
        </p:spPr>
        <p:txBody>
          <a:bodyPr wrap="square" lIns="0" tIns="0" rIns="0" bIns="0">
            <a:spAutoFit/>
          </a:bodyPr>
          <a:lstStyle/>
          <a:p>
            <a:pPr algn="ctr">
              <a:defRPr/>
            </a:pPr>
            <a:r>
              <a:rPr lang="zh-CN" altLang="en-US" sz="2135" dirty="0">
                <a:solidFill>
                  <a:schemeClr val="bg1"/>
                </a:solidFill>
                <a:latin typeface="微软雅黑" panose="020B0503020204020204" pitchFamily="34" charset="-122"/>
                <a:ea typeface="微软雅黑" panose="020B0503020204020204" pitchFamily="34" charset="-122"/>
              </a:rPr>
              <a:t>添加文本</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3739240" y="4486208"/>
            <a:ext cx="779993" cy="656462"/>
          </a:xfrm>
          <a:prstGeom prst="rect">
            <a:avLst/>
          </a:prstGeom>
          <a:noFill/>
        </p:spPr>
        <p:txBody>
          <a:bodyPr wrap="square" lIns="0" tIns="0" rIns="0" bIns="0">
            <a:spAutoFit/>
          </a:bodyPr>
          <a:lstStyle/>
          <a:p>
            <a:pPr algn="ctr">
              <a:defRPr/>
            </a:pPr>
            <a:r>
              <a:rPr lang="zh-CN" altLang="en-US" sz="2135" dirty="0">
                <a:solidFill>
                  <a:schemeClr val="bg1"/>
                </a:solidFill>
                <a:latin typeface="微软雅黑" panose="020B0503020204020204" pitchFamily="34" charset="-122"/>
                <a:ea typeface="微软雅黑" panose="020B0503020204020204" pitchFamily="34" charset="-122"/>
              </a:rPr>
              <a:t>添加文本</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7"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anim calcmode="lin" valueType="num">
                                      <p:cBhvr>
                                        <p:cTn id="14" dur="500" fill="hold"/>
                                        <p:tgtEl>
                                          <p:spTgt spid="9"/>
                                        </p:tgtEl>
                                        <p:attrNameLst>
                                          <p:attrName>ppt_x</p:attrName>
                                        </p:attrNameLst>
                                      </p:cBhvr>
                                      <p:tavLst>
                                        <p:tav tm="0">
                                          <p:val>
                                            <p:fltVal val="0.5"/>
                                          </p:val>
                                        </p:tav>
                                        <p:tav tm="100000">
                                          <p:val>
                                            <p:strVal val="#ppt_x"/>
                                          </p:val>
                                        </p:tav>
                                      </p:tavLst>
                                    </p:anim>
                                    <p:anim calcmode="lin" valueType="num">
                                      <p:cBhvr>
                                        <p:cTn id="15" dur="500" fill="hold"/>
                                        <p:tgtEl>
                                          <p:spTgt spid="9"/>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fltVal val="0.5"/>
                                          </p:val>
                                        </p:tav>
                                        <p:tav tm="100000">
                                          <p:val>
                                            <p:strVal val="#ppt_x"/>
                                          </p:val>
                                        </p:tav>
                                      </p:tavLst>
                                    </p:anim>
                                    <p:anim calcmode="lin" valueType="num">
                                      <p:cBhvr>
                                        <p:cTn id="22" dur="500" fill="hold"/>
                                        <p:tgtEl>
                                          <p:spTgt spid="13"/>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10" presetClass="entr" presetSubtype="0" fill="hold" grpId="0" nodeType="withEffect">
                                  <p:stCondLst>
                                    <p:cond delay="3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3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1500"/>
                            </p:stCondLst>
                            <p:childTnLst>
                              <p:par>
                                <p:cTn id="45" presetID="22" presetClass="entr" presetSubtype="8"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right)">
                                      <p:cBhvr>
                                        <p:cTn id="51" dur="500"/>
                                        <p:tgtEl>
                                          <p:spTgt spid="3"/>
                                        </p:tgtEl>
                                      </p:cBhvr>
                                    </p:animEffect>
                                  </p:childTnLst>
                                </p:cTn>
                              </p:par>
                            </p:childTnLst>
                          </p:cTn>
                        </p:par>
                        <p:par>
                          <p:cTn id="52" fill="hold">
                            <p:stCondLst>
                              <p:cond delay="25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left)">
                                      <p:cBhvr>
                                        <p:cTn id="59" dur="500"/>
                                        <p:tgtEl>
                                          <p:spTgt spid="4"/>
                                        </p:tgtEl>
                                      </p:cBhvr>
                                    </p:animEffect>
                                  </p:childTnLst>
                                </p:cTn>
                              </p:par>
                            </p:childTnLst>
                          </p:cTn>
                        </p:par>
                        <p:par>
                          <p:cTn id="60" fill="hold">
                            <p:stCondLst>
                              <p:cond delay="3500"/>
                            </p:stCondLst>
                            <p:childTnLst>
                              <p:par>
                                <p:cTn id="61" presetID="2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animBg="1"/>
      <p:bldP spid="8" grpId="0" animBg="1"/>
      <p:bldP spid="9" grpId="0" animBg="1"/>
      <p:bldP spid="13" grpId="0"/>
      <p:bldP spid="14" grpId="0"/>
      <p:bldP spid="15" grpId="0"/>
      <p:bldP spid="16"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noChangeArrowheads="1"/>
          </p:cNvSpPr>
          <p:nvPr/>
        </p:nvSpPr>
        <p:spPr bwMode="auto">
          <a:xfrm rot="10800000">
            <a:off x="1324503" y="3422408"/>
            <a:ext cx="3585991" cy="10059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6235" tIns="48119" rIns="96235" bIns="48119" rtlCol="0" anchor="ctr"/>
          <a:lstStyle/>
          <a:p>
            <a:pPr algn="ctr"/>
            <a:endParaRPr lang="zh-CN" altLang="en-US" sz="3200" dirty="0">
              <a:solidFill>
                <a:schemeClr val="accent6">
                  <a:lumMod val="50000"/>
                </a:schemeClr>
              </a:solidFill>
            </a:endParaRPr>
          </a:p>
        </p:txBody>
      </p:sp>
      <p:sp>
        <p:nvSpPr>
          <p:cNvPr id="4" name="AutoShape 3"/>
          <p:cNvSpPr>
            <a:spLocks noChangeArrowheads="1"/>
          </p:cNvSpPr>
          <p:nvPr/>
        </p:nvSpPr>
        <p:spPr bwMode="auto">
          <a:xfrm rot="10800000">
            <a:off x="2387782" y="2048130"/>
            <a:ext cx="1459437" cy="40732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6235" tIns="48119" rIns="96235" bIns="48119" rtlCol="0" anchor="ctr"/>
          <a:lstStyle/>
          <a:p>
            <a:pPr algn="ctr"/>
            <a:endParaRPr lang="zh-CN" altLang="en-US" sz="3200" dirty="0">
              <a:solidFill>
                <a:schemeClr val="accent6">
                  <a:lumMod val="50000"/>
                </a:schemeClr>
              </a:solidFill>
            </a:endParaRPr>
          </a:p>
        </p:txBody>
      </p:sp>
      <p:sp>
        <p:nvSpPr>
          <p:cNvPr id="5" name="AutoShape 6"/>
          <p:cNvSpPr>
            <a:spLocks noChangeArrowheads="1"/>
          </p:cNvSpPr>
          <p:nvPr/>
        </p:nvSpPr>
        <p:spPr bwMode="auto">
          <a:xfrm>
            <a:off x="2660614" y="1151671"/>
            <a:ext cx="913769" cy="778116"/>
          </a:xfrm>
          <a:prstGeom prst="triangle">
            <a:avLst>
              <a:gd name="adj" fmla="val 50000"/>
            </a:avLst>
          </a:prstGeom>
          <a:solidFill>
            <a:srgbClr val="087A1B"/>
          </a:solidFill>
          <a:ln>
            <a:noFill/>
          </a:ln>
        </p:spPr>
        <p:style>
          <a:lnRef idx="2">
            <a:schemeClr val="dk1">
              <a:shade val="50000"/>
            </a:schemeClr>
          </a:lnRef>
          <a:fillRef idx="1">
            <a:schemeClr val="dk1"/>
          </a:fillRef>
          <a:effectRef idx="0">
            <a:schemeClr val="dk1"/>
          </a:effectRef>
          <a:fontRef idx="minor">
            <a:schemeClr val="lt1"/>
          </a:fontRef>
        </p:style>
        <p:txBody>
          <a:bodyPr lIns="96235" tIns="48119" rIns="96235" bIns="48119" rtlCol="0" anchor="ctr"/>
          <a:lstStyle/>
          <a:p>
            <a:pPr algn="ctr"/>
            <a:endParaRPr lang="zh-CN" altLang="en-US" sz="3200" dirty="0">
              <a:solidFill>
                <a:schemeClr val="accent6">
                  <a:lumMod val="50000"/>
                </a:schemeClr>
              </a:solidFill>
            </a:endParaRPr>
          </a:p>
        </p:txBody>
      </p:sp>
      <p:sp>
        <p:nvSpPr>
          <p:cNvPr id="6" name="AutoShape 4"/>
          <p:cNvSpPr>
            <a:spLocks noChangeArrowheads="1"/>
          </p:cNvSpPr>
          <p:nvPr/>
        </p:nvSpPr>
        <p:spPr bwMode="auto">
          <a:xfrm rot="10800000">
            <a:off x="1951499" y="2617665"/>
            <a:ext cx="2332003" cy="65533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87A1B"/>
          </a:solidFill>
          <a:ln>
            <a:noFill/>
          </a:ln>
        </p:spPr>
        <p:style>
          <a:lnRef idx="2">
            <a:schemeClr val="dk1">
              <a:shade val="50000"/>
            </a:schemeClr>
          </a:lnRef>
          <a:fillRef idx="1">
            <a:schemeClr val="dk1"/>
          </a:fillRef>
          <a:effectRef idx="0">
            <a:schemeClr val="dk1"/>
          </a:effectRef>
          <a:fontRef idx="minor">
            <a:schemeClr val="lt1"/>
          </a:fontRef>
        </p:style>
        <p:txBody>
          <a:bodyPr lIns="96235" tIns="48119" rIns="96235" bIns="48119" rtlCol="0" anchor="ctr"/>
          <a:lstStyle/>
          <a:p>
            <a:pPr algn="ctr"/>
            <a:endParaRPr lang="zh-CN" altLang="en-US" sz="3200" dirty="0">
              <a:solidFill>
                <a:schemeClr val="accent6">
                  <a:lumMod val="50000"/>
                </a:schemeClr>
              </a:solidFill>
            </a:endParaRPr>
          </a:p>
        </p:txBody>
      </p:sp>
      <p:sp>
        <p:nvSpPr>
          <p:cNvPr id="7" name="AutoShape 5"/>
          <p:cNvSpPr>
            <a:spLocks noChangeArrowheads="1"/>
          </p:cNvSpPr>
          <p:nvPr/>
        </p:nvSpPr>
        <p:spPr bwMode="auto">
          <a:xfrm rot="10800000">
            <a:off x="735603" y="4556574"/>
            <a:ext cx="4763795" cy="94311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rgbClr val="087A1B"/>
          </a:solidFill>
          <a:ln>
            <a:noFill/>
          </a:ln>
        </p:spPr>
        <p:style>
          <a:lnRef idx="2">
            <a:schemeClr val="dk1">
              <a:shade val="50000"/>
            </a:schemeClr>
          </a:lnRef>
          <a:fillRef idx="1">
            <a:schemeClr val="dk1"/>
          </a:fillRef>
          <a:effectRef idx="0">
            <a:schemeClr val="dk1"/>
          </a:effectRef>
          <a:fontRef idx="minor">
            <a:schemeClr val="lt1"/>
          </a:fontRef>
        </p:style>
        <p:txBody>
          <a:bodyPr lIns="96235" tIns="48119" rIns="96235" bIns="48119" rtlCol="0" anchor="ctr"/>
          <a:lstStyle/>
          <a:p>
            <a:pPr algn="ctr"/>
            <a:endParaRPr lang="zh-CN" altLang="en-US" sz="3200" dirty="0">
              <a:solidFill>
                <a:schemeClr val="accent6">
                  <a:lumMod val="50000"/>
                </a:schemeClr>
              </a:solidFill>
            </a:endParaRPr>
          </a:p>
        </p:txBody>
      </p:sp>
      <p:cxnSp>
        <p:nvCxnSpPr>
          <p:cNvPr id="8" name="直接连接符 7"/>
          <p:cNvCxnSpPr/>
          <p:nvPr/>
        </p:nvCxnSpPr>
        <p:spPr>
          <a:xfrm>
            <a:off x="3152032" y="1578757"/>
            <a:ext cx="3765755" cy="0"/>
          </a:xfrm>
          <a:prstGeom prst="line">
            <a:avLst/>
          </a:prstGeom>
          <a:noFill/>
          <a:ln w="12700">
            <a:solidFill>
              <a:srgbClr val="88BA09"/>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3137469" y="2250412"/>
            <a:ext cx="3780320" cy="0"/>
          </a:xfrm>
          <a:prstGeom prst="line">
            <a:avLst/>
          </a:prstGeom>
          <a:noFill/>
          <a:ln w="12700">
            <a:solidFill>
              <a:srgbClr val="88BA09"/>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3152032" y="2947259"/>
            <a:ext cx="3765755" cy="0"/>
          </a:xfrm>
          <a:prstGeom prst="line">
            <a:avLst/>
          </a:prstGeom>
          <a:noFill/>
          <a:ln w="12700">
            <a:solidFill>
              <a:srgbClr val="88BA09"/>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117501" y="3967045"/>
            <a:ext cx="3800289" cy="0"/>
          </a:xfrm>
          <a:prstGeom prst="line">
            <a:avLst/>
          </a:prstGeom>
          <a:noFill/>
          <a:ln w="12700">
            <a:solidFill>
              <a:srgbClr val="88BA09"/>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3117501" y="4976673"/>
            <a:ext cx="3800289" cy="0"/>
          </a:xfrm>
          <a:prstGeom prst="line">
            <a:avLst/>
          </a:prstGeom>
          <a:noFill/>
          <a:ln w="12700">
            <a:solidFill>
              <a:srgbClr val="88BA09"/>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3" name="TextBox 33"/>
          <p:cNvSpPr txBox="1"/>
          <p:nvPr/>
        </p:nvSpPr>
        <p:spPr>
          <a:xfrm>
            <a:off x="7123802" y="4792633"/>
            <a:ext cx="3689380"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400">
                <a:solidFill>
                  <a:schemeClr val="accent6">
                    <a:lumMod val="50000"/>
                  </a:schemeClr>
                </a:solidFill>
                <a:latin typeface="微软雅黑" panose="020B0503020204020204" pitchFamily="34" charset="-122"/>
                <a:ea typeface="微软雅黑" panose="020B0503020204020204" pitchFamily="34" charset="-122"/>
              </a:rPr>
              <a:t>选择粘贴，并选择只保留文字。</a:t>
            </a:r>
            <a:endParaRPr lang="zh-CN" altLang="en-US" sz="140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4" name="TextBox 34"/>
          <p:cNvSpPr txBox="1"/>
          <p:nvPr/>
        </p:nvSpPr>
        <p:spPr>
          <a:xfrm>
            <a:off x="5787691" y="4483284"/>
            <a:ext cx="1149739" cy="384501"/>
          </a:xfrm>
          <a:prstGeom prst="rect">
            <a:avLst/>
          </a:prstGeom>
          <a:noFill/>
        </p:spPr>
        <p:txBody>
          <a:bodyPr wrap="none" lIns="96235" tIns="48119" rIns="96235" bIns="48119" rtlCol="0">
            <a:spAutoFit/>
          </a:bodyPr>
          <a:lstStyle/>
          <a:p>
            <a:pPr algn="ctr"/>
            <a:r>
              <a:rPr lang="zh-CN" altLang="en-US" sz="1865">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1865">
              <a:solidFill>
                <a:schemeClr val="accent6">
                  <a:lumMod val="50000"/>
                </a:schemeClr>
              </a:solidFill>
              <a:latin typeface="微软雅黑" panose="020B0503020204020204" pitchFamily="34" charset="-122"/>
              <a:ea typeface="微软雅黑" panose="020B0503020204020204" pitchFamily="34" charset="-122"/>
            </a:endParaRPr>
          </a:p>
        </p:txBody>
      </p:sp>
      <p:sp>
        <p:nvSpPr>
          <p:cNvPr id="15" name="TextBox 35"/>
          <p:cNvSpPr txBox="1"/>
          <p:nvPr/>
        </p:nvSpPr>
        <p:spPr>
          <a:xfrm>
            <a:off x="7123802" y="3815021"/>
            <a:ext cx="3689380"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400">
                <a:solidFill>
                  <a:schemeClr val="accent6">
                    <a:lumMod val="50000"/>
                  </a:schemeClr>
                </a:solidFill>
                <a:latin typeface="微软雅黑" panose="020B0503020204020204" pitchFamily="34" charset="-122"/>
                <a:ea typeface="微软雅黑" panose="020B0503020204020204" pitchFamily="34" charset="-122"/>
              </a:rPr>
              <a:t>选择粘贴，并选择只保留文字。</a:t>
            </a:r>
            <a:endParaRPr lang="zh-CN" altLang="en-US" sz="140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6" name="TextBox 36"/>
          <p:cNvSpPr txBox="1"/>
          <p:nvPr/>
        </p:nvSpPr>
        <p:spPr>
          <a:xfrm>
            <a:off x="5787691" y="3488865"/>
            <a:ext cx="1149739" cy="384501"/>
          </a:xfrm>
          <a:prstGeom prst="rect">
            <a:avLst/>
          </a:prstGeom>
          <a:noFill/>
        </p:spPr>
        <p:txBody>
          <a:bodyPr wrap="none" lIns="96235" tIns="48119" rIns="96235" bIns="48119" rtlCol="0">
            <a:spAutoFit/>
          </a:bodyPr>
          <a:lstStyle/>
          <a:p>
            <a:pPr algn="ctr"/>
            <a:r>
              <a:rPr lang="zh-CN" altLang="en-US" sz="1865">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1865">
              <a:solidFill>
                <a:schemeClr val="accent6">
                  <a:lumMod val="50000"/>
                </a:schemeClr>
              </a:solidFill>
              <a:latin typeface="微软雅黑" panose="020B0503020204020204" pitchFamily="34" charset="-122"/>
              <a:ea typeface="微软雅黑" panose="020B0503020204020204" pitchFamily="34" charset="-122"/>
            </a:endParaRPr>
          </a:p>
        </p:txBody>
      </p:sp>
      <p:sp>
        <p:nvSpPr>
          <p:cNvPr id="17" name="TextBox 37"/>
          <p:cNvSpPr txBox="1"/>
          <p:nvPr/>
        </p:nvSpPr>
        <p:spPr>
          <a:xfrm>
            <a:off x="7123802" y="2835597"/>
            <a:ext cx="3689380"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400">
                <a:solidFill>
                  <a:schemeClr val="accent6">
                    <a:lumMod val="50000"/>
                  </a:schemeClr>
                </a:solidFill>
                <a:latin typeface="微软雅黑" panose="020B0503020204020204" pitchFamily="34" charset="-122"/>
                <a:ea typeface="微软雅黑" panose="020B0503020204020204" pitchFamily="34" charset="-122"/>
              </a:rPr>
              <a:t>选择粘贴，并选择只保留文字。</a:t>
            </a:r>
            <a:endParaRPr lang="zh-CN" altLang="en-US" sz="140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8" name="TextBox 38"/>
          <p:cNvSpPr txBox="1"/>
          <p:nvPr/>
        </p:nvSpPr>
        <p:spPr>
          <a:xfrm>
            <a:off x="5787691" y="2479083"/>
            <a:ext cx="1149739" cy="384501"/>
          </a:xfrm>
          <a:prstGeom prst="rect">
            <a:avLst/>
          </a:prstGeom>
          <a:noFill/>
        </p:spPr>
        <p:txBody>
          <a:bodyPr wrap="none" lIns="96235" tIns="48119" rIns="96235" bIns="48119" rtlCol="0">
            <a:spAutoFit/>
          </a:bodyPr>
          <a:lstStyle/>
          <a:p>
            <a:pPr algn="ctr"/>
            <a:r>
              <a:rPr lang="zh-CN" altLang="en-US" sz="1865">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1865">
              <a:solidFill>
                <a:schemeClr val="accent6">
                  <a:lumMod val="50000"/>
                </a:schemeClr>
              </a:solidFill>
              <a:latin typeface="微软雅黑" panose="020B0503020204020204" pitchFamily="34" charset="-122"/>
              <a:ea typeface="微软雅黑" panose="020B0503020204020204" pitchFamily="34" charset="-122"/>
            </a:endParaRPr>
          </a:p>
        </p:txBody>
      </p:sp>
      <p:sp>
        <p:nvSpPr>
          <p:cNvPr id="19" name="TextBox 39"/>
          <p:cNvSpPr txBox="1"/>
          <p:nvPr/>
        </p:nvSpPr>
        <p:spPr>
          <a:xfrm>
            <a:off x="7123802" y="2093653"/>
            <a:ext cx="3689380" cy="657331"/>
          </a:xfrm>
          <a:prstGeom prst="rect">
            <a:avLst/>
          </a:prstGeom>
          <a:noFill/>
        </p:spPr>
        <p:txBody>
          <a:bodyPr wrap="square" lIns="96235" tIns="48119" rIns="96235" bIns="48119" rtlCol="0">
            <a:spAutoFit/>
          </a:bodyPr>
          <a:lstStyle/>
          <a:p>
            <a:pPr>
              <a:lnSpc>
                <a:spcPct val="130000"/>
              </a:lnSpc>
            </a:pPr>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0" name="TextBox 40"/>
          <p:cNvSpPr txBox="1"/>
          <p:nvPr/>
        </p:nvSpPr>
        <p:spPr>
          <a:xfrm>
            <a:off x="5787691" y="1793000"/>
            <a:ext cx="1149739" cy="384501"/>
          </a:xfrm>
          <a:prstGeom prst="rect">
            <a:avLst/>
          </a:prstGeom>
          <a:noFill/>
        </p:spPr>
        <p:txBody>
          <a:bodyPr wrap="none" lIns="96235" tIns="48119" rIns="96235" bIns="48119" rtlCol="0">
            <a:spAutoFit/>
          </a:bodyPr>
          <a:lstStyle/>
          <a:p>
            <a:pPr algn="ctr"/>
            <a:r>
              <a:rPr lang="zh-CN" altLang="en-US" sz="1865">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1865">
              <a:solidFill>
                <a:schemeClr val="accent6">
                  <a:lumMod val="50000"/>
                </a:schemeClr>
              </a:solidFill>
              <a:latin typeface="微软雅黑" panose="020B0503020204020204" pitchFamily="34" charset="-122"/>
              <a:ea typeface="微软雅黑" panose="020B0503020204020204" pitchFamily="34" charset="-122"/>
            </a:endParaRPr>
          </a:p>
        </p:txBody>
      </p:sp>
      <p:sp>
        <p:nvSpPr>
          <p:cNvPr id="21" name="TextBox 41"/>
          <p:cNvSpPr txBox="1"/>
          <p:nvPr/>
        </p:nvSpPr>
        <p:spPr>
          <a:xfrm>
            <a:off x="7123802" y="1400521"/>
            <a:ext cx="3689380" cy="657331"/>
          </a:xfrm>
          <a:prstGeom prst="rect">
            <a:avLst/>
          </a:prstGeom>
          <a:noFill/>
        </p:spPr>
        <p:txBody>
          <a:bodyPr wrap="square" lIns="96235" tIns="48119" rIns="96235" bIns="48119" rtlCol="0">
            <a:spAutoFit/>
          </a:bodyPr>
          <a:lstStyle/>
          <a:p>
            <a:pPr>
              <a:lnSpc>
                <a:spcPct val="130000"/>
              </a:lnSpc>
            </a:pPr>
            <a:r>
              <a:rPr lang="zh-CN" altLang="en-US" sz="1400" dirty="0">
                <a:solidFill>
                  <a:schemeClr val="accent6">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2" name="TextBox 42"/>
          <p:cNvSpPr txBox="1"/>
          <p:nvPr/>
        </p:nvSpPr>
        <p:spPr>
          <a:xfrm>
            <a:off x="5787691" y="1099867"/>
            <a:ext cx="1149739" cy="384501"/>
          </a:xfrm>
          <a:prstGeom prst="rect">
            <a:avLst/>
          </a:prstGeom>
          <a:noFill/>
        </p:spPr>
        <p:txBody>
          <a:bodyPr wrap="none" lIns="96235" tIns="48119" rIns="96235" bIns="48119" rtlCol="0">
            <a:spAutoFit/>
          </a:bodyPr>
          <a:lstStyle/>
          <a:p>
            <a:pPr algn="ctr"/>
            <a:r>
              <a:rPr lang="zh-CN" altLang="en-US" sz="1865" dirty="0">
                <a:solidFill>
                  <a:schemeClr val="accent6">
                    <a:lumMod val="50000"/>
                  </a:schemeClr>
                </a:solidFill>
                <a:latin typeface="微软雅黑" panose="020B0503020204020204" pitchFamily="34" charset="-122"/>
                <a:ea typeface="微软雅黑" panose="020B0503020204020204" pitchFamily="34" charset="-122"/>
              </a:rPr>
              <a:t>添加标题</a:t>
            </a:r>
            <a:endParaRPr lang="zh-CN" altLang="en-US" sz="186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23"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4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3"/>
                                            </p:tgtEl>
                                            <p:attrNameLst>
                                              <p:attrName>style.visibility</p:attrName>
                                            </p:attrNameLst>
                                          </p:cBhvr>
                                          <p:to>
                                            <p:strVal val="visible"/>
                                          </p:to>
                                        </p:set>
                                        <p:anim calcmode="lin" valueType="num" p14:bounceEnd="64000">
                                          <p:cBhvr additive="base">
                                            <p:cTn id="15" dur="10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6"/>
                                            </p:tgtEl>
                                            <p:attrNameLst>
                                              <p:attrName>style.visibility</p:attrName>
                                            </p:attrNameLst>
                                          </p:cBhvr>
                                          <p:to>
                                            <p:strVal val="visible"/>
                                          </p:to>
                                        </p:set>
                                        <p:anim calcmode="lin" valueType="num" p14:bounceEnd="64000">
                                          <p:cBhvr additive="base">
                                            <p:cTn id="19"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14:bounceEnd="64000">
                                          <p:cBhvr additive="base">
                                            <p:cTn id="23"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4"/>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800"/>
                                      </p:stCondLst>
                                      <p:childTnLst>
                                        <p:set>
                                          <p:cBhvr>
                                            <p:cTn id="26" dur="1" fill="hold">
                                              <p:stCondLst>
                                                <p:cond delay="0"/>
                                              </p:stCondLst>
                                            </p:cTn>
                                            <p:tgtEl>
                                              <p:spTgt spid="5"/>
                                            </p:tgtEl>
                                            <p:attrNameLst>
                                              <p:attrName>style.visibility</p:attrName>
                                            </p:attrNameLst>
                                          </p:cBhvr>
                                          <p:to>
                                            <p:strVal val="visible"/>
                                          </p:to>
                                        </p:set>
                                        <p:anim calcmode="lin" valueType="num" p14:bounceEnd="64000">
                                          <p:cBhvr additive="base">
                                            <p:cTn id="27"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5"/>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22" presetClass="entr" presetSubtype="8"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20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22"/>
                                            </p:tgtEl>
                                            <p:attrNameLst>
                                              <p:attrName>style.visibility</p:attrName>
                                            </p:attrNameLst>
                                          </p:cBhvr>
                                          <p:to>
                                            <p:strVal val="visible"/>
                                          </p:to>
                                        </p:set>
                                        <p:anim calcmode="lin" valueType="num">
                                          <p:cBhvr>
                                            <p:cTn id="48" dur="250" fill="hold"/>
                                            <p:tgtEl>
                                              <p:spTgt spid="22"/>
                                            </p:tgtEl>
                                            <p:attrNameLst>
                                              <p:attrName>ppt_x</p:attrName>
                                            </p:attrNameLst>
                                          </p:cBhvr>
                                          <p:tavLst>
                                            <p:tav tm="0">
                                              <p:val>
                                                <p:strVal val="#ppt_x"/>
                                              </p:val>
                                            </p:tav>
                                            <p:tav tm="100000">
                                              <p:val>
                                                <p:strVal val="#ppt_x"/>
                                              </p:val>
                                            </p:tav>
                                          </p:tavLst>
                                        </p:anim>
                                        <p:anim calcmode="lin" valueType="num">
                                          <p:cBhvr>
                                            <p:cTn id="49" dur="250" fill="hold"/>
                                            <p:tgtEl>
                                              <p:spTgt spid="22"/>
                                            </p:tgtEl>
                                            <p:attrNameLst>
                                              <p:attrName>ppt_y</p:attrName>
                                            </p:attrNameLst>
                                          </p:cBhvr>
                                          <p:tavLst>
                                            <p:tav tm="0">
                                              <p:val>
                                                <p:strVal val="#ppt_y-#ppt_h/2"/>
                                              </p:val>
                                            </p:tav>
                                            <p:tav tm="100000">
                                              <p:val>
                                                <p:strVal val="#ppt_y"/>
                                              </p:val>
                                            </p:tav>
                                          </p:tavLst>
                                        </p:anim>
                                        <p:anim calcmode="lin" valueType="num">
                                          <p:cBhvr>
                                            <p:cTn id="50" dur="250" fill="hold"/>
                                            <p:tgtEl>
                                              <p:spTgt spid="22"/>
                                            </p:tgtEl>
                                            <p:attrNameLst>
                                              <p:attrName>ppt_w</p:attrName>
                                            </p:attrNameLst>
                                          </p:cBhvr>
                                          <p:tavLst>
                                            <p:tav tm="0">
                                              <p:val>
                                                <p:strVal val="#ppt_w"/>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20"/>
                                            </p:tgtEl>
                                            <p:attrNameLst>
                                              <p:attrName>style.visibility</p:attrName>
                                            </p:attrNameLst>
                                          </p:cBhvr>
                                          <p:to>
                                            <p:strVal val="visible"/>
                                          </p:to>
                                        </p:set>
                                        <p:anim calcmode="lin" valueType="num">
                                          <p:cBhvr>
                                            <p:cTn id="54" dur="250" fill="hold"/>
                                            <p:tgtEl>
                                              <p:spTgt spid="20"/>
                                            </p:tgtEl>
                                            <p:attrNameLst>
                                              <p:attrName>ppt_x</p:attrName>
                                            </p:attrNameLst>
                                          </p:cBhvr>
                                          <p:tavLst>
                                            <p:tav tm="0">
                                              <p:val>
                                                <p:strVal val="#ppt_x"/>
                                              </p:val>
                                            </p:tav>
                                            <p:tav tm="100000">
                                              <p:val>
                                                <p:strVal val="#ppt_x"/>
                                              </p:val>
                                            </p:tav>
                                          </p:tavLst>
                                        </p:anim>
                                        <p:anim calcmode="lin" valueType="num">
                                          <p:cBhvr>
                                            <p:cTn id="55" dur="250" fill="hold"/>
                                            <p:tgtEl>
                                              <p:spTgt spid="20"/>
                                            </p:tgtEl>
                                            <p:attrNameLst>
                                              <p:attrName>ppt_y</p:attrName>
                                            </p:attrNameLst>
                                          </p:cBhvr>
                                          <p:tavLst>
                                            <p:tav tm="0">
                                              <p:val>
                                                <p:strVal val="#ppt_y-#ppt_h/2"/>
                                              </p:val>
                                            </p:tav>
                                            <p:tav tm="100000">
                                              <p:val>
                                                <p:strVal val="#ppt_y"/>
                                              </p:val>
                                            </p:tav>
                                          </p:tavLst>
                                        </p:anim>
                                        <p:anim calcmode="lin" valueType="num">
                                          <p:cBhvr>
                                            <p:cTn id="56" dur="250" fill="hold"/>
                                            <p:tgtEl>
                                              <p:spTgt spid="20"/>
                                            </p:tgtEl>
                                            <p:attrNameLst>
                                              <p:attrName>ppt_w</p:attrName>
                                            </p:attrNameLst>
                                          </p:cBhvr>
                                          <p:tavLst>
                                            <p:tav tm="0">
                                              <p:val>
                                                <p:strVal val="#ppt_w"/>
                                              </p:val>
                                            </p:tav>
                                            <p:tav tm="100000">
                                              <p:val>
                                                <p:strVal val="#ppt_w"/>
                                              </p:val>
                                            </p:tav>
                                          </p:tavLst>
                                        </p:anim>
                                        <p:anim calcmode="lin" valueType="num">
                                          <p:cBhvr>
                                            <p:cTn id="57" dur="250" fill="hold"/>
                                            <p:tgtEl>
                                              <p:spTgt spid="20"/>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18"/>
                                            </p:tgtEl>
                                            <p:attrNameLst>
                                              <p:attrName>style.visibility</p:attrName>
                                            </p:attrNameLst>
                                          </p:cBhvr>
                                          <p:to>
                                            <p:strVal val="visible"/>
                                          </p:to>
                                        </p:se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ppt_h/2"/>
                                              </p:val>
                                            </p:tav>
                                            <p:tav tm="100000">
                                              <p:val>
                                                <p:strVal val="#ppt_y"/>
                                              </p:val>
                                            </p:tav>
                                          </p:tavLst>
                                        </p:anim>
                                        <p:anim calcmode="lin" valueType="num">
                                          <p:cBhvr>
                                            <p:cTn id="62" dur="250" fill="hold"/>
                                            <p:tgtEl>
                                              <p:spTgt spid="18"/>
                                            </p:tgtEl>
                                            <p:attrNameLst>
                                              <p:attrName>ppt_w</p:attrName>
                                            </p:attrNameLst>
                                          </p:cBhvr>
                                          <p:tavLst>
                                            <p:tav tm="0">
                                              <p:val>
                                                <p:strVal val="#ppt_w"/>
                                              </p:val>
                                            </p:tav>
                                            <p:tav tm="100000">
                                              <p:val>
                                                <p:strVal val="#ppt_w"/>
                                              </p:val>
                                            </p:tav>
                                          </p:tavLst>
                                        </p:anim>
                                        <p:anim calcmode="lin" valueType="num">
                                          <p:cBhvr>
                                            <p:cTn id="63" dur="250" fill="hold"/>
                                            <p:tgtEl>
                                              <p:spTgt spid="18"/>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16"/>
                                            </p:tgtEl>
                                            <p:attrNameLst>
                                              <p:attrName>style.visibility</p:attrName>
                                            </p:attrNameLst>
                                          </p:cBhvr>
                                          <p:to>
                                            <p:strVal val="visible"/>
                                          </p:to>
                                        </p:set>
                                        <p:anim calcmode="lin" valueType="num">
                                          <p:cBhvr>
                                            <p:cTn id="66" dur="250" fill="hold"/>
                                            <p:tgtEl>
                                              <p:spTgt spid="16"/>
                                            </p:tgtEl>
                                            <p:attrNameLst>
                                              <p:attrName>ppt_x</p:attrName>
                                            </p:attrNameLst>
                                          </p:cBhvr>
                                          <p:tavLst>
                                            <p:tav tm="0">
                                              <p:val>
                                                <p:strVal val="#ppt_x"/>
                                              </p:val>
                                            </p:tav>
                                            <p:tav tm="100000">
                                              <p:val>
                                                <p:strVal val="#ppt_x"/>
                                              </p:val>
                                            </p:tav>
                                          </p:tavLst>
                                        </p:anim>
                                        <p:anim calcmode="lin" valueType="num">
                                          <p:cBhvr>
                                            <p:cTn id="67" dur="250" fill="hold"/>
                                            <p:tgtEl>
                                              <p:spTgt spid="16"/>
                                            </p:tgtEl>
                                            <p:attrNameLst>
                                              <p:attrName>ppt_y</p:attrName>
                                            </p:attrNameLst>
                                          </p:cBhvr>
                                          <p:tavLst>
                                            <p:tav tm="0">
                                              <p:val>
                                                <p:strVal val="#ppt_y-#ppt_h/2"/>
                                              </p:val>
                                            </p:tav>
                                            <p:tav tm="100000">
                                              <p:val>
                                                <p:strVal val="#ppt_y"/>
                                              </p:val>
                                            </p:tav>
                                          </p:tavLst>
                                        </p:anim>
                                        <p:anim calcmode="lin" valueType="num">
                                          <p:cBhvr>
                                            <p:cTn id="68" dur="250" fill="hold"/>
                                            <p:tgtEl>
                                              <p:spTgt spid="16"/>
                                            </p:tgtEl>
                                            <p:attrNameLst>
                                              <p:attrName>ppt_w</p:attrName>
                                            </p:attrNameLst>
                                          </p:cBhvr>
                                          <p:tavLst>
                                            <p:tav tm="0">
                                              <p:val>
                                                <p:strVal val="#ppt_w"/>
                                              </p:val>
                                            </p:tav>
                                            <p:tav tm="100000">
                                              <p:val>
                                                <p:strVal val="#ppt_w"/>
                                              </p:val>
                                            </p:tav>
                                          </p:tavLst>
                                        </p:anim>
                                        <p:anim calcmode="lin" valueType="num">
                                          <p:cBhvr>
                                            <p:cTn id="69" dur="250" fill="hold"/>
                                            <p:tgtEl>
                                              <p:spTgt spid="16"/>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14"/>
                                            </p:tgtEl>
                                            <p:attrNameLst>
                                              <p:attrName>style.visibility</p:attrName>
                                            </p:attrNameLst>
                                          </p:cBhvr>
                                          <p:to>
                                            <p:strVal val="visible"/>
                                          </p:to>
                                        </p:set>
                                        <p:anim calcmode="lin" valueType="num">
                                          <p:cBhvr>
                                            <p:cTn id="72" dur="250" fill="hold"/>
                                            <p:tgtEl>
                                              <p:spTgt spid="14"/>
                                            </p:tgtEl>
                                            <p:attrNameLst>
                                              <p:attrName>ppt_x</p:attrName>
                                            </p:attrNameLst>
                                          </p:cBhvr>
                                          <p:tavLst>
                                            <p:tav tm="0">
                                              <p:val>
                                                <p:strVal val="#ppt_x"/>
                                              </p:val>
                                            </p:tav>
                                            <p:tav tm="100000">
                                              <p:val>
                                                <p:strVal val="#ppt_x"/>
                                              </p:val>
                                            </p:tav>
                                          </p:tavLst>
                                        </p:anim>
                                        <p:anim calcmode="lin" valueType="num">
                                          <p:cBhvr>
                                            <p:cTn id="73" dur="250" fill="hold"/>
                                            <p:tgtEl>
                                              <p:spTgt spid="14"/>
                                            </p:tgtEl>
                                            <p:attrNameLst>
                                              <p:attrName>ppt_y</p:attrName>
                                            </p:attrNameLst>
                                          </p:cBhvr>
                                          <p:tavLst>
                                            <p:tav tm="0">
                                              <p:val>
                                                <p:strVal val="#ppt_y-#ppt_h/2"/>
                                              </p:val>
                                            </p:tav>
                                            <p:tav tm="100000">
                                              <p:val>
                                                <p:strVal val="#ppt_y"/>
                                              </p:val>
                                            </p:tav>
                                          </p:tavLst>
                                        </p:anim>
                                        <p:anim calcmode="lin" valueType="num">
                                          <p:cBhvr>
                                            <p:cTn id="74" dur="250" fill="hold"/>
                                            <p:tgtEl>
                                              <p:spTgt spid="14"/>
                                            </p:tgtEl>
                                            <p:attrNameLst>
                                              <p:attrName>ppt_w</p:attrName>
                                            </p:attrNameLst>
                                          </p:cBhvr>
                                          <p:tavLst>
                                            <p:tav tm="0">
                                              <p:val>
                                                <p:strVal val="#ppt_w"/>
                                              </p:val>
                                            </p:tav>
                                            <p:tav tm="100000">
                                              <p:val>
                                                <p:strVal val="#ppt_w"/>
                                              </p:val>
                                            </p:tav>
                                          </p:tavLst>
                                        </p:anim>
                                        <p:anim calcmode="lin" valueType="num">
                                          <p:cBhvr>
                                            <p:cTn id="75" dur="250" fill="hold"/>
                                            <p:tgtEl>
                                              <p:spTgt spid="14"/>
                                            </p:tgtEl>
                                            <p:attrNameLst>
                                              <p:attrName>ppt_h</p:attrName>
                                            </p:attrNameLst>
                                          </p:cBhvr>
                                          <p:tavLst>
                                            <p:tav tm="0">
                                              <p:val>
                                                <p:fltVal val="0"/>
                                              </p:val>
                                            </p:tav>
                                            <p:tav tm="100000">
                                              <p:val>
                                                <p:strVal val="#ppt_h"/>
                                              </p:val>
                                            </p:tav>
                                          </p:tavLst>
                                        </p:anim>
                                      </p:childTnLst>
                                    </p:cTn>
                                  </p:par>
                                </p:childTnLst>
                              </p:cTn>
                            </p:par>
                            <p:par>
                              <p:cTn id="76" fill="hold">
                                <p:stCondLst>
                                  <p:cond delay="4150"/>
                                </p:stCondLst>
                                <p:childTnLst>
                                  <p:par>
                                    <p:cTn id="77" presetID="22" presetClass="entr" presetSubtype="8"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left)">
                                          <p:cBhvr>
                                            <p:cTn id="79" dur="500"/>
                                            <p:tgtEl>
                                              <p:spTgt spid="21"/>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17"/>
                                            </p:tgtEl>
                                            <p:attrNameLst>
                                              <p:attrName>style.visibility</p:attrName>
                                            </p:attrNameLst>
                                          </p:cBhvr>
                                          <p:to>
                                            <p:strVal val="visible"/>
                                          </p:to>
                                        </p:set>
                                        <p:animEffect transition="in" filter="wipe(left)">
                                          <p:cBhvr>
                                            <p:cTn id="85" dur="500"/>
                                            <p:tgtEl>
                                              <p:spTgt spid="17"/>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13"/>
                                            </p:tgtEl>
                                            <p:attrNameLst>
                                              <p:attrName>style.visibility</p:attrName>
                                            </p:attrNameLst>
                                          </p:cBhvr>
                                          <p:to>
                                            <p:strVal val="visible"/>
                                          </p:to>
                                        </p:set>
                                        <p:animEffect transition="in" filter="wipe(left)">
                                          <p:cBhvr>
                                            <p:cTn id="9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3" grpId="0"/>
          <p:bldP spid="14" grpId="0"/>
          <p:bldP spid="15" grpId="0"/>
          <p:bldP spid="16" grpId="0"/>
          <p:bldP spid="17" grpId="0"/>
          <p:bldP spid="18" grpId="0"/>
          <p:bldP spid="19" grpId="0"/>
          <p:bldP spid="20" grpId="0"/>
          <p:bldP spid="21" grpId="0"/>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8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22" presetClass="entr" presetSubtype="8"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20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22"/>
                                            </p:tgtEl>
                                            <p:attrNameLst>
                                              <p:attrName>style.visibility</p:attrName>
                                            </p:attrNameLst>
                                          </p:cBhvr>
                                          <p:to>
                                            <p:strVal val="visible"/>
                                          </p:to>
                                        </p:set>
                                        <p:anim calcmode="lin" valueType="num">
                                          <p:cBhvr>
                                            <p:cTn id="48" dur="250" fill="hold"/>
                                            <p:tgtEl>
                                              <p:spTgt spid="22"/>
                                            </p:tgtEl>
                                            <p:attrNameLst>
                                              <p:attrName>ppt_x</p:attrName>
                                            </p:attrNameLst>
                                          </p:cBhvr>
                                          <p:tavLst>
                                            <p:tav tm="0">
                                              <p:val>
                                                <p:strVal val="#ppt_x"/>
                                              </p:val>
                                            </p:tav>
                                            <p:tav tm="100000">
                                              <p:val>
                                                <p:strVal val="#ppt_x"/>
                                              </p:val>
                                            </p:tav>
                                          </p:tavLst>
                                        </p:anim>
                                        <p:anim calcmode="lin" valueType="num">
                                          <p:cBhvr>
                                            <p:cTn id="49" dur="250" fill="hold"/>
                                            <p:tgtEl>
                                              <p:spTgt spid="22"/>
                                            </p:tgtEl>
                                            <p:attrNameLst>
                                              <p:attrName>ppt_y</p:attrName>
                                            </p:attrNameLst>
                                          </p:cBhvr>
                                          <p:tavLst>
                                            <p:tav tm="0">
                                              <p:val>
                                                <p:strVal val="#ppt_y-#ppt_h/2"/>
                                              </p:val>
                                            </p:tav>
                                            <p:tav tm="100000">
                                              <p:val>
                                                <p:strVal val="#ppt_y"/>
                                              </p:val>
                                            </p:tav>
                                          </p:tavLst>
                                        </p:anim>
                                        <p:anim calcmode="lin" valueType="num">
                                          <p:cBhvr>
                                            <p:cTn id="50" dur="250" fill="hold"/>
                                            <p:tgtEl>
                                              <p:spTgt spid="22"/>
                                            </p:tgtEl>
                                            <p:attrNameLst>
                                              <p:attrName>ppt_w</p:attrName>
                                            </p:attrNameLst>
                                          </p:cBhvr>
                                          <p:tavLst>
                                            <p:tav tm="0">
                                              <p:val>
                                                <p:strVal val="#ppt_w"/>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20"/>
                                            </p:tgtEl>
                                            <p:attrNameLst>
                                              <p:attrName>style.visibility</p:attrName>
                                            </p:attrNameLst>
                                          </p:cBhvr>
                                          <p:to>
                                            <p:strVal val="visible"/>
                                          </p:to>
                                        </p:set>
                                        <p:anim calcmode="lin" valueType="num">
                                          <p:cBhvr>
                                            <p:cTn id="54" dur="250" fill="hold"/>
                                            <p:tgtEl>
                                              <p:spTgt spid="20"/>
                                            </p:tgtEl>
                                            <p:attrNameLst>
                                              <p:attrName>ppt_x</p:attrName>
                                            </p:attrNameLst>
                                          </p:cBhvr>
                                          <p:tavLst>
                                            <p:tav tm="0">
                                              <p:val>
                                                <p:strVal val="#ppt_x"/>
                                              </p:val>
                                            </p:tav>
                                            <p:tav tm="100000">
                                              <p:val>
                                                <p:strVal val="#ppt_x"/>
                                              </p:val>
                                            </p:tav>
                                          </p:tavLst>
                                        </p:anim>
                                        <p:anim calcmode="lin" valueType="num">
                                          <p:cBhvr>
                                            <p:cTn id="55" dur="250" fill="hold"/>
                                            <p:tgtEl>
                                              <p:spTgt spid="20"/>
                                            </p:tgtEl>
                                            <p:attrNameLst>
                                              <p:attrName>ppt_y</p:attrName>
                                            </p:attrNameLst>
                                          </p:cBhvr>
                                          <p:tavLst>
                                            <p:tav tm="0">
                                              <p:val>
                                                <p:strVal val="#ppt_y-#ppt_h/2"/>
                                              </p:val>
                                            </p:tav>
                                            <p:tav tm="100000">
                                              <p:val>
                                                <p:strVal val="#ppt_y"/>
                                              </p:val>
                                            </p:tav>
                                          </p:tavLst>
                                        </p:anim>
                                        <p:anim calcmode="lin" valueType="num">
                                          <p:cBhvr>
                                            <p:cTn id="56" dur="250" fill="hold"/>
                                            <p:tgtEl>
                                              <p:spTgt spid="20"/>
                                            </p:tgtEl>
                                            <p:attrNameLst>
                                              <p:attrName>ppt_w</p:attrName>
                                            </p:attrNameLst>
                                          </p:cBhvr>
                                          <p:tavLst>
                                            <p:tav tm="0">
                                              <p:val>
                                                <p:strVal val="#ppt_w"/>
                                              </p:val>
                                            </p:tav>
                                            <p:tav tm="100000">
                                              <p:val>
                                                <p:strVal val="#ppt_w"/>
                                              </p:val>
                                            </p:tav>
                                          </p:tavLst>
                                        </p:anim>
                                        <p:anim calcmode="lin" valueType="num">
                                          <p:cBhvr>
                                            <p:cTn id="57" dur="250" fill="hold"/>
                                            <p:tgtEl>
                                              <p:spTgt spid="20"/>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18"/>
                                            </p:tgtEl>
                                            <p:attrNameLst>
                                              <p:attrName>style.visibility</p:attrName>
                                            </p:attrNameLst>
                                          </p:cBhvr>
                                          <p:to>
                                            <p:strVal val="visible"/>
                                          </p:to>
                                        </p:se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ppt_h/2"/>
                                              </p:val>
                                            </p:tav>
                                            <p:tav tm="100000">
                                              <p:val>
                                                <p:strVal val="#ppt_y"/>
                                              </p:val>
                                            </p:tav>
                                          </p:tavLst>
                                        </p:anim>
                                        <p:anim calcmode="lin" valueType="num">
                                          <p:cBhvr>
                                            <p:cTn id="62" dur="250" fill="hold"/>
                                            <p:tgtEl>
                                              <p:spTgt spid="18"/>
                                            </p:tgtEl>
                                            <p:attrNameLst>
                                              <p:attrName>ppt_w</p:attrName>
                                            </p:attrNameLst>
                                          </p:cBhvr>
                                          <p:tavLst>
                                            <p:tav tm="0">
                                              <p:val>
                                                <p:strVal val="#ppt_w"/>
                                              </p:val>
                                            </p:tav>
                                            <p:tav tm="100000">
                                              <p:val>
                                                <p:strVal val="#ppt_w"/>
                                              </p:val>
                                            </p:tav>
                                          </p:tavLst>
                                        </p:anim>
                                        <p:anim calcmode="lin" valueType="num">
                                          <p:cBhvr>
                                            <p:cTn id="63" dur="250" fill="hold"/>
                                            <p:tgtEl>
                                              <p:spTgt spid="18"/>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16"/>
                                            </p:tgtEl>
                                            <p:attrNameLst>
                                              <p:attrName>style.visibility</p:attrName>
                                            </p:attrNameLst>
                                          </p:cBhvr>
                                          <p:to>
                                            <p:strVal val="visible"/>
                                          </p:to>
                                        </p:set>
                                        <p:anim calcmode="lin" valueType="num">
                                          <p:cBhvr>
                                            <p:cTn id="66" dur="250" fill="hold"/>
                                            <p:tgtEl>
                                              <p:spTgt spid="16"/>
                                            </p:tgtEl>
                                            <p:attrNameLst>
                                              <p:attrName>ppt_x</p:attrName>
                                            </p:attrNameLst>
                                          </p:cBhvr>
                                          <p:tavLst>
                                            <p:tav tm="0">
                                              <p:val>
                                                <p:strVal val="#ppt_x"/>
                                              </p:val>
                                            </p:tav>
                                            <p:tav tm="100000">
                                              <p:val>
                                                <p:strVal val="#ppt_x"/>
                                              </p:val>
                                            </p:tav>
                                          </p:tavLst>
                                        </p:anim>
                                        <p:anim calcmode="lin" valueType="num">
                                          <p:cBhvr>
                                            <p:cTn id="67" dur="250" fill="hold"/>
                                            <p:tgtEl>
                                              <p:spTgt spid="16"/>
                                            </p:tgtEl>
                                            <p:attrNameLst>
                                              <p:attrName>ppt_y</p:attrName>
                                            </p:attrNameLst>
                                          </p:cBhvr>
                                          <p:tavLst>
                                            <p:tav tm="0">
                                              <p:val>
                                                <p:strVal val="#ppt_y-#ppt_h/2"/>
                                              </p:val>
                                            </p:tav>
                                            <p:tav tm="100000">
                                              <p:val>
                                                <p:strVal val="#ppt_y"/>
                                              </p:val>
                                            </p:tav>
                                          </p:tavLst>
                                        </p:anim>
                                        <p:anim calcmode="lin" valueType="num">
                                          <p:cBhvr>
                                            <p:cTn id="68" dur="250" fill="hold"/>
                                            <p:tgtEl>
                                              <p:spTgt spid="16"/>
                                            </p:tgtEl>
                                            <p:attrNameLst>
                                              <p:attrName>ppt_w</p:attrName>
                                            </p:attrNameLst>
                                          </p:cBhvr>
                                          <p:tavLst>
                                            <p:tav tm="0">
                                              <p:val>
                                                <p:strVal val="#ppt_w"/>
                                              </p:val>
                                            </p:tav>
                                            <p:tav tm="100000">
                                              <p:val>
                                                <p:strVal val="#ppt_w"/>
                                              </p:val>
                                            </p:tav>
                                          </p:tavLst>
                                        </p:anim>
                                        <p:anim calcmode="lin" valueType="num">
                                          <p:cBhvr>
                                            <p:cTn id="69" dur="250" fill="hold"/>
                                            <p:tgtEl>
                                              <p:spTgt spid="16"/>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14"/>
                                            </p:tgtEl>
                                            <p:attrNameLst>
                                              <p:attrName>style.visibility</p:attrName>
                                            </p:attrNameLst>
                                          </p:cBhvr>
                                          <p:to>
                                            <p:strVal val="visible"/>
                                          </p:to>
                                        </p:set>
                                        <p:anim calcmode="lin" valueType="num">
                                          <p:cBhvr>
                                            <p:cTn id="72" dur="250" fill="hold"/>
                                            <p:tgtEl>
                                              <p:spTgt spid="14"/>
                                            </p:tgtEl>
                                            <p:attrNameLst>
                                              <p:attrName>ppt_x</p:attrName>
                                            </p:attrNameLst>
                                          </p:cBhvr>
                                          <p:tavLst>
                                            <p:tav tm="0">
                                              <p:val>
                                                <p:strVal val="#ppt_x"/>
                                              </p:val>
                                            </p:tav>
                                            <p:tav tm="100000">
                                              <p:val>
                                                <p:strVal val="#ppt_x"/>
                                              </p:val>
                                            </p:tav>
                                          </p:tavLst>
                                        </p:anim>
                                        <p:anim calcmode="lin" valueType="num">
                                          <p:cBhvr>
                                            <p:cTn id="73" dur="250" fill="hold"/>
                                            <p:tgtEl>
                                              <p:spTgt spid="14"/>
                                            </p:tgtEl>
                                            <p:attrNameLst>
                                              <p:attrName>ppt_y</p:attrName>
                                            </p:attrNameLst>
                                          </p:cBhvr>
                                          <p:tavLst>
                                            <p:tav tm="0">
                                              <p:val>
                                                <p:strVal val="#ppt_y-#ppt_h/2"/>
                                              </p:val>
                                            </p:tav>
                                            <p:tav tm="100000">
                                              <p:val>
                                                <p:strVal val="#ppt_y"/>
                                              </p:val>
                                            </p:tav>
                                          </p:tavLst>
                                        </p:anim>
                                        <p:anim calcmode="lin" valueType="num">
                                          <p:cBhvr>
                                            <p:cTn id="74" dur="250" fill="hold"/>
                                            <p:tgtEl>
                                              <p:spTgt spid="14"/>
                                            </p:tgtEl>
                                            <p:attrNameLst>
                                              <p:attrName>ppt_w</p:attrName>
                                            </p:attrNameLst>
                                          </p:cBhvr>
                                          <p:tavLst>
                                            <p:tav tm="0">
                                              <p:val>
                                                <p:strVal val="#ppt_w"/>
                                              </p:val>
                                            </p:tav>
                                            <p:tav tm="100000">
                                              <p:val>
                                                <p:strVal val="#ppt_w"/>
                                              </p:val>
                                            </p:tav>
                                          </p:tavLst>
                                        </p:anim>
                                        <p:anim calcmode="lin" valueType="num">
                                          <p:cBhvr>
                                            <p:cTn id="75" dur="250" fill="hold"/>
                                            <p:tgtEl>
                                              <p:spTgt spid="14"/>
                                            </p:tgtEl>
                                            <p:attrNameLst>
                                              <p:attrName>ppt_h</p:attrName>
                                            </p:attrNameLst>
                                          </p:cBhvr>
                                          <p:tavLst>
                                            <p:tav tm="0">
                                              <p:val>
                                                <p:fltVal val="0"/>
                                              </p:val>
                                            </p:tav>
                                            <p:tav tm="100000">
                                              <p:val>
                                                <p:strVal val="#ppt_h"/>
                                              </p:val>
                                            </p:tav>
                                          </p:tavLst>
                                        </p:anim>
                                      </p:childTnLst>
                                    </p:cTn>
                                  </p:par>
                                </p:childTnLst>
                              </p:cTn>
                            </p:par>
                            <p:par>
                              <p:cTn id="76" fill="hold">
                                <p:stCondLst>
                                  <p:cond delay="4150"/>
                                </p:stCondLst>
                                <p:childTnLst>
                                  <p:par>
                                    <p:cTn id="77" presetID="22" presetClass="entr" presetSubtype="8"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left)">
                                          <p:cBhvr>
                                            <p:cTn id="79" dur="500"/>
                                            <p:tgtEl>
                                              <p:spTgt spid="21"/>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17"/>
                                            </p:tgtEl>
                                            <p:attrNameLst>
                                              <p:attrName>style.visibility</p:attrName>
                                            </p:attrNameLst>
                                          </p:cBhvr>
                                          <p:to>
                                            <p:strVal val="visible"/>
                                          </p:to>
                                        </p:set>
                                        <p:animEffect transition="in" filter="wipe(left)">
                                          <p:cBhvr>
                                            <p:cTn id="85" dur="500"/>
                                            <p:tgtEl>
                                              <p:spTgt spid="17"/>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13"/>
                                            </p:tgtEl>
                                            <p:attrNameLst>
                                              <p:attrName>style.visibility</p:attrName>
                                            </p:attrNameLst>
                                          </p:cBhvr>
                                          <p:to>
                                            <p:strVal val="visible"/>
                                          </p:to>
                                        </p:set>
                                        <p:animEffect transition="in" filter="wipe(left)">
                                          <p:cBhvr>
                                            <p:cTn id="9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6758" y="2751860"/>
            <a:ext cx="1046131" cy="993708"/>
            <a:chOff x="4787527" y="2060107"/>
            <a:chExt cx="2189016" cy="2079322"/>
          </a:xfrm>
          <a:solidFill>
            <a:srgbClr val="0AA022"/>
          </a:solidFill>
        </p:grpSpPr>
        <p:sp>
          <p:nvSpPr>
            <p:cNvPr id="6" name="任意多边形 5"/>
            <p:cNvSpPr/>
            <p:nvPr/>
          </p:nvSpPr>
          <p:spPr>
            <a:xfrm>
              <a:off x="5399723" y="2060107"/>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7" name="任意多边形 6"/>
            <p:cNvSpPr/>
            <p:nvPr/>
          </p:nvSpPr>
          <p:spPr>
            <a:xfrm rot="5737103">
              <a:off x="5895024" y="2677083"/>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8" name="任意多边形 7"/>
            <p:cNvSpPr/>
            <p:nvPr/>
          </p:nvSpPr>
          <p:spPr>
            <a:xfrm rot="11205209">
              <a:off x="5209538" y="3115578"/>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9" name="任意多边形 8"/>
            <p:cNvSpPr/>
            <p:nvPr/>
          </p:nvSpPr>
          <p:spPr>
            <a:xfrm rot="16200000">
              <a:off x="4729859" y="2482554"/>
              <a:ext cx="1139187" cy="1023851"/>
            </a:xfrm>
            <a:custGeom>
              <a:avLst/>
              <a:gdLst>
                <a:gd name="connsiteX0" fmla="*/ 539341 w 1139187"/>
                <a:gd name="connsiteY0" fmla="*/ 161122 h 1023851"/>
                <a:gd name="connsiteX1" fmla="*/ 402181 w 1139187"/>
                <a:gd name="connsiteY1" fmla="*/ 1102 h 1023851"/>
                <a:gd name="connsiteX2" fmla="*/ 89761 w 1139187"/>
                <a:gd name="connsiteY2" fmla="*/ 107782 h 1023851"/>
                <a:gd name="connsiteX3" fmla="*/ 5941 w 1139187"/>
                <a:gd name="connsiteY3" fmla="*/ 420202 h 1023851"/>
                <a:gd name="connsiteX4" fmla="*/ 219301 w 1139187"/>
                <a:gd name="connsiteY4" fmla="*/ 702142 h 1023851"/>
                <a:gd name="connsiteX5" fmla="*/ 524101 w 1139187"/>
                <a:gd name="connsiteY5" fmla="*/ 1022182 h 1023851"/>
                <a:gd name="connsiteX6" fmla="*/ 1027021 w 1139187"/>
                <a:gd name="connsiteY6" fmla="*/ 557362 h 1023851"/>
                <a:gd name="connsiteX7" fmla="*/ 1133701 w 1139187"/>
                <a:gd name="connsiteY7" fmla="*/ 283042 h 1023851"/>
                <a:gd name="connsiteX8" fmla="*/ 920341 w 1139187"/>
                <a:gd name="connsiteY8" fmla="*/ 62062 h 1023851"/>
                <a:gd name="connsiteX9" fmla="*/ 737461 w 1139187"/>
                <a:gd name="connsiteY9" fmla="*/ 46822 h 1023851"/>
                <a:gd name="connsiteX10" fmla="*/ 539341 w 1139187"/>
                <a:gd name="connsiteY10" fmla="*/ 161122 h 102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9187" h="1023851">
                  <a:moveTo>
                    <a:pt x="539341" y="161122"/>
                  </a:moveTo>
                  <a:cubicBezTo>
                    <a:pt x="483461" y="153502"/>
                    <a:pt x="477111" y="9992"/>
                    <a:pt x="402181" y="1102"/>
                  </a:cubicBezTo>
                  <a:cubicBezTo>
                    <a:pt x="327251" y="-7788"/>
                    <a:pt x="155801" y="37932"/>
                    <a:pt x="89761" y="107782"/>
                  </a:cubicBezTo>
                  <a:cubicBezTo>
                    <a:pt x="23721" y="177632"/>
                    <a:pt x="-15649" y="321142"/>
                    <a:pt x="5941" y="420202"/>
                  </a:cubicBezTo>
                  <a:cubicBezTo>
                    <a:pt x="27531" y="519262"/>
                    <a:pt x="132941" y="601812"/>
                    <a:pt x="219301" y="702142"/>
                  </a:cubicBezTo>
                  <a:cubicBezTo>
                    <a:pt x="305661" y="802472"/>
                    <a:pt x="389481" y="1046312"/>
                    <a:pt x="524101" y="1022182"/>
                  </a:cubicBezTo>
                  <a:cubicBezTo>
                    <a:pt x="658721" y="998052"/>
                    <a:pt x="925421" y="680552"/>
                    <a:pt x="1027021" y="557362"/>
                  </a:cubicBezTo>
                  <a:cubicBezTo>
                    <a:pt x="1128621" y="434172"/>
                    <a:pt x="1151481" y="365592"/>
                    <a:pt x="1133701" y="283042"/>
                  </a:cubicBezTo>
                  <a:cubicBezTo>
                    <a:pt x="1115921" y="200492"/>
                    <a:pt x="986381" y="101432"/>
                    <a:pt x="920341" y="62062"/>
                  </a:cubicBezTo>
                  <a:cubicBezTo>
                    <a:pt x="854301" y="22692"/>
                    <a:pt x="795881" y="27772"/>
                    <a:pt x="737461" y="46822"/>
                  </a:cubicBezTo>
                  <a:cubicBezTo>
                    <a:pt x="679041" y="65872"/>
                    <a:pt x="595221" y="168742"/>
                    <a:pt x="539341" y="1611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grpSp>
      <p:grpSp>
        <p:nvGrpSpPr>
          <p:cNvPr id="10" name="组合 9"/>
          <p:cNvGrpSpPr/>
          <p:nvPr/>
        </p:nvGrpSpPr>
        <p:grpSpPr>
          <a:xfrm>
            <a:off x="3529726" y="2950893"/>
            <a:ext cx="5365343" cy="634766"/>
            <a:chOff x="3257662" y="1693356"/>
            <a:chExt cx="5365343" cy="634766"/>
          </a:xfrm>
        </p:grpSpPr>
        <p:sp>
          <p:nvSpPr>
            <p:cNvPr id="11" name="任意多边形 10"/>
            <p:cNvSpPr/>
            <p:nvPr/>
          </p:nvSpPr>
          <p:spPr>
            <a:xfrm>
              <a:off x="3257662" y="1693356"/>
              <a:ext cx="5365343" cy="634766"/>
            </a:xfrm>
            <a:custGeom>
              <a:avLst/>
              <a:gdLst>
                <a:gd name="connsiteX0" fmla="*/ 7713 w 7057787"/>
                <a:gd name="connsiteY0" fmla="*/ 0 h 835040"/>
                <a:gd name="connsiteX1" fmla="*/ 6828953 w 7057787"/>
                <a:gd name="connsiteY1" fmla="*/ 0 h 835040"/>
                <a:gd name="connsiteX2" fmla="*/ 7057787 w 7057787"/>
                <a:gd name="connsiteY2" fmla="*/ 228834 h 835040"/>
                <a:gd name="connsiteX3" fmla="*/ 7057787 w 7057787"/>
                <a:gd name="connsiteY3" fmla="*/ 606206 h 835040"/>
                <a:gd name="connsiteX4" fmla="*/ 6828953 w 7057787"/>
                <a:gd name="connsiteY4" fmla="*/ 835040 h 835040"/>
                <a:gd name="connsiteX5" fmla="*/ 0 w 7057787"/>
                <a:gd name="connsiteY5" fmla="*/ 835040 h 835040"/>
                <a:gd name="connsiteX6" fmla="*/ 52927 w 7057787"/>
                <a:gd name="connsiteY6" fmla="*/ 791371 h 835040"/>
                <a:gd name="connsiteX7" fmla="*/ 209099 w 7057787"/>
                <a:gd name="connsiteY7" fmla="*/ 414338 h 835040"/>
                <a:gd name="connsiteX8" fmla="*/ 52927 w 7057787"/>
                <a:gd name="connsiteY8" fmla="*/ 37305 h 835040"/>
                <a:gd name="connsiteX9" fmla="*/ 7713 w 7057787"/>
                <a:gd name="connsiteY9" fmla="*/ 0 h 83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7787" h="835040">
                  <a:moveTo>
                    <a:pt x="7713" y="0"/>
                  </a:moveTo>
                  <a:lnTo>
                    <a:pt x="6828953" y="0"/>
                  </a:lnTo>
                  <a:cubicBezTo>
                    <a:pt x="6955335" y="0"/>
                    <a:pt x="7057787" y="102452"/>
                    <a:pt x="7057787" y="228834"/>
                  </a:cubicBezTo>
                  <a:lnTo>
                    <a:pt x="7057787" y="606206"/>
                  </a:lnTo>
                  <a:cubicBezTo>
                    <a:pt x="7057787" y="732588"/>
                    <a:pt x="6955335" y="835040"/>
                    <a:pt x="6828953" y="835040"/>
                  </a:cubicBezTo>
                  <a:lnTo>
                    <a:pt x="0" y="835040"/>
                  </a:lnTo>
                  <a:lnTo>
                    <a:pt x="52927" y="791371"/>
                  </a:lnTo>
                  <a:cubicBezTo>
                    <a:pt x="149418" y="694880"/>
                    <a:pt x="209099" y="561579"/>
                    <a:pt x="209099" y="414338"/>
                  </a:cubicBezTo>
                  <a:cubicBezTo>
                    <a:pt x="209099" y="267098"/>
                    <a:pt x="149418" y="133796"/>
                    <a:pt x="52927" y="37305"/>
                  </a:cubicBezTo>
                  <a:lnTo>
                    <a:pt x="7713" y="0"/>
                  </a:lnTo>
                  <a:close/>
                </a:path>
              </a:pathLst>
            </a:custGeom>
            <a:solidFill>
              <a:srgbClr val="0AA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t> </a:t>
              </a:r>
              <a:endParaRPr lang="zh-CN" altLang="en-US" sz="1400" dirty="0"/>
            </a:p>
          </p:txBody>
        </p:sp>
        <p:sp>
          <p:nvSpPr>
            <p:cNvPr id="12" name="TextBox 41"/>
            <p:cNvSpPr txBox="1"/>
            <p:nvPr/>
          </p:nvSpPr>
          <p:spPr>
            <a:xfrm>
              <a:off x="3546348" y="1784751"/>
              <a:ext cx="416495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2000" b="0" dirty="0">
                  <a:solidFill>
                    <a:schemeClr val="bg1"/>
                  </a:solidFill>
                </a:rPr>
                <a:t>点击输入本栏的具体文字</a:t>
              </a:r>
              <a:endParaRPr lang="en-US" altLang="zh-CN" sz="2000" b="0" dirty="0">
                <a:solidFill>
                  <a:schemeClr val="bg1"/>
                </a:solidFill>
              </a:endParaRPr>
            </a:p>
          </p:txBody>
        </p:sp>
      </p:grpSp>
      <p:grpSp>
        <p:nvGrpSpPr>
          <p:cNvPr id="13" name="组合 12"/>
          <p:cNvGrpSpPr/>
          <p:nvPr/>
        </p:nvGrpSpPr>
        <p:grpSpPr>
          <a:xfrm>
            <a:off x="2727541" y="2929613"/>
            <a:ext cx="668556" cy="677323"/>
            <a:chOff x="2147888" y="1072260"/>
            <a:chExt cx="879475" cy="891007"/>
          </a:xfrm>
        </p:grpSpPr>
        <p:sp>
          <p:nvSpPr>
            <p:cNvPr id="14" name="椭圆 13"/>
            <p:cNvSpPr/>
            <p:nvPr/>
          </p:nvSpPr>
          <p:spPr>
            <a:xfrm>
              <a:off x="2147888" y="1083792"/>
              <a:ext cx="879475" cy="879475"/>
            </a:xfrm>
            <a:prstGeom prst="ellipse">
              <a:avLst/>
            </a:prstGeom>
            <a:solidFill>
              <a:srgbClr val="0AA022"/>
            </a:solidFill>
            <a:ln w="50800">
              <a:solidFill>
                <a:srgbClr val="087A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15" name="Text Box 10"/>
            <p:cNvSpPr txBox="1">
              <a:spLocks noChangeArrowheads="1"/>
            </p:cNvSpPr>
            <p:nvPr/>
          </p:nvSpPr>
          <p:spPr bwMode="auto">
            <a:xfrm>
              <a:off x="2261009" y="1072260"/>
              <a:ext cx="716176" cy="85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3600" dirty="0">
                  <a:solidFill>
                    <a:schemeClr val="bg1"/>
                  </a:solidFill>
                  <a:latin typeface="+mj-ea"/>
                  <a:ea typeface="+mj-ea"/>
                </a:rPr>
                <a:t>4</a:t>
              </a:r>
              <a:endParaRPr lang="zh-CN" altLang="en-US" sz="3600" dirty="0">
                <a:solidFill>
                  <a:schemeClr val="bg1"/>
                </a:solidFill>
                <a:latin typeface="+mj-ea"/>
                <a:ea typeface="+mj-ea"/>
              </a:endParaRPr>
            </a:p>
          </p:txBody>
        </p:sp>
      </p:grpSp>
      <p:grpSp>
        <p:nvGrpSpPr>
          <p:cNvPr id="16" name="组合 15"/>
          <p:cNvGrpSpPr/>
          <p:nvPr/>
        </p:nvGrpSpPr>
        <p:grpSpPr>
          <a:xfrm>
            <a:off x="4400296" y="1237972"/>
            <a:ext cx="3342900" cy="1569660"/>
            <a:chOff x="4014093" y="108601"/>
            <a:chExt cx="2951974" cy="2093365"/>
          </a:xfrm>
        </p:grpSpPr>
        <p:sp>
          <p:nvSpPr>
            <p:cNvPr id="17" name="TextBox 56"/>
            <p:cNvSpPr txBox="1"/>
            <p:nvPr/>
          </p:nvSpPr>
          <p:spPr>
            <a:xfrm>
              <a:off x="4014093" y="108601"/>
              <a:ext cx="2951974" cy="2093365"/>
            </a:xfrm>
            <a:prstGeom prst="rect">
              <a:avLst/>
            </a:prstGeom>
            <a:noFill/>
          </p:spPr>
          <p:txBody>
            <a:bodyPr wrap="square" rtlCol="0">
              <a:spAutoFit/>
            </a:bodyPr>
            <a:lstStyle/>
            <a:p>
              <a:r>
                <a:rPr lang="en-US" altLang="zh-CN" sz="9600" b="1" dirty="0">
                  <a:solidFill>
                    <a:schemeClr val="bg1">
                      <a:lumMod val="75000"/>
                    </a:schemeClr>
                  </a:solidFill>
                  <a:latin typeface="ITC Avant Garde Gothic" pitchFamily="34" charset="0"/>
                </a:rPr>
                <a:t>C</a:t>
              </a:r>
              <a:r>
                <a:rPr lang="en-US" altLang="zh-CN" sz="4400" b="1" dirty="0">
                  <a:solidFill>
                    <a:schemeClr val="bg1">
                      <a:lumMod val="75000"/>
                    </a:schemeClr>
                  </a:solidFill>
                  <a:latin typeface="ITC Avant Garde Gothic" pitchFamily="34" charset="0"/>
                </a:rPr>
                <a:t>ontents</a:t>
              </a:r>
              <a:endParaRPr lang="zh-CN" altLang="en-US" sz="3600" b="1" dirty="0">
                <a:solidFill>
                  <a:schemeClr val="bg1">
                    <a:lumMod val="75000"/>
                  </a:schemeClr>
                </a:solidFill>
                <a:latin typeface="ITC Avant Garde Gothic" pitchFamily="34" charset="0"/>
              </a:endParaRPr>
            </a:p>
          </p:txBody>
        </p:sp>
        <p:sp>
          <p:nvSpPr>
            <p:cNvPr id="18" name="TextBox 57"/>
            <p:cNvSpPr txBox="1"/>
            <p:nvPr/>
          </p:nvSpPr>
          <p:spPr>
            <a:xfrm>
              <a:off x="4671725" y="380668"/>
              <a:ext cx="1636711" cy="944067"/>
            </a:xfrm>
            <a:prstGeom prst="rect">
              <a:avLst/>
            </a:prstGeom>
            <a:noFill/>
          </p:spPr>
          <p:txBody>
            <a:bodyPr wrap="square" rtlCol="0">
              <a:spAutoFit/>
            </a:bodyPr>
            <a:lstStyle/>
            <a:p>
              <a:r>
                <a:rPr lang="zh-CN" altLang="en-US" sz="4000" b="1" dirty="0">
                  <a:solidFill>
                    <a:srgbClr val="0AA022"/>
                  </a:solidFill>
                  <a:latin typeface="微软雅黑" panose="020B0503020204020204" pitchFamily="34" charset="-122"/>
                  <a:ea typeface="微软雅黑" panose="020B0503020204020204" pitchFamily="34" charset="-122"/>
                </a:rPr>
                <a:t>目录</a:t>
              </a:r>
              <a:endParaRPr lang="zh-CN" altLang="en-US" sz="4000" b="1" dirty="0">
                <a:solidFill>
                  <a:srgbClr val="0AA02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689458" y="2485824"/>
            <a:ext cx="2051605" cy="18497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87A1B"/>
          </a:solidFill>
          <a:ln w="9525" cap="flat">
            <a:noFill/>
            <a:prstDash val="solid"/>
            <a:miter lim="800000"/>
          </a:ln>
        </p:spPr>
        <p:txBody>
          <a:bodyPr vert="horz" wrap="square" lIns="121920" tIns="60960" rIns="121920" bIns="60960" numCol="1" anchor="t" anchorCtr="0" compatLnSpc="1"/>
          <a:lstStyle/>
          <a:p>
            <a:endParaRPr lang="zh-CN" altLang="en-US" sz="3200"/>
          </a:p>
        </p:txBody>
      </p:sp>
      <p:sp>
        <p:nvSpPr>
          <p:cNvPr id="4" name="椭圆 22"/>
          <p:cNvSpPr/>
          <p:nvPr/>
        </p:nvSpPr>
        <p:spPr>
          <a:xfrm>
            <a:off x="3302116" y="1395712"/>
            <a:ext cx="4123192" cy="412467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 name="椭圆 22"/>
          <p:cNvSpPr/>
          <p:nvPr/>
        </p:nvSpPr>
        <p:spPr>
          <a:xfrm>
            <a:off x="3381630" y="1476329"/>
            <a:ext cx="3964165" cy="3963440"/>
          </a:xfrm>
          <a:prstGeom prst="ellipse">
            <a:avLst/>
          </a:pr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 name="组合 5"/>
          <p:cNvGrpSpPr/>
          <p:nvPr/>
        </p:nvGrpSpPr>
        <p:grpSpPr>
          <a:xfrm>
            <a:off x="6527442" y="1794240"/>
            <a:ext cx="672074" cy="672075"/>
            <a:chOff x="2769119" y="1848492"/>
            <a:chExt cx="504056" cy="504056"/>
          </a:xfrm>
        </p:grpSpPr>
        <p:sp>
          <p:nvSpPr>
            <p:cNvPr id="7" name="椭圆 6"/>
            <p:cNvSpPr/>
            <p:nvPr/>
          </p:nvSpPr>
          <p:spPr>
            <a:xfrm>
              <a:off x="2769119" y="1848492"/>
              <a:ext cx="504056" cy="50405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 name="TextBox 90"/>
            <p:cNvSpPr txBox="1"/>
            <p:nvPr/>
          </p:nvSpPr>
          <p:spPr>
            <a:xfrm>
              <a:off x="2808589" y="1931243"/>
              <a:ext cx="390973" cy="315423"/>
            </a:xfrm>
            <a:prstGeom prst="rect">
              <a:avLst/>
            </a:prstGeom>
            <a:noFill/>
          </p:spPr>
          <p:txBody>
            <a:bodyPr wrap="none" rtlCol="0">
              <a:spAutoFit/>
            </a:bodyPr>
            <a:lstStyle/>
            <a:p>
              <a:r>
                <a:rPr lang="en-US" altLang="zh-CN" sz="2135" b="1" dirty="0">
                  <a:solidFill>
                    <a:schemeClr val="bg1"/>
                  </a:solidFill>
                  <a:latin typeface="微软雅黑" panose="020B0503020204020204" pitchFamily="34" charset="-122"/>
                  <a:ea typeface="微软雅黑" panose="020B0503020204020204" pitchFamily="34" charset="-122"/>
                </a:rPr>
                <a:t>01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993395" y="3122012"/>
            <a:ext cx="672074" cy="672075"/>
            <a:chOff x="2471142" y="2586760"/>
            <a:chExt cx="504056" cy="504056"/>
          </a:xfrm>
        </p:grpSpPr>
        <p:sp>
          <p:nvSpPr>
            <p:cNvPr id="10" name="椭圆 9"/>
            <p:cNvSpPr/>
            <p:nvPr/>
          </p:nvSpPr>
          <p:spPr>
            <a:xfrm>
              <a:off x="2471142" y="2586760"/>
              <a:ext cx="504056" cy="50405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93"/>
            <p:cNvSpPr txBox="1"/>
            <p:nvPr/>
          </p:nvSpPr>
          <p:spPr>
            <a:xfrm>
              <a:off x="2510612" y="2669511"/>
              <a:ext cx="390973" cy="315423"/>
            </a:xfrm>
            <a:prstGeom prst="rect">
              <a:avLst/>
            </a:prstGeom>
            <a:noFill/>
          </p:spPr>
          <p:txBody>
            <a:bodyPr wrap="none" rtlCol="0">
              <a:spAutoFit/>
            </a:bodyPr>
            <a:lstStyle/>
            <a:p>
              <a:r>
                <a:rPr lang="en-US" altLang="zh-CN" sz="2135" b="1" dirty="0">
                  <a:solidFill>
                    <a:schemeClr val="bg1"/>
                  </a:solidFill>
                  <a:latin typeface="微软雅黑" panose="020B0503020204020204" pitchFamily="34" charset="-122"/>
                  <a:ea typeface="微软雅黑" panose="020B0503020204020204" pitchFamily="34" charset="-122"/>
                </a:rPr>
                <a:t>02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527442" y="4428031"/>
            <a:ext cx="672074" cy="672075"/>
            <a:chOff x="2769119" y="3325028"/>
            <a:chExt cx="504056" cy="504056"/>
          </a:xfrm>
        </p:grpSpPr>
        <p:sp>
          <p:nvSpPr>
            <p:cNvPr id="13" name="椭圆 12"/>
            <p:cNvSpPr/>
            <p:nvPr/>
          </p:nvSpPr>
          <p:spPr>
            <a:xfrm>
              <a:off x="2769119" y="3325028"/>
              <a:ext cx="504056" cy="50405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TextBox 96"/>
            <p:cNvSpPr txBox="1"/>
            <p:nvPr/>
          </p:nvSpPr>
          <p:spPr>
            <a:xfrm>
              <a:off x="2808589" y="3407779"/>
              <a:ext cx="390973" cy="315423"/>
            </a:xfrm>
            <a:prstGeom prst="rect">
              <a:avLst/>
            </a:prstGeom>
            <a:noFill/>
          </p:spPr>
          <p:txBody>
            <a:bodyPr wrap="none" rtlCol="0">
              <a:spAutoFit/>
            </a:bodyPr>
            <a:lstStyle/>
            <a:p>
              <a:r>
                <a:rPr lang="en-US" altLang="zh-CN" sz="2135" b="1" dirty="0">
                  <a:solidFill>
                    <a:schemeClr val="bg1"/>
                  </a:solidFill>
                  <a:latin typeface="微软雅黑" panose="020B0503020204020204" pitchFamily="34" charset="-122"/>
                  <a:ea typeface="微软雅黑" panose="020B0503020204020204" pitchFamily="34" charset="-122"/>
                </a:rPr>
                <a:t>03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2663719" y="3428120"/>
            <a:ext cx="682571" cy="0"/>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98"/>
          <p:cNvSpPr txBox="1"/>
          <p:nvPr/>
        </p:nvSpPr>
        <p:spPr>
          <a:xfrm>
            <a:off x="7591008" y="1758909"/>
            <a:ext cx="2934117" cy="769441"/>
          </a:xfrm>
          <a:prstGeom prst="rect">
            <a:avLst/>
          </a:prstGeom>
          <a:noFill/>
        </p:spPr>
        <p:txBody>
          <a:bodyPr wrap="square" lIns="0" tIns="0" rIns="0" bIns="0" rtlCol="0">
            <a:spAutoFit/>
          </a:bodyPr>
          <a:lstStyle/>
          <a:p>
            <a:pPr algn="just">
              <a:lnSpc>
                <a:spcPts val="2000"/>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7" name="TextBox 99"/>
          <p:cNvSpPr txBox="1"/>
          <p:nvPr/>
        </p:nvSpPr>
        <p:spPr>
          <a:xfrm>
            <a:off x="7913807" y="3073329"/>
            <a:ext cx="2934117" cy="769441"/>
          </a:xfrm>
          <a:prstGeom prst="rect">
            <a:avLst/>
          </a:prstGeom>
          <a:noFill/>
        </p:spPr>
        <p:txBody>
          <a:bodyPr wrap="square" lIns="0" tIns="0" rIns="0" bIns="0" rtlCol="0">
            <a:spAutoFit/>
          </a:bodyPr>
          <a:lstStyle/>
          <a:p>
            <a:pPr algn="just">
              <a:lnSpc>
                <a:spcPts val="2000"/>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8" name="TextBox 100"/>
          <p:cNvSpPr txBox="1"/>
          <p:nvPr/>
        </p:nvSpPr>
        <p:spPr>
          <a:xfrm>
            <a:off x="7591008" y="4379347"/>
            <a:ext cx="2934117" cy="769441"/>
          </a:xfrm>
          <a:prstGeom prst="rect">
            <a:avLst/>
          </a:prstGeom>
          <a:noFill/>
        </p:spPr>
        <p:txBody>
          <a:bodyPr wrap="square" lIns="0" tIns="0" rIns="0" bIns="0" rtlCol="0">
            <a:spAutoFit/>
          </a:bodyPr>
          <a:lstStyle/>
          <a:p>
            <a:pPr algn="just">
              <a:lnSpc>
                <a:spcPts val="2000"/>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9" name="TextBox 101"/>
          <p:cNvSpPr txBox="1"/>
          <p:nvPr/>
        </p:nvSpPr>
        <p:spPr>
          <a:xfrm>
            <a:off x="928998" y="2939391"/>
            <a:ext cx="1572527" cy="584775"/>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关键词</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0" name="TextBox 102"/>
          <p:cNvSpPr txBox="1"/>
          <p:nvPr/>
        </p:nvSpPr>
        <p:spPr>
          <a:xfrm>
            <a:off x="4031166" y="2409833"/>
            <a:ext cx="2496277" cy="1969514"/>
          </a:xfrm>
          <a:prstGeom prst="rect">
            <a:avLst/>
          </a:prstGeom>
          <a:noFill/>
        </p:spPr>
        <p:txBody>
          <a:bodyPr wrap="square" lIns="0" tIns="0" rIns="0" bIns="0" rtlCol="0">
            <a:spAutoFit/>
          </a:bodyPr>
          <a:lstStyle/>
          <a:p>
            <a:pPr algn="just">
              <a:lnSpc>
                <a:spcPct val="150000"/>
              </a:lnSpc>
            </a:pPr>
            <a:r>
              <a:rPr lang="zh-CN" altLang="en-US" sz="2135" dirty="0">
                <a:solidFill>
                  <a:schemeClr val="bg1"/>
                </a:solidFill>
                <a:latin typeface="微软雅黑" panose="020B0503020204020204" pitchFamily="34" charset="-122"/>
                <a:ea typeface="微软雅黑" panose="020B0503020204020204" pitchFamily="34" charset="-122"/>
              </a:rPr>
              <a:t>相关文字解释信息相关文字解释信息相关文字解释信息相关文字解释信息</a:t>
            </a:r>
            <a:endParaRPr lang="en-US" altLang="zh-CN" sz="2135" dirty="0">
              <a:solidFill>
                <a:schemeClr val="bg1"/>
              </a:solidFill>
              <a:latin typeface="微软雅黑" panose="020B0503020204020204" pitchFamily="34" charset="-122"/>
              <a:ea typeface="微软雅黑" panose="020B0503020204020204" pitchFamily="34" charset="-122"/>
            </a:endParaRPr>
          </a:p>
        </p:txBody>
      </p:sp>
      <p:sp>
        <p:nvSpPr>
          <p:cNvPr id="21"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anim calcmode="lin" valueType="num">
                                      <p:cBhvr>
                                        <p:cTn id="14" dur="500" fill="hold"/>
                                        <p:tgtEl>
                                          <p:spTgt spid="19"/>
                                        </p:tgtEl>
                                        <p:attrNameLst>
                                          <p:attrName>ppt_x</p:attrName>
                                        </p:attrNameLst>
                                      </p:cBhvr>
                                      <p:tavLst>
                                        <p:tav tm="0">
                                          <p:val>
                                            <p:fltVal val="0.5"/>
                                          </p:val>
                                        </p:tav>
                                        <p:tav tm="100000">
                                          <p:val>
                                            <p:strVal val="#ppt_x"/>
                                          </p:val>
                                        </p:tav>
                                      </p:tavLst>
                                    </p:anim>
                                    <p:anim calcmode="lin" valueType="num">
                                      <p:cBhvr>
                                        <p:cTn id="15" dur="500" fill="hold"/>
                                        <p:tgtEl>
                                          <p:spTgt spid="19"/>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anim calcmode="lin" valueType="num">
                                      <p:cBhvr>
                                        <p:cTn id="21" dur="500" fill="hold"/>
                                        <p:tgtEl>
                                          <p:spTgt spid="3"/>
                                        </p:tgtEl>
                                        <p:attrNameLst>
                                          <p:attrName>ppt_x</p:attrName>
                                        </p:attrNameLst>
                                      </p:cBhvr>
                                      <p:tavLst>
                                        <p:tav tm="0">
                                          <p:val>
                                            <p:fltVal val="0.5"/>
                                          </p:val>
                                        </p:tav>
                                        <p:tav tm="100000">
                                          <p:val>
                                            <p:strVal val="#ppt_x"/>
                                          </p:val>
                                        </p:tav>
                                      </p:tavLst>
                                    </p:anim>
                                    <p:anim calcmode="lin" valueType="num">
                                      <p:cBhvr>
                                        <p:cTn id="22" dur="500" fill="hold"/>
                                        <p:tgtEl>
                                          <p:spTgt spid="3"/>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1500"/>
                            </p:stCondLst>
                            <p:childTnLst>
                              <p:par>
                                <p:cTn id="28" presetID="53" presetClass="entr" presetSubtype="52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anim calcmode="lin" valueType="num">
                                      <p:cBhvr>
                                        <p:cTn id="40" dur="500" fill="hold"/>
                                        <p:tgtEl>
                                          <p:spTgt spid="4"/>
                                        </p:tgtEl>
                                        <p:attrNameLst>
                                          <p:attrName>ppt_x</p:attrName>
                                        </p:attrNameLst>
                                      </p:cBhvr>
                                      <p:tavLst>
                                        <p:tav tm="0">
                                          <p:val>
                                            <p:fltVal val="0.5"/>
                                          </p:val>
                                        </p:tav>
                                        <p:tav tm="100000">
                                          <p:val>
                                            <p:strVal val="#ppt_x"/>
                                          </p:val>
                                        </p:tav>
                                      </p:tavLst>
                                    </p:anim>
                                    <p:anim calcmode="lin" valueType="num">
                                      <p:cBhvr>
                                        <p:cTn id="41" dur="500" fill="hold"/>
                                        <p:tgtEl>
                                          <p:spTgt spid="4"/>
                                        </p:tgtEl>
                                        <p:attrNameLst>
                                          <p:attrName>ppt_y</p:attrName>
                                        </p:attrNameLst>
                                      </p:cBhvr>
                                      <p:tavLst>
                                        <p:tav tm="0">
                                          <p:val>
                                            <p:fltVal val="0.5"/>
                                          </p:val>
                                        </p:tav>
                                        <p:tav tm="100000">
                                          <p:val>
                                            <p:strVal val="#ppt_y"/>
                                          </p:val>
                                        </p:tav>
                                      </p:tavLst>
                                    </p:anim>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300"/>
                                        <p:tgtEl>
                                          <p:spTgt spid="20"/>
                                        </p:tgtEl>
                                      </p:cBhvr>
                                    </p:animEffect>
                                  </p:childTnLst>
                                </p:cTn>
                              </p:par>
                            </p:childTnLst>
                          </p:cTn>
                        </p:par>
                        <p:par>
                          <p:cTn id="46" fill="hold">
                            <p:stCondLst>
                              <p:cond delay="2500"/>
                            </p:stCondLst>
                            <p:childTnLst>
                              <p:par>
                                <p:cTn id="47" presetID="53" presetClass="entr" presetSubtype="528"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anim calcmode="lin" valueType="num">
                                      <p:cBhvr>
                                        <p:cTn id="52" dur="500" fill="hold"/>
                                        <p:tgtEl>
                                          <p:spTgt spid="6"/>
                                        </p:tgtEl>
                                        <p:attrNameLst>
                                          <p:attrName>ppt_x</p:attrName>
                                        </p:attrNameLst>
                                      </p:cBhvr>
                                      <p:tavLst>
                                        <p:tav tm="0">
                                          <p:val>
                                            <p:fltVal val="0.5"/>
                                          </p:val>
                                        </p:tav>
                                        <p:tav tm="100000">
                                          <p:val>
                                            <p:strVal val="#ppt_x"/>
                                          </p:val>
                                        </p:tav>
                                      </p:tavLst>
                                    </p:anim>
                                    <p:anim calcmode="lin" valueType="num">
                                      <p:cBhvr>
                                        <p:cTn id="53" dur="500" fill="hold"/>
                                        <p:tgtEl>
                                          <p:spTgt spid="6"/>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20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anim calcmode="lin" valueType="num">
                                      <p:cBhvr>
                                        <p:cTn id="59" dur="500" fill="hold"/>
                                        <p:tgtEl>
                                          <p:spTgt spid="9"/>
                                        </p:tgtEl>
                                        <p:attrNameLst>
                                          <p:attrName>ppt_x</p:attrName>
                                        </p:attrNameLst>
                                      </p:cBhvr>
                                      <p:tavLst>
                                        <p:tav tm="0">
                                          <p:val>
                                            <p:fltVal val="0.5"/>
                                          </p:val>
                                        </p:tav>
                                        <p:tav tm="100000">
                                          <p:val>
                                            <p:strVal val="#ppt_x"/>
                                          </p:val>
                                        </p:tav>
                                      </p:tavLst>
                                    </p:anim>
                                    <p:anim calcmode="lin" valueType="num">
                                      <p:cBhvr>
                                        <p:cTn id="60" dur="500" fill="hold"/>
                                        <p:tgtEl>
                                          <p:spTgt spid="9"/>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40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anim calcmode="lin" valueType="num">
                                      <p:cBhvr>
                                        <p:cTn id="66" dur="500" fill="hold"/>
                                        <p:tgtEl>
                                          <p:spTgt spid="12"/>
                                        </p:tgtEl>
                                        <p:attrNameLst>
                                          <p:attrName>ppt_x</p:attrName>
                                        </p:attrNameLst>
                                      </p:cBhvr>
                                      <p:tavLst>
                                        <p:tav tm="0">
                                          <p:val>
                                            <p:fltVal val="0.5"/>
                                          </p:val>
                                        </p:tav>
                                        <p:tav tm="100000">
                                          <p:val>
                                            <p:strVal val="#ppt_x"/>
                                          </p:val>
                                        </p:tav>
                                      </p:tavLst>
                                    </p:anim>
                                    <p:anim calcmode="lin" valueType="num">
                                      <p:cBhvr>
                                        <p:cTn id="67" dur="500" fill="hold"/>
                                        <p:tgtEl>
                                          <p:spTgt spid="12"/>
                                        </p:tgtEl>
                                        <p:attrNameLst>
                                          <p:attrName>ppt_y</p:attrName>
                                        </p:attrNameLst>
                                      </p:cBhvr>
                                      <p:tavLst>
                                        <p:tav tm="0">
                                          <p:val>
                                            <p:fltVal val="0.5"/>
                                          </p:val>
                                        </p:tav>
                                        <p:tav tm="100000">
                                          <p:val>
                                            <p:strVal val="#ppt_y"/>
                                          </p:val>
                                        </p:tav>
                                      </p:tavLst>
                                    </p:anim>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300"/>
                                        <p:tgtEl>
                                          <p:spTgt spid="16"/>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300"/>
                                        <p:tgtEl>
                                          <p:spTgt spid="1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6" grpId="0"/>
      <p:bldP spid="17" grpId="0"/>
      <p:bldP spid="18" grpId="0"/>
      <p:bldP spid="19" grpId="0"/>
      <p:bldP spid="20"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
          <p:cNvSpPr>
            <a:spLocks noChangeArrowheads="1"/>
          </p:cNvSpPr>
          <p:nvPr/>
        </p:nvSpPr>
        <p:spPr bwMode="auto">
          <a:xfrm>
            <a:off x="934281" y="212645"/>
            <a:ext cx="410294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28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28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 name="Picture 8" descr="18463976_205524045321_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01751" y="1151467"/>
            <a:ext cx="7698316" cy="570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descr="未标题-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6133" y="1509185"/>
            <a:ext cx="1422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0" descr="未标题-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618" y="5063067"/>
            <a:ext cx="857249" cy="1367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descr="未标题-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5318" y="3716867"/>
            <a:ext cx="13081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44"/>
          <p:cNvSpPr>
            <a:spLocks noChangeArrowheads="1"/>
          </p:cNvSpPr>
          <p:nvPr/>
        </p:nvSpPr>
        <p:spPr bwMode="auto">
          <a:xfrm>
            <a:off x="7056968" y="1221318"/>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9"/>
          <p:cNvSpPr>
            <a:spLocks noChangeArrowheads="1"/>
          </p:cNvSpPr>
          <p:nvPr/>
        </p:nvSpPr>
        <p:spPr bwMode="auto">
          <a:xfrm>
            <a:off x="7078134" y="1481667"/>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
        <p:nvSpPr>
          <p:cNvPr id="25" name="矩形 44"/>
          <p:cNvSpPr>
            <a:spLocks noChangeArrowheads="1"/>
          </p:cNvSpPr>
          <p:nvPr/>
        </p:nvSpPr>
        <p:spPr bwMode="auto">
          <a:xfrm>
            <a:off x="9169401" y="3716867"/>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9"/>
          <p:cNvSpPr>
            <a:spLocks noChangeArrowheads="1"/>
          </p:cNvSpPr>
          <p:nvPr/>
        </p:nvSpPr>
        <p:spPr bwMode="auto">
          <a:xfrm>
            <a:off x="9190567" y="3979333"/>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
        <p:nvSpPr>
          <p:cNvPr id="27" name="矩形 44"/>
          <p:cNvSpPr>
            <a:spLocks noChangeArrowheads="1"/>
          </p:cNvSpPr>
          <p:nvPr/>
        </p:nvSpPr>
        <p:spPr bwMode="auto">
          <a:xfrm>
            <a:off x="3177118" y="4255338"/>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9"/>
          <p:cNvSpPr>
            <a:spLocks noChangeArrowheads="1"/>
          </p:cNvSpPr>
          <p:nvPr/>
        </p:nvSpPr>
        <p:spPr bwMode="auto">
          <a:xfrm>
            <a:off x="3198285" y="4515686"/>
            <a:ext cx="2662767" cy="7696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000"/>
                                        <p:tgtEl>
                                          <p:spTgt spid="24"/>
                                        </p:tgtEl>
                                      </p:cBhvr>
                                    </p:animEffect>
                                  </p:childTnLst>
                                </p:cTn>
                              </p:par>
                            </p:childTnLst>
                          </p:cTn>
                        </p:par>
                        <p:par>
                          <p:cTn id="23" fill="hold">
                            <p:stCondLst>
                              <p:cond delay="5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2000"/>
                                        <p:tgtEl>
                                          <p:spTgt spid="22"/>
                                        </p:tgtEl>
                                      </p:cBhvr>
                                    </p:animEffect>
                                  </p:childTnLst>
                                </p:cTn>
                              </p:par>
                            </p:childTnLst>
                          </p:cTn>
                        </p:par>
                        <p:par>
                          <p:cTn id="27" fill="hold">
                            <p:stCondLst>
                              <p:cond delay="7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2000"/>
                                        <p:tgtEl>
                                          <p:spTgt spid="26"/>
                                        </p:tgtEl>
                                      </p:cBhvr>
                                    </p:animEffect>
                                  </p:childTnLst>
                                </p:cTn>
                              </p:par>
                            </p:childTnLst>
                          </p:cTn>
                        </p:par>
                        <p:par>
                          <p:cTn id="34" fill="hold">
                            <p:stCondLst>
                              <p:cond delay="8500"/>
                            </p:stCondLst>
                            <p:childTnLst>
                              <p:par>
                                <p:cTn id="35" presetID="10"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2000"/>
                                        <p:tgtEl>
                                          <p:spTgt spid="21"/>
                                        </p:tgtEl>
                                      </p:cBhvr>
                                    </p:animEffect>
                                  </p:childTnLst>
                                </p:cTn>
                              </p:par>
                            </p:childTnLst>
                          </p:cTn>
                        </p:par>
                        <p:par>
                          <p:cTn id="38" fill="hold">
                            <p:stCondLst>
                              <p:cond delay="105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6549995" y="1429583"/>
            <a:ext cx="0" cy="422674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196423" y="1679000"/>
            <a:ext cx="2877871" cy="338962"/>
            <a:chOff x="3249264" y="1751685"/>
            <a:chExt cx="2994025" cy="338961"/>
          </a:xfrm>
        </p:grpSpPr>
        <p:grpSp>
          <p:nvGrpSpPr>
            <p:cNvPr id="5" name="组合 4"/>
            <p:cNvGrpSpPr/>
            <p:nvPr/>
          </p:nvGrpSpPr>
          <p:grpSpPr>
            <a:xfrm>
              <a:off x="3249264" y="1776444"/>
              <a:ext cx="2994025" cy="314202"/>
              <a:chOff x="2940050" y="2132898"/>
              <a:chExt cx="2994025" cy="314202"/>
            </a:xfrm>
          </p:grpSpPr>
          <p:sp>
            <p:nvSpPr>
              <p:cNvPr id="7" name="圆角矩形 6"/>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圆角矩形 7"/>
              <p:cNvSpPr/>
              <p:nvPr/>
            </p:nvSpPr>
            <p:spPr>
              <a:xfrm>
                <a:off x="2940050" y="2132898"/>
                <a:ext cx="2108200" cy="314202"/>
              </a:xfrm>
              <a:prstGeom prst="roundRect">
                <a:avLst>
                  <a:gd name="adj" fmla="val 50000"/>
                </a:avLst>
              </a:pr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 name="文本框 5"/>
            <p:cNvSpPr txBox="1"/>
            <p:nvPr/>
          </p:nvSpPr>
          <p:spPr>
            <a:xfrm>
              <a:off x="5335260" y="1751685"/>
              <a:ext cx="673754" cy="338361"/>
            </a:xfrm>
            <a:prstGeom prst="rect">
              <a:avLst/>
            </a:prstGeom>
            <a:noFill/>
          </p:spPr>
          <p:txBody>
            <a:bodyPr wrap="square" rtlCol="0">
              <a:spAutoFit/>
            </a:bodyPr>
            <a:lstStyle/>
            <a:p>
              <a:pPr algn="ctr">
                <a:lnSpc>
                  <a:spcPct val="120000"/>
                </a:lnSpc>
              </a:pPr>
              <a:r>
                <a:rPr lang="en-US" altLang="zh-CN" sz="1465"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465" baseline="-3000"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3196423" y="2090066"/>
            <a:ext cx="2877871" cy="338362"/>
            <a:chOff x="3249264" y="2162753"/>
            <a:chExt cx="2994025" cy="338362"/>
          </a:xfrm>
        </p:grpSpPr>
        <p:grpSp>
          <p:nvGrpSpPr>
            <p:cNvPr id="10" name="组合 9"/>
            <p:cNvGrpSpPr/>
            <p:nvPr/>
          </p:nvGrpSpPr>
          <p:grpSpPr>
            <a:xfrm>
              <a:off x="3249264" y="2178703"/>
              <a:ext cx="2994025" cy="314618"/>
              <a:chOff x="2940050" y="2519659"/>
              <a:chExt cx="2994025" cy="314618"/>
            </a:xfrm>
          </p:grpSpPr>
          <p:sp>
            <p:nvSpPr>
              <p:cNvPr id="12" name="圆角矩形 11"/>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圆角矩形 12"/>
              <p:cNvSpPr/>
              <p:nvPr/>
            </p:nvSpPr>
            <p:spPr>
              <a:xfrm>
                <a:off x="2940051" y="2519659"/>
                <a:ext cx="889000" cy="314202"/>
              </a:xfrm>
              <a:prstGeom prst="roundRect">
                <a:avLst>
                  <a:gd name="adj" fmla="val 50000"/>
                </a:avLst>
              </a:pr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1" name="文本框 10"/>
            <p:cNvSpPr txBox="1"/>
            <p:nvPr/>
          </p:nvSpPr>
          <p:spPr>
            <a:xfrm>
              <a:off x="4118871" y="2162753"/>
              <a:ext cx="673754" cy="338362"/>
            </a:xfrm>
            <a:prstGeom prst="rect">
              <a:avLst/>
            </a:prstGeom>
            <a:noFill/>
          </p:spPr>
          <p:txBody>
            <a:bodyPr wrap="square" rtlCol="0">
              <a:spAutoFit/>
            </a:bodyPr>
            <a:lstStyle/>
            <a:p>
              <a:pPr algn="ctr">
                <a:lnSpc>
                  <a:spcPct val="120000"/>
                </a:lnSpc>
              </a:pPr>
              <a:r>
                <a:rPr lang="en-US" altLang="zh-CN" sz="1465"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465" baseline="-3000"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3191428" y="3860254"/>
            <a:ext cx="2894725" cy="352594"/>
            <a:chOff x="3244272" y="3932941"/>
            <a:chExt cx="3011560" cy="352593"/>
          </a:xfrm>
        </p:grpSpPr>
        <p:sp>
          <p:nvSpPr>
            <p:cNvPr id="15" name="圆角矩形 14"/>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圆角矩形 15"/>
            <p:cNvSpPr/>
            <p:nvPr/>
          </p:nvSpPr>
          <p:spPr>
            <a:xfrm>
              <a:off x="3244272" y="3971332"/>
              <a:ext cx="1201953" cy="314202"/>
            </a:xfrm>
            <a:prstGeom prst="roundRect">
              <a:avLst>
                <a:gd name="adj" fmla="val 50000"/>
              </a:avLst>
            </a:prstGeom>
            <a:solidFill>
              <a:srgbClr val="43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4418923" y="3932941"/>
              <a:ext cx="907694" cy="338361"/>
            </a:xfrm>
            <a:prstGeom prst="rect">
              <a:avLst/>
            </a:prstGeom>
            <a:noFill/>
          </p:spPr>
          <p:txBody>
            <a:bodyPr wrap="square" rtlCol="0">
              <a:spAutoFit/>
            </a:bodyPr>
            <a:lstStyle/>
            <a:p>
              <a:pPr algn="ctr">
                <a:lnSpc>
                  <a:spcPct val="120000"/>
                </a:lnSpc>
              </a:pPr>
              <a:r>
                <a:rPr lang="en-US" altLang="zh-CN" sz="1465"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40%</a:t>
              </a:r>
              <a:endParaRPr lang="zh-CN" altLang="en-US" sz="1465" baseline="-3000"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191433" y="4252286"/>
            <a:ext cx="2891825" cy="351887"/>
            <a:chOff x="3244272" y="4324968"/>
            <a:chExt cx="3008542" cy="351885"/>
          </a:xfrm>
        </p:grpSpPr>
        <p:sp>
          <p:nvSpPr>
            <p:cNvPr id="19" name="圆角矩形 18"/>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圆角矩形 19"/>
            <p:cNvSpPr/>
            <p:nvPr/>
          </p:nvSpPr>
          <p:spPr>
            <a:xfrm>
              <a:off x="3244272" y="4362651"/>
              <a:ext cx="2108200" cy="314202"/>
            </a:xfrm>
            <a:prstGeom prst="roundRect">
              <a:avLst>
                <a:gd name="adj" fmla="val 50000"/>
              </a:avLst>
            </a:prstGeom>
            <a:solidFill>
              <a:srgbClr val="43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20"/>
            <p:cNvSpPr txBox="1"/>
            <p:nvPr/>
          </p:nvSpPr>
          <p:spPr>
            <a:xfrm>
              <a:off x="5326614" y="4324968"/>
              <a:ext cx="673754" cy="338360"/>
            </a:xfrm>
            <a:prstGeom prst="rect">
              <a:avLst/>
            </a:prstGeom>
            <a:noFill/>
          </p:spPr>
          <p:txBody>
            <a:bodyPr wrap="square" rtlCol="0">
              <a:spAutoFit/>
            </a:bodyPr>
            <a:lstStyle/>
            <a:p>
              <a:pPr algn="ctr">
                <a:lnSpc>
                  <a:spcPct val="120000"/>
                </a:lnSpc>
              </a:pPr>
              <a:r>
                <a:rPr lang="en-US" altLang="zh-CN" sz="1465"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60%</a:t>
              </a:r>
              <a:endParaRPr lang="zh-CN" altLang="en-US" sz="1465" baseline="-3000"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1231090" y="1374991"/>
            <a:ext cx="2158455" cy="2196000"/>
            <a:chOff x="471707" y="1675770"/>
            <a:chExt cx="2158455" cy="2196000"/>
          </a:xfrm>
          <a:solidFill>
            <a:schemeClr val="accent1"/>
          </a:solidFill>
        </p:grpSpPr>
        <p:grpSp>
          <p:nvGrpSpPr>
            <p:cNvPr id="23" name="组合 22"/>
            <p:cNvGrpSpPr>
              <a:grpSpLocks noChangeAspect="1"/>
            </p:cNvGrpSpPr>
            <p:nvPr/>
          </p:nvGrpSpPr>
          <p:grpSpPr>
            <a:xfrm>
              <a:off x="471707" y="1675770"/>
              <a:ext cx="2158455" cy="2196000"/>
              <a:chOff x="5397500" y="5734050"/>
              <a:chExt cx="365125" cy="371476"/>
            </a:xfrm>
            <a:grpFill/>
          </p:grpSpPr>
          <p:sp>
            <p:nvSpPr>
              <p:cNvPr id="27"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a:grpSpLocks noChangeAspect="1"/>
            </p:cNvGrpSpPr>
            <p:nvPr/>
          </p:nvGrpSpPr>
          <p:grpSpPr>
            <a:xfrm>
              <a:off x="1735995" y="2108076"/>
              <a:ext cx="462003" cy="468000"/>
              <a:chOff x="2665061" y="4979202"/>
              <a:chExt cx="284308" cy="288000"/>
            </a:xfrm>
            <a:grpFill/>
          </p:grpSpPr>
          <p:sp>
            <p:nvSpPr>
              <p:cNvPr id="25"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0" name="组合 29"/>
          <p:cNvGrpSpPr/>
          <p:nvPr/>
        </p:nvGrpSpPr>
        <p:grpSpPr>
          <a:xfrm>
            <a:off x="1241165" y="3589023"/>
            <a:ext cx="2158455" cy="2196000"/>
            <a:chOff x="478903" y="4355475"/>
            <a:chExt cx="2158455" cy="2196000"/>
          </a:xfrm>
          <a:solidFill>
            <a:srgbClr val="438541"/>
          </a:solidFill>
        </p:grpSpPr>
        <p:grpSp>
          <p:nvGrpSpPr>
            <p:cNvPr id="31" name="组合 30"/>
            <p:cNvGrpSpPr>
              <a:grpSpLocks noChangeAspect="1"/>
            </p:cNvGrpSpPr>
            <p:nvPr/>
          </p:nvGrpSpPr>
          <p:grpSpPr>
            <a:xfrm>
              <a:off x="1795203" y="4733013"/>
              <a:ext cx="366333" cy="576000"/>
              <a:chOff x="2257888" y="5547128"/>
              <a:chExt cx="137373" cy="216000"/>
            </a:xfrm>
            <a:grpFill/>
          </p:grpSpPr>
          <p:sp>
            <p:nvSpPr>
              <p:cNvPr id="37"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2" name="组合 31"/>
            <p:cNvGrpSpPr>
              <a:grpSpLocks noChangeAspect="1"/>
            </p:cNvGrpSpPr>
            <p:nvPr/>
          </p:nvGrpSpPr>
          <p:grpSpPr>
            <a:xfrm>
              <a:off x="478903" y="4355475"/>
              <a:ext cx="2158455" cy="2196000"/>
              <a:chOff x="5397500" y="5734050"/>
              <a:chExt cx="365125" cy="371476"/>
            </a:xfrm>
            <a:grpFill/>
          </p:grpSpPr>
          <p:sp>
            <p:nvSpPr>
              <p:cNvPr id="33"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39" name="矩形 38"/>
          <p:cNvSpPr/>
          <p:nvPr/>
        </p:nvSpPr>
        <p:spPr>
          <a:xfrm>
            <a:off x="6982612" y="1407844"/>
            <a:ext cx="1313162" cy="430879"/>
          </a:xfrm>
          <a:prstGeom prst="rect">
            <a:avLst/>
          </a:prstGeom>
        </p:spPr>
        <p:txBody>
          <a:bodyPr wrap="none" lIns="91431" tIns="45716" rIns="91431" bIns="45716">
            <a:spAutoFit/>
          </a:bodyPr>
          <a:lstStyle/>
          <a:p>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6982612" y="1796143"/>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accent6">
                    <a:lumMod val="50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accent6">
                  <a:lumMod val="50000"/>
                </a:schemeClr>
              </a:solidFill>
              <a:sym typeface="微软雅黑" panose="020B0503020204020204" pitchFamily="34" charset="-122"/>
            </a:endParaRPr>
          </a:p>
        </p:txBody>
      </p:sp>
      <p:sp>
        <p:nvSpPr>
          <p:cNvPr id="41" name="矩形 40"/>
          <p:cNvSpPr/>
          <p:nvPr/>
        </p:nvSpPr>
        <p:spPr>
          <a:xfrm>
            <a:off x="6982612" y="2931769"/>
            <a:ext cx="1313162" cy="430879"/>
          </a:xfrm>
          <a:prstGeom prst="rect">
            <a:avLst/>
          </a:prstGeom>
        </p:spPr>
        <p:txBody>
          <a:bodyPr wrap="none" lIns="91431" tIns="45716" rIns="91431" bIns="45716">
            <a:spAutoFit/>
          </a:bodyPr>
          <a:lstStyle/>
          <a:p>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6982612" y="3320067"/>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accent6">
                    <a:lumMod val="50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accent6">
                  <a:lumMod val="50000"/>
                </a:schemeClr>
              </a:solidFill>
              <a:sym typeface="微软雅黑" panose="020B0503020204020204" pitchFamily="34" charset="-122"/>
            </a:endParaRPr>
          </a:p>
        </p:txBody>
      </p:sp>
      <p:sp>
        <p:nvSpPr>
          <p:cNvPr id="43" name="矩形 42"/>
          <p:cNvSpPr/>
          <p:nvPr/>
        </p:nvSpPr>
        <p:spPr>
          <a:xfrm>
            <a:off x="6982612" y="4455693"/>
            <a:ext cx="1313162" cy="430879"/>
          </a:xfrm>
          <a:prstGeom prst="rect">
            <a:avLst/>
          </a:prstGeom>
        </p:spPr>
        <p:txBody>
          <a:bodyPr wrap="none" lIns="91431" tIns="45716" rIns="91431" bIns="45716">
            <a:spAutoFit/>
          </a:bodyPr>
          <a:lstStyle/>
          <a:p>
            <a:r>
              <a:rPr lang="zh-CN" altLang="en-US" sz="22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6982612" y="4843990"/>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accent6">
                    <a:lumMod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400" dirty="0">
              <a:solidFill>
                <a:schemeClr val="accent6">
                  <a:lumMod val="50000"/>
                </a:schemeClr>
              </a:solidFill>
              <a:sym typeface="微软雅黑" panose="020B0503020204020204" pitchFamily="34" charset="-122"/>
            </a:endParaRPr>
          </a:p>
        </p:txBody>
      </p:sp>
      <p:sp>
        <p:nvSpPr>
          <p:cNvPr id="45" name="矩形 44"/>
          <p:cNvSpPr/>
          <p:nvPr/>
        </p:nvSpPr>
        <p:spPr>
          <a:xfrm>
            <a:off x="3289256" y="1277327"/>
            <a:ext cx="1210570" cy="400101"/>
          </a:xfrm>
          <a:prstGeom prst="rect">
            <a:avLst/>
          </a:prstGeom>
        </p:spPr>
        <p:txBody>
          <a:bodyPr wrap="none" lIns="91431" tIns="45716" rIns="91431" bIns="45716">
            <a:spAutoFit/>
          </a:bodyPr>
          <a:lstStyle/>
          <a:p>
            <a:r>
              <a:rPr lang="zh-CN" altLang="en-US" sz="20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3273493" y="2459400"/>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accent6">
                    <a:lumMod val="50000"/>
                  </a:schemeClr>
                </a:solidFill>
                <a:sym typeface="微软雅黑" panose="020B0503020204020204" pitchFamily="34" charset="-122"/>
              </a:rPr>
              <a:t>在此录入上述图表的描述说明，在此录入上述图表的描述说明。</a:t>
            </a:r>
            <a:endParaRPr lang="zh-CN" altLang="en-US" sz="1200" dirty="0">
              <a:solidFill>
                <a:schemeClr val="accent6">
                  <a:lumMod val="50000"/>
                </a:schemeClr>
              </a:solidFill>
              <a:sym typeface="微软雅黑" panose="020B0503020204020204" pitchFamily="34" charset="-122"/>
            </a:endParaRPr>
          </a:p>
        </p:txBody>
      </p:sp>
      <p:sp>
        <p:nvSpPr>
          <p:cNvPr id="47" name="矩形 46"/>
          <p:cNvSpPr/>
          <p:nvPr/>
        </p:nvSpPr>
        <p:spPr>
          <a:xfrm>
            <a:off x="3289256" y="3482709"/>
            <a:ext cx="1210570" cy="400101"/>
          </a:xfrm>
          <a:prstGeom prst="rect">
            <a:avLst/>
          </a:prstGeom>
        </p:spPr>
        <p:txBody>
          <a:bodyPr wrap="none" lIns="91431" tIns="45716" rIns="91431" bIns="45716">
            <a:spAutoFit/>
          </a:bodyPr>
          <a:lstStyle/>
          <a:p>
            <a:r>
              <a:rPr lang="zh-CN" altLang="en-US" sz="2000" b="1" dirty="0">
                <a:solidFill>
                  <a:schemeClr val="accent6">
                    <a:lumMod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3273493" y="4649018"/>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accent6">
                    <a:lumMod val="50000"/>
                  </a:schemeClr>
                </a:solidFill>
                <a:sym typeface="微软雅黑" panose="020B0503020204020204" pitchFamily="34" charset="-122"/>
              </a:rPr>
              <a:t>在此录入上述图表的描述说明，在此录入上述图表的描述说明。</a:t>
            </a:r>
            <a:endParaRPr lang="zh-CN" altLang="en-US" sz="1200" dirty="0">
              <a:solidFill>
                <a:schemeClr val="accent6">
                  <a:lumMod val="50000"/>
                </a:schemeClr>
              </a:solidFill>
              <a:sym typeface="微软雅黑" panose="020B0503020204020204" pitchFamily="34" charset="-122"/>
            </a:endParaRPr>
          </a:p>
        </p:txBody>
      </p:sp>
      <p:sp>
        <p:nvSpPr>
          <p:cNvPr id="49"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p:cTn id="11" dur="350" fill="hold"/>
                                        <p:tgtEl>
                                          <p:spTgt spid="22"/>
                                        </p:tgtEl>
                                        <p:attrNameLst>
                                          <p:attrName>ppt_w</p:attrName>
                                        </p:attrNameLst>
                                      </p:cBhvr>
                                      <p:tavLst>
                                        <p:tav tm="0">
                                          <p:val>
                                            <p:fltVal val="0"/>
                                          </p:val>
                                        </p:tav>
                                        <p:tav tm="100000">
                                          <p:val>
                                            <p:strVal val="#ppt_w"/>
                                          </p:val>
                                        </p:tav>
                                      </p:tavLst>
                                    </p:anim>
                                    <p:anim calcmode="lin" valueType="num">
                                      <p:cBhvr>
                                        <p:cTn id="12" dur="350" fill="hold"/>
                                        <p:tgtEl>
                                          <p:spTgt spid="22"/>
                                        </p:tgtEl>
                                        <p:attrNameLst>
                                          <p:attrName>ppt_h</p:attrName>
                                        </p:attrNameLst>
                                      </p:cBhvr>
                                      <p:tavLst>
                                        <p:tav tm="0">
                                          <p:val>
                                            <p:fltVal val="0"/>
                                          </p:val>
                                        </p:tav>
                                        <p:tav tm="100000">
                                          <p:val>
                                            <p:strVal val="#ppt_h"/>
                                          </p:val>
                                        </p:tav>
                                      </p:tavLst>
                                    </p:anim>
                                    <p:animEffect transition="in" filter="fade">
                                      <p:cBhvr>
                                        <p:cTn id="13" dur="35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nodeType="withEffect">
                                  <p:stCondLst>
                                    <p:cond delay="19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4" fill="hold" grpId="0" nodeType="withEffect">
                                  <p:stCondLst>
                                    <p:cond delay="2750"/>
                                  </p:stCondLst>
                                  <p:childTnLst>
                                    <p:set>
                                      <p:cBhvr>
                                        <p:cTn id="21" dur="1" fill="hold">
                                          <p:stCondLst>
                                            <p:cond delay="0"/>
                                          </p:stCondLst>
                                        </p:cTn>
                                        <p:tgtEl>
                                          <p:spTgt spid="45"/>
                                        </p:tgtEl>
                                        <p:attrNameLst>
                                          <p:attrName>style.visibility</p:attrName>
                                        </p:attrNameLst>
                                      </p:cBhvr>
                                      <p:to>
                                        <p:strVal val="visible"/>
                                      </p:to>
                                    </p:set>
                                    <p:animEffect transition="in" filter="wipe(down)">
                                      <p:cBhvr>
                                        <p:cTn id="22" dur="500"/>
                                        <p:tgtEl>
                                          <p:spTgt spid="45"/>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46"/>
                                        </p:tgtEl>
                                        <p:attrNameLst>
                                          <p:attrName>style.visibility</p:attrName>
                                        </p:attrNameLst>
                                      </p:cBhvr>
                                      <p:to>
                                        <p:strVal val="visible"/>
                                      </p:to>
                                    </p:set>
                                    <p:animEffect transition="in" filter="wipe(up)">
                                      <p:cBhvr>
                                        <p:cTn id="25" dur="500"/>
                                        <p:tgtEl>
                                          <p:spTgt spid="46"/>
                                        </p:tgtEl>
                                      </p:cBhvr>
                                    </p:animEffect>
                                  </p:childTnLst>
                                </p:cTn>
                              </p:par>
                              <p:par>
                                <p:cTn id="26" presetID="53" presetClass="entr" presetSubtype="16" fill="hold" nodeType="withEffect">
                                  <p:stCondLst>
                                    <p:cond delay="35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350" fill="hold"/>
                                        <p:tgtEl>
                                          <p:spTgt spid="30"/>
                                        </p:tgtEl>
                                        <p:attrNameLst>
                                          <p:attrName>ppt_w</p:attrName>
                                        </p:attrNameLst>
                                      </p:cBhvr>
                                      <p:tavLst>
                                        <p:tav tm="0">
                                          <p:val>
                                            <p:fltVal val="0"/>
                                          </p:val>
                                        </p:tav>
                                        <p:tav tm="100000">
                                          <p:val>
                                            <p:strVal val="#ppt_w"/>
                                          </p:val>
                                        </p:tav>
                                      </p:tavLst>
                                    </p:anim>
                                    <p:anim calcmode="lin" valueType="num">
                                      <p:cBhvr>
                                        <p:cTn id="29" dur="350" fill="hold"/>
                                        <p:tgtEl>
                                          <p:spTgt spid="30"/>
                                        </p:tgtEl>
                                        <p:attrNameLst>
                                          <p:attrName>ppt_h</p:attrName>
                                        </p:attrNameLst>
                                      </p:cBhvr>
                                      <p:tavLst>
                                        <p:tav tm="0">
                                          <p:val>
                                            <p:fltVal val="0"/>
                                          </p:val>
                                        </p:tav>
                                        <p:tav tm="100000">
                                          <p:val>
                                            <p:strVal val="#ppt_h"/>
                                          </p:val>
                                        </p:tav>
                                      </p:tavLst>
                                    </p:anim>
                                    <p:animEffect transition="in" filter="fade">
                                      <p:cBhvr>
                                        <p:cTn id="30" dur="350"/>
                                        <p:tgtEl>
                                          <p:spTgt spid="30"/>
                                        </p:tgtEl>
                                      </p:cBhvr>
                                    </p:animEffect>
                                  </p:childTnLst>
                                </p:cTn>
                              </p:par>
                              <p:par>
                                <p:cTn id="31" presetID="22" presetClass="entr" presetSubtype="8" fill="hold" nodeType="withEffect">
                                  <p:stCondLst>
                                    <p:cond delay="420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510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4" fill="hold" grpId="0" nodeType="withEffect">
                                  <p:stCondLst>
                                    <p:cond delay="600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par>
                                <p:cTn id="40" presetID="22" presetClass="entr" presetSubtype="1" fill="hold" grpId="0" nodeType="withEffect">
                                  <p:stCondLst>
                                    <p:cond delay="6000"/>
                                  </p:stCondLst>
                                  <p:childTnLst>
                                    <p:set>
                                      <p:cBhvr>
                                        <p:cTn id="41" dur="1" fill="hold">
                                          <p:stCondLst>
                                            <p:cond delay="0"/>
                                          </p:stCondLst>
                                        </p:cTn>
                                        <p:tgtEl>
                                          <p:spTgt spid="48"/>
                                        </p:tgtEl>
                                        <p:attrNameLst>
                                          <p:attrName>style.visibility</p:attrName>
                                        </p:attrNameLst>
                                      </p:cBhvr>
                                      <p:to>
                                        <p:strVal val="visible"/>
                                      </p:to>
                                    </p:set>
                                    <p:animEffect transition="in" filter="wipe(up)">
                                      <p:cBhvr>
                                        <p:cTn id="42" dur="500"/>
                                        <p:tgtEl>
                                          <p:spTgt spid="48"/>
                                        </p:tgtEl>
                                      </p:cBhvr>
                                    </p:animEffect>
                                  </p:childTnLst>
                                </p:cTn>
                              </p:par>
                              <p:par>
                                <p:cTn id="43" presetID="16" presetClass="entr" presetSubtype="26" fill="hold" nodeType="withEffect">
                                  <p:stCondLst>
                                    <p:cond delay="6700"/>
                                  </p:stCondLst>
                                  <p:childTnLst>
                                    <p:set>
                                      <p:cBhvr>
                                        <p:cTn id="44" dur="1" fill="hold">
                                          <p:stCondLst>
                                            <p:cond delay="0"/>
                                          </p:stCondLst>
                                        </p:cTn>
                                        <p:tgtEl>
                                          <p:spTgt spid="3"/>
                                        </p:tgtEl>
                                        <p:attrNameLst>
                                          <p:attrName>style.visibility</p:attrName>
                                        </p:attrNameLst>
                                      </p:cBhvr>
                                      <p:to>
                                        <p:strVal val="visible"/>
                                      </p:to>
                                    </p:set>
                                    <p:animEffect transition="in" filter="barn(inHorizontal)">
                                      <p:cBhvr>
                                        <p:cTn id="45" dur="250"/>
                                        <p:tgtEl>
                                          <p:spTgt spid="3"/>
                                        </p:tgtEl>
                                      </p:cBhvr>
                                    </p:animEffect>
                                  </p:childTnLst>
                                </p:cTn>
                              </p:par>
                            </p:childTnLst>
                          </p:cTn>
                        </p:par>
                        <p:par>
                          <p:cTn id="46" fill="hold">
                            <p:stCondLst>
                              <p:cond delay="1250"/>
                            </p:stCondLst>
                            <p:childTnLst>
                              <p:par>
                                <p:cTn id="47" presetID="10"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childTnLst>
                          </p:cTn>
                        </p:par>
                        <p:par>
                          <p:cTn id="53" fill="hold">
                            <p:stCondLst>
                              <p:cond delay="1750"/>
                            </p:stCondLst>
                            <p:childTnLst>
                              <p:par>
                                <p:cTn id="54" presetID="10" presetClass="entr" presetSubtype="0" fill="hold" grpId="0" nodeType="afterEffect">
                                  <p:stCondLst>
                                    <p:cond delay="50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par>
                          <p:cTn id="60" fill="hold">
                            <p:stCondLst>
                              <p:cond delay="2750"/>
                            </p:stCondLst>
                            <p:childTnLst>
                              <p:par>
                                <p:cTn id="61" presetID="10" presetClass="entr" presetSubtype="0" fill="hold" grpId="0" nodeType="afterEffect">
                                  <p:stCondLst>
                                    <p:cond delay="50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8" descr="未标题-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85167" y="1509184"/>
            <a:ext cx="3500967" cy="535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AutoShape 9"/>
          <p:cNvSpPr>
            <a:spLocks noChangeArrowheads="1"/>
          </p:cNvSpPr>
          <p:nvPr/>
        </p:nvSpPr>
        <p:spPr bwMode="auto">
          <a:xfrm>
            <a:off x="573618" y="1787206"/>
            <a:ext cx="537633" cy="537633"/>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51" name="Text Box 10"/>
          <p:cNvSpPr txBox="1">
            <a:spLocks noChangeArrowheads="1"/>
          </p:cNvSpPr>
          <p:nvPr/>
        </p:nvSpPr>
        <p:spPr bwMode="auto">
          <a:xfrm>
            <a:off x="626534" y="1787206"/>
            <a:ext cx="3831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rPr>
              <a:t>A</a:t>
            </a:r>
            <a:endParaRPr lang="zh-CN" altLang="en-US">
              <a:solidFill>
                <a:schemeClr val="bg1"/>
              </a:solidFill>
            </a:endParaRPr>
          </a:p>
        </p:txBody>
      </p:sp>
      <p:grpSp>
        <p:nvGrpSpPr>
          <p:cNvPr id="52" name="组合 14"/>
          <p:cNvGrpSpPr/>
          <p:nvPr/>
        </p:nvGrpSpPr>
        <p:grpSpPr bwMode="auto">
          <a:xfrm>
            <a:off x="1297518" y="1787205"/>
            <a:ext cx="6117167" cy="1029507"/>
            <a:chOff x="0" y="0"/>
            <a:chExt cx="4587597" cy="772254"/>
          </a:xfrm>
        </p:grpSpPr>
        <p:sp>
          <p:nvSpPr>
            <p:cNvPr id="53" name="矩形 44"/>
            <p:cNvSpPr>
              <a:spLocks noChangeArrowheads="1"/>
            </p:cNvSpPr>
            <p:nvPr/>
          </p:nvSpPr>
          <p:spPr bwMode="auto">
            <a:xfrm>
              <a:off x="0" y="0"/>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9"/>
            <p:cNvSpPr>
              <a:spLocks noChangeArrowheads="1"/>
            </p:cNvSpPr>
            <p:nvPr/>
          </p:nvSpPr>
          <p:spPr bwMode="auto">
            <a:xfrm>
              <a:off x="15597" y="194888"/>
              <a:ext cx="4572000" cy="57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a:t>
              </a:r>
              <a:endParaRPr lang="zh-CN" altLang="en-US" sz="1465">
                <a:solidFill>
                  <a:schemeClr val="accent6">
                    <a:lumMod val="50000"/>
                  </a:schemeClr>
                </a:solidFill>
                <a:ea typeface="微软雅黑" panose="020B0503020204020204" pitchFamily="34" charset="-122"/>
              </a:endParaRPr>
            </a:p>
            <a:p>
              <a:pPr algn="just">
                <a:lnSpc>
                  <a:spcPct val="150000"/>
                </a:lnSpc>
              </a:pPr>
              <a:r>
                <a:rPr lang="zh-CN" altLang="en-US" sz="1465">
                  <a:solidFill>
                    <a:schemeClr val="accent6">
                      <a:lumMod val="50000"/>
                    </a:schemeClr>
                  </a:solidFill>
                  <a:ea typeface="微软雅黑" panose="020B0503020204020204" pitchFamily="34" charset="-122"/>
                </a:rPr>
                <a:t>内容请填写内容</a:t>
              </a:r>
              <a:endParaRPr lang="zh-CN" altLang="en-US" sz="1465">
                <a:solidFill>
                  <a:schemeClr val="accent6">
                    <a:lumMod val="50000"/>
                  </a:schemeClr>
                </a:solidFill>
                <a:ea typeface="微软雅黑" panose="020B0503020204020204" pitchFamily="34" charset="-122"/>
              </a:endParaRPr>
            </a:p>
          </p:txBody>
        </p:sp>
      </p:grpSp>
      <p:sp>
        <p:nvSpPr>
          <p:cNvPr id="55" name="AutoShape 14"/>
          <p:cNvSpPr>
            <a:spLocks noChangeArrowheads="1"/>
          </p:cNvSpPr>
          <p:nvPr/>
        </p:nvSpPr>
        <p:spPr bwMode="auto">
          <a:xfrm>
            <a:off x="647701" y="4443622"/>
            <a:ext cx="537633" cy="537633"/>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56" name="Text Box 15"/>
          <p:cNvSpPr txBox="1">
            <a:spLocks noChangeArrowheads="1"/>
          </p:cNvSpPr>
          <p:nvPr/>
        </p:nvSpPr>
        <p:spPr bwMode="auto">
          <a:xfrm>
            <a:off x="700618" y="4443622"/>
            <a:ext cx="38311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bg1"/>
                </a:solidFill>
              </a:rPr>
              <a:t>B</a:t>
            </a:r>
            <a:endParaRPr lang="zh-CN" altLang="en-US">
              <a:solidFill>
                <a:schemeClr val="bg1"/>
              </a:solidFill>
            </a:endParaRPr>
          </a:p>
        </p:txBody>
      </p:sp>
      <p:grpSp>
        <p:nvGrpSpPr>
          <p:cNvPr id="57" name="组合 14"/>
          <p:cNvGrpSpPr/>
          <p:nvPr/>
        </p:nvGrpSpPr>
        <p:grpSpPr bwMode="auto">
          <a:xfrm>
            <a:off x="1371601" y="4443621"/>
            <a:ext cx="6117167" cy="1029507"/>
            <a:chOff x="0" y="0"/>
            <a:chExt cx="4587597" cy="772254"/>
          </a:xfrm>
        </p:grpSpPr>
        <p:sp>
          <p:nvSpPr>
            <p:cNvPr id="58" name="矩形 44"/>
            <p:cNvSpPr>
              <a:spLocks noChangeArrowheads="1"/>
            </p:cNvSpPr>
            <p:nvPr/>
          </p:nvSpPr>
          <p:spPr bwMode="auto">
            <a:xfrm>
              <a:off x="0" y="0"/>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矩形 9"/>
            <p:cNvSpPr>
              <a:spLocks noChangeArrowheads="1"/>
            </p:cNvSpPr>
            <p:nvPr/>
          </p:nvSpPr>
          <p:spPr bwMode="auto">
            <a:xfrm>
              <a:off x="15597" y="194888"/>
              <a:ext cx="4572000" cy="57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a:t>
              </a:r>
              <a:endParaRPr lang="zh-CN" altLang="en-US" sz="1465">
                <a:solidFill>
                  <a:schemeClr val="accent6">
                    <a:lumMod val="50000"/>
                  </a:schemeClr>
                </a:solidFill>
                <a:ea typeface="微软雅黑" panose="020B0503020204020204" pitchFamily="34" charset="-122"/>
              </a:endParaRPr>
            </a:p>
            <a:p>
              <a:pPr algn="just">
                <a:lnSpc>
                  <a:spcPct val="150000"/>
                </a:lnSpc>
              </a:pPr>
              <a:r>
                <a:rPr lang="zh-CN" altLang="en-US" sz="1465">
                  <a:solidFill>
                    <a:schemeClr val="accent6">
                      <a:lumMod val="50000"/>
                    </a:schemeClr>
                  </a:solidFill>
                  <a:ea typeface="微软雅黑" panose="020B0503020204020204" pitchFamily="34" charset="-122"/>
                </a:rPr>
                <a:t>内容请填写内容</a:t>
              </a:r>
              <a:endParaRPr lang="zh-CN" altLang="en-US" sz="1465">
                <a:solidFill>
                  <a:schemeClr val="accent6">
                    <a:lumMod val="50000"/>
                  </a:schemeClr>
                </a:solidFill>
                <a:ea typeface="微软雅黑" panose="020B0503020204020204" pitchFamily="34" charset="-122"/>
              </a:endParaRPr>
            </a:p>
          </p:txBody>
        </p:sp>
      </p:grpSp>
      <p:sp>
        <p:nvSpPr>
          <p:cNvPr id="60" name="AutoShape 19"/>
          <p:cNvSpPr>
            <a:spLocks noChangeArrowheads="1"/>
          </p:cNvSpPr>
          <p:nvPr/>
        </p:nvSpPr>
        <p:spPr bwMode="auto">
          <a:xfrm>
            <a:off x="8013701" y="1766040"/>
            <a:ext cx="537633" cy="537633"/>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61" name="Text Box 20"/>
          <p:cNvSpPr txBox="1">
            <a:spLocks noChangeArrowheads="1"/>
          </p:cNvSpPr>
          <p:nvPr/>
        </p:nvSpPr>
        <p:spPr bwMode="auto">
          <a:xfrm>
            <a:off x="8066618" y="1763922"/>
            <a:ext cx="38311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bg1"/>
                </a:solidFill>
              </a:rPr>
              <a:t>C</a:t>
            </a:r>
            <a:endParaRPr lang="zh-CN" altLang="en-US">
              <a:solidFill>
                <a:schemeClr val="bg1"/>
              </a:solidFill>
            </a:endParaRPr>
          </a:p>
        </p:txBody>
      </p:sp>
      <p:grpSp>
        <p:nvGrpSpPr>
          <p:cNvPr id="62" name="组合 14"/>
          <p:cNvGrpSpPr/>
          <p:nvPr/>
        </p:nvGrpSpPr>
        <p:grpSpPr bwMode="auto">
          <a:xfrm>
            <a:off x="8737601" y="1763921"/>
            <a:ext cx="6117167" cy="1029507"/>
            <a:chOff x="0" y="0"/>
            <a:chExt cx="4587597" cy="772254"/>
          </a:xfrm>
        </p:grpSpPr>
        <p:sp>
          <p:nvSpPr>
            <p:cNvPr id="63" name="矩形 44"/>
            <p:cNvSpPr>
              <a:spLocks noChangeArrowheads="1"/>
            </p:cNvSpPr>
            <p:nvPr/>
          </p:nvSpPr>
          <p:spPr bwMode="auto">
            <a:xfrm>
              <a:off x="0" y="0"/>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9"/>
            <p:cNvSpPr>
              <a:spLocks noChangeArrowheads="1"/>
            </p:cNvSpPr>
            <p:nvPr/>
          </p:nvSpPr>
          <p:spPr bwMode="auto">
            <a:xfrm>
              <a:off x="15597" y="194888"/>
              <a:ext cx="4572000" cy="57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a:t>
              </a:r>
              <a:endParaRPr lang="zh-CN" altLang="en-US" sz="1465">
                <a:solidFill>
                  <a:schemeClr val="accent6">
                    <a:lumMod val="50000"/>
                  </a:schemeClr>
                </a:solidFill>
                <a:ea typeface="微软雅黑" panose="020B0503020204020204" pitchFamily="34" charset="-122"/>
              </a:endParaRPr>
            </a:p>
            <a:p>
              <a:pPr algn="just">
                <a:lnSpc>
                  <a:spcPct val="150000"/>
                </a:lnSpc>
              </a:pPr>
              <a:r>
                <a:rPr lang="zh-CN" altLang="en-US" sz="1465">
                  <a:solidFill>
                    <a:schemeClr val="accent6">
                      <a:lumMod val="50000"/>
                    </a:schemeClr>
                  </a:solidFill>
                  <a:ea typeface="微软雅黑" panose="020B0503020204020204" pitchFamily="34" charset="-122"/>
                </a:rPr>
                <a:t>内容请填写内容</a:t>
              </a:r>
              <a:endParaRPr lang="zh-CN" altLang="en-US" sz="1465">
                <a:solidFill>
                  <a:schemeClr val="accent6">
                    <a:lumMod val="50000"/>
                  </a:schemeClr>
                </a:solidFill>
                <a:ea typeface="微软雅黑" panose="020B0503020204020204" pitchFamily="34" charset="-122"/>
              </a:endParaRPr>
            </a:p>
          </p:txBody>
        </p:sp>
      </p:grpSp>
      <p:sp>
        <p:nvSpPr>
          <p:cNvPr id="65" name="AutoShape 24"/>
          <p:cNvSpPr>
            <a:spLocks noChangeArrowheads="1"/>
          </p:cNvSpPr>
          <p:nvPr/>
        </p:nvSpPr>
        <p:spPr bwMode="auto">
          <a:xfrm>
            <a:off x="7992534" y="4517706"/>
            <a:ext cx="537633" cy="537633"/>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66" name="Text Box 25"/>
          <p:cNvSpPr txBox="1">
            <a:spLocks noChangeArrowheads="1"/>
          </p:cNvSpPr>
          <p:nvPr/>
        </p:nvSpPr>
        <p:spPr bwMode="auto">
          <a:xfrm>
            <a:off x="8045451" y="4517706"/>
            <a:ext cx="38311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bg1"/>
                </a:solidFill>
              </a:rPr>
              <a:t>D</a:t>
            </a:r>
            <a:endParaRPr lang="zh-CN" altLang="en-US"/>
          </a:p>
        </p:txBody>
      </p:sp>
      <p:grpSp>
        <p:nvGrpSpPr>
          <p:cNvPr id="67" name="组合 14"/>
          <p:cNvGrpSpPr/>
          <p:nvPr/>
        </p:nvGrpSpPr>
        <p:grpSpPr bwMode="auto">
          <a:xfrm>
            <a:off x="8716434" y="4517705"/>
            <a:ext cx="6117167" cy="1029507"/>
            <a:chOff x="0" y="0"/>
            <a:chExt cx="4587597" cy="772254"/>
          </a:xfrm>
        </p:grpSpPr>
        <p:sp>
          <p:nvSpPr>
            <p:cNvPr id="68" name="矩形 44"/>
            <p:cNvSpPr>
              <a:spLocks noChangeArrowheads="1"/>
            </p:cNvSpPr>
            <p:nvPr/>
          </p:nvSpPr>
          <p:spPr bwMode="auto">
            <a:xfrm>
              <a:off x="0" y="0"/>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矩形 9"/>
            <p:cNvSpPr>
              <a:spLocks noChangeArrowheads="1"/>
            </p:cNvSpPr>
            <p:nvPr/>
          </p:nvSpPr>
          <p:spPr bwMode="auto">
            <a:xfrm>
              <a:off x="15597" y="194888"/>
              <a:ext cx="4572000" cy="577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solidFill>
                    <a:schemeClr val="accent6">
                      <a:lumMod val="50000"/>
                    </a:schemeClr>
                  </a:solidFill>
                  <a:ea typeface="微软雅黑" panose="020B0503020204020204" pitchFamily="34" charset="-122"/>
                </a:rPr>
                <a:t>请填写内容请填写内容请填写</a:t>
              </a:r>
              <a:endParaRPr lang="zh-CN" altLang="en-US" sz="1465">
                <a:solidFill>
                  <a:schemeClr val="accent6">
                    <a:lumMod val="50000"/>
                  </a:schemeClr>
                </a:solidFill>
                <a:ea typeface="微软雅黑" panose="020B0503020204020204" pitchFamily="34" charset="-122"/>
              </a:endParaRPr>
            </a:p>
            <a:p>
              <a:pPr algn="just">
                <a:lnSpc>
                  <a:spcPct val="150000"/>
                </a:lnSpc>
              </a:pPr>
              <a:r>
                <a:rPr lang="zh-CN" altLang="en-US" sz="1465">
                  <a:solidFill>
                    <a:schemeClr val="accent6">
                      <a:lumMod val="50000"/>
                    </a:schemeClr>
                  </a:solidFill>
                  <a:ea typeface="微软雅黑" panose="020B0503020204020204" pitchFamily="34" charset="-122"/>
                </a:rPr>
                <a:t>内容请填写内容</a:t>
              </a:r>
              <a:endParaRPr lang="zh-CN" altLang="en-US" sz="1465">
                <a:solidFill>
                  <a:schemeClr val="accent6">
                    <a:lumMod val="50000"/>
                  </a:schemeClr>
                </a:solidFill>
                <a:ea typeface="微软雅黑" panose="020B0503020204020204" pitchFamily="34" charset="-122"/>
              </a:endParaRPr>
            </a:p>
          </p:txBody>
        </p:sp>
      </p:grpSp>
      <p:sp>
        <p:nvSpPr>
          <p:cNvPr id="24"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2000"/>
                                        <p:tgtEl>
                                          <p:spTgt spid="49"/>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1000"/>
                                        <p:tgtEl>
                                          <p:spTgt spid="50"/>
                                        </p:tgtEl>
                                      </p:cBhvr>
                                    </p:animEffect>
                                  </p:childTnLst>
                                </p:cTn>
                              </p:par>
                            </p:childTnLst>
                          </p:cTn>
                        </p:par>
                        <p:par>
                          <p:cTn id="16" fill="hold">
                            <p:stCondLst>
                              <p:cond delay="3500"/>
                            </p:stCondLst>
                            <p:childTnLst>
                              <p:par>
                                <p:cTn id="17" presetID="22" presetClass="entr" presetSubtype="8" fill="hold" grpId="1"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1000"/>
                                        <p:tgtEl>
                                          <p:spTgt spid="51"/>
                                        </p:tgtEl>
                                      </p:cBhvr>
                                    </p:animEffect>
                                  </p:childTnLst>
                                </p:cTn>
                              </p:par>
                            </p:childTnLst>
                          </p:cTn>
                        </p:par>
                        <p:par>
                          <p:cTn id="20" fill="hold">
                            <p:stCondLst>
                              <p:cond delay="45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p:cBhvr>
                                        <p:cTn id="23" dur="1000"/>
                                        <p:tgtEl>
                                          <p:spTgt spid="52"/>
                                        </p:tgtEl>
                                      </p:cBhvr>
                                    </p:animEffect>
                                  </p:childTnLst>
                                </p:cTn>
                              </p:par>
                            </p:childTnLst>
                          </p:cTn>
                        </p:par>
                        <p:par>
                          <p:cTn id="24" fill="hold">
                            <p:stCondLst>
                              <p:cond delay="5500"/>
                            </p:stCondLst>
                            <p:childTnLst>
                              <p:par>
                                <p:cTn id="25" presetID="22" presetClass="entr" presetSubtype="8"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1000"/>
                                        <p:tgtEl>
                                          <p:spTgt spid="55"/>
                                        </p:tgtEl>
                                      </p:cBhvr>
                                    </p:animEffect>
                                  </p:childTnLst>
                                </p:cTn>
                              </p:par>
                            </p:childTnLst>
                          </p:cTn>
                        </p:par>
                        <p:par>
                          <p:cTn id="28" fill="hold">
                            <p:stCondLst>
                              <p:cond delay="6500"/>
                            </p:stCondLst>
                            <p:childTnLst>
                              <p:par>
                                <p:cTn id="29" presetID="22" presetClass="entr" presetSubtype="8" fill="hold" grpId="1"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left)">
                                      <p:cBhvr>
                                        <p:cTn id="31" dur="1000"/>
                                        <p:tgtEl>
                                          <p:spTgt spid="56"/>
                                        </p:tgtEl>
                                      </p:cBhvr>
                                    </p:animEffect>
                                  </p:childTnLst>
                                </p:cTn>
                              </p:par>
                            </p:childTnLst>
                          </p:cTn>
                        </p:par>
                        <p:par>
                          <p:cTn id="32" fill="hold">
                            <p:stCondLst>
                              <p:cond delay="7500"/>
                            </p:stCondLst>
                            <p:childTnLst>
                              <p:par>
                                <p:cTn id="33" presetID="22" presetClass="entr" presetSubtype="8"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p:cBhvr>
                                        <p:cTn id="35" dur="1000"/>
                                        <p:tgtEl>
                                          <p:spTgt spid="57"/>
                                        </p:tgtEl>
                                      </p:cBhvr>
                                    </p:animEffect>
                                  </p:childTnLst>
                                </p:cTn>
                              </p:par>
                            </p:childTnLst>
                          </p:cTn>
                        </p:par>
                        <p:par>
                          <p:cTn id="36" fill="hold">
                            <p:stCondLst>
                              <p:cond delay="8500"/>
                            </p:stCondLst>
                            <p:childTnLst>
                              <p:par>
                                <p:cTn id="37" presetID="22" presetClass="entr" presetSubtype="8"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1000"/>
                                        <p:tgtEl>
                                          <p:spTgt spid="60"/>
                                        </p:tgtEl>
                                      </p:cBhvr>
                                    </p:animEffect>
                                  </p:childTnLst>
                                </p:cTn>
                              </p:par>
                            </p:childTnLst>
                          </p:cTn>
                        </p:par>
                        <p:par>
                          <p:cTn id="40" fill="hold">
                            <p:stCondLst>
                              <p:cond delay="9500"/>
                            </p:stCondLst>
                            <p:childTnLst>
                              <p:par>
                                <p:cTn id="41" presetID="22" presetClass="entr" presetSubtype="8" fill="hold" grpId="1"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1000"/>
                                        <p:tgtEl>
                                          <p:spTgt spid="61"/>
                                        </p:tgtEl>
                                      </p:cBhvr>
                                    </p:animEffect>
                                  </p:childTnLst>
                                </p:cTn>
                              </p:par>
                            </p:childTnLst>
                          </p:cTn>
                        </p:par>
                        <p:par>
                          <p:cTn id="44" fill="hold">
                            <p:stCondLst>
                              <p:cond delay="10500"/>
                            </p:stCondLst>
                            <p:childTnLst>
                              <p:par>
                                <p:cTn id="45" presetID="22" presetClass="entr" presetSubtype="8" fill="hold"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p:cBhvr>
                                        <p:cTn id="47" dur="1000"/>
                                        <p:tgtEl>
                                          <p:spTgt spid="62"/>
                                        </p:tgtEl>
                                      </p:cBhvr>
                                    </p:animEffect>
                                  </p:childTnLst>
                                </p:cTn>
                              </p:par>
                            </p:childTnLst>
                          </p:cTn>
                        </p:par>
                        <p:par>
                          <p:cTn id="48" fill="hold">
                            <p:stCondLst>
                              <p:cond delay="11500"/>
                            </p:stCondLst>
                            <p:childTnLst>
                              <p:par>
                                <p:cTn id="49" presetID="22" presetClass="entr" presetSubtype="8"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wipe(left)">
                                      <p:cBhvr>
                                        <p:cTn id="51" dur="1000"/>
                                        <p:tgtEl>
                                          <p:spTgt spid="65"/>
                                        </p:tgtEl>
                                      </p:cBhvr>
                                    </p:animEffect>
                                  </p:childTnLst>
                                </p:cTn>
                              </p:par>
                            </p:childTnLst>
                          </p:cTn>
                        </p:par>
                        <p:par>
                          <p:cTn id="52" fill="hold">
                            <p:stCondLst>
                              <p:cond delay="12500"/>
                            </p:stCondLst>
                            <p:childTnLst>
                              <p:par>
                                <p:cTn id="53" presetID="22" presetClass="entr" presetSubtype="8" fill="hold" grpId="1"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left)">
                                      <p:cBhvr>
                                        <p:cTn id="55" dur="1000"/>
                                        <p:tgtEl>
                                          <p:spTgt spid="66"/>
                                        </p:tgtEl>
                                      </p:cBhvr>
                                    </p:animEffect>
                                  </p:childTnLst>
                                </p:cTn>
                              </p:par>
                            </p:childTnLst>
                          </p:cTn>
                        </p:par>
                        <p:par>
                          <p:cTn id="56" fill="hold">
                            <p:stCondLst>
                              <p:cond delay="13500"/>
                            </p:stCondLst>
                            <p:childTnLst>
                              <p:par>
                                <p:cTn id="57" presetID="22" presetClass="entr" presetSubtype="8"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p:cBhvr>
                                        <p:cTn id="59"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bldLvl="0" autoUpdateAnimBg="0"/>
      <p:bldP spid="51" grpId="1" bldLvl="0" autoUpdateAnimBg="0"/>
      <p:bldP spid="55" grpId="0" animBg="1"/>
      <p:bldP spid="56" grpId="0" bldLvl="0" autoUpdateAnimBg="0"/>
      <p:bldP spid="56" grpId="1" bldLvl="0" autoUpdateAnimBg="0"/>
      <p:bldP spid="60" grpId="0" animBg="1"/>
      <p:bldP spid="61" grpId="0" bldLvl="0" autoUpdateAnimBg="0"/>
      <p:bldP spid="61" grpId="1" bldLvl="0" autoUpdateAnimBg="0"/>
      <p:bldP spid="65" grpId="0" animBg="1"/>
      <p:bldP spid="66" grpId="0" bldLvl="0" autoUpdateAnimBg="0"/>
      <p:bldP spid="66" grpId="1" bldLvl="0" autoUpdateAnimBg="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420605" y="1416451"/>
            <a:ext cx="4318000" cy="2878667"/>
          </a:xfrm>
          <a:prstGeom prst="rect">
            <a:avLst/>
          </a:prstGeom>
          <a:noFill/>
          <a:ln w="285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429350" y="1446085"/>
            <a:ext cx="4229149" cy="2817284"/>
          </a:xfrm>
          <a:prstGeom prst="rect">
            <a:avLst/>
          </a:prstGeom>
          <a:noFill/>
          <a:ln w="28575" cap="flat" cmpd="sng">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0"/>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424029" y="1166685"/>
            <a:ext cx="5308600" cy="3539067"/>
          </a:xfrm>
          <a:prstGeom prst="rect">
            <a:avLst/>
          </a:prstGeom>
          <a:noFill/>
          <a:ln w="28575" cap="flat" cmpd="sng">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 name="组合 5"/>
          <p:cNvGrpSpPr/>
          <p:nvPr/>
        </p:nvGrpSpPr>
        <p:grpSpPr>
          <a:xfrm>
            <a:off x="1390651" y="4792332"/>
            <a:ext cx="853016" cy="853016"/>
            <a:chOff x="1042988" y="4011613"/>
            <a:chExt cx="639762" cy="639762"/>
          </a:xfrm>
        </p:grpSpPr>
        <p:sp>
          <p:nvSpPr>
            <p:cNvPr id="7" name="Oval 11"/>
            <p:cNvSpPr>
              <a:spLocks noChangeArrowheads="1"/>
            </p:cNvSpPr>
            <p:nvPr/>
          </p:nvSpPr>
          <p:spPr bwMode="auto">
            <a:xfrm>
              <a:off x="1042988" y="4011613"/>
              <a:ext cx="639762" cy="639762"/>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8" name="Picture 12" descr="10-150322192154Z4副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450" y="4084638"/>
              <a:ext cx="3619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2639485" y="4792334"/>
            <a:ext cx="2772833" cy="1030048"/>
            <a:chOff x="1979613" y="4011613"/>
            <a:chExt cx="2079625" cy="772536"/>
          </a:xfrm>
        </p:grpSpPr>
        <p:sp>
          <p:nvSpPr>
            <p:cNvPr id="10" name="矩形 44"/>
            <p:cNvSpPr>
              <a:spLocks noChangeArrowheads="1"/>
            </p:cNvSpPr>
            <p:nvPr/>
          </p:nvSpPr>
          <p:spPr bwMode="auto">
            <a:xfrm>
              <a:off x="1979613" y="4011613"/>
              <a:ext cx="2079625" cy="268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dirty="0">
                  <a:solidFill>
                    <a:srgbClr val="438541"/>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dirty="0">
                <a:solidFill>
                  <a:srgbClr val="43854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a:spLocks noChangeArrowheads="1"/>
            </p:cNvSpPr>
            <p:nvPr/>
          </p:nvSpPr>
          <p:spPr bwMode="auto">
            <a:xfrm>
              <a:off x="1995488" y="4206875"/>
              <a:ext cx="1997075" cy="577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dirty="0">
                  <a:ea typeface="微软雅黑" panose="020B0503020204020204" pitchFamily="34" charset="-122"/>
                </a:rPr>
                <a:t>请填写内容请填写内容请填写内容请填写内容</a:t>
              </a:r>
              <a:endParaRPr lang="zh-CN" altLang="en-US" sz="1465" dirty="0">
                <a:ea typeface="微软雅黑" panose="020B0503020204020204" pitchFamily="34" charset="-122"/>
              </a:endParaRPr>
            </a:p>
          </p:txBody>
        </p:sp>
      </p:grpSp>
      <p:grpSp>
        <p:nvGrpSpPr>
          <p:cNvPr id="12" name="组合 11"/>
          <p:cNvGrpSpPr/>
          <p:nvPr/>
        </p:nvGrpSpPr>
        <p:grpSpPr>
          <a:xfrm>
            <a:off x="6822017" y="4771166"/>
            <a:ext cx="853016" cy="853016"/>
            <a:chOff x="5116513" y="3995738"/>
            <a:chExt cx="639762" cy="639762"/>
          </a:xfrm>
        </p:grpSpPr>
        <p:sp>
          <p:nvSpPr>
            <p:cNvPr id="13" name="Oval 15"/>
            <p:cNvSpPr>
              <a:spLocks noChangeArrowheads="1"/>
            </p:cNvSpPr>
            <p:nvPr/>
          </p:nvSpPr>
          <p:spPr bwMode="auto">
            <a:xfrm>
              <a:off x="5116513" y="3995738"/>
              <a:ext cx="639762" cy="639762"/>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p>
          </p:txBody>
        </p:sp>
        <p:pic>
          <p:nvPicPr>
            <p:cNvPr id="14" name="Picture 16" descr="C:\Documents and Settings\Administrator\桌面\14151294副本.png14151294副本"/>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3350" y="4156075"/>
              <a:ext cx="427038"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5" name="组合 14"/>
          <p:cNvGrpSpPr/>
          <p:nvPr/>
        </p:nvGrpSpPr>
        <p:grpSpPr>
          <a:xfrm>
            <a:off x="8070852" y="4771167"/>
            <a:ext cx="2772833" cy="1030048"/>
            <a:chOff x="6053138" y="3995738"/>
            <a:chExt cx="2079625" cy="772536"/>
          </a:xfrm>
        </p:grpSpPr>
        <p:sp>
          <p:nvSpPr>
            <p:cNvPr id="16" name="矩形 44"/>
            <p:cNvSpPr>
              <a:spLocks noChangeArrowheads="1"/>
            </p:cNvSpPr>
            <p:nvPr/>
          </p:nvSpPr>
          <p:spPr bwMode="auto">
            <a:xfrm>
              <a:off x="6053138" y="3995738"/>
              <a:ext cx="2079625" cy="268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400"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endParaRPr lang="zh-CN" altLang="en-US" sz="2400"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9"/>
            <p:cNvSpPr>
              <a:spLocks noChangeArrowheads="1"/>
            </p:cNvSpPr>
            <p:nvPr/>
          </p:nvSpPr>
          <p:spPr bwMode="auto">
            <a:xfrm>
              <a:off x="6069013" y="4191000"/>
              <a:ext cx="1997075" cy="577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65">
                  <a:ea typeface="微软雅黑" panose="020B0503020204020204" pitchFamily="34" charset="-122"/>
                </a:rPr>
                <a:t>请填写内容请填写内容请填写内容请填写内容</a:t>
              </a:r>
              <a:endParaRPr lang="zh-CN" altLang="en-US" sz="1465">
                <a:ea typeface="微软雅黑" panose="020B0503020204020204" pitchFamily="34" charset="-122"/>
              </a:endParaRPr>
            </a:p>
          </p:txBody>
        </p:sp>
      </p:grpSp>
      <p:sp>
        <p:nvSpPr>
          <p:cNvPr id="18"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42"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5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5002041" y="1023139"/>
            <a:ext cx="2048933" cy="4891617"/>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rgbClr val="087A1B"/>
          </a:solidFill>
          <a:ln>
            <a:noFill/>
          </a:ln>
        </p:spPr>
        <p:txBody>
          <a:bodyPr vert="horz" wrap="square" lIns="121920" tIns="60960" rIns="121920" bIns="60960" numCol="1" anchor="t" anchorCtr="0" compatLnSpc="1"/>
          <a:lstStyle/>
          <a:p>
            <a:endParaRPr lang="zh-CN" altLang="en-US" sz="3200"/>
          </a:p>
        </p:txBody>
      </p:sp>
      <p:grpSp>
        <p:nvGrpSpPr>
          <p:cNvPr id="4" name="组合 3"/>
          <p:cNvGrpSpPr/>
          <p:nvPr/>
        </p:nvGrpSpPr>
        <p:grpSpPr>
          <a:xfrm>
            <a:off x="7437629" y="1348682"/>
            <a:ext cx="3126384" cy="830499"/>
            <a:chOff x="5657966" y="1226821"/>
            <a:chExt cx="2344788" cy="622874"/>
          </a:xfrm>
        </p:grpSpPr>
        <p:sp>
          <p:nvSpPr>
            <p:cNvPr id="5" name="TextBox 7"/>
            <p:cNvSpPr txBox="1"/>
            <p:nvPr/>
          </p:nvSpPr>
          <p:spPr>
            <a:xfrm>
              <a:off x="5657966" y="1522682"/>
              <a:ext cx="2344788" cy="327013"/>
            </a:xfrm>
            <a:prstGeom prst="rect">
              <a:avLst/>
            </a:prstGeom>
            <a:noFill/>
          </p:spPr>
          <p:txBody>
            <a:bodyPr wrap="square" lIns="0" tIns="0" rIns="0" bIns="0" rtlCol="0">
              <a:spAutoFit/>
            </a:bodyPr>
            <a:lstStyle/>
            <a:p>
              <a:pPr algn="just">
                <a:lnSpc>
                  <a:spcPts val="1735"/>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6" name="TextBox 8"/>
            <p:cNvSpPr txBox="1"/>
            <p:nvPr/>
          </p:nvSpPr>
          <p:spPr>
            <a:xfrm>
              <a:off x="5657966" y="1226821"/>
              <a:ext cx="2322652" cy="215492"/>
            </a:xfrm>
            <a:prstGeom prst="rect">
              <a:avLst/>
            </a:prstGeom>
            <a:noFill/>
          </p:spPr>
          <p:txBody>
            <a:bodyPr wrap="square" lIns="0" tIns="0" rIns="0" bIns="0" rtlCol="0">
              <a:spAutoFit/>
            </a:bodyPr>
            <a:lstStyle/>
            <a:p>
              <a:r>
                <a:rPr lang="zh-CN" altLang="en-US" sz="1865" b="1" dirty="0">
                  <a:solidFill>
                    <a:schemeClr val="accent6">
                      <a:lumMod val="50000"/>
                    </a:schemeClr>
                  </a:solidFill>
                  <a:latin typeface="微软雅黑" panose="020B0503020204020204" pitchFamily="34" charset="-122"/>
                  <a:ea typeface="微软雅黑" panose="020B0503020204020204" pitchFamily="34" charset="-122"/>
                </a:rPr>
                <a:t>主题信息</a:t>
              </a:r>
              <a:endParaRPr lang="zh-CN" altLang="en-US" sz="1865" b="1" dirty="0">
                <a:solidFill>
                  <a:schemeClr val="accent6">
                    <a:lumMod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484967" y="2456122"/>
            <a:ext cx="3126384" cy="830499"/>
            <a:chOff x="1193470" y="2057401"/>
            <a:chExt cx="2344788" cy="622874"/>
          </a:xfrm>
        </p:grpSpPr>
        <p:sp>
          <p:nvSpPr>
            <p:cNvPr id="8" name="TextBox 9"/>
            <p:cNvSpPr txBox="1"/>
            <p:nvPr/>
          </p:nvSpPr>
          <p:spPr>
            <a:xfrm>
              <a:off x="1193470" y="2353262"/>
              <a:ext cx="2344788" cy="327013"/>
            </a:xfrm>
            <a:prstGeom prst="rect">
              <a:avLst/>
            </a:prstGeom>
            <a:noFill/>
          </p:spPr>
          <p:txBody>
            <a:bodyPr wrap="square" lIns="0" tIns="0" rIns="0" bIns="0" rtlCol="0">
              <a:spAutoFit/>
            </a:bodyPr>
            <a:lstStyle/>
            <a:p>
              <a:pPr algn="r">
                <a:lnSpc>
                  <a:spcPts val="1735"/>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9" name="TextBox 10"/>
            <p:cNvSpPr txBox="1"/>
            <p:nvPr/>
          </p:nvSpPr>
          <p:spPr>
            <a:xfrm>
              <a:off x="1193470" y="2057401"/>
              <a:ext cx="2322652" cy="215492"/>
            </a:xfrm>
            <a:prstGeom prst="rect">
              <a:avLst/>
            </a:prstGeom>
            <a:noFill/>
          </p:spPr>
          <p:txBody>
            <a:bodyPr wrap="square" lIns="0" tIns="0" rIns="0" bIns="0" rtlCol="0">
              <a:spAutoFit/>
            </a:bodyPr>
            <a:lstStyle/>
            <a:p>
              <a:pPr algn="r"/>
              <a:r>
                <a:rPr lang="zh-CN" altLang="en-US" sz="1865" b="1" dirty="0">
                  <a:solidFill>
                    <a:schemeClr val="accent6">
                      <a:lumMod val="50000"/>
                    </a:schemeClr>
                  </a:solidFill>
                  <a:latin typeface="微软雅黑" panose="020B0503020204020204" pitchFamily="34" charset="-122"/>
                  <a:ea typeface="微软雅黑" panose="020B0503020204020204" pitchFamily="34" charset="-122"/>
                </a:rPr>
                <a:t>主题信息</a:t>
              </a:r>
              <a:endParaRPr lang="zh-CN" altLang="en-US" sz="1865" b="1" dirty="0">
                <a:solidFill>
                  <a:schemeClr val="accent6">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437629" y="3705805"/>
            <a:ext cx="3126384" cy="830499"/>
            <a:chOff x="5657966" y="2994662"/>
            <a:chExt cx="2344788" cy="622874"/>
          </a:xfrm>
        </p:grpSpPr>
        <p:sp>
          <p:nvSpPr>
            <p:cNvPr id="11" name="TextBox 11"/>
            <p:cNvSpPr txBox="1"/>
            <p:nvPr/>
          </p:nvSpPr>
          <p:spPr>
            <a:xfrm>
              <a:off x="5657966" y="3290523"/>
              <a:ext cx="2344788" cy="327013"/>
            </a:xfrm>
            <a:prstGeom prst="rect">
              <a:avLst/>
            </a:prstGeom>
            <a:noFill/>
          </p:spPr>
          <p:txBody>
            <a:bodyPr wrap="square" lIns="0" tIns="0" rIns="0" bIns="0" rtlCol="0">
              <a:spAutoFit/>
            </a:bodyPr>
            <a:lstStyle/>
            <a:p>
              <a:pPr algn="just">
                <a:lnSpc>
                  <a:spcPts val="1735"/>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2" name="TextBox 12"/>
            <p:cNvSpPr txBox="1"/>
            <p:nvPr/>
          </p:nvSpPr>
          <p:spPr>
            <a:xfrm>
              <a:off x="5657966" y="2994662"/>
              <a:ext cx="2322652" cy="215492"/>
            </a:xfrm>
            <a:prstGeom prst="rect">
              <a:avLst/>
            </a:prstGeom>
            <a:noFill/>
          </p:spPr>
          <p:txBody>
            <a:bodyPr wrap="square" lIns="0" tIns="0" rIns="0" bIns="0" rtlCol="0">
              <a:spAutoFit/>
            </a:bodyPr>
            <a:lstStyle/>
            <a:p>
              <a:r>
                <a:rPr lang="zh-CN" altLang="en-US" sz="1865" b="1" dirty="0">
                  <a:solidFill>
                    <a:schemeClr val="accent6">
                      <a:lumMod val="50000"/>
                    </a:schemeClr>
                  </a:solidFill>
                  <a:latin typeface="微软雅黑" panose="020B0503020204020204" pitchFamily="34" charset="-122"/>
                  <a:ea typeface="微软雅黑" panose="020B0503020204020204" pitchFamily="34" charset="-122"/>
                </a:rPr>
                <a:t>主题信息</a:t>
              </a:r>
              <a:endParaRPr lang="zh-CN" altLang="en-US" sz="1865" b="1" dirty="0">
                <a:solidFill>
                  <a:schemeClr val="accent6">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84967" y="4581966"/>
            <a:ext cx="3126384" cy="830499"/>
            <a:chOff x="1193470" y="3825242"/>
            <a:chExt cx="2344788" cy="622874"/>
          </a:xfrm>
        </p:grpSpPr>
        <p:sp>
          <p:nvSpPr>
            <p:cNvPr id="14" name="TextBox 13"/>
            <p:cNvSpPr txBox="1"/>
            <p:nvPr/>
          </p:nvSpPr>
          <p:spPr>
            <a:xfrm>
              <a:off x="1193470" y="4121103"/>
              <a:ext cx="2344788" cy="327013"/>
            </a:xfrm>
            <a:prstGeom prst="rect">
              <a:avLst/>
            </a:prstGeom>
            <a:noFill/>
          </p:spPr>
          <p:txBody>
            <a:bodyPr wrap="square" lIns="0" tIns="0" rIns="0" bIns="0" rtlCol="0">
              <a:spAutoFit/>
            </a:bodyPr>
            <a:lstStyle/>
            <a:p>
              <a:pPr algn="r">
                <a:lnSpc>
                  <a:spcPts val="1735"/>
                </a:lnSpc>
              </a:pPr>
              <a:r>
                <a:rPr lang="zh-CN" altLang="en-US" sz="1335" dirty="0">
                  <a:solidFill>
                    <a:schemeClr val="accent6">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335"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1335"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193470" y="3825242"/>
              <a:ext cx="2322652" cy="215492"/>
            </a:xfrm>
            <a:prstGeom prst="rect">
              <a:avLst/>
            </a:prstGeom>
            <a:noFill/>
          </p:spPr>
          <p:txBody>
            <a:bodyPr wrap="square" lIns="0" tIns="0" rIns="0" bIns="0" rtlCol="0">
              <a:spAutoFit/>
            </a:bodyPr>
            <a:lstStyle/>
            <a:p>
              <a:pPr algn="r"/>
              <a:r>
                <a:rPr lang="zh-CN" altLang="en-US" sz="1865" b="1" dirty="0">
                  <a:solidFill>
                    <a:schemeClr val="accent6">
                      <a:lumMod val="50000"/>
                    </a:schemeClr>
                  </a:solidFill>
                  <a:latin typeface="微软雅黑" panose="020B0503020204020204" pitchFamily="34" charset="-122"/>
                  <a:ea typeface="微软雅黑" panose="020B0503020204020204" pitchFamily="34" charset="-122"/>
                </a:rPr>
                <a:t>主题信息</a:t>
              </a:r>
              <a:endParaRPr lang="zh-CN" altLang="en-US" sz="1865" b="1" dirty="0">
                <a:solidFill>
                  <a:schemeClr val="accent6">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411737" y="1348682"/>
            <a:ext cx="839050" cy="839048"/>
            <a:chOff x="4888549" y="1226821"/>
            <a:chExt cx="629288" cy="629286"/>
          </a:xfrm>
        </p:grpSpPr>
        <p:sp>
          <p:nvSpPr>
            <p:cNvPr id="17" name="Oval 13"/>
            <p:cNvSpPr>
              <a:spLocks noChangeArrowheads="1"/>
            </p:cNvSpPr>
            <p:nvPr/>
          </p:nvSpPr>
          <p:spPr bwMode="auto">
            <a:xfrm>
              <a:off x="4888549" y="122682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18" name="矩形 81"/>
            <p:cNvSpPr>
              <a:spLocks noChangeArrowheads="1"/>
            </p:cNvSpPr>
            <p:nvPr/>
          </p:nvSpPr>
          <p:spPr bwMode="auto">
            <a:xfrm>
              <a:off x="4888549" y="1387575"/>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4781061" y="2456122"/>
            <a:ext cx="839051" cy="839048"/>
            <a:chOff x="3665539" y="2057401"/>
            <a:chExt cx="629288" cy="629286"/>
          </a:xfrm>
        </p:grpSpPr>
        <p:sp>
          <p:nvSpPr>
            <p:cNvPr id="20" name="Oval 13"/>
            <p:cNvSpPr>
              <a:spLocks noChangeArrowheads="1"/>
            </p:cNvSpPr>
            <p:nvPr/>
          </p:nvSpPr>
          <p:spPr bwMode="auto">
            <a:xfrm>
              <a:off x="3665539" y="205740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21" name="矩形 81"/>
            <p:cNvSpPr>
              <a:spLocks noChangeArrowheads="1"/>
            </p:cNvSpPr>
            <p:nvPr/>
          </p:nvSpPr>
          <p:spPr bwMode="auto">
            <a:xfrm>
              <a:off x="3667266" y="2199373"/>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6411737" y="3675322"/>
            <a:ext cx="839050" cy="839048"/>
            <a:chOff x="4888549" y="2971801"/>
            <a:chExt cx="629288" cy="629286"/>
          </a:xfrm>
        </p:grpSpPr>
        <p:sp>
          <p:nvSpPr>
            <p:cNvPr id="23" name="Oval 13"/>
            <p:cNvSpPr>
              <a:spLocks noChangeArrowheads="1"/>
            </p:cNvSpPr>
            <p:nvPr/>
          </p:nvSpPr>
          <p:spPr bwMode="auto">
            <a:xfrm>
              <a:off x="4888549" y="297180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24" name="矩形 81"/>
            <p:cNvSpPr>
              <a:spLocks noChangeArrowheads="1"/>
            </p:cNvSpPr>
            <p:nvPr/>
          </p:nvSpPr>
          <p:spPr bwMode="auto">
            <a:xfrm>
              <a:off x="4888549" y="3132555"/>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4767558" y="4731962"/>
            <a:ext cx="852550" cy="839048"/>
            <a:chOff x="3655414" y="3764281"/>
            <a:chExt cx="639413" cy="629286"/>
          </a:xfrm>
        </p:grpSpPr>
        <p:sp>
          <p:nvSpPr>
            <p:cNvPr id="26" name="Oval 13"/>
            <p:cNvSpPr>
              <a:spLocks noChangeArrowheads="1"/>
            </p:cNvSpPr>
            <p:nvPr/>
          </p:nvSpPr>
          <p:spPr bwMode="auto">
            <a:xfrm>
              <a:off x="3665539" y="376428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27" name="矩形 81"/>
            <p:cNvSpPr>
              <a:spLocks noChangeArrowheads="1"/>
            </p:cNvSpPr>
            <p:nvPr/>
          </p:nvSpPr>
          <p:spPr bwMode="auto">
            <a:xfrm>
              <a:off x="3655414" y="3932964"/>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par>
                                    <p:cTn id="18" presetID="53" presetClass="entr" presetSubtype="16" fill="hold" nodeType="withEffect">
                                      <p:stCondLst>
                                        <p:cond delay="25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par>
                                    <p:cTn id="23" presetID="53" presetClass="entr" presetSubtype="16" fill="hold"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53" presetClass="entr" presetSubtype="16" fill="hold" nodeType="withEffect">
                                      <p:stCondLst>
                                        <p:cond delay="75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2000"/>
                                </p:stCondLst>
                                <p:childTnLst>
                                  <p:par>
                                    <p:cTn id="34" presetID="2" presetClass="entr" presetSubtype="8" fill="hold" nodeType="afterEffect" p14:presetBounceEnd="46000">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14:bounceEnd="46000">
                                          <p:cBhvr additive="base">
                                            <p:cTn id="36" dur="500" fill="hold"/>
                                            <p:tgtEl>
                                              <p:spTgt spid="13"/>
                                            </p:tgtEl>
                                            <p:attrNameLst>
                                              <p:attrName>ppt_x</p:attrName>
                                            </p:attrNameLst>
                                          </p:cBhvr>
                                          <p:tavLst>
                                            <p:tav tm="0">
                                              <p:val>
                                                <p:strVal val="0-#ppt_w/2"/>
                                              </p:val>
                                            </p:tav>
                                            <p:tav tm="100000">
                                              <p:val>
                                                <p:strVal val="#ppt_x"/>
                                              </p:val>
                                            </p:tav>
                                          </p:tavLst>
                                        </p:anim>
                                        <p:anim calcmode="lin" valueType="num" p14:bounceEnd="46000">
                                          <p:cBhvr additive="base">
                                            <p:cTn id="37" dur="5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46000">
                                      <p:stCondLst>
                                        <p:cond delay="25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1+#ppt_w/2"/>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14:presetBounceEnd="4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4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46000">
                                          <p:cBhvr additive="base">
                                            <p:cTn id="45" dur="500" fill="hold"/>
                                            <p:tgtEl>
                                              <p:spTgt spid="7"/>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14:presetBounceEnd="46000">
                                      <p:stCondLst>
                                        <p:cond delay="750"/>
                                      </p:stCondLst>
                                      <p:childTnLst>
                                        <p:set>
                                          <p:cBhvr>
                                            <p:cTn id="47" dur="1" fill="hold">
                                              <p:stCondLst>
                                                <p:cond delay="0"/>
                                              </p:stCondLst>
                                            </p:cTn>
                                            <p:tgtEl>
                                              <p:spTgt spid="4"/>
                                            </p:tgtEl>
                                            <p:attrNameLst>
                                              <p:attrName>style.visibility</p:attrName>
                                            </p:attrNameLst>
                                          </p:cBhvr>
                                          <p:to>
                                            <p:strVal val="visible"/>
                                          </p:to>
                                        </p:set>
                                        <p:anim calcmode="lin" valueType="num" p14:bounceEnd="46000">
                                          <p:cBhvr additive="base">
                                            <p:cTn id="48" dur="500" fill="hold"/>
                                            <p:tgtEl>
                                              <p:spTgt spid="4"/>
                                            </p:tgtEl>
                                            <p:attrNameLst>
                                              <p:attrName>ppt_x</p:attrName>
                                            </p:attrNameLst>
                                          </p:cBhvr>
                                          <p:tavLst>
                                            <p:tav tm="0">
                                              <p:val>
                                                <p:strVal val="1+#ppt_w/2"/>
                                              </p:val>
                                            </p:tav>
                                            <p:tav tm="100000">
                                              <p:val>
                                                <p:strVal val="#ppt_x"/>
                                              </p:val>
                                            </p:tav>
                                          </p:tavLst>
                                        </p:anim>
                                        <p:anim calcmode="lin" valueType="num" p14:bounceEnd="46000">
                                          <p:cBhvr additive="base">
                                            <p:cTn id="4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par>
                                    <p:cTn id="18" presetID="53" presetClass="entr" presetSubtype="16" fill="hold" nodeType="withEffect">
                                      <p:stCondLst>
                                        <p:cond delay="25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par>
                                    <p:cTn id="23" presetID="53" presetClass="entr" presetSubtype="16" fill="hold"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53" presetClass="entr" presetSubtype="16" fill="hold" nodeType="withEffect">
                                      <p:stCondLst>
                                        <p:cond delay="75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25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1+#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75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1+#ppt_w/2"/>
                                              </p:val>
                                            </p:tav>
                                            <p:tav tm="100000">
                                              <p:val>
                                                <p:strVal val="#ppt_x"/>
                                              </p:val>
                                            </p:tav>
                                          </p:tavLst>
                                        </p:anim>
                                        <p:anim calcmode="lin" valueType="num">
                                          <p:cBhvr additive="base">
                                            <p:cTn id="4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3" descr="FD1DDF730CE4456e89755B07FE1653D0# #Rectangle 13"/>
          <p:cNvSpPr>
            <a:spLocks noChangeArrowheads="1"/>
          </p:cNvSpPr>
          <p:nvPr/>
        </p:nvSpPr>
        <p:spPr bwMode="auto">
          <a:xfrm>
            <a:off x="8357917" y="1672840"/>
            <a:ext cx="3114681" cy="90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62556" tIns="81277" rIns="162556" bIns="8127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8565" eaLnBrk="1" fontAlgn="auto" hangingPunct="1">
              <a:spcBef>
                <a:spcPct val="0"/>
              </a:spcBef>
              <a:spcAft>
                <a:spcPts val="0"/>
              </a:spcAft>
              <a:buFont typeface="Arial" panose="020B0604020202020204" pitchFamily="34" charset="0"/>
              <a:buNone/>
              <a:defRPr/>
            </a:pPr>
            <a:r>
              <a:rPr lang="zh-CN" altLang="en-US" sz="1600" dirty="0">
                <a:solidFill>
                  <a:schemeClr val="accent6">
                    <a:lumMod val="50000"/>
                  </a:schemeClr>
                </a:solidFill>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600" dirty="0">
              <a:solidFill>
                <a:schemeClr val="accent6">
                  <a:lumMod val="50000"/>
                </a:schemeClr>
              </a:solidFill>
              <a:latin typeface="方正兰亭纤黑简体" panose="02000000000000000000" pitchFamily="65" charset="-122"/>
              <a:ea typeface="方正兰亭纤黑简体" panose="02000000000000000000" pitchFamily="65" charset="-122"/>
            </a:endParaRPr>
          </a:p>
        </p:txBody>
      </p:sp>
      <p:sp>
        <p:nvSpPr>
          <p:cNvPr id="4" name="TextBox 173"/>
          <p:cNvSpPr txBox="1"/>
          <p:nvPr/>
        </p:nvSpPr>
        <p:spPr>
          <a:xfrm>
            <a:off x="8357918" y="1287176"/>
            <a:ext cx="2521195" cy="492373"/>
          </a:xfrm>
          <a:prstGeom prst="rect">
            <a:avLst/>
          </a:prstGeom>
          <a:noFill/>
        </p:spPr>
        <p:txBody>
          <a:bodyPr wrap="none" lIns="162556" tIns="81277" rIns="162556" bIns="81277" rtlCol="0">
            <a:spAutoFit/>
          </a:bodyPr>
          <a:lstStyle/>
          <a:p>
            <a:pPr defTabSz="1218565" fontAlgn="auto">
              <a:spcBef>
                <a:spcPts val="0"/>
              </a:spcBef>
              <a:spcAft>
                <a:spcPts val="0"/>
              </a:spcAft>
            </a:pPr>
            <a:r>
              <a:rPr lang="zh-CN" altLang="en-US" sz="2135" dirty="0">
                <a:solidFill>
                  <a:schemeClr val="accent6">
                    <a:lumMod val="50000"/>
                  </a:schemeClr>
                </a:solidFill>
                <a:latin typeface="方正兰亭准黑_GBK" pitchFamily="2" charset="-122"/>
                <a:ea typeface="方正兰亭准黑_GBK" pitchFamily="2" charset="-122"/>
              </a:rPr>
              <a:t>点击输入标题文本</a:t>
            </a:r>
            <a:endParaRPr lang="zh-CN" altLang="en-US" sz="2135" dirty="0">
              <a:solidFill>
                <a:schemeClr val="accent6">
                  <a:lumMod val="50000"/>
                </a:schemeClr>
              </a:solidFill>
              <a:latin typeface="方正兰亭准黑_GBK" pitchFamily="2" charset="-122"/>
              <a:ea typeface="方正兰亭准黑_GBK" pitchFamily="2" charset="-122"/>
            </a:endParaRPr>
          </a:p>
        </p:txBody>
      </p:sp>
      <p:sp>
        <p:nvSpPr>
          <p:cNvPr id="5" name="矩形 261"/>
          <p:cNvSpPr>
            <a:spLocks noChangeArrowheads="1"/>
          </p:cNvSpPr>
          <p:nvPr/>
        </p:nvSpPr>
        <p:spPr bwMode="auto">
          <a:xfrm>
            <a:off x="5477640" y="4250438"/>
            <a:ext cx="1594659" cy="92326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62556" tIns="81277" rIns="162556" bIns="81277">
            <a:spAutoFit/>
          </a:bodyPr>
          <a:lstStyle/>
          <a:p>
            <a:pPr defTabSz="1218565" fontAlgn="auto">
              <a:spcBef>
                <a:spcPts val="0"/>
              </a:spcBef>
              <a:spcAft>
                <a:spcPts val="0"/>
              </a:spcAft>
            </a:pPr>
            <a:r>
              <a:rPr lang="zh-CN" altLang="en-US" sz="4935" dirty="0">
                <a:solidFill>
                  <a:schemeClr val="accent6">
                    <a:lumMod val="50000"/>
                  </a:schemeClr>
                </a:solidFill>
                <a:latin typeface="方正兰亭粗黑_GBK" panose="02000000000000000000" pitchFamily="2" charset="-122"/>
                <a:ea typeface="方正兰亭粗黑_GBK" panose="02000000000000000000" pitchFamily="2" charset="-122"/>
              </a:rPr>
              <a:t>主题</a:t>
            </a:r>
            <a:endParaRPr lang="zh-CN" altLang="en-US" sz="4935" dirty="0">
              <a:solidFill>
                <a:schemeClr val="accent6">
                  <a:lumMod val="50000"/>
                </a:schemeClr>
              </a:solidFill>
              <a:latin typeface="方正兰亭粗黑_GBK" panose="02000000000000000000" pitchFamily="2" charset="-122"/>
              <a:ea typeface="方正兰亭粗黑_GBK" panose="02000000000000000000" pitchFamily="2" charset="-122"/>
            </a:endParaRPr>
          </a:p>
        </p:txBody>
      </p:sp>
      <p:sp>
        <p:nvSpPr>
          <p:cNvPr id="6" name="Rectangle 13" descr="FD1DDF730CE4456e89755B07FE1653D0# #Rectangle 13"/>
          <p:cNvSpPr>
            <a:spLocks noChangeArrowheads="1"/>
          </p:cNvSpPr>
          <p:nvPr/>
        </p:nvSpPr>
        <p:spPr bwMode="auto">
          <a:xfrm>
            <a:off x="8357917" y="4590560"/>
            <a:ext cx="3114681" cy="90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62556" tIns="81277" rIns="162556" bIns="8127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8565" eaLnBrk="1" fontAlgn="auto" hangingPunct="1">
              <a:spcBef>
                <a:spcPct val="0"/>
              </a:spcBef>
              <a:spcAft>
                <a:spcPts val="0"/>
              </a:spcAft>
              <a:buFont typeface="Arial" panose="020B0604020202020204" pitchFamily="34" charset="0"/>
              <a:buNone/>
              <a:defRPr/>
            </a:pPr>
            <a:r>
              <a:rPr lang="zh-CN" altLang="en-US" sz="1600" dirty="0">
                <a:solidFill>
                  <a:schemeClr val="accent6">
                    <a:lumMod val="50000"/>
                  </a:schemeClr>
                </a:solidFill>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600" dirty="0">
              <a:solidFill>
                <a:schemeClr val="accent6">
                  <a:lumMod val="50000"/>
                </a:schemeClr>
              </a:solidFill>
              <a:latin typeface="方正兰亭纤黑简体" panose="02000000000000000000" pitchFamily="65" charset="-122"/>
              <a:ea typeface="方正兰亭纤黑简体" panose="02000000000000000000" pitchFamily="65" charset="-122"/>
            </a:endParaRPr>
          </a:p>
        </p:txBody>
      </p:sp>
      <p:sp>
        <p:nvSpPr>
          <p:cNvPr id="7" name="TextBox 176"/>
          <p:cNvSpPr txBox="1"/>
          <p:nvPr/>
        </p:nvSpPr>
        <p:spPr>
          <a:xfrm>
            <a:off x="8357918" y="4088412"/>
            <a:ext cx="2521195" cy="492373"/>
          </a:xfrm>
          <a:prstGeom prst="rect">
            <a:avLst/>
          </a:prstGeom>
          <a:noFill/>
        </p:spPr>
        <p:txBody>
          <a:bodyPr wrap="none" lIns="162556" tIns="81277" rIns="162556" bIns="81277" rtlCol="0">
            <a:spAutoFit/>
          </a:bodyPr>
          <a:lstStyle/>
          <a:p>
            <a:pPr defTabSz="1218565" fontAlgn="auto">
              <a:spcBef>
                <a:spcPts val="0"/>
              </a:spcBef>
              <a:spcAft>
                <a:spcPts val="0"/>
              </a:spcAft>
            </a:pPr>
            <a:r>
              <a:rPr lang="zh-CN" altLang="en-US" sz="2135" dirty="0">
                <a:solidFill>
                  <a:schemeClr val="accent6">
                    <a:lumMod val="50000"/>
                  </a:schemeClr>
                </a:solidFill>
                <a:latin typeface="方正兰亭准黑_GBK" pitchFamily="2" charset="-122"/>
                <a:ea typeface="方正兰亭准黑_GBK" pitchFamily="2" charset="-122"/>
              </a:rPr>
              <a:t>点击输入标题文本</a:t>
            </a:r>
            <a:endParaRPr lang="zh-CN" altLang="en-US" sz="2135" dirty="0">
              <a:solidFill>
                <a:schemeClr val="accent6">
                  <a:lumMod val="50000"/>
                </a:schemeClr>
              </a:solidFill>
              <a:latin typeface="方正兰亭准黑_GBK" pitchFamily="2" charset="-122"/>
              <a:ea typeface="方正兰亭准黑_GBK" pitchFamily="2" charset="-122"/>
            </a:endParaRPr>
          </a:p>
        </p:txBody>
      </p:sp>
      <p:sp>
        <p:nvSpPr>
          <p:cNvPr id="8" name="Rectangle 13" descr="FD1DDF730CE4456e89755B07FE1653D0# #Rectangle 13"/>
          <p:cNvSpPr>
            <a:spLocks noChangeArrowheads="1"/>
          </p:cNvSpPr>
          <p:nvPr/>
        </p:nvSpPr>
        <p:spPr bwMode="auto">
          <a:xfrm>
            <a:off x="349807" y="1896336"/>
            <a:ext cx="3574032" cy="65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62556" tIns="81277" rIns="162556" bIns="8127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defTabSz="1218565" eaLnBrk="1" fontAlgn="auto" hangingPunct="1">
              <a:spcBef>
                <a:spcPct val="0"/>
              </a:spcBef>
              <a:spcAft>
                <a:spcPts val="0"/>
              </a:spcAft>
              <a:buFont typeface="Arial" panose="020B0604020202020204" pitchFamily="34" charset="0"/>
              <a:buNone/>
              <a:defRPr/>
            </a:pPr>
            <a:r>
              <a:rPr lang="zh-CN" altLang="en-US" sz="1600" dirty="0">
                <a:solidFill>
                  <a:schemeClr val="accent6">
                    <a:lumMod val="50000"/>
                  </a:schemeClr>
                </a:solidFill>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600" dirty="0">
              <a:solidFill>
                <a:schemeClr val="accent6">
                  <a:lumMod val="50000"/>
                </a:schemeClr>
              </a:solidFill>
              <a:latin typeface="方正兰亭纤黑简体" panose="02000000000000000000" pitchFamily="65" charset="-122"/>
              <a:ea typeface="方正兰亭纤黑简体" panose="02000000000000000000" pitchFamily="65" charset="-122"/>
            </a:endParaRPr>
          </a:p>
        </p:txBody>
      </p:sp>
      <p:sp>
        <p:nvSpPr>
          <p:cNvPr id="9" name="TextBox 178"/>
          <p:cNvSpPr txBox="1"/>
          <p:nvPr/>
        </p:nvSpPr>
        <p:spPr>
          <a:xfrm>
            <a:off x="1227642" y="1492484"/>
            <a:ext cx="2521195" cy="492373"/>
          </a:xfrm>
          <a:prstGeom prst="rect">
            <a:avLst/>
          </a:prstGeom>
          <a:noFill/>
        </p:spPr>
        <p:txBody>
          <a:bodyPr wrap="none" lIns="162556" tIns="81277" rIns="162556" bIns="81277" rtlCol="0">
            <a:spAutoFit/>
          </a:bodyPr>
          <a:lstStyle/>
          <a:p>
            <a:pPr algn="r" defTabSz="1218565" fontAlgn="auto">
              <a:spcBef>
                <a:spcPts val="0"/>
              </a:spcBef>
              <a:spcAft>
                <a:spcPts val="0"/>
              </a:spcAft>
            </a:pPr>
            <a:r>
              <a:rPr lang="zh-CN" altLang="en-US" sz="2135" dirty="0">
                <a:solidFill>
                  <a:schemeClr val="accent6">
                    <a:lumMod val="50000"/>
                  </a:schemeClr>
                </a:solidFill>
                <a:latin typeface="方正兰亭准黑_GBK" pitchFamily="2" charset="-122"/>
                <a:ea typeface="方正兰亭准黑_GBK" pitchFamily="2" charset="-122"/>
              </a:rPr>
              <a:t>点击输入标题文本</a:t>
            </a:r>
            <a:endParaRPr lang="zh-CN" altLang="en-US" sz="2135" dirty="0">
              <a:solidFill>
                <a:schemeClr val="accent6">
                  <a:lumMod val="50000"/>
                </a:schemeClr>
              </a:solidFill>
              <a:latin typeface="方正兰亭准黑_GBK" pitchFamily="2" charset="-122"/>
              <a:ea typeface="方正兰亭准黑_GBK" pitchFamily="2" charset="-122"/>
            </a:endParaRPr>
          </a:p>
        </p:txBody>
      </p:sp>
      <p:sp>
        <p:nvSpPr>
          <p:cNvPr id="10" name="Rectangle 13" descr="FD1DDF730CE4456e89755B07FE1653D0# #Rectangle 13"/>
          <p:cNvSpPr>
            <a:spLocks noChangeArrowheads="1"/>
          </p:cNvSpPr>
          <p:nvPr/>
        </p:nvSpPr>
        <p:spPr bwMode="auto">
          <a:xfrm>
            <a:off x="623392" y="4590560"/>
            <a:ext cx="3574032" cy="65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62556" tIns="81277" rIns="162556" bIns="81277">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defTabSz="1218565" eaLnBrk="1" fontAlgn="auto" hangingPunct="1">
              <a:spcBef>
                <a:spcPct val="0"/>
              </a:spcBef>
              <a:spcAft>
                <a:spcPts val="0"/>
              </a:spcAft>
              <a:buFont typeface="Arial" panose="020B0604020202020204" pitchFamily="34" charset="0"/>
              <a:buNone/>
              <a:defRPr/>
            </a:pPr>
            <a:r>
              <a:rPr lang="zh-CN" altLang="en-US" sz="1600" dirty="0">
                <a:solidFill>
                  <a:schemeClr val="accent6">
                    <a:lumMod val="50000"/>
                  </a:schemeClr>
                </a:solidFill>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600" dirty="0">
              <a:solidFill>
                <a:schemeClr val="accent6">
                  <a:lumMod val="50000"/>
                </a:schemeClr>
              </a:solidFill>
              <a:latin typeface="方正兰亭纤黑简体" panose="02000000000000000000" pitchFamily="65" charset="-122"/>
              <a:ea typeface="方正兰亭纤黑简体" panose="02000000000000000000" pitchFamily="65" charset="-122"/>
            </a:endParaRPr>
          </a:p>
        </p:txBody>
      </p:sp>
      <p:sp>
        <p:nvSpPr>
          <p:cNvPr id="11" name="TextBox 180"/>
          <p:cNvSpPr txBox="1"/>
          <p:nvPr/>
        </p:nvSpPr>
        <p:spPr>
          <a:xfrm>
            <a:off x="1475316" y="4088412"/>
            <a:ext cx="2521195" cy="492373"/>
          </a:xfrm>
          <a:prstGeom prst="rect">
            <a:avLst/>
          </a:prstGeom>
          <a:noFill/>
        </p:spPr>
        <p:txBody>
          <a:bodyPr wrap="none" lIns="162556" tIns="81277" rIns="162556" bIns="81277" rtlCol="0">
            <a:spAutoFit/>
          </a:bodyPr>
          <a:lstStyle/>
          <a:p>
            <a:pPr algn="r" defTabSz="1218565" fontAlgn="auto">
              <a:spcBef>
                <a:spcPts val="0"/>
              </a:spcBef>
              <a:spcAft>
                <a:spcPts val="0"/>
              </a:spcAft>
            </a:pPr>
            <a:r>
              <a:rPr lang="zh-CN" altLang="en-US" sz="2135" dirty="0">
                <a:solidFill>
                  <a:schemeClr val="accent6">
                    <a:lumMod val="50000"/>
                  </a:schemeClr>
                </a:solidFill>
                <a:latin typeface="方正兰亭准黑_GBK" pitchFamily="2" charset="-122"/>
                <a:ea typeface="方正兰亭准黑_GBK" pitchFamily="2" charset="-122"/>
              </a:rPr>
              <a:t>点击输入标题文本</a:t>
            </a:r>
            <a:endParaRPr lang="zh-CN" altLang="en-US" sz="2135" dirty="0">
              <a:solidFill>
                <a:schemeClr val="accent6">
                  <a:lumMod val="50000"/>
                </a:schemeClr>
              </a:solidFill>
              <a:latin typeface="方正兰亭准黑_GBK" pitchFamily="2" charset="-122"/>
              <a:ea typeface="方正兰亭准黑_GBK" pitchFamily="2" charset="-122"/>
            </a:endParaRPr>
          </a:p>
        </p:txBody>
      </p:sp>
      <p:grpSp>
        <p:nvGrpSpPr>
          <p:cNvPr id="12" name="组合 11"/>
          <p:cNvGrpSpPr/>
          <p:nvPr/>
        </p:nvGrpSpPr>
        <p:grpSpPr>
          <a:xfrm>
            <a:off x="4006000" y="1515370"/>
            <a:ext cx="2179320" cy="2186013"/>
            <a:chOff x="3004500" y="1136527"/>
            <a:chExt cx="1634490" cy="1639510"/>
          </a:xfrm>
        </p:grpSpPr>
        <p:sp>
          <p:nvSpPr>
            <p:cNvPr id="13" name="Freeform 26"/>
            <p:cNvSpPr/>
            <p:nvPr/>
          </p:nvSpPr>
          <p:spPr bwMode="auto">
            <a:xfrm>
              <a:off x="3004500" y="1136527"/>
              <a:ext cx="1634490" cy="1639510"/>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087A1B"/>
            </a:solidFill>
            <a:ln w="9525">
              <a:noFill/>
              <a:round/>
            </a:ln>
          </p:spPr>
          <p:txBody>
            <a:bodyPr vert="horz" wrap="square" lIns="162556" tIns="81277" rIns="162556" bIns="81277"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Franklin Gothic Book" panose="020B0503020102020204"/>
                <a:ea typeface="黑体" panose="02010609060101010101" pitchFamily="49" charset="-122"/>
              </a:endParaRPr>
            </a:p>
          </p:txBody>
        </p:sp>
        <p:sp>
          <p:nvSpPr>
            <p:cNvPr id="14" name="矩形 13"/>
            <p:cNvSpPr/>
            <p:nvPr/>
          </p:nvSpPr>
          <p:spPr>
            <a:xfrm>
              <a:off x="3389387" y="1467423"/>
              <a:ext cx="703071" cy="615597"/>
            </a:xfrm>
            <a:prstGeom prst="rect">
              <a:avLst/>
            </a:prstGeom>
          </p:spPr>
          <p:txBody>
            <a:bodyPr wrap="none" lIns="162556" tIns="81277" rIns="162556" bIns="81277">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rPr>
                <a:t>01</a:t>
              </a:r>
              <a:endParaRPr kumimoji="0" lang="zh-CN" altLang="en-US"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endParaRPr>
            </a:p>
          </p:txBody>
        </p:sp>
      </p:grpSp>
      <p:grpSp>
        <p:nvGrpSpPr>
          <p:cNvPr id="15" name="组合 14"/>
          <p:cNvGrpSpPr/>
          <p:nvPr/>
        </p:nvGrpSpPr>
        <p:grpSpPr>
          <a:xfrm>
            <a:off x="6256188" y="1515370"/>
            <a:ext cx="2179320" cy="2186013"/>
            <a:chOff x="4692141" y="1136527"/>
            <a:chExt cx="1634490" cy="1639510"/>
          </a:xfrm>
        </p:grpSpPr>
        <p:sp>
          <p:nvSpPr>
            <p:cNvPr id="16" name="Freeform 27"/>
            <p:cNvSpPr/>
            <p:nvPr/>
          </p:nvSpPr>
          <p:spPr bwMode="auto">
            <a:xfrm>
              <a:off x="4692141" y="1136527"/>
              <a:ext cx="1634490" cy="1639510"/>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rgbClr val="5D8800"/>
            </a:solidFill>
            <a:ln w="9525">
              <a:noFill/>
              <a:round/>
            </a:ln>
          </p:spPr>
          <p:txBody>
            <a:bodyPr vert="horz" wrap="square" lIns="162556" tIns="81277" rIns="162556" bIns="81277"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Franklin Gothic Book" panose="020B0503020102020204"/>
                <a:ea typeface="黑体" panose="02010609060101010101" pitchFamily="49" charset="-122"/>
              </a:endParaRPr>
            </a:p>
          </p:txBody>
        </p:sp>
        <p:sp>
          <p:nvSpPr>
            <p:cNvPr id="17" name="矩形 16"/>
            <p:cNvSpPr/>
            <p:nvPr/>
          </p:nvSpPr>
          <p:spPr>
            <a:xfrm>
              <a:off x="5404454" y="1467423"/>
              <a:ext cx="703071" cy="615597"/>
            </a:xfrm>
            <a:prstGeom prst="rect">
              <a:avLst/>
            </a:prstGeom>
          </p:spPr>
          <p:txBody>
            <a:bodyPr wrap="none" lIns="162556" tIns="81277" rIns="162556" bIns="81277">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rPr>
                <a:t>02</a:t>
              </a:r>
              <a:endParaRPr kumimoji="0" lang="zh-CN" altLang="en-US"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endParaRPr>
            </a:p>
          </p:txBody>
        </p:sp>
      </p:grpSp>
      <p:grpSp>
        <p:nvGrpSpPr>
          <p:cNvPr id="18" name="组合 17"/>
          <p:cNvGrpSpPr/>
          <p:nvPr/>
        </p:nvGrpSpPr>
        <p:grpSpPr>
          <a:xfrm>
            <a:off x="4006000" y="3772282"/>
            <a:ext cx="2179320" cy="2180108"/>
            <a:chOff x="3004500" y="2829211"/>
            <a:chExt cx="1634490" cy="1635081"/>
          </a:xfrm>
        </p:grpSpPr>
        <p:sp>
          <p:nvSpPr>
            <p:cNvPr id="19" name="Freeform 28"/>
            <p:cNvSpPr/>
            <p:nvPr/>
          </p:nvSpPr>
          <p:spPr bwMode="auto">
            <a:xfrm>
              <a:off x="3004500" y="2829211"/>
              <a:ext cx="1634490" cy="1635081"/>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rgbClr val="5D8800"/>
            </a:solidFill>
            <a:ln w="9525">
              <a:noFill/>
              <a:round/>
            </a:ln>
          </p:spPr>
          <p:txBody>
            <a:bodyPr vert="horz" wrap="square" lIns="162556" tIns="81277" rIns="162556" bIns="81277"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Franklin Gothic Book" panose="020B0503020102020204"/>
                <a:ea typeface="黑体" panose="02010609060101010101" pitchFamily="49" charset="-122"/>
              </a:endParaRPr>
            </a:p>
          </p:txBody>
        </p:sp>
        <p:sp>
          <p:nvSpPr>
            <p:cNvPr id="20" name="矩形 19"/>
            <p:cNvSpPr/>
            <p:nvPr/>
          </p:nvSpPr>
          <p:spPr>
            <a:xfrm>
              <a:off x="3389387" y="3552063"/>
              <a:ext cx="703071" cy="615597"/>
            </a:xfrm>
            <a:prstGeom prst="rect">
              <a:avLst/>
            </a:prstGeom>
          </p:spPr>
          <p:txBody>
            <a:bodyPr wrap="none" lIns="162556" tIns="81277" rIns="162556" bIns="81277">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rPr>
                <a:t>03</a:t>
              </a:r>
              <a:endParaRPr kumimoji="0" lang="zh-CN" altLang="en-US"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endParaRPr>
            </a:p>
          </p:txBody>
        </p:sp>
      </p:grpSp>
      <p:grpSp>
        <p:nvGrpSpPr>
          <p:cNvPr id="21" name="组合 20"/>
          <p:cNvGrpSpPr/>
          <p:nvPr/>
        </p:nvGrpSpPr>
        <p:grpSpPr>
          <a:xfrm>
            <a:off x="6256188" y="3772282"/>
            <a:ext cx="2179320" cy="2180108"/>
            <a:chOff x="4692141" y="2829211"/>
            <a:chExt cx="1634490" cy="1635081"/>
          </a:xfrm>
        </p:grpSpPr>
        <p:sp>
          <p:nvSpPr>
            <p:cNvPr id="22" name="Freeform 29"/>
            <p:cNvSpPr/>
            <p:nvPr/>
          </p:nvSpPr>
          <p:spPr bwMode="auto">
            <a:xfrm>
              <a:off x="4692141" y="2829211"/>
              <a:ext cx="1634490" cy="1635081"/>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087A1B"/>
            </a:solidFill>
            <a:ln w="9525">
              <a:noFill/>
              <a:round/>
            </a:ln>
          </p:spPr>
          <p:txBody>
            <a:bodyPr vert="horz" wrap="square" lIns="162556" tIns="81277" rIns="162556" bIns="81277"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chemeClr val="bg1"/>
                </a:solidFill>
                <a:effectLst/>
                <a:uLnTx/>
                <a:uFillTx/>
                <a:latin typeface="Franklin Gothic Book" panose="020B0503020102020204"/>
                <a:ea typeface="黑体" panose="02010609060101010101" pitchFamily="49" charset="-122"/>
              </a:endParaRPr>
            </a:p>
          </p:txBody>
        </p:sp>
        <p:sp>
          <p:nvSpPr>
            <p:cNvPr id="23" name="矩形 22"/>
            <p:cNvSpPr/>
            <p:nvPr/>
          </p:nvSpPr>
          <p:spPr>
            <a:xfrm>
              <a:off x="5404454" y="3552063"/>
              <a:ext cx="703071" cy="615597"/>
            </a:xfrm>
            <a:prstGeom prst="rect">
              <a:avLst/>
            </a:prstGeom>
          </p:spPr>
          <p:txBody>
            <a:bodyPr wrap="none" lIns="162556" tIns="81277" rIns="162556" bIns="81277">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rPr>
                <a:t>04</a:t>
              </a:r>
              <a:endParaRPr kumimoji="0" lang="zh-CN" altLang="en-US" sz="4265" b="0" i="0" u="none" strike="noStrike" kern="0" cap="none" spc="0" normalizeH="0" baseline="0" noProof="0" dirty="0">
                <a:ln>
                  <a:noFill/>
                </a:ln>
                <a:solidFill>
                  <a:schemeClr val="bg1"/>
                </a:solidFill>
                <a:effectLst/>
                <a:uLnTx/>
                <a:uFillTx/>
                <a:latin typeface="Swiss911 UCm BT" pitchFamily="34" charset="0"/>
                <a:ea typeface="黑体" panose="02010609060101010101" pitchFamily="49" charset="-122"/>
              </a:endParaRPr>
            </a:p>
          </p:txBody>
        </p:sp>
      </p:grpSp>
      <p:sp>
        <p:nvSpPr>
          <p:cNvPr id="24" name="Freeform 24"/>
          <p:cNvSpPr>
            <a:spLocks noEditPoints="1"/>
          </p:cNvSpPr>
          <p:nvPr/>
        </p:nvSpPr>
        <p:spPr bwMode="auto">
          <a:xfrm flipH="1">
            <a:off x="5578213" y="2590953"/>
            <a:ext cx="1570076" cy="1672747"/>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087A1B"/>
          </a:solidFill>
          <a:ln w="9525">
            <a:noFill/>
            <a:round/>
          </a:ln>
          <a:effectLst/>
        </p:spPr>
        <p:txBody>
          <a:bodyPr vert="horz" wrap="square" lIns="216741" tIns="108371" rIns="216741" bIns="108371"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4265" b="0" i="0" u="none" strike="noStrike" kern="0" cap="none" spc="0" normalizeH="0" baseline="0" noProof="0">
              <a:ln>
                <a:noFill/>
              </a:ln>
              <a:solidFill>
                <a:schemeClr val="accent6">
                  <a:lumMod val="50000"/>
                </a:schemeClr>
              </a:solidFill>
              <a:effectLst/>
              <a:uLnTx/>
              <a:uFillTx/>
              <a:latin typeface="Franklin Gothic Book" panose="020B0503020102020204"/>
              <a:ea typeface="黑体" panose="02010609060101010101" pitchFamily="49" charset="-122"/>
            </a:endParaRPr>
          </a:p>
        </p:txBody>
      </p:sp>
      <p:sp>
        <p:nvSpPr>
          <p:cNvPr id="25"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nodeType="withEffect">
                                  <p:stCondLst>
                                    <p:cond delay="25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nodeType="withEffect">
                                  <p:stCondLst>
                                    <p:cond delay="75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0-#ppt_w/2"/>
                                          </p:val>
                                        </p:tav>
                                        <p:tav tm="100000">
                                          <p:val>
                                            <p:strVal val="#ppt_x"/>
                                          </p:val>
                                        </p:tav>
                                      </p:tavLst>
                                    </p:anim>
                                    <p:anim calcmode="lin" valueType="num">
                                      <p:cBhvr additive="base">
                                        <p:cTn id="42" dur="500" fill="hold"/>
                                        <p:tgtEl>
                                          <p:spTgt spid="9"/>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25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75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0-#ppt_w/2"/>
                                          </p:val>
                                        </p:tav>
                                        <p:tav tm="100000">
                                          <p:val>
                                            <p:strVal val="#ppt_x"/>
                                          </p:val>
                                        </p:tav>
                                      </p:tavLst>
                                    </p:anim>
                                    <p:anim calcmode="lin" valueType="num">
                                      <p:cBhvr additive="base">
                                        <p:cTn id="54" dur="500" fill="hold"/>
                                        <p:tgtEl>
                                          <p:spTgt spid="7"/>
                                        </p:tgtEl>
                                        <p:attrNameLst>
                                          <p:attrName>ppt_y</p:attrName>
                                        </p:attrNameLst>
                                      </p:cBhvr>
                                      <p:tavLst>
                                        <p:tav tm="0">
                                          <p:val>
                                            <p:strVal val="#ppt_y"/>
                                          </p:val>
                                        </p:tav>
                                        <p:tav tm="100000">
                                          <p:val>
                                            <p:strVal val="#ppt_y"/>
                                          </p:val>
                                        </p:tav>
                                      </p:tavLst>
                                    </p:anim>
                                  </p:childTnLst>
                                </p:cTn>
                              </p:par>
                            </p:childTnLst>
                          </p:cTn>
                        </p:par>
                        <p:par>
                          <p:cTn id="55" fill="hold">
                            <p:stCondLst>
                              <p:cond delay="2500"/>
                            </p:stCondLst>
                            <p:childTnLst>
                              <p:par>
                                <p:cTn id="56" presetID="42" presetClass="entr" presetSubtype="0"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24" grpId="0" animBg="1"/>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578315" y="3004850"/>
            <a:ext cx="2318668" cy="2318668"/>
          </a:xfrm>
          <a:prstGeom prst="ellipse">
            <a:avLst/>
          </a:prstGeom>
          <a:solidFill>
            <a:srgbClr val="087A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TextBox 3"/>
          <p:cNvSpPr txBox="1"/>
          <p:nvPr/>
        </p:nvSpPr>
        <p:spPr>
          <a:xfrm>
            <a:off x="6181092" y="1433760"/>
            <a:ext cx="4608512" cy="57926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accent6">
                    <a:lumMod val="50000"/>
                  </a:schemeClr>
                </a:solidFill>
              </a:rPr>
              <a:t>点击输入简要文字内容，文字内容需概括精炼，不用多余的文字修饰，言简意赅的说明分项内容</a:t>
            </a:r>
            <a:r>
              <a:rPr lang="en-US" altLang="zh-CN" sz="1335" dirty="0">
                <a:solidFill>
                  <a:schemeClr val="accent6">
                    <a:lumMod val="50000"/>
                  </a:schemeClr>
                </a:solidFill>
              </a:rPr>
              <a:t>……</a:t>
            </a:r>
            <a:endParaRPr lang="en-US" altLang="zh-CN" sz="1335" dirty="0">
              <a:solidFill>
                <a:schemeClr val="accent6">
                  <a:lumMod val="50000"/>
                </a:schemeClr>
              </a:solidFill>
            </a:endParaRPr>
          </a:p>
        </p:txBody>
      </p:sp>
      <p:sp>
        <p:nvSpPr>
          <p:cNvPr id="5" name="椭圆 4"/>
          <p:cNvSpPr/>
          <p:nvPr/>
        </p:nvSpPr>
        <p:spPr>
          <a:xfrm>
            <a:off x="4551396" y="1512027"/>
            <a:ext cx="288032" cy="288032"/>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1</a:t>
            </a:r>
            <a:endParaRPr lang="zh-CN" altLang="en-US" sz="16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839428" y="1656043"/>
            <a:ext cx="1056117"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181092" y="2108452"/>
            <a:ext cx="4608512" cy="57926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accent6">
                    <a:lumMod val="50000"/>
                  </a:schemeClr>
                </a:solidFill>
              </a:rPr>
              <a:t>点击输入简要文字内容，文字内容需概括精炼，不用多余的文字修饰，言简意赅的说明分项内容</a:t>
            </a:r>
            <a:r>
              <a:rPr lang="en-US" altLang="zh-CN" sz="1335" dirty="0">
                <a:solidFill>
                  <a:schemeClr val="accent6">
                    <a:lumMod val="50000"/>
                  </a:schemeClr>
                </a:solidFill>
              </a:rPr>
              <a:t>……</a:t>
            </a:r>
            <a:endParaRPr lang="en-US" altLang="zh-CN" sz="1335" dirty="0">
              <a:solidFill>
                <a:schemeClr val="accent6">
                  <a:lumMod val="50000"/>
                </a:schemeClr>
              </a:solidFill>
            </a:endParaRPr>
          </a:p>
        </p:txBody>
      </p:sp>
      <p:sp>
        <p:nvSpPr>
          <p:cNvPr id="8" name="椭圆 7"/>
          <p:cNvSpPr/>
          <p:nvPr/>
        </p:nvSpPr>
        <p:spPr>
          <a:xfrm>
            <a:off x="4551396" y="2186719"/>
            <a:ext cx="288032" cy="288032"/>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2</a:t>
            </a:r>
            <a:endParaRPr lang="zh-CN" altLang="en-US" sz="1600" dirty="0">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839428" y="2330735"/>
            <a:ext cx="1056117"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81092" y="2780527"/>
            <a:ext cx="4608512" cy="57926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accent6">
                    <a:lumMod val="50000"/>
                  </a:schemeClr>
                </a:solidFill>
              </a:rPr>
              <a:t>点击输入简要文字内容，文字内容需概括精炼，不用多余的文字修饰，言简意赅的说明分项内容</a:t>
            </a:r>
            <a:r>
              <a:rPr lang="en-US" altLang="zh-CN" sz="1335" dirty="0">
                <a:solidFill>
                  <a:schemeClr val="accent6">
                    <a:lumMod val="50000"/>
                  </a:schemeClr>
                </a:solidFill>
              </a:rPr>
              <a:t>……</a:t>
            </a:r>
            <a:endParaRPr lang="en-US" altLang="zh-CN" sz="1335" dirty="0">
              <a:solidFill>
                <a:schemeClr val="accent6">
                  <a:lumMod val="50000"/>
                </a:schemeClr>
              </a:solidFill>
            </a:endParaRPr>
          </a:p>
        </p:txBody>
      </p:sp>
      <p:sp>
        <p:nvSpPr>
          <p:cNvPr id="11" name="椭圆 10"/>
          <p:cNvSpPr/>
          <p:nvPr/>
        </p:nvSpPr>
        <p:spPr>
          <a:xfrm>
            <a:off x="4551396" y="2858794"/>
            <a:ext cx="288032" cy="288032"/>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3</a:t>
            </a:r>
            <a:endParaRPr lang="zh-CN" altLang="en-US" sz="1600"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4839428" y="3002810"/>
            <a:ext cx="1056117"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81092" y="3452601"/>
            <a:ext cx="4608512" cy="57926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accent6">
                    <a:lumMod val="50000"/>
                  </a:schemeClr>
                </a:solidFill>
              </a:rPr>
              <a:t>点击输入简要文字内容，文字内容需概括精炼，不用多余的文字修饰，言简意赅的说明分项内容</a:t>
            </a:r>
            <a:r>
              <a:rPr lang="en-US" altLang="zh-CN" sz="1335" dirty="0">
                <a:solidFill>
                  <a:schemeClr val="accent6">
                    <a:lumMod val="50000"/>
                  </a:schemeClr>
                </a:solidFill>
              </a:rPr>
              <a:t>……</a:t>
            </a:r>
            <a:endParaRPr lang="en-US" altLang="zh-CN" sz="1335" dirty="0">
              <a:solidFill>
                <a:schemeClr val="accent6">
                  <a:lumMod val="50000"/>
                </a:schemeClr>
              </a:solidFill>
            </a:endParaRPr>
          </a:p>
        </p:txBody>
      </p:sp>
      <p:sp>
        <p:nvSpPr>
          <p:cNvPr id="14" name="椭圆 13"/>
          <p:cNvSpPr/>
          <p:nvPr/>
        </p:nvSpPr>
        <p:spPr>
          <a:xfrm>
            <a:off x="4551396" y="3530868"/>
            <a:ext cx="288032" cy="288032"/>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4</a:t>
            </a:r>
            <a:endParaRPr lang="zh-CN" altLang="en-US" sz="1600" dirty="0">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4839428" y="3674884"/>
            <a:ext cx="1056117"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81092" y="4124676"/>
            <a:ext cx="4608512" cy="57926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accent6">
                    <a:lumMod val="50000"/>
                  </a:schemeClr>
                </a:solidFill>
              </a:rPr>
              <a:t>点击输入简要文字内容，文字内容需概括精炼，不用多余的文字修饰，言简意赅的说明分项内容</a:t>
            </a:r>
            <a:r>
              <a:rPr lang="en-US" altLang="zh-CN" sz="1335" dirty="0">
                <a:solidFill>
                  <a:schemeClr val="accent6">
                    <a:lumMod val="50000"/>
                  </a:schemeClr>
                </a:solidFill>
              </a:rPr>
              <a:t>……</a:t>
            </a:r>
            <a:endParaRPr lang="en-US" altLang="zh-CN" sz="1335" dirty="0">
              <a:solidFill>
                <a:schemeClr val="accent6">
                  <a:lumMod val="50000"/>
                </a:schemeClr>
              </a:solidFill>
            </a:endParaRPr>
          </a:p>
        </p:txBody>
      </p:sp>
      <p:sp>
        <p:nvSpPr>
          <p:cNvPr id="17" name="椭圆 16"/>
          <p:cNvSpPr/>
          <p:nvPr/>
        </p:nvSpPr>
        <p:spPr>
          <a:xfrm>
            <a:off x="4551396" y="4202943"/>
            <a:ext cx="288032" cy="288032"/>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5</a:t>
            </a:r>
            <a:endParaRPr lang="zh-CN" altLang="en-US" sz="1600" dirty="0">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4839428" y="4346959"/>
            <a:ext cx="1056117"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181092" y="4796751"/>
            <a:ext cx="4608512" cy="57926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solidFill>
                  <a:schemeClr val="accent6">
                    <a:lumMod val="50000"/>
                  </a:schemeClr>
                </a:solidFill>
              </a:rPr>
              <a:t>点击输入简要文字内容，文字内容需概括精炼，不用多余的文字修饰，言简意赅的说明分项内容</a:t>
            </a:r>
            <a:r>
              <a:rPr lang="en-US" altLang="zh-CN" sz="1335" dirty="0">
                <a:solidFill>
                  <a:schemeClr val="accent6">
                    <a:lumMod val="50000"/>
                  </a:schemeClr>
                </a:solidFill>
              </a:rPr>
              <a:t>……</a:t>
            </a:r>
            <a:endParaRPr lang="en-US" altLang="zh-CN" sz="1335" dirty="0">
              <a:solidFill>
                <a:schemeClr val="accent6">
                  <a:lumMod val="50000"/>
                </a:schemeClr>
              </a:solidFill>
            </a:endParaRPr>
          </a:p>
        </p:txBody>
      </p:sp>
      <p:sp>
        <p:nvSpPr>
          <p:cNvPr id="20" name="椭圆 19"/>
          <p:cNvSpPr/>
          <p:nvPr/>
        </p:nvSpPr>
        <p:spPr>
          <a:xfrm>
            <a:off x="4551396" y="4875018"/>
            <a:ext cx="288032" cy="288032"/>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6</a:t>
            </a:r>
            <a:endParaRPr lang="zh-CN" altLang="en-US" sz="1600" dirty="0">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4839428" y="5019034"/>
            <a:ext cx="1056117"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803777" y="4080606"/>
            <a:ext cx="1867745" cy="41043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665" b="1" dirty="0">
                <a:solidFill>
                  <a:schemeClr val="bg1"/>
                </a:solidFill>
              </a:rPr>
              <a:t>主题信息</a:t>
            </a:r>
            <a:endParaRPr lang="en-US" altLang="zh-CN" sz="2665" b="1" dirty="0">
              <a:solidFill>
                <a:schemeClr val="bg1"/>
              </a:solidFill>
            </a:endParaRPr>
          </a:p>
        </p:txBody>
      </p:sp>
      <p:sp>
        <p:nvSpPr>
          <p:cNvPr id="23" name="椭圆 22"/>
          <p:cNvSpPr/>
          <p:nvPr/>
        </p:nvSpPr>
        <p:spPr>
          <a:xfrm>
            <a:off x="1578315" y="1335142"/>
            <a:ext cx="2318668" cy="2318668"/>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4" name="KSO_Shape"/>
          <p:cNvSpPr/>
          <p:nvPr/>
        </p:nvSpPr>
        <p:spPr bwMode="auto">
          <a:xfrm>
            <a:off x="1968835" y="1957588"/>
            <a:ext cx="1537627" cy="1073776"/>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3200">
              <a:solidFill>
                <a:srgbClr val="FFFFFF"/>
              </a:solidFill>
              <a:ea typeface="宋体" panose="02010600030101010101" pitchFamily="2" charset="-122"/>
            </a:endParaRPr>
          </a:p>
        </p:txBody>
      </p:sp>
      <p:sp>
        <p:nvSpPr>
          <p:cNvPr id="25" name="TextBox 3"/>
          <p:cNvSpPr>
            <a:spLocks noChangeArrowheads="1"/>
          </p:cNvSpPr>
          <p:nvPr/>
        </p:nvSpPr>
        <p:spPr bwMode="auto">
          <a:xfrm>
            <a:off x="1162881" y="272802"/>
            <a:ext cx="571918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endParaRPr lang="zh-CN" altLang="zh-CN" sz="3600" b="1" dirty="0">
              <a:solidFill>
                <a:srgbClr val="087A1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anim calcmode="lin" valueType="num">
                                      <p:cBhvr>
                                        <p:cTn id="14" dur="500" fill="hold"/>
                                        <p:tgtEl>
                                          <p:spTgt spid="24"/>
                                        </p:tgtEl>
                                        <p:attrNameLst>
                                          <p:attrName>ppt_x</p:attrName>
                                        </p:attrNameLst>
                                      </p:cBhvr>
                                      <p:tavLst>
                                        <p:tav tm="0">
                                          <p:val>
                                            <p:fltVal val="0.5"/>
                                          </p:val>
                                        </p:tav>
                                        <p:tav tm="100000">
                                          <p:val>
                                            <p:strVal val="#ppt_x"/>
                                          </p:val>
                                        </p:tav>
                                      </p:tavLst>
                                    </p:anim>
                                    <p:anim calcmode="lin" valueType="num">
                                      <p:cBhvr>
                                        <p:cTn id="15" dur="500" fill="hold"/>
                                        <p:tgtEl>
                                          <p:spTgt spid="24"/>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Effect transition="in" filter="fade">
                                      <p:cBhvr>
                                        <p:cTn id="20" dur="500"/>
                                        <p:tgtEl>
                                          <p:spTgt spid="23"/>
                                        </p:tgtEl>
                                      </p:cBhvr>
                                    </p:animEffect>
                                    <p:anim calcmode="lin" valueType="num">
                                      <p:cBhvr>
                                        <p:cTn id="21" dur="500" fill="hold"/>
                                        <p:tgtEl>
                                          <p:spTgt spid="23"/>
                                        </p:tgtEl>
                                        <p:attrNameLst>
                                          <p:attrName>ppt_x</p:attrName>
                                        </p:attrNameLst>
                                      </p:cBhvr>
                                      <p:tavLst>
                                        <p:tav tm="0">
                                          <p:val>
                                            <p:fltVal val="0.5"/>
                                          </p:val>
                                        </p:tav>
                                        <p:tav tm="100000">
                                          <p:val>
                                            <p:strVal val="#ppt_x"/>
                                          </p:val>
                                        </p:tav>
                                      </p:tavLst>
                                    </p:anim>
                                    <p:anim calcmode="lin" valueType="num">
                                      <p:cBhvr>
                                        <p:cTn id="22" dur="500" fill="hold"/>
                                        <p:tgtEl>
                                          <p:spTgt spid="23"/>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anim calcmode="lin" valueType="num">
                                      <p:cBhvr>
                                        <p:cTn id="28" dur="500" fill="hold"/>
                                        <p:tgtEl>
                                          <p:spTgt spid="22"/>
                                        </p:tgtEl>
                                        <p:attrNameLst>
                                          <p:attrName>ppt_x</p:attrName>
                                        </p:attrNameLst>
                                      </p:cBhvr>
                                      <p:tavLst>
                                        <p:tav tm="0">
                                          <p:val>
                                            <p:fltVal val="0.5"/>
                                          </p:val>
                                        </p:tav>
                                        <p:tav tm="100000">
                                          <p:val>
                                            <p:strVal val="#ppt_x"/>
                                          </p:val>
                                        </p:tav>
                                      </p:tavLst>
                                    </p:anim>
                                    <p:anim calcmode="lin" valueType="num">
                                      <p:cBhvr>
                                        <p:cTn id="29" dur="500" fill="hold"/>
                                        <p:tgtEl>
                                          <p:spTgt spid="22"/>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anim calcmode="lin" valueType="num">
                                      <p:cBhvr>
                                        <p:cTn id="35" dur="500" fill="hold"/>
                                        <p:tgtEl>
                                          <p:spTgt spid="3"/>
                                        </p:tgtEl>
                                        <p:attrNameLst>
                                          <p:attrName>ppt_x</p:attrName>
                                        </p:attrNameLst>
                                      </p:cBhvr>
                                      <p:tavLst>
                                        <p:tav tm="0">
                                          <p:val>
                                            <p:fltVal val="0.5"/>
                                          </p:val>
                                        </p:tav>
                                        <p:tav tm="100000">
                                          <p:val>
                                            <p:strVal val="#ppt_x"/>
                                          </p:val>
                                        </p:tav>
                                      </p:tavLst>
                                    </p:anim>
                                    <p:anim calcmode="lin" valueType="num">
                                      <p:cBhvr>
                                        <p:cTn id="36" dur="500" fill="hold"/>
                                        <p:tgtEl>
                                          <p:spTgt spid="3"/>
                                        </p:tgtEl>
                                        <p:attrNameLst>
                                          <p:attrName>ppt_y</p:attrName>
                                        </p:attrNameLst>
                                      </p:cBhvr>
                                      <p:tavLst>
                                        <p:tav tm="0">
                                          <p:val>
                                            <p:fltVal val="0.5"/>
                                          </p:val>
                                        </p:tav>
                                        <p:tav tm="100000">
                                          <p:val>
                                            <p:strVal val="#ppt_y"/>
                                          </p:val>
                                        </p:tav>
                                      </p:tavLst>
                                    </p:anim>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grpId="0" nodeType="withEffect">
                                  <p:stCondLst>
                                    <p:cond delay="40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1500"/>
                            </p:stCondLst>
                            <p:childTnLst>
                              <p:par>
                                <p:cTn id="57" presetID="22" presetClass="entr" presetSubtype="8"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par>
                                <p:cTn id="60" presetID="22" presetClass="entr" presetSubtype="8" fill="hold" nodeType="withEffect">
                                  <p:stCondLst>
                                    <p:cond delay="20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par>
                                <p:cTn id="63" presetID="22" presetClass="entr" presetSubtype="8" fill="hold" nodeType="withEffect">
                                  <p:stCondLst>
                                    <p:cond delay="4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par>
                                <p:cTn id="66" presetID="22" presetClass="entr" presetSubtype="8" fill="hold" nodeType="withEffect">
                                  <p:stCondLst>
                                    <p:cond delay="60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500"/>
                                        <p:tgtEl>
                                          <p:spTgt spid="15"/>
                                        </p:tgtEl>
                                      </p:cBhvr>
                                    </p:animEffect>
                                  </p:childTnLst>
                                </p:cTn>
                              </p:par>
                              <p:par>
                                <p:cTn id="69" presetID="22" presetClass="entr" presetSubtype="8" fill="hold" nodeType="withEffect">
                                  <p:stCondLst>
                                    <p:cond delay="80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left)">
                                      <p:cBhvr>
                                        <p:cTn id="78" dur="500"/>
                                        <p:tgtEl>
                                          <p:spTgt spid="4"/>
                                        </p:tgtEl>
                                      </p:cBhvr>
                                    </p:animEffect>
                                  </p:childTnLst>
                                </p:cTn>
                              </p:par>
                              <p:par>
                                <p:cTn id="79" presetID="22" presetClass="entr" presetSubtype="8" fill="hold" grpId="0" nodeType="withEffect">
                                  <p:stCondLst>
                                    <p:cond delay="20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par>
                                <p:cTn id="82" presetID="22" presetClass="entr" presetSubtype="8" fill="hold" grpId="0" nodeType="withEffect">
                                  <p:stCondLst>
                                    <p:cond delay="40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par>
                                <p:cTn id="85" presetID="22" presetClass="entr" presetSubtype="8" fill="hold" grpId="0" nodeType="withEffect">
                                  <p:stCondLst>
                                    <p:cond delay="60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par>
                                <p:cTn id="88" presetID="22" presetClass="entr" presetSubtype="8" fill="hold" grpId="0" nodeType="withEffect">
                                  <p:stCondLst>
                                    <p:cond delay="800"/>
                                  </p:stCondLst>
                                  <p:childTnLst>
                                    <p:set>
                                      <p:cBhvr>
                                        <p:cTn id="89" dur="1" fill="hold">
                                          <p:stCondLst>
                                            <p:cond delay="0"/>
                                          </p:stCondLst>
                                        </p:cTn>
                                        <p:tgtEl>
                                          <p:spTgt spid="16"/>
                                        </p:tgtEl>
                                        <p:attrNameLst>
                                          <p:attrName>style.visibility</p:attrName>
                                        </p:attrNameLst>
                                      </p:cBhvr>
                                      <p:to>
                                        <p:strVal val="visible"/>
                                      </p:to>
                                    </p:set>
                                    <p:animEffect transition="in" filter="wipe(left)">
                                      <p:cBhvr>
                                        <p:cTn id="90" dur="500"/>
                                        <p:tgtEl>
                                          <p:spTgt spid="16"/>
                                        </p:tgtEl>
                                      </p:cBhvr>
                                    </p:animEffect>
                                  </p:childTnLst>
                                </p:cTn>
                              </p:par>
                              <p:par>
                                <p:cTn id="91" presetID="22" presetClass="entr" presetSubtype="8" fill="hold" grpId="0" nodeType="withEffect">
                                  <p:stCondLst>
                                    <p:cond delay="1000"/>
                                  </p:stCondLst>
                                  <p:childTnLst>
                                    <p:set>
                                      <p:cBhvr>
                                        <p:cTn id="92" dur="1" fill="hold">
                                          <p:stCondLst>
                                            <p:cond delay="0"/>
                                          </p:stCondLst>
                                        </p:cTn>
                                        <p:tgtEl>
                                          <p:spTgt spid="19"/>
                                        </p:tgtEl>
                                        <p:attrNameLst>
                                          <p:attrName>style.visibility</p:attrName>
                                        </p:attrNameLst>
                                      </p:cBhvr>
                                      <p:to>
                                        <p:strVal val="visible"/>
                                      </p:to>
                                    </p:set>
                                    <p:animEffect transition="in" filter="wipe(left)">
                                      <p:cBhvr>
                                        <p:cTn id="9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7" grpId="0"/>
      <p:bldP spid="8" grpId="0" animBg="1"/>
      <p:bldP spid="10" grpId="0"/>
      <p:bldP spid="11" grpId="0" animBg="1"/>
      <p:bldP spid="13" grpId="0"/>
      <p:bldP spid="14" grpId="0" animBg="1"/>
      <p:bldP spid="16" grpId="0"/>
      <p:bldP spid="17" grpId="0" animBg="1"/>
      <p:bldP spid="19" grpId="0"/>
      <p:bldP spid="20" grpId="0" animBg="1"/>
      <p:bldP spid="22" grpId="0"/>
      <p:bldP spid="23" grpId="0" animBg="1"/>
      <p:bldP spid="24" grpId="0" animBg="1"/>
      <p:bldP spid="2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r="14535"/>
          <a:stretch>
            <a:fillRect/>
          </a:stretch>
        </p:blipFill>
        <p:spPr>
          <a:xfrm>
            <a:off x="-65987" y="1024817"/>
            <a:ext cx="12261532" cy="6298240"/>
          </a:xfrm>
          <a:prstGeom prst="rect">
            <a:avLst/>
          </a:prstGeom>
        </p:spPr>
      </p:pic>
      <p:sp>
        <p:nvSpPr>
          <p:cNvPr id="17" name="TextBox 6"/>
          <p:cNvSpPr txBox="1"/>
          <p:nvPr/>
        </p:nvSpPr>
        <p:spPr>
          <a:xfrm>
            <a:off x="2166738" y="2334140"/>
            <a:ext cx="4801315" cy="1200329"/>
          </a:xfrm>
          <a:prstGeom prst="rect">
            <a:avLst/>
          </a:prstGeom>
          <a:noFill/>
        </p:spPr>
        <p:txBody>
          <a:bodyPr wrap="none" rtlCol="0">
            <a:spAutoFit/>
          </a:bodyPr>
          <a:lstStyle/>
          <a:p>
            <a:pPr algn="r"/>
            <a:r>
              <a:rPr lang="zh-CN" altLang="en-US" sz="7200" b="1"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5400000" scaled="1"/>
                  <a:tileRect/>
                </a:gradFill>
                <a:effectLst>
                  <a:outerShdw blurRad="50800" dist="38100" algn="l" rotWithShape="0">
                    <a:prstClr val="black">
                      <a:alpha val="40000"/>
                    </a:prstClr>
                  </a:outerShdw>
                </a:effectLst>
                <a:latin typeface="+mj-ea"/>
                <a:ea typeface="+mj-ea"/>
              </a:rPr>
              <a:t>谢谢观看！</a:t>
            </a:r>
            <a:endParaRPr lang="zh-CN" altLang="en-US" sz="7200" b="1"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5400000" scaled="1"/>
                <a:tileRect/>
              </a:gradFill>
              <a:effectLst>
                <a:outerShdw blurRad="50800" dist="38100" algn="l" rotWithShape="0">
                  <a:prstClr val="black">
                    <a:alpha val="40000"/>
                  </a:prstClr>
                </a:outerShdw>
              </a:effectLst>
              <a:latin typeface="+mj-ea"/>
              <a:ea typeface="+mj-ea"/>
            </a:endParaRPr>
          </a:p>
        </p:txBody>
      </p:sp>
      <p:sp>
        <p:nvSpPr>
          <p:cNvPr id="19" name="TextBox 38"/>
          <p:cNvSpPr>
            <a:spLocks noChangeArrowheads="1"/>
          </p:cNvSpPr>
          <p:nvPr/>
        </p:nvSpPr>
        <p:spPr bwMode="auto">
          <a:xfrm>
            <a:off x="402046" y="3495168"/>
            <a:ext cx="6237233" cy="52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9" rIns="91436" bIns="45719">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buNone/>
            </a:pPr>
            <a:r>
              <a:rPr lang="zh-CN" altLang="en-US"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工作汇报</a:t>
            </a:r>
            <a:r>
              <a:rPr lang="en-US" altLang="zh-CN"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 | </a:t>
            </a:r>
            <a:r>
              <a:rPr lang="zh-CN" altLang="en-US"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商务路演</a:t>
            </a:r>
            <a:r>
              <a:rPr lang="en-US" altLang="zh-CN"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 | </a:t>
            </a:r>
            <a:r>
              <a:rPr lang="zh-CN" altLang="en-US"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rPr>
              <a:t>新年计划</a:t>
            </a:r>
            <a:endParaRPr lang="en-US" altLang="zh-CN" sz="2800" b="1" spc="150" dirty="0">
              <a:gradFill flip="none" rotWithShape="1">
                <a:gsLst>
                  <a:gs pos="0">
                    <a:srgbClr val="0AA022">
                      <a:shade val="30000"/>
                      <a:satMod val="115000"/>
                    </a:srgbClr>
                  </a:gs>
                  <a:gs pos="50000">
                    <a:srgbClr val="0AA022">
                      <a:shade val="67500"/>
                      <a:satMod val="115000"/>
                    </a:srgbClr>
                  </a:gs>
                  <a:gs pos="100000">
                    <a:srgbClr val="0AA022">
                      <a:shade val="100000"/>
                      <a:satMod val="115000"/>
                    </a:srgbClr>
                  </a:gs>
                </a:gsLst>
                <a:lin ang="16200000" scaled="1"/>
                <a:tileRect/>
              </a:gra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392890" y="4019365"/>
            <a:ext cx="2168165" cy="337281"/>
            <a:chOff x="3930978" y="3952354"/>
            <a:chExt cx="2535810" cy="394472"/>
          </a:xfrm>
        </p:grpSpPr>
        <p:sp>
          <p:nvSpPr>
            <p:cNvPr id="5" name="矩形: 圆角 4"/>
            <p:cNvSpPr/>
            <p:nvPr/>
          </p:nvSpPr>
          <p:spPr>
            <a:xfrm>
              <a:off x="3930978" y="3952354"/>
              <a:ext cx="2535810" cy="382144"/>
            </a:xfrm>
            <a:prstGeom prst="roundRect">
              <a:avLst>
                <a:gd name="adj" fmla="val 50000"/>
              </a:avLst>
            </a:prstGeom>
            <a:gradFill>
              <a:gsLst>
                <a:gs pos="0">
                  <a:srgbClr val="087A1B"/>
                </a:gs>
                <a:gs pos="100000">
                  <a:srgbClr val="1CB11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TextBox 38"/>
            <p:cNvSpPr>
              <a:spLocks noChangeArrowheads="1"/>
            </p:cNvSpPr>
            <p:nvPr/>
          </p:nvSpPr>
          <p:spPr bwMode="auto">
            <a:xfrm>
              <a:off x="3975080" y="3953952"/>
              <a:ext cx="2364099" cy="39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9" rIns="91436" bIns="45719">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buNone/>
              </a:pPr>
              <a:r>
                <a:rPr lang="zh-CN" altLang="en-US" sz="1600" spc="150" dirty="0">
                  <a:solidFill>
                    <a:schemeClr val="bg1"/>
                  </a:solidFill>
                  <a:latin typeface="微软雅黑" panose="020B0503020204020204" pitchFamily="34" charset="-122"/>
                  <a:ea typeface="微软雅黑" panose="020B0503020204020204" pitchFamily="34" charset="-122"/>
                </a:rPr>
                <a:t>汇报人：</a:t>
              </a:r>
              <a:endParaRPr lang="zh-CN" altLang="en-US" sz="1600" spc="150" dirty="0">
                <a:solidFill>
                  <a:schemeClr val="bg1"/>
                </a:solidFill>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32" y="-12671"/>
            <a:ext cx="4608585" cy="32247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par>
                          <p:cTn id="13" fill="hold">
                            <p:stCondLst>
                              <p:cond delay="1000"/>
                            </p:stCondLst>
                            <p:childTnLst>
                              <p:par>
                                <p:cTn id="14" presetID="2" presetClass="entr" presetSubtype="2" decel="100000" fill="hold" grpId="0" nodeType="after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1+#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699"/>
                            </p:stCondLst>
                            <p:childTnLst>
                              <p:par>
                                <p:cTn id="19" presetID="2" presetClass="entr" presetSubtype="8" fill="hold" grpId="0" nodeType="afterEffect">
                                  <p:stCondLst>
                                    <p:cond delay="0"/>
                                  </p:stCondLst>
                                  <p:iterate type="lt">
                                    <p:tmPct val="10000"/>
                                  </p:iterate>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childTnLst>
                          </p:cTn>
                        </p:par>
                        <p:par>
                          <p:cTn id="23" fill="hold">
                            <p:stCondLst>
                              <p:cond delay="2049"/>
                            </p:stCondLst>
                            <p:childTnLst>
                              <p:par>
                                <p:cTn id="24" presetID="1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up)">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theme/theme1.xml><?xml version="1.0" encoding="utf-8"?>
<a:theme xmlns:a="http://schemas.openxmlformats.org/drawingml/2006/main" name="Office 主题">
  <a:themeElements>
    <a:clrScheme name="自定义 7">
      <a:dk1>
        <a:sysClr val="windowText" lastClr="000000"/>
      </a:dk1>
      <a:lt1>
        <a:srgbClr val="FFFFFF"/>
      </a:lt1>
      <a:dk2>
        <a:srgbClr val="006600"/>
      </a:dk2>
      <a:lt2>
        <a:srgbClr val="E7E6E6"/>
      </a:lt2>
      <a:accent1>
        <a:srgbClr val="375623"/>
      </a:accent1>
      <a:accent2>
        <a:srgbClr val="538135"/>
      </a:accent2>
      <a:accent3>
        <a:srgbClr val="70AD47"/>
      </a:accent3>
      <a:accent4>
        <a:srgbClr val="FFC000"/>
      </a:accent4>
      <a:accent5>
        <a:srgbClr val="4472C4"/>
      </a:accent5>
      <a:accent6>
        <a:srgbClr val="70AD47"/>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5034</Words>
  <Application>WPS 演示</Application>
  <PresentationFormat>宽屏</PresentationFormat>
  <Paragraphs>864</Paragraphs>
  <Slides>40</Slides>
  <Notes>40</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40</vt:i4>
      </vt:variant>
    </vt:vector>
  </HeadingPairs>
  <TitlesOfParts>
    <vt:vector size="60" baseType="lpstr">
      <vt:lpstr>Arial</vt:lpstr>
      <vt:lpstr>宋体</vt:lpstr>
      <vt:lpstr>Wingdings</vt:lpstr>
      <vt:lpstr>Calibri Light</vt:lpstr>
      <vt:lpstr>Calibri</vt:lpstr>
      <vt:lpstr>微软雅黑</vt:lpstr>
      <vt:lpstr>ITC Avant Garde Gothic</vt:lpstr>
      <vt:lpstr>Arial</vt:lpstr>
      <vt:lpstr>方正大黑简体</vt:lpstr>
      <vt:lpstr>Arial Unicode MS</vt:lpstr>
      <vt:lpstr>Constantia</vt:lpstr>
      <vt:lpstr>华文黑体</vt:lpstr>
      <vt:lpstr>方正兰亭纤黑简体</vt:lpstr>
      <vt:lpstr>方正兰亭准黑_GBK</vt:lpstr>
      <vt:lpstr>方正兰亭粗黑_GBK</vt:lpstr>
      <vt:lpstr>Franklin Gothic Book</vt:lpstr>
      <vt:lpstr>黑体</vt:lpstr>
      <vt:lpstr>Swiss911 UCm BT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61</cp:revision>
  <dcterms:created xsi:type="dcterms:W3CDTF">2015-09-14T07:18:00Z</dcterms:created>
  <dcterms:modified xsi:type="dcterms:W3CDTF">2018-02-03T05:59:27Z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