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31"/>
  </p:notesMasterIdLst>
  <p:sldIdLst>
    <p:sldId id="295" r:id="rId2"/>
    <p:sldId id="258" r:id="rId3"/>
    <p:sldId id="260" r:id="rId4"/>
    <p:sldId id="261" r:id="rId5"/>
    <p:sldId id="263" r:id="rId6"/>
    <p:sldId id="265" r:id="rId7"/>
    <p:sldId id="274" r:id="rId8"/>
    <p:sldId id="268" r:id="rId9"/>
    <p:sldId id="266" r:id="rId10"/>
    <p:sldId id="296" r:id="rId11"/>
    <p:sldId id="271" r:id="rId12"/>
    <p:sldId id="270" r:id="rId13"/>
    <p:sldId id="272" r:id="rId14"/>
    <p:sldId id="269" r:id="rId15"/>
    <p:sldId id="294" r:id="rId16"/>
    <p:sldId id="279" r:id="rId17"/>
    <p:sldId id="297" r:id="rId18"/>
    <p:sldId id="292" r:id="rId19"/>
    <p:sldId id="277" r:id="rId20"/>
    <p:sldId id="278" r:id="rId21"/>
    <p:sldId id="273" r:id="rId22"/>
    <p:sldId id="280" r:id="rId23"/>
    <p:sldId id="298" r:id="rId24"/>
    <p:sldId id="286" r:id="rId25"/>
    <p:sldId id="283" r:id="rId26"/>
    <p:sldId id="284" r:id="rId27"/>
    <p:sldId id="285" r:id="rId28"/>
    <p:sldId id="282" r:id="rId29"/>
    <p:sldId id="299" r:id="rId30"/>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1611"/>
    <a:srgbClr val="B8110D"/>
    <a:srgbClr val="EF221D"/>
    <a:srgbClr val="BC1E21"/>
    <a:srgbClr val="C60A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666" y="60"/>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746932-6D98-413B-87E3-C2F57D86A8F4}" type="datetimeFigureOut">
              <a:rPr lang="zh-CN" altLang="en-US" smtClean="0"/>
              <a:t>2018/12/1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C37D23-5823-4BC0-BA3F-150302C7E30A}" type="slidenum">
              <a:rPr lang="zh-CN" altLang="en-US" smtClean="0"/>
              <a:t>‹#›</a:t>
            </a:fld>
            <a:endParaRPr lang="zh-CN" altLang="en-US"/>
          </a:p>
        </p:txBody>
      </p:sp>
    </p:spTree>
    <p:extLst>
      <p:ext uri="{BB962C8B-B14F-4D97-AF65-F5344CB8AC3E}">
        <p14:creationId xmlns:p14="http://schemas.microsoft.com/office/powerpoint/2010/main" val="1151443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1</a:t>
            </a:fld>
            <a:endParaRPr lang="zh-CN" altLang="en-US"/>
          </a:p>
        </p:txBody>
      </p:sp>
    </p:spTree>
    <p:extLst>
      <p:ext uri="{BB962C8B-B14F-4D97-AF65-F5344CB8AC3E}">
        <p14:creationId xmlns:p14="http://schemas.microsoft.com/office/powerpoint/2010/main" val="413554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2</a:t>
            </a:fld>
            <a:endParaRPr lang="zh-CN" altLang="en-US"/>
          </a:p>
        </p:txBody>
      </p:sp>
    </p:spTree>
    <p:extLst>
      <p:ext uri="{BB962C8B-B14F-4D97-AF65-F5344CB8AC3E}">
        <p14:creationId xmlns:p14="http://schemas.microsoft.com/office/powerpoint/2010/main" val="20168391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3</a:t>
            </a:fld>
            <a:endParaRPr lang="zh-CN" altLang="en-US"/>
          </a:p>
        </p:txBody>
      </p:sp>
    </p:spTree>
    <p:extLst>
      <p:ext uri="{BB962C8B-B14F-4D97-AF65-F5344CB8AC3E}">
        <p14:creationId xmlns:p14="http://schemas.microsoft.com/office/powerpoint/2010/main" val="2468801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4</a:t>
            </a:fld>
            <a:endParaRPr lang="zh-CN" altLang="en-US"/>
          </a:p>
        </p:txBody>
      </p:sp>
    </p:spTree>
    <p:extLst>
      <p:ext uri="{BB962C8B-B14F-4D97-AF65-F5344CB8AC3E}">
        <p14:creationId xmlns:p14="http://schemas.microsoft.com/office/powerpoint/2010/main" val="1429733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5</a:t>
            </a:fld>
            <a:endParaRPr lang="zh-CN" altLang="en-US"/>
          </a:p>
        </p:txBody>
      </p:sp>
    </p:spTree>
    <p:extLst>
      <p:ext uri="{BB962C8B-B14F-4D97-AF65-F5344CB8AC3E}">
        <p14:creationId xmlns:p14="http://schemas.microsoft.com/office/powerpoint/2010/main" val="3165564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6</a:t>
            </a:fld>
            <a:endParaRPr lang="zh-CN" altLang="en-US"/>
          </a:p>
        </p:txBody>
      </p:sp>
    </p:spTree>
    <p:extLst>
      <p:ext uri="{BB962C8B-B14F-4D97-AF65-F5344CB8AC3E}">
        <p14:creationId xmlns:p14="http://schemas.microsoft.com/office/powerpoint/2010/main" val="12384181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7</a:t>
            </a:fld>
            <a:endParaRPr lang="zh-CN" altLang="en-US"/>
          </a:p>
        </p:txBody>
      </p:sp>
    </p:spTree>
    <p:extLst>
      <p:ext uri="{BB962C8B-B14F-4D97-AF65-F5344CB8AC3E}">
        <p14:creationId xmlns:p14="http://schemas.microsoft.com/office/powerpoint/2010/main" val="2234290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8</a:t>
            </a:fld>
            <a:endParaRPr lang="zh-CN" altLang="en-US"/>
          </a:p>
        </p:txBody>
      </p:sp>
    </p:spTree>
    <p:extLst>
      <p:ext uri="{BB962C8B-B14F-4D97-AF65-F5344CB8AC3E}">
        <p14:creationId xmlns:p14="http://schemas.microsoft.com/office/powerpoint/2010/main" val="29951508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9</a:t>
            </a:fld>
            <a:endParaRPr lang="zh-CN" altLang="en-US"/>
          </a:p>
        </p:txBody>
      </p:sp>
    </p:spTree>
    <p:extLst>
      <p:ext uri="{BB962C8B-B14F-4D97-AF65-F5344CB8AC3E}">
        <p14:creationId xmlns:p14="http://schemas.microsoft.com/office/powerpoint/2010/main" val="29571918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10</a:t>
            </a:fld>
            <a:endParaRPr lang="zh-CN" altLang="en-US"/>
          </a:p>
        </p:txBody>
      </p:sp>
    </p:spTree>
    <p:extLst>
      <p:ext uri="{BB962C8B-B14F-4D97-AF65-F5344CB8AC3E}">
        <p14:creationId xmlns:p14="http://schemas.microsoft.com/office/powerpoint/2010/main" val="10832079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11</a:t>
            </a:fld>
            <a:endParaRPr lang="zh-CN" altLang="en-US"/>
          </a:p>
        </p:txBody>
      </p:sp>
    </p:spTree>
    <p:extLst>
      <p:ext uri="{BB962C8B-B14F-4D97-AF65-F5344CB8AC3E}">
        <p14:creationId xmlns:p14="http://schemas.microsoft.com/office/powerpoint/2010/main" val="27842548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12</a:t>
            </a:fld>
            <a:endParaRPr lang="zh-CN" altLang="en-US"/>
          </a:p>
        </p:txBody>
      </p:sp>
    </p:spTree>
    <p:extLst>
      <p:ext uri="{BB962C8B-B14F-4D97-AF65-F5344CB8AC3E}">
        <p14:creationId xmlns:p14="http://schemas.microsoft.com/office/powerpoint/2010/main" val="30164856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13</a:t>
            </a:fld>
            <a:endParaRPr lang="zh-CN" altLang="en-US"/>
          </a:p>
        </p:txBody>
      </p:sp>
    </p:spTree>
    <p:extLst>
      <p:ext uri="{BB962C8B-B14F-4D97-AF65-F5344CB8AC3E}">
        <p14:creationId xmlns:p14="http://schemas.microsoft.com/office/powerpoint/2010/main" val="15067732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14</a:t>
            </a:fld>
            <a:endParaRPr lang="zh-CN" altLang="en-US"/>
          </a:p>
        </p:txBody>
      </p:sp>
    </p:spTree>
    <p:extLst>
      <p:ext uri="{BB962C8B-B14F-4D97-AF65-F5344CB8AC3E}">
        <p14:creationId xmlns:p14="http://schemas.microsoft.com/office/powerpoint/2010/main" val="36526711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15</a:t>
            </a:fld>
            <a:endParaRPr lang="zh-CN" altLang="en-US"/>
          </a:p>
        </p:txBody>
      </p:sp>
    </p:spTree>
    <p:extLst>
      <p:ext uri="{BB962C8B-B14F-4D97-AF65-F5344CB8AC3E}">
        <p14:creationId xmlns:p14="http://schemas.microsoft.com/office/powerpoint/2010/main" val="34287365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16</a:t>
            </a:fld>
            <a:endParaRPr lang="zh-CN" altLang="en-US"/>
          </a:p>
        </p:txBody>
      </p:sp>
    </p:spTree>
    <p:extLst>
      <p:ext uri="{BB962C8B-B14F-4D97-AF65-F5344CB8AC3E}">
        <p14:creationId xmlns:p14="http://schemas.microsoft.com/office/powerpoint/2010/main" val="26285961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17</a:t>
            </a:fld>
            <a:endParaRPr lang="zh-CN" altLang="en-US"/>
          </a:p>
        </p:txBody>
      </p:sp>
    </p:spTree>
    <p:extLst>
      <p:ext uri="{BB962C8B-B14F-4D97-AF65-F5344CB8AC3E}">
        <p14:creationId xmlns:p14="http://schemas.microsoft.com/office/powerpoint/2010/main" val="400826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18</a:t>
            </a:fld>
            <a:endParaRPr lang="zh-CN" altLang="en-US"/>
          </a:p>
        </p:txBody>
      </p:sp>
    </p:spTree>
    <p:extLst>
      <p:ext uri="{BB962C8B-B14F-4D97-AF65-F5344CB8AC3E}">
        <p14:creationId xmlns:p14="http://schemas.microsoft.com/office/powerpoint/2010/main" val="26177529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19</a:t>
            </a:fld>
            <a:endParaRPr lang="zh-CN" altLang="en-US"/>
          </a:p>
        </p:txBody>
      </p:sp>
    </p:spTree>
    <p:extLst>
      <p:ext uri="{BB962C8B-B14F-4D97-AF65-F5344CB8AC3E}">
        <p14:creationId xmlns:p14="http://schemas.microsoft.com/office/powerpoint/2010/main" val="20908187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20</a:t>
            </a:fld>
            <a:endParaRPr lang="zh-CN" altLang="en-US"/>
          </a:p>
        </p:txBody>
      </p:sp>
    </p:spTree>
    <p:extLst>
      <p:ext uri="{BB962C8B-B14F-4D97-AF65-F5344CB8AC3E}">
        <p14:creationId xmlns:p14="http://schemas.microsoft.com/office/powerpoint/2010/main" val="10618759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21</a:t>
            </a:fld>
            <a:endParaRPr lang="zh-CN" altLang="en-US"/>
          </a:p>
        </p:txBody>
      </p:sp>
    </p:spTree>
    <p:extLst>
      <p:ext uri="{BB962C8B-B14F-4D97-AF65-F5344CB8AC3E}">
        <p14:creationId xmlns:p14="http://schemas.microsoft.com/office/powerpoint/2010/main" val="32907118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22</a:t>
            </a:fld>
            <a:endParaRPr lang="zh-CN" altLang="en-US"/>
          </a:p>
        </p:txBody>
      </p:sp>
    </p:spTree>
    <p:extLst>
      <p:ext uri="{BB962C8B-B14F-4D97-AF65-F5344CB8AC3E}">
        <p14:creationId xmlns:p14="http://schemas.microsoft.com/office/powerpoint/2010/main" val="18325857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23</a:t>
            </a:fld>
            <a:endParaRPr lang="zh-CN" altLang="en-US"/>
          </a:p>
        </p:txBody>
      </p:sp>
    </p:spTree>
    <p:extLst>
      <p:ext uri="{BB962C8B-B14F-4D97-AF65-F5344CB8AC3E}">
        <p14:creationId xmlns:p14="http://schemas.microsoft.com/office/powerpoint/2010/main" val="35163211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24</a:t>
            </a:fld>
            <a:endParaRPr lang="zh-CN" altLang="en-US"/>
          </a:p>
        </p:txBody>
      </p:sp>
    </p:spTree>
    <p:extLst>
      <p:ext uri="{BB962C8B-B14F-4D97-AF65-F5344CB8AC3E}">
        <p14:creationId xmlns:p14="http://schemas.microsoft.com/office/powerpoint/2010/main" val="19798452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25</a:t>
            </a:fld>
            <a:endParaRPr lang="zh-CN" altLang="en-US"/>
          </a:p>
        </p:txBody>
      </p:sp>
    </p:spTree>
    <p:extLst>
      <p:ext uri="{BB962C8B-B14F-4D97-AF65-F5344CB8AC3E}">
        <p14:creationId xmlns:p14="http://schemas.microsoft.com/office/powerpoint/2010/main" val="7649780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26</a:t>
            </a:fld>
            <a:endParaRPr lang="zh-CN" altLang="en-US"/>
          </a:p>
        </p:txBody>
      </p:sp>
    </p:spTree>
    <p:extLst>
      <p:ext uri="{BB962C8B-B14F-4D97-AF65-F5344CB8AC3E}">
        <p14:creationId xmlns:p14="http://schemas.microsoft.com/office/powerpoint/2010/main" val="27958436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27</a:t>
            </a:fld>
            <a:endParaRPr lang="zh-CN" altLang="en-US"/>
          </a:p>
        </p:txBody>
      </p:sp>
    </p:spTree>
    <p:extLst>
      <p:ext uri="{BB962C8B-B14F-4D97-AF65-F5344CB8AC3E}">
        <p14:creationId xmlns:p14="http://schemas.microsoft.com/office/powerpoint/2010/main" val="33639689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28</a:t>
            </a:fld>
            <a:endParaRPr lang="zh-CN" altLang="en-US"/>
          </a:p>
        </p:txBody>
      </p:sp>
    </p:spTree>
    <p:extLst>
      <p:ext uri="{BB962C8B-B14F-4D97-AF65-F5344CB8AC3E}">
        <p14:creationId xmlns:p14="http://schemas.microsoft.com/office/powerpoint/2010/main" val="27453147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37D23-5823-4BC0-BA3F-150302C7E30A}" type="slidenum">
              <a:rPr lang="zh-CN" altLang="en-US" smtClean="0"/>
              <a:t>29</a:t>
            </a:fld>
            <a:endParaRPr lang="zh-CN" altLang="en-US"/>
          </a:p>
        </p:txBody>
      </p:sp>
    </p:spTree>
    <p:extLst>
      <p:ext uri="{BB962C8B-B14F-4D97-AF65-F5344CB8AC3E}">
        <p14:creationId xmlns:p14="http://schemas.microsoft.com/office/powerpoint/2010/main" val="3358060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2018/12/1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2018/12/1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2018/12/1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2018/12/1</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media" Target="../media/media1.mp3"/><Relationship Id="rId3" Type="http://schemas.openxmlformats.org/officeDocument/2006/relationships/tags" Target="../tags/tag4.xml"/><Relationship Id="rId7" Type="http://schemas.openxmlformats.org/officeDocument/2006/relationships/audio" Target="NULL" TargetMode="Externa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1.png"/><Relationship Id="rId5" Type="http://schemas.openxmlformats.org/officeDocument/2006/relationships/tags" Target="../tags/tag6.xml"/><Relationship Id="rId10" Type="http://schemas.openxmlformats.org/officeDocument/2006/relationships/notesSlide" Target="../notesSlides/notesSlide1.xml"/><Relationship Id="rId4" Type="http://schemas.openxmlformats.org/officeDocument/2006/relationships/tags" Target="../tags/tag5.xml"/><Relationship Id="rId9"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1.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40.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0.xml"/><Relationship Id="rId7" Type="http://schemas.openxmlformats.org/officeDocument/2006/relationships/slideLayout" Target="../slideLayouts/slideLayout1.xml"/><Relationship Id="rId2" Type="http://schemas.openxmlformats.org/officeDocument/2006/relationships/tags" Target="../tags/tag9.xml"/><Relationship Id="rId1" Type="http://schemas.openxmlformats.org/officeDocument/2006/relationships/tags" Target="../tags/tag8.xml"/><Relationship Id="rId6" Type="http://schemas.microsoft.com/office/2007/relationships/media" Target="../media/media1.mp3"/><Relationship Id="rId5" Type="http://schemas.openxmlformats.org/officeDocument/2006/relationships/audio" Target="NULL" TargetMode="External"/><Relationship Id="rId4" Type="http://schemas.openxmlformats.org/officeDocument/2006/relationships/tags" Target="../tags/tag11.xml"/><Relationship Id="rId9"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等腰三角形 10"/>
          <p:cNvSpPr/>
          <p:nvPr/>
        </p:nvSpPr>
        <p:spPr>
          <a:xfrm rot="5400000">
            <a:off x="1789788" y="-1717675"/>
            <a:ext cx="6857999" cy="10680700"/>
          </a:xfrm>
          <a:prstGeom prst="triangle">
            <a:avLst>
              <a:gd name="adj" fmla="val 0"/>
            </a:avLst>
          </a:prstGeom>
          <a:solidFill>
            <a:schemeClr val="tx1">
              <a:lumMod val="95000"/>
              <a:lumOff val="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等腰三角形 11"/>
          <p:cNvSpPr/>
          <p:nvPr/>
        </p:nvSpPr>
        <p:spPr>
          <a:xfrm rot="5400000">
            <a:off x="2177138" y="-2105025"/>
            <a:ext cx="6083300" cy="10680700"/>
          </a:xfrm>
          <a:prstGeom prst="triangle">
            <a:avLst>
              <a:gd name="adj"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等腰三角形 17"/>
          <p:cNvSpPr/>
          <p:nvPr/>
        </p:nvSpPr>
        <p:spPr>
          <a:xfrm rot="5400000">
            <a:off x="868800" y="2866061"/>
            <a:ext cx="817376" cy="1349874"/>
          </a:xfrm>
          <a:prstGeom prst="triangle">
            <a:avLst>
              <a:gd name="adj" fmla="val 0"/>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等腰三角形 18"/>
          <p:cNvSpPr/>
          <p:nvPr/>
        </p:nvSpPr>
        <p:spPr>
          <a:xfrm rot="16362002">
            <a:off x="2333236" y="2521924"/>
            <a:ext cx="396976" cy="655595"/>
          </a:xfrm>
          <a:prstGeom prst="triangle">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等腰三角形 19"/>
          <p:cNvSpPr/>
          <p:nvPr/>
        </p:nvSpPr>
        <p:spPr>
          <a:xfrm rot="410177">
            <a:off x="2084825" y="3374020"/>
            <a:ext cx="266969" cy="440892"/>
          </a:xfrm>
          <a:prstGeom prst="triangle">
            <a:avLst>
              <a:gd name="adj" fmla="val 0"/>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9" name="PA_矩形 1"/>
          <p:cNvSpPr/>
          <p:nvPr>
            <p:custDataLst>
              <p:tags r:id="rId1"/>
            </p:custDataLst>
          </p:nvPr>
        </p:nvSpPr>
        <p:spPr>
          <a:xfrm>
            <a:off x="7032634" y="2919365"/>
            <a:ext cx="1306804" cy="1975638"/>
          </a:xfrm>
          <a:prstGeom prst="rect">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PA_文本框 6"/>
          <p:cNvSpPr txBox="1"/>
          <p:nvPr>
            <p:custDataLst>
              <p:tags r:id="rId2"/>
            </p:custDataLst>
          </p:nvPr>
        </p:nvSpPr>
        <p:spPr>
          <a:xfrm>
            <a:off x="5399509" y="2597813"/>
            <a:ext cx="5760378" cy="2646878"/>
          </a:xfrm>
          <a:prstGeom prst="rect">
            <a:avLst/>
          </a:prstGeom>
          <a:noFill/>
          <a:effectLst>
            <a:outerShdw blurRad="50800" dist="215900" dir="5400000" algn="t" rotWithShape="0">
              <a:prstClr val="black">
                <a:alpha val="40000"/>
              </a:prstClr>
            </a:outerShdw>
          </a:effectLst>
        </p:spPr>
        <p:txBody>
          <a:bodyPr wrap="square" rtlCol="0">
            <a:spAutoFit/>
          </a:bodyPr>
          <a:lstStyle/>
          <a:p>
            <a:pPr algn="ctr"/>
            <a:r>
              <a:rPr lang="en-US" altLang="zh-CN" sz="16600" dirty="0">
                <a:solidFill>
                  <a:srgbClr val="C00000"/>
                </a:solidFill>
                <a:latin typeface="微软雅黑" panose="020B0503020204020204" pitchFamily="34" charset="-122"/>
                <a:ea typeface="微软雅黑" panose="020B0503020204020204" pitchFamily="34" charset="-122"/>
              </a:rPr>
              <a:t>2</a:t>
            </a:r>
            <a:r>
              <a:rPr lang="en-US" altLang="zh-CN" sz="16600" dirty="0">
                <a:solidFill>
                  <a:schemeClr val="bg1"/>
                </a:solidFill>
                <a:latin typeface="微软雅黑" panose="020B0503020204020204" pitchFamily="34" charset="-122"/>
                <a:ea typeface="微软雅黑" panose="020B0503020204020204" pitchFamily="34" charset="-122"/>
              </a:rPr>
              <a:t>0</a:t>
            </a:r>
            <a:r>
              <a:rPr lang="en-US" altLang="zh-CN" sz="16600" dirty="0">
                <a:solidFill>
                  <a:srgbClr val="C00000"/>
                </a:solidFill>
                <a:latin typeface="微软雅黑" panose="020B0503020204020204" pitchFamily="34" charset="-122"/>
                <a:ea typeface="微软雅黑" panose="020B0503020204020204" pitchFamily="34" charset="-122"/>
              </a:rPr>
              <a:t>18</a:t>
            </a:r>
            <a:endParaRPr lang="zh-CN" altLang="en-US" sz="16600" dirty="0">
              <a:solidFill>
                <a:srgbClr val="C00000"/>
              </a:solidFill>
              <a:latin typeface="微软雅黑" panose="020B0503020204020204" pitchFamily="34" charset="-122"/>
              <a:ea typeface="微软雅黑" panose="020B0503020204020204" pitchFamily="34" charset="-122"/>
            </a:endParaRPr>
          </a:p>
        </p:txBody>
      </p:sp>
      <p:sp>
        <p:nvSpPr>
          <p:cNvPr id="31" name="PA_文本框 9"/>
          <p:cNvSpPr txBox="1"/>
          <p:nvPr>
            <p:custDataLst>
              <p:tags r:id="rId3"/>
            </p:custDataLst>
          </p:nvPr>
        </p:nvSpPr>
        <p:spPr>
          <a:xfrm>
            <a:off x="5864506" y="5096191"/>
            <a:ext cx="5133136" cy="707886"/>
          </a:xfrm>
          <a:prstGeom prst="rect">
            <a:avLst/>
          </a:prstGeom>
          <a:noFill/>
        </p:spPr>
        <p:txBody>
          <a:bodyPr wrap="none" rtlCol="0">
            <a:spAutoFit/>
          </a:bodyPr>
          <a:lstStyle/>
          <a:p>
            <a:r>
              <a:rPr lang="zh-CN" altLang="en-US" sz="4000" dirty="0">
                <a:latin typeface="微软雅黑" panose="020B0503020204020204" pitchFamily="34" charset="-122"/>
                <a:ea typeface="微软雅黑" panose="020B0503020204020204" pitchFamily="34" charset="-122"/>
              </a:rPr>
              <a:t>项目技术方案</a:t>
            </a:r>
            <a:r>
              <a:rPr lang="en-US" altLang="zh-CN" sz="4000" dirty="0" err="1">
                <a:latin typeface="微软雅黑" panose="020B0503020204020204" pitchFamily="34" charset="-122"/>
                <a:ea typeface="微软雅黑" panose="020B0503020204020204" pitchFamily="34" charset="-122"/>
              </a:rPr>
              <a:t>ppt</a:t>
            </a:r>
            <a:r>
              <a:rPr lang="zh-CN" altLang="en-US" sz="4000" dirty="0">
                <a:latin typeface="微软雅黑" panose="020B0503020204020204" pitchFamily="34" charset="-122"/>
                <a:ea typeface="微软雅黑" panose="020B0503020204020204" pitchFamily="34" charset="-122"/>
              </a:rPr>
              <a:t>模板</a:t>
            </a:r>
          </a:p>
        </p:txBody>
      </p:sp>
      <p:sp>
        <p:nvSpPr>
          <p:cNvPr id="32" name="PA_矩形 8"/>
          <p:cNvSpPr/>
          <p:nvPr>
            <p:custDataLst>
              <p:tags r:id="rId4"/>
            </p:custDataLst>
          </p:nvPr>
        </p:nvSpPr>
        <p:spPr>
          <a:xfrm>
            <a:off x="5875429" y="5829259"/>
            <a:ext cx="5040560" cy="369332"/>
          </a:xfrm>
          <a:prstGeom prst="rect">
            <a:avLst/>
          </a:prstGeom>
        </p:spPr>
        <p:txBody>
          <a:bodyPr wrap="square">
            <a:spAutoFit/>
          </a:bodyPr>
          <a:lstStyle/>
          <a:p>
            <a:pPr algn="ctr"/>
            <a:r>
              <a:rPr lang="zh-CN" altLang="en-US" dirty="0">
                <a:latin typeface="微软雅黑" panose="020B0503020204020204" pitchFamily="34" charset="-122"/>
                <a:ea typeface="微软雅黑" panose="020B0503020204020204" pitchFamily="34" charset="-122"/>
              </a:rPr>
              <a:t>Delicate red business work report template</a:t>
            </a:r>
          </a:p>
        </p:txBody>
      </p:sp>
      <p:sp>
        <p:nvSpPr>
          <p:cNvPr id="33" name="PA_矩形 12"/>
          <p:cNvSpPr/>
          <p:nvPr>
            <p:custDataLst>
              <p:tags r:id="rId5"/>
            </p:custDataLst>
          </p:nvPr>
        </p:nvSpPr>
        <p:spPr>
          <a:xfrm flipV="1">
            <a:off x="6019445" y="6342607"/>
            <a:ext cx="5386431" cy="45719"/>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PA_矩形 13"/>
          <p:cNvSpPr/>
          <p:nvPr>
            <p:custDataLst>
              <p:tags r:id="rId6"/>
            </p:custDataLst>
          </p:nvPr>
        </p:nvSpPr>
        <p:spPr>
          <a:xfrm flipV="1">
            <a:off x="6019445" y="6427826"/>
            <a:ext cx="2999220" cy="45719"/>
          </a:xfrm>
          <a:prstGeom prst="rect">
            <a:avLst/>
          </a:prstGeom>
          <a:solidFill>
            <a:schemeClr val="bg1"/>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35" name="PA_安在旭 - Forever - 原版伴奏">
            <a:hlinkClick r:id="" action="ppaction://media"/>
          </p:cNvPr>
          <p:cNvPicPr>
            <a:picLocks noChangeAspect="1"/>
          </p:cNvPicPr>
          <p:nvPr>
            <a:audioFile r:link="rId7"/>
            <p:extLst>
              <p:ext uri="{DAA4B4D4-6D71-4841-9C94-3DE7FCFB9230}">
                <p14:media xmlns:p14="http://schemas.microsoft.com/office/powerpoint/2010/main" r:embed="rId8">
                  <p14:trim st="1500"/>
                </p14:media>
              </p:ext>
            </p:extLst>
          </p:nvPr>
        </p:nvPicPr>
        <p:blipFill>
          <a:blip r:embed="rId11"/>
          <a:stretch>
            <a:fillRect/>
          </a:stretch>
        </p:blipFill>
        <p:spPr>
          <a:xfrm>
            <a:off x="1986997" y="7632856"/>
            <a:ext cx="487363" cy="487363"/>
          </a:xfrm>
          <a:prstGeom prst="rect">
            <a:avLst/>
          </a:prstGeom>
        </p:spPr>
      </p:pic>
      <p:sp>
        <p:nvSpPr>
          <p:cNvPr id="36" name="等腰三角形 35"/>
          <p:cNvSpPr/>
          <p:nvPr/>
        </p:nvSpPr>
        <p:spPr>
          <a:xfrm rot="13326700">
            <a:off x="1543737" y="1349407"/>
            <a:ext cx="817376" cy="1349874"/>
          </a:xfrm>
          <a:prstGeom prst="triangle">
            <a:avLst>
              <a:gd name="adj" fmla="val 0"/>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等腰三角形 36"/>
          <p:cNvSpPr/>
          <p:nvPr/>
        </p:nvSpPr>
        <p:spPr>
          <a:xfrm rot="9407258">
            <a:off x="728379" y="1778242"/>
            <a:ext cx="817376" cy="1349874"/>
          </a:xfrm>
          <a:prstGeom prst="triangle">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5"/>
                                        </p:tgtEl>
                                      </p:cBhvr>
                                    </p:cmd>
                                  </p:childTnLst>
                                </p:cTn>
                              </p:par>
                            </p:childTnLst>
                          </p:cTn>
                        </p:par>
                        <p:par>
                          <p:cTn id="7" fill="hold">
                            <p:stCondLst>
                              <p:cond delay="0"/>
                            </p:stCondLst>
                            <p:childTnLst>
                              <p:par>
                                <p:cTn id="8" presetID="12" presetClass="entr" presetSubtype="2" fill="hold" grpId="0" nodeType="afterEffect">
                                  <p:stCondLst>
                                    <p:cond delay="0"/>
                                  </p:stCondLst>
                                  <p:childTnLst>
                                    <p:set>
                                      <p:cBhvr>
                                        <p:cTn id="9" dur="1" fill="hold">
                                          <p:stCondLst>
                                            <p:cond delay="0"/>
                                          </p:stCondLst>
                                        </p:cTn>
                                        <p:tgtEl>
                                          <p:spTgt spid="30"/>
                                        </p:tgtEl>
                                        <p:attrNameLst>
                                          <p:attrName>style.visibility</p:attrName>
                                        </p:attrNameLst>
                                      </p:cBhvr>
                                      <p:to>
                                        <p:strVal val="visible"/>
                                      </p:to>
                                    </p:set>
                                    <p:anim calcmode="lin" valueType="num">
                                      <p:cBhvr additive="base">
                                        <p:cTn id="10" dur="1000"/>
                                        <p:tgtEl>
                                          <p:spTgt spid="30"/>
                                        </p:tgtEl>
                                        <p:attrNameLst>
                                          <p:attrName>ppt_x</p:attrName>
                                        </p:attrNameLst>
                                      </p:cBhvr>
                                      <p:tavLst>
                                        <p:tav tm="0">
                                          <p:val>
                                            <p:strVal val="#ppt_x+#ppt_w*1.125000"/>
                                          </p:val>
                                        </p:tav>
                                        <p:tav tm="100000">
                                          <p:val>
                                            <p:strVal val="#ppt_x"/>
                                          </p:val>
                                        </p:tav>
                                      </p:tavLst>
                                    </p:anim>
                                    <p:animEffect transition="in" filter="wipe(left)">
                                      <p:cBhvr>
                                        <p:cTn id="11" dur="1000"/>
                                        <p:tgtEl>
                                          <p:spTgt spid="30"/>
                                        </p:tgtEl>
                                      </p:cBhvr>
                                    </p:animEffect>
                                  </p:childTnLst>
                                </p:cTn>
                              </p:par>
                              <p:par>
                                <p:cTn id="12" presetID="2" presetClass="entr" presetSubtype="1" fill="hold" grpId="0" nodeType="withEffect">
                                  <p:stCondLst>
                                    <p:cond delay="750"/>
                                  </p:stCondLst>
                                  <p:childTnLst>
                                    <p:set>
                                      <p:cBhvr>
                                        <p:cTn id="13" dur="1" fill="hold">
                                          <p:stCondLst>
                                            <p:cond delay="0"/>
                                          </p:stCondLst>
                                        </p:cTn>
                                        <p:tgtEl>
                                          <p:spTgt spid="29"/>
                                        </p:tgtEl>
                                        <p:attrNameLst>
                                          <p:attrName>style.visibility</p:attrName>
                                        </p:attrNameLst>
                                      </p:cBhvr>
                                      <p:to>
                                        <p:strVal val="visible"/>
                                      </p:to>
                                    </p:set>
                                    <p:anim calcmode="lin" valueType="num">
                                      <p:cBhvr additive="base">
                                        <p:cTn id="14" dur="500" fill="hold"/>
                                        <p:tgtEl>
                                          <p:spTgt spid="29"/>
                                        </p:tgtEl>
                                        <p:attrNameLst>
                                          <p:attrName>ppt_x</p:attrName>
                                        </p:attrNameLst>
                                      </p:cBhvr>
                                      <p:tavLst>
                                        <p:tav tm="0">
                                          <p:val>
                                            <p:strVal val="#ppt_x"/>
                                          </p:val>
                                        </p:tav>
                                        <p:tav tm="100000">
                                          <p:val>
                                            <p:strVal val="#ppt_x"/>
                                          </p:val>
                                        </p:tav>
                                      </p:tavLst>
                                    </p:anim>
                                    <p:anim calcmode="lin" valueType="num">
                                      <p:cBhvr additive="base">
                                        <p:cTn id="15" dur="500" fill="hold"/>
                                        <p:tgtEl>
                                          <p:spTgt spid="29"/>
                                        </p:tgtEl>
                                        <p:attrNameLst>
                                          <p:attrName>ppt_y</p:attrName>
                                        </p:attrNameLst>
                                      </p:cBhvr>
                                      <p:tavLst>
                                        <p:tav tm="0">
                                          <p:val>
                                            <p:strVal val="0-#ppt_h/2"/>
                                          </p:val>
                                        </p:tav>
                                        <p:tav tm="100000">
                                          <p:val>
                                            <p:strVal val="#ppt_y"/>
                                          </p:val>
                                        </p:tav>
                                      </p:tavLst>
                                    </p:anim>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left)">
                                      <p:cBhvr>
                                        <p:cTn id="19" dur="1000"/>
                                        <p:tgtEl>
                                          <p:spTgt spid="31"/>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left)">
                                      <p:cBhvr>
                                        <p:cTn id="22" dur="1000"/>
                                        <p:tgtEl>
                                          <p:spTgt spid="32"/>
                                        </p:tgtEl>
                                      </p:cBhvr>
                                    </p:animEffect>
                                  </p:childTnLst>
                                </p:cTn>
                              </p:par>
                              <p:par>
                                <p:cTn id="23" presetID="12" presetClass="entr" presetSubtype="2"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p:tgtEl>
                                          <p:spTgt spid="33"/>
                                        </p:tgtEl>
                                        <p:attrNameLst>
                                          <p:attrName>ppt_x</p:attrName>
                                        </p:attrNameLst>
                                      </p:cBhvr>
                                      <p:tavLst>
                                        <p:tav tm="0">
                                          <p:val>
                                            <p:strVal val="#ppt_x+#ppt_w*1.125000"/>
                                          </p:val>
                                        </p:tav>
                                        <p:tav tm="100000">
                                          <p:val>
                                            <p:strVal val="#ppt_x"/>
                                          </p:val>
                                        </p:tav>
                                      </p:tavLst>
                                    </p:anim>
                                    <p:animEffect transition="in" filter="wipe(left)">
                                      <p:cBhvr>
                                        <p:cTn id="26" dur="500"/>
                                        <p:tgtEl>
                                          <p:spTgt spid="33"/>
                                        </p:tgtEl>
                                      </p:cBhvr>
                                    </p:animEffect>
                                  </p:childTnLst>
                                </p:cTn>
                              </p:par>
                              <p:par>
                                <p:cTn id="27" presetID="12" presetClass="entr" presetSubtype="2"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p:tgtEl>
                                          <p:spTgt spid="34"/>
                                        </p:tgtEl>
                                        <p:attrNameLst>
                                          <p:attrName>ppt_x</p:attrName>
                                        </p:attrNameLst>
                                      </p:cBhvr>
                                      <p:tavLst>
                                        <p:tav tm="0">
                                          <p:val>
                                            <p:strVal val="#ppt_x+#ppt_w*1.125000"/>
                                          </p:val>
                                        </p:tav>
                                        <p:tav tm="100000">
                                          <p:val>
                                            <p:strVal val="#ppt_x"/>
                                          </p:val>
                                        </p:tav>
                                      </p:tavLst>
                                    </p:anim>
                                    <p:animEffect transition="in" filter="wipe(left)">
                                      <p:cBhvr>
                                        <p:cTn id="30" dur="500"/>
                                        <p:tgtEl>
                                          <p:spTgt spid="3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down)">
                                      <p:cBhvr>
                                        <p:cTn id="35" dur="500"/>
                                        <p:tgtEl>
                                          <p:spTgt spid="12"/>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down)">
                                      <p:cBhvr>
                                        <p:cTn id="38" dur="5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p:cTn id="43" dur="1000" fill="hold"/>
                                        <p:tgtEl>
                                          <p:spTgt spid="37"/>
                                        </p:tgtEl>
                                        <p:attrNameLst>
                                          <p:attrName>ppt_w</p:attrName>
                                        </p:attrNameLst>
                                      </p:cBhvr>
                                      <p:tavLst>
                                        <p:tav tm="0">
                                          <p:val>
                                            <p:fltVal val="0"/>
                                          </p:val>
                                        </p:tav>
                                        <p:tav tm="100000">
                                          <p:val>
                                            <p:strVal val="#ppt_w"/>
                                          </p:val>
                                        </p:tav>
                                      </p:tavLst>
                                    </p:anim>
                                    <p:anim calcmode="lin" valueType="num">
                                      <p:cBhvr>
                                        <p:cTn id="44" dur="1000" fill="hold"/>
                                        <p:tgtEl>
                                          <p:spTgt spid="37"/>
                                        </p:tgtEl>
                                        <p:attrNameLst>
                                          <p:attrName>ppt_h</p:attrName>
                                        </p:attrNameLst>
                                      </p:cBhvr>
                                      <p:tavLst>
                                        <p:tav tm="0">
                                          <p:val>
                                            <p:fltVal val="0"/>
                                          </p:val>
                                        </p:tav>
                                        <p:tav tm="100000">
                                          <p:val>
                                            <p:strVal val="#ppt_h"/>
                                          </p:val>
                                        </p:tav>
                                      </p:tavLst>
                                    </p:anim>
                                    <p:anim calcmode="lin" valueType="num">
                                      <p:cBhvr>
                                        <p:cTn id="45" dur="1000" fill="hold"/>
                                        <p:tgtEl>
                                          <p:spTgt spid="37"/>
                                        </p:tgtEl>
                                        <p:attrNameLst>
                                          <p:attrName>style.rotation</p:attrName>
                                        </p:attrNameLst>
                                      </p:cBhvr>
                                      <p:tavLst>
                                        <p:tav tm="0">
                                          <p:val>
                                            <p:fltVal val="90"/>
                                          </p:val>
                                        </p:tav>
                                        <p:tav tm="100000">
                                          <p:val>
                                            <p:fltVal val="0"/>
                                          </p:val>
                                        </p:tav>
                                      </p:tavLst>
                                    </p:anim>
                                    <p:animEffect transition="in" filter="fade">
                                      <p:cBhvr>
                                        <p:cTn id="46" dur="1000"/>
                                        <p:tgtEl>
                                          <p:spTgt spid="37"/>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36"/>
                                        </p:tgtEl>
                                        <p:attrNameLst>
                                          <p:attrName>style.visibility</p:attrName>
                                        </p:attrNameLst>
                                      </p:cBhvr>
                                      <p:to>
                                        <p:strVal val="visible"/>
                                      </p:to>
                                    </p:set>
                                    <p:anim calcmode="lin" valueType="num">
                                      <p:cBhvr>
                                        <p:cTn id="49" dur="1000" fill="hold"/>
                                        <p:tgtEl>
                                          <p:spTgt spid="36"/>
                                        </p:tgtEl>
                                        <p:attrNameLst>
                                          <p:attrName>ppt_w</p:attrName>
                                        </p:attrNameLst>
                                      </p:cBhvr>
                                      <p:tavLst>
                                        <p:tav tm="0">
                                          <p:val>
                                            <p:fltVal val="0"/>
                                          </p:val>
                                        </p:tav>
                                        <p:tav tm="100000">
                                          <p:val>
                                            <p:strVal val="#ppt_w"/>
                                          </p:val>
                                        </p:tav>
                                      </p:tavLst>
                                    </p:anim>
                                    <p:anim calcmode="lin" valueType="num">
                                      <p:cBhvr>
                                        <p:cTn id="50" dur="1000" fill="hold"/>
                                        <p:tgtEl>
                                          <p:spTgt spid="36"/>
                                        </p:tgtEl>
                                        <p:attrNameLst>
                                          <p:attrName>ppt_h</p:attrName>
                                        </p:attrNameLst>
                                      </p:cBhvr>
                                      <p:tavLst>
                                        <p:tav tm="0">
                                          <p:val>
                                            <p:fltVal val="0"/>
                                          </p:val>
                                        </p:tav>
                                        <p:tav tm="100000">
                                          <p:val>
                                            <p:strVal val="#ppt_h"/>
                                          </p:val>
                                        </p:tav>
                                      </p:tavLst>
                                    </p:anim>
                                    <p:anim calcmode="lin" valueType="num">
                                      <p:cBhvr>
                                        <p:cTn id="51" dur="1000" fill="hold"/>
                                        <p:tgtEl>
                                          <p:spTgt spid="36"/>
                                        </p:tgtEl>
                                        <p:attrNameLst>
                                          <p:attrName>style.rotation</p:attrName>
                                        </p:attrNameLst>
                                      </p:cBhvr>
                                      <p:tavLst>
                                        <p:tav tm="0">
                                          <p:val>
                                            <p:fltVal val="90"/>
                                          </p:val>
                                        </p:tav>
                                        <p:tav tm="100000">
                                          <p:val>
                                            <p:fltVal val="0"/>
                                          </p:val>
                                        </p:tav>
                                      </p:tavLst>
                                    </p:anim>
                                    <p:animEffect transition="in" filter="fade">
                                      <p:cBhvr>
                                        <p:cTn id="52" dur="1000"/>
                                        <p:tgtEl>
                                          <p:spTgt spid="36"/>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1000" fill="hold"/>
                                        <p:tgtEl>
                                          <p:spTgt spid="18"/>
                                        </p:tgtEl>
                                        <p:attrNameLst>
                                          <p:attrName>ppt_w</p:attrName>
                                        </p:attrNameLst>
                                      </p:cBhvr>
                                      <p:tavLst>
                                        <p:tav tm="0">
                                          <p:val>
                                            <p:fltVal val="0"/>
                                          </p:val>
                                        </p:tav>
                                        <p:tav tm="100000">
                                          <p:val>
                                            <p:strVal val="#ppt_w"/>
                                          </p:val>
                                        </p:tav>
                                      </p:tavLst>
                                    </p:anim>
                                    <p:anim calcmode="lin" valueType="num">
                                      <p:cBhvr>
                                        <p:cTn id="56" dur="1000" fill="hold"/>
                                        <p:tgtEl>
                                          <p:spTgt spid="18"/>
                                        </p:tgtEl>
                                        <p:attrNameLst>
                                          <p:attrName>ppt_h</p:attrName>
                                        </p:attrNameLst>
                                      </p:cBhvr>
                                      <p:tavLst>
                                        <p:tav tm="0">
                                          <p:val>
                                            <p:fltVal val="0"/>
                                          </p:val>
                                        </p:tav>
                                        <p:tav tm="100000">
                                          <p:val>
                                            <p:strVal val="#ppt_h"/>
                                          </p:val>
                                        </p:tav>
                                      </p:tavLst>
                                    </p:anim>
                                    <p:anim calcmode="lin" valueType="num">
                                      <p:cBhvr>
                                        <p:cTn id="57" dur="1000" fill="hold"/>
                                        <p:tgtEl>
                                          <p:spTgt spid="18"/>
                                        </p:tgtEl>
                                        <p:attrNameLst>
                                          <p:attrName>style.rotation</p:attrName>
                                        </p:attrNameLst>
                                      </p:cBhvr>
                                      <p:tavLst>
                                        <p:tav tm="0">
                                          <p:val>
                                            <p:fltVal val="90"/>
                                          </p:val>
                                        </p:tav>
                                        <p:tav tm="100000">
                                          <p:val>
                                            <p:fltVal val="0"/>
                                          </p:val>
                                        </p:tav>
                                      </p:tavLst>
                                    </p:anim>
                                    <p:animEffect transition="in" filter="fade">
                                      <p:cBhvr>
                                        <p:cTn id="58" dur="1000"/>
                                        <p:tgtEl>
                                          <p:spTgt spid="18"/>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p:cTn id="61" dur="1000" fill="hold"/>
                                        <p:tgtEl>
                                          <p:spTgt spid="20"/>
                                        </p:tgtEl>
                                        <p:attrNameLst>
                                          <p:attrName>ppt_w</p:attrName>
                                        </p:attrNameLst>
                                      </p:cBhvr>
                                      <p:tavLst>
                                        <p:tav tm="0">
                                          <p:val>
                                            <p:fltVal val="0"/>
                                          </p:val>
                                        </p:tav>
                                        <p:tav tm="100000">
                                          <p:val>
                                            <p:strVal val="#ppt_w"/>
                                          </p:val>
                                        </p:tav>
                                      </p:tavLst>
                                    </p:anim>
                                    <p:anim calcmode="lin" valueType="num">
                                      <p:cBhvr>
                                        <p:cTn id="62" dur="1000" fill="hold"/>
                                        <p:tgtEl>
                                          <p:spTgt spid="20"/>
                                        </p:tgtEl>
                                        <p:attrNameLst>
                                          <p:attrName>ppt_h</p:attrName>
                                        </p:attrNameLst>
                                      </p:cBhvr>
                                      <p:tavLst>
                                        <p:tav tm="0">
                                          <p:val>
                                            <p:fltVal val="0"/>
                                          </p:val>
                                        </p:tav>
                                        <p:tav tm="100000">
                                          <p:val>
                                            <p:strVal val="#ppt_h"/>
                                          </p:val>
                                        </p:tav>
                                      </p:tavLst>
                                    </p:anim>
                                    <p:anim calcmode="lin" valueType="num">
                                      <p:cBhvr>
                                        <p:cTn id="63" dur="1000" fill="hold"/>
                                        <p:tgtEl>
                                          <p:spTgt spid="20"/>
                                        </p:tgtEl>
                                        <p:attrNameLst>
                                          <p:attrName>style.rotation</p:attrName>
                                        </p:attrNameLst>
                                      </p:cBhvr>
                                      <p:tavLst>
                                        <p:tav tm="0">
                                          <p:val>
                                            <p:fltVal val="90"/>
                                          </p:val>
                                        </p:tav>
                                        <p:tav tm="100000">
                                          <p:val>
                                            <p:fltVal val="0"/>
                                          </p:val>
                                        </p:tav>
                                      </p:tavLst>
                                    </p:anim>
                                    <p:animEffect transition="in" filter="fade">
                                      <p:cBhvr>
                                        <p:cTn id="64" dur="1000"/>
                                        <p:tgtEl>
                                          <p:spTgt spid="20"/>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p:cTn id="67" dur="1000" fill="hold"/>
                                        <p:tgtEl>
                                          <p:spTgt spid="19"/>
                                        </p:tgtEl>
                                        <p:attrNameLst>
                                          <p:attrName>ppt_w</p:attrName>
                                        </p:attrNameLst>
                                      </p:cBhvr>
                                      <p:tavLst>
                                        <p:tav tm="0">
                                          <p:val>
                                            <p:fltVal val="0"/>
                                          </p:val>
                                        </p:tav>
                                        <p:tav tm="100000">
                                          <p:val>
                                            <p:strVal val="#ppt_w"/>
                                          </p:val>
                                        </p:tav>
                                      </p:tavLst>
                                    </p:anim>
                                    <p:anim calcmode="lin" valueType="num">
                                      <p:cBhvr>
                                        <p:cTn id="68" dur="1000" fill="hold"/>
                                        <p:tgtEl>
                                          <p:spTgt spid="19"/>
                                        </p:tgtEl>
                                        <p:attrNameLst>
                                          <p:attrName>ppt_h</p:attrName>
                                        </p:attrNameLst>
                                      </p:cBhvr>
                                      <p:tavLst>
                                        <p:tav tm="0">
                                          <p:val>
                                            <p:fltVal val="0"/>
                                          </p:val>
                                        </p:tav>
                                        <p:tav tm="100000">
                                          <p:val>
                                            <p:strVal val="#ppt_h"/>
                                          </p:val>
                                        </p:tav>
                                      </p:tavLst>
                                    </p:anim>
                                    <p:anim calcmode="lin" valueType="num">
                                      <p:cBhvr>
                                        <p:cTn id="69" dur="1000" fill="hold"/>
                                        <p:tgtEl>
                                          <p:spTgt spid="19"/>
                                        </p:tgtEl>
                                        <p:attrNameLst>
                                          <p:attrName>style.rotation</p:attrName>
                                        </p:attrNameLst>
                                      </p:cBhvr>
                                      <p:tavLst>
                                        <p:tav tm="0">
                                          <p:val>
                                            <p:fltVal val="90"/>
                                          </p:val>
                                        </p:tav>
                                        <p:tav tm="100000">
                                          <p:val>
                                            <p:fltVal val="0"/>
                                          </p:val>
                                        </p:tav>
                                      </p:tavLst>
                                    </p:anim>
                                    <p:animEffect transition="in" filter="fade">
                                      <p:cBhvr>
                                        <p:cTn id="70"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1" repeatCount="indefinite" fill="hold" display="0">
                  <p:stCondLst>
                    <p:cond delay="indefinite"/>
                  </p:stCondLst>
                  <p:endCondLst>
                    <p:cond evt="onStopAudio" delay="0">
                      <p:tgtEl>
                        <p:sldTgt/>
                      </p:tgtEl>
                    </p:cond>
                  </p:endCondLst>
                </p:cTn>
                <p:tgtEl>
                  <p:spTgt spid="35"/>
                </p:tgtEl>
              </p:cMediaNode>
            </p:audio>
          </p:childTnLst>
        </p:cTn>
      </p:par>
    </p:tnLst>
    <p:bldLst>
      <p:bldP spid="11" grpId="0" animBg="1"/>
      <p:bldP spid="12" grpId="0" animBg="1"/>
      <p:bldP spid="18" grpId="0" animBg="1"/>
      <p:bldP spid="19" grpId="0" animBg="1"/>
      <p:bldP spid="20" grpId="0" animBg="1"/>
      <p:bldP spid="29" grpId="0" animBg="1"/>
      <p:bldP spid="30" grpId="0"/>
      <p:bldP spid="31" grpId="0"/>
      <p:bldP spid="32" grpId="0"/>
      <p:bldP spid="33" grpId="0" animBg="1"/>
      <p:bldP spid="34" grpId="0" animBg="1"/>
      <p:bldP spid="36" grpId="0" animBg="1"/>
      <p:bldP spid="3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518744" y="973974"/>
            <a:ext cx="6600056" cy="1356923"/>
            <a:chOff x="5303912" y="667311"/>
            <a:chExt cx="6600056" cy="1356923"/>
          </a:xfrm>
        </p:grpSpPr>
        <p:sp>
          <p:nvSpPr>
            <p:cNvPr id="2" name="矩形 1"/>
            <p:cNvSpPr/>
            <p:nvPr/>
          </p:nvSpPr>
          <p:spPr>
            <a:xfrm>
              <a:off x="5735960" y="667311"/>
              <a:ext cx="604657" cy="529441"/>
            </a:xfrm>
            <a:prstGeom prst="rect">
              <a:avLst/>
            </a:prstGeom>
            <a:solidFill>
              <a:srgbClr val="B811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pitchFamily="34" charset="-122"/>
                  <a:ea typeface="微软雅黑" panose="020B0503020204020204" pitchFamily="34" charset="-122"/>
                </a:rPr>
                <a:t>01</a:t>
              </a:r>
              <a:endParaRPr lang="zh-CN" altLang="en-US" sz="2400" dirty="0">
                <a:latin typeface="微软雅黑" panose="020B0503020204020204" pitchFamily="34" charset="-122"/>
                <a:ea typeface="微软雅黑" panose="020B0503020204020204" pitchFamily="34" charset="-122"/>
              </a:endParaRPr>
            </a:p>
          </p:txBody>
        </p:sp>
        <p:sp>
          <p:nvSpPr>
            <p:cNvPr id="17" name="平行四边形 16"/>
            <p:cNvSpPr/>
            <p:nvPr/>
          </p:nvSpPr>
          <p:spPr>
            <a:xfrm>
              <a:off x="5303912" y="1115079"/>
              <a:ext cx="6600056" cy="909155"/>
            </a:xfrm>
            <a:prstGeom prst="parallelogram">
              <a:avLst>
                <a:gd name="adj" fmla="val 49994"/>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 name="矩形 8"/>
            <p:cNvSpPr/>
            <p:nvPr/>
          </p:nvSpPr>
          <p:spPr>
            <a:xfrm>
              <a:off x="5846911" y="1551833"/>
              <a:ext cx="5760640" cy="307777"/>
            </a:xfrm>
            <a:prstGeom prst="rect">
              <a:avLst/>
            </a:prstGeom>
          </p:spPr>
          <p:txBody>
            <a:bodyPr wrap="square">
              <a:spAutoFit/>
            </a:bodyPr>
            <a:lstStyle/>
            <a:p>
              <a:r>
                <a:rPr lang="zh-CN" altLang="en-US" sz="1400" dirty="0">
                  <a:solidFill>
                    <a:schemeClr val="bg1">
                      <a:lumMod val="75000"/>
                    </a:schemeClr>
                  </a:solidFill>
                  <a:latin typeface="微软雅黑" panose="020B0503020204020204" pitchFamily="34" charset="-122"/>
                  <a:ea typeface="微软雅黑" panose="020B0503020204020204" pitchFamily="34" charset="-122"/>
                </a:rPr>
                <a:t>输入你的文字信息输入你的输入你的文字信息输入你的输入你的文字</a:t>
              </a:r>
            </a:p>
          </p:txBody>
        </p:sp>
        <p:sp>
          <p:nvSpPr>
            <p:cNvPr id="10" name="矩形 9"/>
            <p:cNvSpPr/>
            <p:nvPr/>
          </p:nvSpPr>
          <p:spPr>
            <a:xfrm>
              <a:off x="7496525" y="1187742"/>
              <a:ext cx="2646878" cy="461665"/>
            </a:xfrm>
            <a:prstGeom prst="rect">
              <a:avLst/>
            </a:prstGeom>
          </p:spPr>
          <p:txBody>
            <a:bodyPr wrap="none">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点击输入标题内容</a:t>
              </a:r>
              <a:endParaRPr lang="zh-CN" altLang="en-US" sz="2400" dirty="0">
                <a:solidFill>
                  <a:schemeClr val="bg1"/>
                </a:solidFill>
              </a:endParaRPr>
            </a:p>
          </p:txBody>
        </p:sp>
      </p:grpSp>
      <p:grpSp>
        <p:nvGrpSpPr>
          <p:cNvPr id="8" name="组合 7"/>
          <p:cNvGrpSpPr/>
          <p:nvPr/>
        </p:nvGrpSpPr>
        <p:grpSpPr>
          <a:xfrm>
            <a:off x="4150658" y="2113133"/>
            <a:ext cx="6600056" cy="1395454"/>
            <a:chOff x="5144816" y="2226033"/>
            <a:chExt cx="6600056" cy="1395454"/>
          </a:xfrm>
        </p:grpSpPr>
        <p:sp>
          <p:nvSpPr>
            <p:cNvPr id="5" name="矩形 4"/>
            <p:cNvSpPr/>
            <p:nvPr/>
          </p:nvSpPr>
          <p:spPr>
            <a:xfrm>
              <a:off x="5593051" y="2226033"/>
              <a:ext cx="648072" cy="504056"/>
            </a:xfrm>
            <a:prstGeom prst="rect">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pitchFamily="34" charset="-122"/>
                  <a:ea typeface="微软雅黑" panose="020B0503020204020204" pitchFamily="34" charset="-122"/>
                </a:rPr>
                <a:t>02</a:t>
              </a:r>
              <a:endParaRPr lang="zh-CN" altLang="en-US" sz="2400" dirty="0">
                <a:latin typeface="微软雅黑" panose="020B0503020204020204" pitchFamily="34" charset="-122"/>
                <a:ea typeface="微软雅黑" panose="020B0503020204020204" pitchFamily="34" charset="-122"/>
              </a:endParaRPr>
            </a:p>
          </p:txBody>
        </p:sp>
        <p:sp>
          <p:nvSpPr>
            <p:cNvPr id="18" name="平行四边形 17"/>
            <p:cNvSpPr/>
            <p:nvPr/>
          </p:nvSpPr>
          <p:spPr>
            <a:xfrm>
              <a:off x="5144816" y="2712332"/>
              <a:ext cx="6600056" cy="909155"/>
            </a:xfrm>
            <a:prstGeom prst="parallelogram">
              <a:avLst>
                <a:gd name="adj" fmla="val 49994"/>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矩形 10"/>
            <p:cNvSpPr/>
            <p:nvPr/>
          </p:nvSpPr>
          <p:spPr>
            <a:xfrm>
              <a:off x="5687815" y="3200364"/>
              <a:ext cx="5616624" cy="307777"/>
            </a:xfrm>
            <a:prstGeom prst="rect">
              <a:avLst/>
            </a:prstGeom>
          </p:spPr>
          <p:txBody>
            <a:bodyPr wrap="square">
              <a:spAutoFit/>
            </a:bodyPr>
            <a:lstStyle/>
            <a:p>
              <a:r>
                <a:rPr lang="zh-CN" altLang="en-US" sz="1400" dirty="0">
                  <a:solidFill>
                    <a:schemeClr val="bg1">
                      <a:lumMod val="75000"/>
                    </a:schemeClr>
                  </a:solidFill>
                  <a:latin typeface="微软雅黑" panose="020B0503020204020204" pitchFamily="34" charset="-122"/>
                  <a:ea typeface="微软雅黑" panose="020B0503020204020204" pitchFamily="34" charset="-122"/>
                </a:rPr>
                <a:t>输入你的文字信息输入你的输入你的文字信息输入你的输入你的文字</a:t>
              </a:r>
            </a:p>
          </p:txBody>
        </p:sp>
        <p:sp>
          <p:nvSpPr>
            <p:cNvPr id="12" name="矩形 11"/>
            <p:cNvSpPr/>
            <p:nvPr/>
          </p:nvSpPr>
          <p:spPr>
            <a:xfrm>
              <a:off x="7337429" y="2712332"/>
              <a:ext cx="2646878" cy="461665"/>
            </a:xfrm>
            <a:prstGeom prst="rect">
              <a:avLst/>
            </a:prstGeom>
          </p:spPr>
          <p:txBody>
            <a:bodyPr wrap="none">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点击输入标题内容</a:t>
              </a:r>
              <a:endParaRPr lang="zh-CN" altLang="en-US" sz="2400" dirty="0">
                <a:solidFill>
                  <a:schemeClr val="bg1"/>
                </a:solidFill>
              </a:endParaRPr>
            </a:p>
          </p:txBody>
        </p:sp>
      </p:grpSp>
      <p:grpSp>
        <p:nvGrpSpPr>
          <p:cNvPr id="21" name="组合 20"/>
          <p:cNvGrpSpPr/>
          <p:nvPr/>
        </p:nvGrpSpPr>
        <p:grpSpPr>
          <a:xfrm>
            <a:off x="2923363" y="3465477"/>
            <a:ext cx="6600056" cy="1385206"/>
            <a:chOff x="5294020" y="3592135"/>
            <a:chExt cx="6600056" cy="1385206"/>
          </a:xfrm>
        </p:grpSpPr>
        <p:sp>
          <p:nvSpPr>
            <p:cNvPr id="6" name="矩形 5"/>
            <p:cNvSpPr/>
            <p:nvPr/>
          </p:nvSpPr>
          <p:spPr>
            <a:xfrm>
              <a:off x="5771964" y="3592135"/>
              <a:ext cx="648072" cy="504056"/>
            </a:xfrm>
            <a:prstGeom prst="rect">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pitchFamily="34" charset="-122"/>
                  <a:ea typeface="微软雅黑" panose="020B0503020204020204" pitchFamily="34" charset="-122"/>
                </a:rPr>
                <a:t>03</a:t>
              </a:r>
              <a:endParaRPr lang="zh-CN" altLang="en-US" sz="2400" dirty="0">
                <a:latin typeface="微软雅黑" panose="020B0503020204020204" pitchFamily="34" charset="-122"/>
                <a:ea typeface="微软雅黑" panose="020B0503020204020204" pitchFamily="34" charset="-122"/>
              </a:endParaRPr>
            </a:p>
          </p:txBody>
        </p:sp>
        <p:sp>
          <p:nvSpPr>
            <p:cNvPr id="19" name="平行四边形 18"/>
            <p:cNvSpPr/>
            <p:nvPr/>
          </p:nvSpPr>
          <p:spPr>
            <a:xfrm>
              <a:off x="5294020" y="4068186"/>
              <a:ext cx="6600056" cy="909155"/>
            </a:xfrm>
            <a:prstGeom prst="parallelogram">
              <a:avLst>
                <a:gd name="adj" fmla="val 49994"/>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 name="矩形 12"/>
            <p:cNvSpPr/>
            <p:nvPr/>
          </p:nvSpPr>
          <p:spPr>
            <a:xfrm>
              <a:off x="5813601" y="4536426"/>
              <a:ext cx="5580678" cy="307777"/>
            </a:xfrm>
            <a:prstGeom prst="rect">
              <a:avLst/>
            </a:prstGeom>
          </p:spPr>
          <p:txBody>
            <a:bodyPr wrap="square">
              <a:spAutoFit/>
            </a:bodyPr>
            <a:lstStyle/>
            <a:p>
              <a:r>
                <a:rPr lang="zh-CN" altLang="en-US" sz="1400" dirty="0">
                  <a:solidFill>
                    <a:schemeClr val="bg1">
                      <a:lumMod val="75000"/>
                    </a:schemeClr>
                  </a:solidFill>
                  <a:latin typeface="微软雅黑" panose="020B0503020204020204" pitchFamily="34" charset="-122"/>
                  <a:ea typeface="微软雅黑" panose="020B0503020204020204" pitchFamily="34" charset="-122"/>
                </a:rPr>
                <a:t>输入你的文字信息输入你的输入你的文字信息输入你的输入你的文字</a:t>
              </a:r>
            </a:p>
          </p:txBody>
        </p:sp>
        <p:sp>
          <p:nvSpPr>
            <p:cNvPr id="14" name="矩形 13"/>
            <p:cNvSpPr/>
            <p:nvPr/>
          </p:nvSpPr>
          <p:spPr>
            <a:xfrm>
              <a:off x="7335344" y="4096191"/>
              <a:ext cx="2646878" cy="461665"/>
            </a:xfrm>
            <a:prstGeom prst="rect">
              <a:avLst/>
            </a:prstGeom>
          </p:spPr>
          <p:txBody>
            <a:bodyPr wrap="none">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点击输入标题内容</a:t>
              </a:r>
              <a:endParaRPr lang="zh-CN" altLang="en-US" sz="2400" dirty="0">
                <a:solidFill>
                  <a:schemeClr val="bg1"/>
                </a:solidFill>
              </a:endParaRPr>
            </a:p>
          </p:txBody>
        </p:sp>
      </p:grpSp>
      <p:grpSp>
        <p:nvGrpSpPr>
          <p:cNvPr id="22" name="组合 21"/>
          <p:cNvGrpSpPr/>
          <p:nvPr/>
        </p:nvGrpSpPr>
        <p:grpSpPr>
          <a:xfrm>
            <a:off x="1597254" y="4850683"/>
            <a:ext cx="6600056" cy="1413211"/>
            <a:chOff x="5447928" y="4754475"/>
            <a:chExt cx="6600056" cy="1413211"/>
          </a:xfrm>
        </p:grpSpPr>
        <p:sp>
          <p:nvSpPr>
            <p:cNvPr id="7" name="矩形 6"/>
            <p:cNvSpPr/>
            <p:nvPr/>
          </p:nvSpPr>
          <p:spPr>
            <a:xfrm>
              <a:off x="5917087" y="4754475"/>
              <a:ext cx="648072" cy="504056"/>
            </a:xfrm>
            <a:prstGeom prst="rect">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pitchFamily="34" charset="-122"/>
                  <a:ea typeface="微软雅黑" panose="020B0503020204020204" pitchFamily="34" charset="-122"/>
                </a:rPr>
                <a:t>04</a:t>
              </a:r>
              <a:endParaRPr lang="zh-CN" altLang="en-US" sz="2400" dirty="0">
                <a:latin typeface="微软雅黑" panose="020B0503020204020204" pitchFamily="34" charset="-122"/>
                <a:ea typeface="微软雅黑" panose="020B0503020204020204" pitchFamily="34" charset="-122"/>
              </a:endParaRPr>
            </a:p>
          </p:txBody>
        </p:sp>
        <p:sp>
          <p:nvSpPr>
            <p:cNvPr id="20" name="平行四边形 19"/>
            <p:cNvSpPr/>
            <p:nvPr/>
          </p:nvSpPr>
          <p:spPr>
            <a:xfrm>
              <a:off x="5447928" y="5258531"/>
              <a:ext cx="6600056" cy="909155"/>
            </a:xfrm>
            <a:prstGeom prst="parallelogram">
              <a:avLst>
                <a:gd name="adj" fmla="val 49994"/>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 name="矩形 14"/>
            <p:cNvSpPr/>
            <p:nvPr/>
          </p:nvSpPr>
          <p:spPr>
            <a:xfrm>
              <a:off x="5917087" y="5665439"/>
              <a:ext cx="5580678" cy="307777"/>
            </a:xfrm>
            <a:prstGeom prst="rect">
              <a:avLst/>
            </a:prstGeom>
          </p:spPr>
          <p:txBody>
            <a:bodyPr wrap="square">
              <a:spAutoFit/>
            </a:bodyPr>
            <a:lstStyle/>
            <a:p>
              <a:r>
                <a:rPr lang="zh-CN" altLang="en-US" sz="1400" dirty="0">
                  <a:solidFill>
                    <a:schemeClr val="bg1">
                      <a:lumMod val="75000"/>
                    </a:schemeClr>
                  </a:solidFill>
                  <a:latin typeface="微软雅黑" panose="020B0503020204020204" pitchFamily="34" charset="-122"/>
                  <a:ea typeface="微软雅黑" panose="020B0503020204020204" pitchFamily="34" charset="-122"/>
                </a:rPr>
                <a:t>输入你的文字信息输入你的输入你的文字信息输入你的输入你的文字</a:t>
              </a:r>
            </a:p>
          </p:txBody>
        </p:sp>
        <p:sp>
          <p:nvSpPr>
            <p:cNvPr id="16" name="矩形 15"/>
            <p:cNvSpPr/>
            <p:nvPr/>
          </p:nvSpPr>
          <p:spPr>
            <a:xfrm>
              <a:off x="7498671" y="5285648"/>
              <a:ext cx="2646878" cy="461665"/>
            </a:xfrm>
            <a:prstGeom prst="rect">
              <a:avLst/>
            </a:prstGeom>
          </p:spPr>
          <p:txBody>
            <a:bodyPr wrap="none">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点击输入标题内容</a:t>
              </a:r>
              <a:endParaRPr lang="zh-CN" altLang="en-US" sz="2400" dirty="0">
                <a:solidFill>
                  <a:schemeClr val="bg1"/>
                </a:solidFill>
              </a:endParaRPr>
            </a:p>
          </p:txBody>
        </p:sp>
      </p:grpSp>
      <p:sp>
        <p:nvSpPr>
          <p:cNvPr id="23" name="等腰三角形 22"/>
          <p:cNvSpPr/>
          <p:nvPr/>
        </p:nvSpPr>
        <p:spPr>
          <a:xfrm rot="5400000">
            <a:off x="-1492250" y="1492251"/>
            <a:ext cx="6857999" cy="3873500"/>
          </a:xfrm>
          <a:prstGeom prst="triangle">
            <a:avLst>
              <a:gd name="adj" fmla="val 0"/>
            </a:avLst>
          </a:prstGeom>
          <a:solidFill>
            <a:schemeClr val="tx1">
              <a:lumMod val="95000"/>
              <a:lumOff val="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4" name="等腰三角形 23"/>
          <p:cNvSpPr/>
          <p:nvPr/>
        </p:nvSpPr>
        <p:spPr>
          <a:xfrm rot="5400000">
            <a:off x="-1104900" y="1104900"/>
            <a:ext cx="6083300" cy="3873500"/>
          </a:xfrm>
          <a:prstGeom prst="triangle">
            <a:avLst>
              <a:gd name="adj"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 name="矩形 3"/>
          <p:cNvSpPr/>
          <p:nvPr/>
        </p:nvSpPr>
        <p:spPr>
          <a:xfrm>
            <a:off x="474551" y="1398492"/>
            <a:ext cx="1800200"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a:solidFill>
                  <a:srgbClr val="B8110D"/>
                </a:solidFill>
                <a:latin typeface="微软雅黑" panose="020B0503020204020204" pitchFamily="34" charset="-122"/>
                <a:ea typeface="微软雅黑" panose="020B0503020204020204" pitchFamily="34" charset="-122"/>
              </a:rPr>
              <a:t>目录</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down)">
                                      <p:cBhvr>
                                        <p:cTn id="10" dur="500"/>
                                        <p:tgtEl>
                                          <p:spTgt spid="23"/>
                                        </p:tgtEl>
                                      </p:cBhvr>
                                    </p:animEffect>
                                  </p:childTnLst>
                                </p:cTn>
                              </p:par>
                            </p:childTnLst>
                          </p:cTn>
                        </p:par>
                        <p:par>
                          <p:cTn id="11" fill="hold">
                            <p:stCondLst>
                              <p:cond delay="500"/>
                            </p:stCondLst>
                            <p:childTnLst>
                              <p:par>
                                <p:cTn id="12" presetID="47"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64" presetClass="path" presetSubtype="0" accel="50000" decel="50000" fill="hold" grpId="1" nodeType="afterEffect">
                                  <p:stCondLst>
                                    <p:cond delay="0"/>
                                  </p:stCondLst>
                                  <p:childTnLst>
                                    <p:animMotion origin="layout" path="M -4.16667E-7 -4.07407E-6 L -4.16667E-7 -0.07338 " pathEditMode="relative" rAng="0" ptsTypes="AA">
                                      <p:cBhvr>
                                        <p:cTn id="19" dur="2000" fill="hold"/>
                                        <p:tgtEl>
                                          <p:spTgt spid="4"/>
                                        </p:tgtEl>
                                        <p:attrNameLst>
                                          <p:attrName>ppt_x</p:attrName>
                                          <p:attrName>ppt_y</p:attrName>
                                        </p:attrNameLst>
                                      </p:cBhvr>
                                      <p:rCtr x="0" y="-3681"/>
                                    </p:animMotion>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ppt_x"/>
                                          </p:val>
                                        </p:tav>
                                        <p:tav tm="100000">
                                          <p:val>
                                            <p:strVal val="#ppt_x"/>
                                          </p:val>
                                        </p:tav>
                                      </p:tavLst>
                                    </p:anim>
                                    <p:anim calcmode="lin" valueType="num">
                                      <p:cBhvr additive="base">
                                        <p:cTn id="29" dur="500" fill="hold"/>
                                        <p:tgtEl>
                                          <p:spTgt spid="8"/>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ppt_x"/>
                                          </p:val>
                                        </p:tav>
                                        <p:tav tm="100000">
                                          <p:val>
                                            <p:strVal val="#ppt_x"/>
                                          </p:val>
                                        </p:tav>
                                      </p:tavLst>
                                    </p:anim>
                                    <p:anim calcmode="lin" valueType="num">
                                      <p:cBhvr additive="base">
                                        <p:cTn id="33" dur="500" fill="hold"/>
                                        <p:tgtEl>
                                          <p:spTgt spid="21"/>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ppt_x"/>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4" grpId="0" animBg="1"/>
      <p:bldP spid="4"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平行四边形 12"/>
          <p:cNvSpPr/>
          <p:nvPr/>
        </p:nvSpPr>
        <p:spPr>
          <a:xfrm>
            <a:off x="0" y="2897527"/>
            <a:ext cx="12192000" cy="711359"/>
          </a:xfrm>
          <a:prstGeom prst="parallelogram">
            <a:avLst>
              <a:gd name="adj" fmla="val 4999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 name="矩形 3"/>
          <p:cNvSpPr/>
          <p:nvPr/>
        </p:nvSpPr>
        <p:spPr>
          <a:xfrm>
            <a:off x="4871864" y="2283126"/>
            <a:ext cx="4464496" cy="1910311"/>
          </a:xfrm>
          <a:prstGeom prst="rect">
            <a:avLst/>
          </a:prstGeom>
          <a:noFill/>
          <a:ln>
            <a:solidFill>
              <a:srgbClr val="B8110D"/>
            </a:solidFill>
            <a:prstDash val="solid"/>
          </a:ln>
          <a:effectLst>
            <a:outerShdw blurRad="508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5" name="组合 4"/>
          <p:cNvGrpSpPr/>
          <p:nvPr/>
        </p:nvGrpSpPr>
        <p:grpSpPr>
          <a:xfrm>
            <a:off x="2942964" y="2276872"/>
            <a:ext cx="1944216" cy="1910311"/>
            <a:chOff x="2942964" y="2276872"/>
            <a:chExt cx="1944216" cy="1910311"/>
          </a:xfrm>
        </p:grpSpPr>
        <p:sp>
          <p:nvSpPr>
            <p:cNvPr id="6" name="矩形 5"/>
            <p:cNvSpPr/>
            <p:nvPr/>
          </p:nvSpPr>
          <p:spPr>
            <a:xfrm>
              <a:off x="2942964" y="2276872"/>
              <a:ext cx="1944216" cy="1910311"/>
            </a:xfrm>
            <a:prstGeom prst="rect">
              <a:avLst/>
            </a:prstGeom>
            <a:solidFill>
              <a:schemeClr val="bg1">
                <a:lumMod val="95000"/>
              </a:schemeClr>
            </a:solidFill>
            <a:ln>
              <a:noFill/>
            </a:ln>
            <a:effectLst>
              <a:outerShdw blurRad="508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8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flipH="1" flipV="1">
              <a:off x="3255913" y="2283126"/>
              <a:ext cx="1250425" cy="45719"/>
            </a:xfrm>
            <a:prstGeom prst="rect">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8" name="矩形 7"/>
          <p:cNvSpPr/>
          <p:nvPr/>
        </p:nvSpPr>
        <p:spPr>
          <a:xfrm>
            <a:off x="5306918" y="3691672"/>
            <a:ext cx="3744416" cy="307777"/>
          </a:xfrm>
          <a:prstGeom prst="rect">
            <a:avLst/>
          </a:prstGeom>
        </p:spPr>
        <p:txBody>
          <a:bodyPr wrap="square">
            <a:spAutoFit/>
          </a:bodyPr>
          <a:lstStyle/>
          <a:p>
            <a:r>
              <a:rPr lang="zh-CN" altLang="en-US" sz="1400" dirty="0">
                <a:solidFill>
                  <a:sysClr val="windowText" lastClr="000000"/>
                </a:solidFill>
                <a:latin typeface="微软雅黑" panose="020B0503020204020204" pitchFamily="34" charset="-122"/>
                <a:ea typeface="微软雅黑" panose="020B0503020204020204" pitchFamily="34" charset="-122"/>
              </a:rPr>
              <a:t>输入你的文字信息输入你的输入你的文字信息</a:t>
            </a:r>
          </a:p>
        </p:txBody>
      </p:sp>
      <p:grpSp>
        <p:nvGrpSpPr>
          <p:cNvPr id="12" name="组合 11"/>
          <p:cNvGrpSpPr/>
          <p:nvPr/>
        </p:nvGrpSpPr>
        <p:grpSpPr>
          <a:xfrm>
            <a:off x="5801209" y="2914653"/>
            <a:ext cx="2755834" cy="523220"/>
            <a:chOff x="5663952" y="2708920"/>
            <a:chExt cx="2755834" cy="523220"/>
          </a:xfrm>
        </p:grpSpPr>
        <p:sp>
          <p:nvSpPr>
            <p:cNvPr id="11" name="矩形 10"/>
            <p:cNvSpPr/>
            <p:nvPr/>
          </p:nvSpPr>
          <p:spPr>
            <a:xfrm>
              <a:off x="5663952" y="2708920"/>
              <a:ext cx="2755834" cy="523107"/>
            </a:xfrm>
            <a:prstGeom prst="rect">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9" name="矩形 8"/>
            <p:cNvSpPr/>
            <p:nvPr/>
          </p:nvSpPr>
          <p:spPr>
            <a:xfrm>
              <a:off x="5831061" y="2708920"/>
              <a:ext cx="2339102" cy="523220"/>
            </a:xfrm>
            <a:prstGeom prst="rect">
              <a:avLst/>
            </a:prstGeom>
          </p:spPr>
          <p:txBody>
            <a:bodyPr wrap="none">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点击输入标题</a:t>
              </a:r>
              <a:endParaRPr lang="zh-CN" altLang="en-US" sz="2800" dirty="0">
                <a:solidFill>
                  <a:schemeClr val="bg1"/>
                </a:solidFill>
              </a:endParaRPr>
            </a:p>
          </p:txBody>
        </p:sp>
      </p:grpSp>
      <p:sp>
        <p:nvSpPr>
          <p:cNvPr id="10" name="矩形 9"/>
          <p:cNvSpPr/>
          <p:nvPr/>
        </p:nvSpPr>
        <p:spPr>
          <a:xfrm>
            <a:off x="3157320" y="3752586"/>
            <a:ext cx="1368152" cy="338554"/>
          </a:xfrm>
          <a:prstGeom prst="rect">
            <a:avLst/>
          </a:prstGeom>
        </p:spPr>
        <p:txBody>
          <a:bodyPr wrap="square">
            <a:spAutoFit/>
          </a:bodyPr>
          <a:lstStyle/>
          <a:p>
            <a:pPr algn="ctr"/>
            <a:r>
              <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rPr>
              <a:t>PART  ONE</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 name="矩形 1"/>
          <p:cNvSpPr/>
          <p:nvPr/>
        </p:nvSpPr>
        <p:spPr>
          <a:xfrm>
            <a:off x="3094611" y="2506964"/>
            <a:ext cx="1576073" cy="1446550"/>
          </a:xfrm>
          <a:prstGeom prst="rect">
            <a:avLst/>
          </a:prstGeom>
        </p:spPr>
        <p:txBody>
          <a:bodyPr wrap="none">
            <a:spAutoFit/>
          </a:bodyPr>
          <a:lstStyle/>
          <a:p>
            <a:pPr algn="ctr"/>
            <a:r>
              <a:rPr lang="en-US" altLang="zh-CN" sz="8800" b="1" dirty="0">
                <a:solidFill>
                  <a:srgbClr val="B8110D"/>
                </a:solidFill>
                <a:latin typeface="微软雅黑" panose="020B0503020204020204" pitchFamily="34" charset="-122"/>
                <a:ea typeface="微软雅黑" panose="020B0503020204020204" pitchFamily="34" charset="-122"/>
              </a:rPr>
              <a:t>01</a:t>
            </a:r>
            <a:endParaRPr lang="zh-CN" altLang="en-US" sz="8800" b="1" dirty="0">
              <a:solidFill>
                <a:srgbClr val="B8110D"/>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1"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childTnLst>
                                </p:cTn>
                              </p:par>
                              <p:par>
                                <p:cTn id="18" presetID="10" presetClass="entr" presetSubtype="0" fill="hold" grpId="0" nodeType="withEffect">
                                  <p:stCondLst>
                                    <p:cond delay="25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childTnLst>
                                </p:cTn>
                              </p:par>
                            </p:childTnLst>
                          </p:cTn>
                        </p:par>
                        <p:par>
                          <p:cTn id="21" fill="hold">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1000"/>
                                        <p:tgtEl>
                                          <p:spTgt spid="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1000"/>
                                        <p:tgtEl>
                                          <p:spTgt spid="8"/>
                                        </p:tgtEl>
                                      </p:cBhvr>
                                    </p:animEffect>
                                  </p:childTnLst>
                                </p:cTn>
                              </p:par>
                              <p:par>
                                <p:cTn id="28" presetID="22" presetClass="entr" presetSubtype="8"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4" grpId="0" animBg="1"/>
      <p:bldP spid="8" grpId="0"/>
      <p:bldP spid="10" grpId="0"/>
      <p:bldP spid="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文本框 29"/>
          <p:cNvSpPr txBox="1"/>
          <p:nvPr/>
        </p:nvSpPr>
        <p:spPr>
          <a:xfrm>
            <a:off x="1991544" y="404314"/>
            <a:ext cx="2031325"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点击输入标题</a:t>
            </a:r>
          </a:p>
        </p:txBody>
      </p:sp>
      <p:sp>
        <p:nvSpPr>
          <p:cNvPr id="31" name="矩形 30"/>
          <p:cNvSpPr/>
          <p:nvPr/>
        </p:nvSpPr>
        <p:spPr>
          <a:xfrm flipV="1">
            <a:off x="47722" y="589427"/>
            <a:ext cx="1943822" cy="45719"/>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panose="020B0503020204020204" pitchFamily="34" charset="-122"/>
              <a:ea typeface="微软雅黑" panose="020B0503020204020204" pitchFamily="34" charset="-122"/>
            </a:endParaRPr>
          </a:p>
        </p:txBody>
      </p:sp>
      <p:sp>
        <p:nvSpPr>
          <p:cNvPr id="32" name="矩形 31"/>
          <p:cNvSpPr/>
          <p:nvPr/>
        </p:nvSpPr>
        <p:spPr>
          <a:xfrm>
            <a:off x="1199456" y="298843"/>
            <a:ext cx="720080" cy="626887"/>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01</a:t>
            </a:r>
            <a:endParaRPr lang="zh-CN" altLang="en-US" sz="3200" dirty="0">
              <a:latin typeface="微软雅黑" panose="020B0503020204020204" pitchFamily="34" charset="-122"/>
              <a:ea typeface="微软雅黑" panose="020B0503020204020204" pitchFamily="34" charset="-122"/>
            </a:endParaRPr>
          </a:p>
        </p:txBody>
      </p:sp>
      <p:cxnSp>
        <p:nvCxnSpPr>
          <p:cNvPr id="35" name="Straight Connector 7"/>
          <p:cNvCxnSpPr/>
          <p:nvPr/>
        </p:nvCxnSpPr>
        <p:spPr>
          <a:xfrm flipH="1" flipV="1">
            <a:off x="5195827" y="2352825"/>
            <a:ext cx="1849052" cy="3168911"/>
          </a:xfrm>
          <a:prstGeom prst="line">
            <a:avLst/>
          </a:prstGeom>
          <a:ln w="22225">
            <a:solidFill>
              <a:srgbClr val="E91611"/>
            </a:solidFill>
          </a:ln>
        </p:spPr>
        <p:style>
          <a:lnRef idx="1">
            <a:schemeClr val="accent1"/>
          </a:lnRef>
          <a:fillRef idx="0">
            <a:schemeClr val="accent1"/>
          </a:fillRef>
          <a:effectRef idx="0">
            <a:schemeClr val="accent1"/>
          </a:effectRef>
          <a:fontRef idx="minor">
            <a:schemeClr val="tx1"/>
          </a:fontRef>
        </p:style>
      </p:cxnSp>
      <p:cxnSp>
        <p:nvCxnSpPr>
          <p:cNvPr id="36" name="Straight Connector 8"/>
          <p:cNvCxnSpPr/>
          <p:nvPr/>
        </p:nvCxnSpPr>
        <p:spPr>
          <a:xfrm flipV="1">
            <a:off x="5195827" y="2352825"/>
            <a:ext cx="1849052" cy="3168911"/>
          </a:xfrm>
          <a:prstGeom prst="line">
            <a:avLst/>
          </a:prstGeom>
          <a:ln w="22225">
            <a:solidFill>
              <a:srgbClr val="E91611"/>
            </a:solidFill>
          </a:ln>
        </p:spPr>
        <p:style>
          <a:lnRef idx="1">
            <a:schemeClr val="accent1"/>
          </a:lnRef>
          <a:fillRef idx="0">
            <a:schemeClr val="accent1"/>
          </a:fillRef>
          <a:effectRef idx="0">
            <a:schemeClr val="accent1"/>
          </a:effectRef>
          <a:fontRef idx="minor">
            <a:schemeClr val="tx1"/>
          </a:fontRef>
        </p:style>
      </p:cxnSp>
      <p:cxnSp>
        <p:nvCxnSpPr>
          <p:cNvPr id="37" name="Straight Connector 9"/>
          <p:cNvCxnSpPr/>
          <p:nvPr/>
        </p:nvCxnSpPr>
        <p:spPr>
          <a:xfrm>
            <a:off x="4275800" y="3950045"/>
            <a:ext cx="3721359" cy="0"/>
          </a:xfrm>
          <a:prstGeom prst="line">
            <a:avLst/>
          </a:prstGeom>
          <a:ln w="22225">
            <a:solidFill>
              <a:srgbClr val="E91611"/>
            </a:solidFill>
          </a:ln>
        </p:spPr>
        <p:style>
          <a:lnRef idx="1">
            <a:schemeClr val="accent1"/>
          </a:lnRef>
          <a:fillRef idx="0">
            <a:schemeClr val="accent1"/>
          </a:fillRef>
          <a:effectRef idx="0">
            <a:schemeClr val="accent1"/>
          </a:effectRef>
          <a:fontRef idx="minor">
            <a:schemeClr val="tx1"/>
          </a:fontRef>
        </p:style>
      </p:cxnSp>
      <p:sp>
        <p:nvSpPr>
          <p:cNvPr id="38" name="Freeform 10"/>
          <p:cNvSpPr/>
          <p:nvPr/>
        </p:nvSpPr>
        <p:spPr>
          <a:xfrm>
            <a:off x="5374540" y="3208642"/>
            <a:ext cx="1492673" cy="1492673"/>
          </a:xfrm>
          <a:custGeom>
            <a:avLst/>
            <a:gdLst>
              <a:gd name="connsiteX0" fmla="*/ 0 w 874484"/>
              <a:gd name="connsiteY0" fmla="*/ 437242 h 874484"/>
              <a:gd name="connsiteX1" fmla="*/ 437242 w 874484"/>
              <a:gd name="connsiteY1" fmla="*/ 0 h 874484"/>
              <a:gd name="connsiteX2" fmla="*/ 874484 w 874484"/>
              <a:gd name="connsiteY2" fmla="*/ 437242 h 874484"/>
              <a:gd name="connsiteX3" fmla="*/ 437242 w 874484"/>
              <a:gd name="connsiteY3" fmla="*/ 874484 h 874484"/>
              <a:gd name="connsiteX4" fmla="*/ 0 w 874484"/>
              <a:gd name="connsiteY4" fmla="*/ 437242 h 874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484" h="874484">
                <a:moveTo>
                  <a:pt x="0" y="437242"/>
                </a:moveTo>
                <a:cubicBezTo>
                  <a:pt x="0" y="195760"/>
                  <a:pt x="195760" y="0"/>
                  <a:pt x="437242" y="0"/>
                </a:cubicBezTo>
                <a:cubicBezTo>
                  <a:pt x="678724" y="0"/>
                  <a:pt x="874484" y="195760"/>
                  <a:pt x="874484" y="437242"/>
                </a:cubicBezTo>
                <a:cubicBezTo>
                  <a:pt x="874484" y="678724"/>
                  <a:pt x="678724" y="874484"/>
                  <a:pt x="437242" y="874484"/>
                </a:cubicBezTo>
                <a:cubicBezTo>
                  <a:pt x="195760" y="874484"/>
                  <a:pt x="0" y="678724"/>
                  <a:pt x="0" y="437242"/>
                </a:cubicBezTo>
                <a:close/>
              </a:path>
            </a:pathLst>
          </a:cu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91970" tIns="91970" rIns="91970" bIns="91970" numCol="1" spcCol="1270" anchor="ctr" anchorCtr="0">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1600" b="1" dirty="0">
                <a:latin typeface="微软雅黑" panose="020B0503020204020204" pitchFamily="34" charset="-122"/>
                <a:ea typeface="微软雅黑" panose="020B0503020204020204" pitchFamily="34" charset="-122"/>
              </a:rPr>
              <a:t>单击添加标题</a:t>
            </a:r>
            <a:endParaRPr lang="en-US" altLang="zh-CN" sz="1600" b="1" dirty="0">
              <a:latin typeface="微软雅黑" panose="020B0503020204020204" pitchFamily="34" charset="-122"/>
              <a:ea typeface="微软雅黑" panose="020B0503020204020204" pitchFamily="34" charset="-122"/>
            </a:endParaRPr>
          </a:p>
        </p:txBody>
      </p:sp>
      <p:sp>
        <p:nvSpPr>
          <p:cNvPr id="39" name="Freeform 11"/>
          <p:cNvSpPr/>
          <p:nvPr/>
        </p:nvSpPr>
        <p:spPr>
          <a:xfrm>
            <a:off x="4583832" y="1772816"/>
            <a:ext cx="1306089" cy="1306089"/>
          </a:xfrm>
          <a:custGeom>
            <a:avLst/>
            <a:gdLst>
              <a:gd name="connsiteX0" fmla="*/ 0 w 874484"/>
              <a:gd name="connsiteY0" fmla="*/ 437242 h 874484"/>
              <a:gd name="connsiteX1" fmla="*/ 437242 w 874484"/>
              <a:gd name="connsiteY1" fmla="*/ 0 h 874484"/>
              <a:gd name="connsiteX2" fmla="*/ 874484 w 874484"/>
              <a:gd name="connsiteY2" fmla="*/ 437242 h 874484"/>
              <a:gd name="connsiteX3" fmla="*/ 437242 w 874484"/>
              <a:gd name="connsiteY3" fmla="*/ 874484 h 874484"/>
              <a:gd name="connsiteX4" fmla="*/ 0 w 874484"/>
              <a:gd name="connsiteY4" fmla="*/ 437242 h 874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484" h="874484">
                <a:moveTo>
                  <a:pt x="0" y="437242"/>
                </a:moveTo>
                <a:cubicBezTo>
                  <a:pt x="0" y="195760"/>
                  <a:pt x="195760" y="0"/>
                  <a:pt x="437242" y="0"/>
                </a:cubicBezTo>
                <a:cubicBezTo>
                  <a:pt x="678724" y="0"/>
                  <a:pt x="874484" y="195760"/>
                  <a:pt x="874484" y="437242"/>
                </a:cubicBezTo>
                <a:cubicBezTo>
                  <a:pt x="874484" y="678724"/>
                  <a:pt x="678724" y="874484"/>
                  <a:pt x="437242" y="874484"/>
                </a:cubicBezTo>
                <a:cubicBezTo>
                  <a:pt x="195760" y="874484"/>
                  <a:pt x="0" y="678724"/>
                  <a:pt x="0" y="437242"/>
                </a:cubicBezTo>
                <a:close/>
              </a:path>
            </a:pathLst>
          </a:custGeom>
          <a:solidFill>
            <a:srgbClr val="C00000"/>
          </a:solidFill>
          <a:ln w="444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91970" tIns="91970" rIns="91970" bIns="91970" numCol="1" spcCol="1270" anchor="ctr" anchorCtr="0">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487045">
              <a:lnSpc>
                <a:spcPct val="90000"/>
              </a:lnSpc>
              <a:spcBef>
                <a:spcPct val="0"/>
              </a:spcBef>
              <a:spcAft>
                <a:spcPct val="35000"/>
              </a:spcAft>
            </a:pPr>
            <a:endParaRPr lang="en-US" sz="1095" dirty="0">
              <a:solidFill>
                <a:srgbClr val="FFFFFF"/>
              </a:solidFill>
              <a:latin typeface="Helvetica Light"/>
              <a:cs typeface="Helvetica Light"/>
            </a:endParaRPr>
          </a:p>
        </p:txBody>
      </p:sp>
      <p:sp>
        <p:nvSpPr>
          <p:cNvPr id="40" name="Freeform 12"/>
          <p:cNvSpPr/>
          <p:nvPr/>
        </p:nvSpPr>
        <p:spPr>
          <a:xfrm>
            <a:off x="6342971" y="1772816"/>
            <a:ext cx="1306089" cy="1306089"/>
          </a:xfrm>
          <a:custGeom>
            <a:avLst/>
            <a:gdLst>
              <a:gd name="connsiteX0" fmla="*/ 0 w 874484"/>
              <a:gd name="connsiteY0" fmla="*/ 437242 h 874484"/>
              <a:gd name="connsiteX1" fmla="*/ 437242 w 874484"/>
              <a:gd name="connsiteY1" fmla="*/ 0 h 874484"/>
              <a:gd name="connsiteX2" fmla="*/ 874484 w 874484"/>
              <a:gd name="connsiteY2" fmla="*/ 437242 h 874484"/>
              <a:gd name="connsiteX3" fmla="*/ 437242 w 874484"/>
              <a:gd name="connsiteY3" fmla="*/ 874484 h 874484"/>
              <a:gd name="connsiteX4" fmla="*/ 0 w 874484"/>
              <a:gd name="connsiteY4" fmla="*/ 437242 h 874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484" h="874484">
                <a:moveTo>
                  <a:pt x="0" y="437242"/>
                </a:moveTo>
                <a:cubicBezTo>
                  <a:pt x="0" y="195760"/>
                  <a:pt x="195760" y="0"/>
                  <a:pt x="437242" y="0"/>
                </a:cubicBezTo>
                <a:cubicBezTo>
                  <a:pt x="678724" y="0"/>
                  <a:pt x="874484" y="195760"/>
                  <a:pt x="874484" y="437242"/>
                </a:cubicBezTo>
                <a:cubicBezTo>
                  <a:pt x="874484" y="678724"/>
                  <a:pt x="678724" y="874484"/>
                  <a:pt x="437242" y="874484"/>
                </a:cubicBezTo>
                <a:cubicBezTo>
                  <a:pt x="195760" y="874484"/>
                  <a:pt x="0" y="678724"/>
                  <a:pt x="0" y="437242"/>
                </a:cubicBezTo>
                <a:close/>
              </a:path>
            </a:pathLst>
          </a:custGeom>
          <a:solidFill>
            <a:srgbClr val="C00000"/>
          </a:solidFill>
          <a:ln w="444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91970" tIns="91970" rIns="91970" bIns="91970" numCol="1" spcCol="1270" anchor="ctr" anchorCtr="0">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487045">
              <a:lnSpc>
                <a:spcPct val="90000"/>
              </a:lnSpc>
              <a:spcBef>
                <a:spcPct val="0"/>
              </a:spcBef>
              <a:spcAft>
                <a:spcPct val="35000"/>
              </a:spcAft>
            </a:pPr>
            <a:endParaRPr lang="en-US" sz="1095" dirty="0">
              <a:solidFill>
                <a:srgbClr val="FFFFFF"/>
              </a:solidFill>
              <a:latin typeface="Helvetica Light"/>
              <a:cs typeface="Helvetica Light"/>
            </a:endParaRPr>
          </a:p>
        </p:txBody>
      </p:sp>
      <p:sp>
        <p:nvSpPr>
          <p:cNvPr id="41" name="Freeform 13"/>
          <p:cNvSpPr/>
          <p:nvPr/>
        </p:nvSpPr>
        <p:spPr>
          <a:xfrm>
            <a:off x="6342971" y="4730969"/>
            <a:ext cx="1306089" cy="1306089"/>
          </a:xfrm>
          <a:custGeom>
            <a:avLst/>
            <a:gdLst>
              <a:gd name="connsiteX0" fmla="*/ 0 w 874484"/>
              <a:gd name="connsiteY0" fmla="*/ 437242 h 874484"/>
              <a:gd name="connsiteX1" fmla="*/ 437242 w 874484"/>
              <a:gd name="connsiteY1" fmla="*/ 0 h 874484"/>
              <a:gd name="connsiteX2" fmla="*/ 874484 w 874484"/>
              <a:gd name="connsiteY2" fmla="*/ 437242 h 874484"/>
              <a:gd name="connsiteX3" fmla="*/ 437242 w 874484"/>
              <a:gd name="connsiteY3" fmla="*/ 874484 h 874484"/>
              <a:gd name="connsiteX4" fmla="*/ 0 w 874484"/>
              <a:gd name="connsiteY4" fmla="*/ 437242 h 874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484" h="874484">
                <a:moveTo>
                  <a:pt x="0" y="437242"/>
                </a:moveTo>
                <a:cubicBezTo>
                  <a:pt x="0" y="195760"/>
                  <a:pt x="195760" y="0"/>
                  <a:pt x="437242" y="0"/>
                </a:cubicBezTo>
                <a:cubicBezTo>
                  <a:pt x="678724" y="0"/>
                  <a:pt x="874484" y="195760"/>
                  <a:pt x="874484" y="437242"/>
                </a:cubicBezTo>
                <a:cubicBezTo>
                  <a:pt x="874484" y="678724"/>
                  <a:pt x="678724" y="874484"/>
                  <a:pt x="437242" y="874484"/>
                </a:cubicBezTo>
                <a:cubicBezTo>
                  <a:pt x="195760" y="874484"/>
                  <a:pt x="0" y="678724"/>
                  <a:pt x="0" y="437242"/>
                </a:cubicBezTo>
                <a:close/>
              </a:path>
            </a:pathLst>
          </a:custGeom>
          <a:solidFill>
            <a:srgbClr val="C00000"/>
          </a:solidFill>
          <a:ln w="444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91970" tIns="91970" rIns="91970" bIns="91970" numCol="1" spcCol="1270" anchor="ctr" anchorCtr="0">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487045">
              <a:lnSpc>
                <a:spcPct val="90000"/>
              </a:lnSpc>
              <a:spcBef>
                <a:spcPct val="0"/>
              </a:spcBef>
              <a:spcAft>
                <a:spcPct val="35000"/>
              </a:spcAft>
            </a:pPr>
            <a:endParaRPr lang="en-US" sz="1095" dirty="0">
              <a:solidFill>
                <a:srgbClr val="FFFFFF"/>
              </a:solidFill>
              <a:latin typeface="Helvetica Light"/>
              <a:cs typeface="Helvetica Light"/>
            </a:endParaRPr>
          </a:p>
        </p:txBody>
      </p:sp>
      <p:sp>
        <p:nvSpPr>
          <p:cNvPr id="42" name="Freeform 14"/>
          <p:cNvSpPr/>
          <p:nvPr/>
        </p:nvSpPr>
        <p:spPr>
          <a:xfrm>
            <a:off x="4583832" y="4730969"/>
            <a:ext cx="1306089" cy="1306089"/>
          </a:xfrm>
          <a:custGeom>
            <a:avLst/>
            <a:gdLst>
              <a:gd name="connsiteX0" fmla="*/ 0 w 874484"/>
              <a:gd name="connsiteY0" fmla="*/ 437242 h 874484"/>
              <a:gd name="connsiteX1" fmla="*/ 437242 w 874484"/>
              <a:gd name="connsiteY1" fmla="*/ 0 h 874484"/>
              <a:gd name="connsiteX2" fmla="*/ 874484 w 874484"/>
              <a:gd name="connsiteY2" fmla="*/ 437242 h 874484"/>
              <a:gd name="connsiteX3" fmla="*/ 437242 w 874484"/>
              <a:gd name="connsiteY3" fmla="*/ 874484 h 874484"/>
              <a:gd name="connsiteX4" fmla="*/ 0 w 874484"/>
              <a:gd name="connsiteY4" fmla="*/ 437242 h 874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484" h="874484">
                <a:moveTo>
                  <a:pt x="0" y="437242"/>
                </a:moveTo>
                <a:cubicBezTo>
                  <a:pt x="0" y="195760"/>
                  <a:pt x="195760" y="0"/>
                  <a:pt x="437242" y="0"/>
                </a:cubicBezTo>
                <a:cubicBezTo>
                  <a:pt x="678724" y="0"/>
                  <a:pt x="874484" y="195760"/>
                  <a:pt x="874484" y="437242"/>
                </a:cubicBezTo>
                <a:cubicBezTo>
                  <a:pt x="874484" y="678724"/>
                  <a:pt x="678724" y="874484"/>
                  <a:pt x="437242" y="874484"/>
                </a:cubicBezTo>
                <a:cubicBezTo>
                  <a:pt x="195760" y="874484"/>
                  <a:pt x="0" y="678724"/>
                  <a:pt x="0" y="437242"/>
                </a:cubicBezTo>
                <a:close/>
              </a:path>
            </a:pathLst>
          </a:custGeom>
          <a:solidFill>
            <a:srgbClr val="C00000"/>
          </a:solidFill>
          <a:ln w="444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91970" tIns="91970" rIns="91970" bIns="91970" numCol="1" spcCol="1270" anchor="ctr" anchorCtr="0">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487045">
              <a:lnSpc>
                <a:spcPct val="90000"/>
              </a:lnSpc>
              <a:spcBef>
                <a:spcPct val="0"/>
              </a:spcBef>
              <a:spcAft>
                <a:spcPct val="35000"/>
              </a:spcAft>
            </a:pPr>
            <a:endParaRPr lang="en-US" sz="1095" dirty="0">
              <a:solidFill>
                <a:srgbClr val="FFFFFF"/>
              </a:solidFill>
              <a:latin typeface="Helvetica Light"/>
              <a:cs typeface="Helvetica Light"/>
            </a:endParaRPr>
          </a:p>
        </p:txBody>
      </p:sp>
      <p:sp>
        <p:nvSpPr>
          <p:cNvPr id="43" name="Freeform 15"/>
          <p:cNvSpPr/>
          <p:nvPr/>
        </p:nvSpPr>
        <p:spPr>
          <a:xfrm>
            <a:off x="7197300" y="3297503"/>
            <a:ext cx="1306089" cy="1306089"/>
          </a:xfrm>
          <a:custGeom>
            <a:avLst/>
            <a:gdLst>
              <a:gd name="connsiteX0" fmla="*/ 0 w 874484"/>
              <a:gd name="connsiteY0" fmla="*/ 437242 h 874484"/>
              <a:gd name="connsiteX1" fmla="*/ 437242 w 874484"/>
              <a:gd name="connsiteY1" fmla="*/ 0 h 874484"/>
              <a:gd name="connsiteX2" fmla="*/ 874484 w 874484"/>
              <a:gd name="connsiteY2" fmla="*/ 437242 h 874484"/>
              <a:gd name="connsiteX3" fmla="*/ 437242 w 874484"/>
              <a:gd name="connsiteY3" fmla="*/ 874484 h 874484"/>
              <a:gd name="connsiteX4" fmla="*/ 0 w 874484"/>
              <a:gd name="connsiteY4" fmla="*/ 437242 h 874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484" h="874484">
                <a:moveTo>
                  <a:pt x="0" y="437242"/>
                </a:moveTo>
                <a:cubicBezTo>
                  <a:pt x="0" y="195760"/>
                  <a:pt x="195760" y="0"/>
                  <a:pt x="437242" y="0"/>
                </a:cubicBezTo>
                <a:cubicBezTo>
                  <a:pt x="678724" y="0"/>
                  <a:pt x="874484" y="195760"/>
                  <a:pt x="874484" y="437242"/>
                </a:cubicBezTo>
                <a:cubicBezTo>
                  <a:pt x="874484" y="678724"/>
                  <a:pt x="678724" y="874484"/>
                  <a:pt x="437242" y="874484"/>
                </a:cubicBezTo>
                <a:cubicBezTo>
                  <a:pt x="195760" y="874484"/>
                  <a:pt x="0" y="678724"/>
                  <a:pt x="0" y="437242"/>
                </a:cubicBezTo>
                <a:close/>
              </a:path>
            </a:pathLst>
          </a:custGeom>
          <a:solidFill>
            <a:srgbClr val="C00000"/>
          </a:solidFill>
          <a:ln w="444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91970" tIns="91970" rIns="91970" bIns="91970" numCol="1" spcCol="1270" anchor="ctr" anchorCtr="0">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487045">
              <a:lnSpc>
                <a:spcPct val="90000"/>
              </a:lnSpc>
              <a:spcBef>
                <a:spcPct val="0"/>
              </a:spcBef>
              <a:spcAft>
                <a:spcPct val="35000"/>
              </a:spcAft>
            </a:pPr>
            <a:endParaRPr lang="en-US" sz="1095" dirty="0">
              <a:solidFill>
                <a:srgbClr val="FFFFFF"/>
              </a:solidFill>
              <a:latin typeface="Helvetica Light"/>
              <a:cs typeface="Helvetica Light"/>
            </a:endParaRPr>
          </a:p>
        </p:txBody>
      </p:sp>
      <p:sp>
        <p:nvSpPr>
          <p:cNvPr id="44" name="Freeform 16"/>
          <p:cNvSpPr/>
          <p:nvPr/>
        </p:nvSpPr>
        <p:spPr>
          <a:xfrm>
            <a:off x="3788743" y="3297503"/>
            <a:ext cx="1306089" cy="1306089"/>
          </a:xfrm>
          <a:custGeom>
            <a:avLst/>
            <a:gdLst>
              <a:gd name="connsiteX0" fmla="*/ 0 w 874484"/>
              <a:gd name="connsiteY0" fmla="*/ 437242 h 874484"/>
              <a:gd name="connsiteX1" fmla="*/ 437242 w 874484"/>
              <a:gd name="connsiteY1" fmla="*/ 0 h 874484"/>
              <a:gd name="connsiteX2" fmla="*/ 874484 w 874484"/>
              <a:gd name="connsiteY2" fmla="*/ 437242 h 874484"/>
              <a:gd name="connsiteX3" fmla="*/ 437242 w 874484"/>
              <a:gd name="connsiteY3" fmla="*/ 874484 h 874484"/>
              <a:gd name="connsiteX4" fmla="*/ 0 w 874484"/>
              <a:gd name="connsiteY4" fmla="*/ 437242 h 874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4484" h="874484">
                <a:moveTo>
                  <a:pt x="0" y="437242"/>
                </a:moveTo>
                <a:cubicBezTo>
                  <a:pt x="0" y="195760"/>
                  <a:pt x="195760" y="0"/>
                  <a:pt x="437242" y="0"/>
                </a:cubicBezTo>
                <a:cubicBezTo>
                  <a:pt x="678724" y="0"/>
                  <a:pt x="874484" y="195760"/>
                  <a:pt x="874484" y="437242"/>
                </a:cubicBezTo>
                <a:cubicBezTo>
                  <a:pt x="874484" y="678724"/>
                  <a:pt x="678724" y="874484"/>
                  <a:pt x="437242" y="874484"/>
                </a:cubicBezTo>
                <a:cubicBezTo>
                  <a:pt x="195760" y="874484"/>
                  <a:pt x="0" y="678724"/>
                  <a:pt x="0" y="437242"/>
                </a:cubicBezTo>
                <a:close/>
              </a:path>
            </a:pathLst>
          </a:custGeom>
          <a:solidFill>
            <a:srgbClr val="C00000"/>
          </a:solidFill>
          <a:ln w="444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91970" tIns="91970" rIns="91970" bIns="91970" numCol="1" spcCol="1270" anchor="ctr" anchorCtr="0">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487045">
              <a:lnSpc>
                <a:spcPct val="90000"/>
              </a:lnSpc>
              <a:spcBef>
                <a:spcPct val="0"/>
              </a:spcBef>
              <a:spcAft>
                <a:spcPct val="35000"/>
              </a:spcAft>
            </a:pPr>
            <a:endParaRPr lang="en-US" sz="1095" dirty="0">
              <a:solidFill>
                <a:srgbClr val="FFFFFF"/>
              </a:solidFill>
              <a:latin typeface="Helvetica Light"/>
              <a:cs typeface="Helvetica Light"/>
            </a:endParaRPr>
          </a:p>
        </p:txBody>
      </p:sp>
      <p:pic>
        <p:nvPicPr>
          <p:cNvPr id="57"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6288" y="2157941"/>
            <a:ext cx="533298" cy="533294"/>
          </a:xfrm>
          <a:prstGeom prst="rect">
            <a:avLst/>
          </a:prstGeom>
        </p:spPr>
      </p:pic>
      <p:pic>
        <p:nvPicPr>
          <p:cNvPr id="58"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1120" y="2170457"/>
            <a:ext cx="533298" cy="533294"/>
          </a:xfrm>
          <a:prstGeom prst="rect">
            <a:avLst/>
          </a:prstGeom>
        </p:spPr>
      </p:pic>
      <p:pic>
        <p:nvPicPr>
          <p:cNvPr id="59" name="Picture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4739" y="3683398"/>
            <a:ext cx="533298" cy="533294"/>
          </a:xfrm>
          <a:prstGeom prst="rect">
            <a:avLst/>
          </a:prstGeom>
        </p:spPr>
      </p:pic>
      <p:pic>
        <p:nvPicPr>
          <p:cNvPr id="60" name="Picture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76288" y="5117366"/>
            <a:ext cx="533298" cy="533294"/>
          </a:xfrm>
          <a:prstGeom prst="rect">
            <a:avLst/>
          </a:prstGeom>
        </p:spPr>
      </p:pic>
      <p:pic>
        <p:nvPicPr>
          <p:cNvPr id="61" name="Picture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94921" y="3683398"/>
            <a:ext cx="533298" cy="533294"/>
          </a:xfrm>
          <a:prstGeom prst="rect">
            <a:avLst/>
          </a:prstGeom>
        </p:spPr>
      </p:pic>
      <p:pic>
        <p:nvPicPr>
          <p:cNvPr id="62" name="Picture 2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49171" y="5117366"/>
            <a:ext cx="533298" cy="533294"/>
          </a:xfrm>
          <a:prstGeom prst="rect">
            <a:avLst/>
          </a:prstGeom>
        </p:spPr>
      </p:pic>
      <p:sp>
        <p:nvSpPr>
          <p:cNvPr id="63" name="Rectangle 23"/>
          <p:cNvSpPr/>
          <p:nvPr/>
        </p:nvSpPr>
        <p:spPr>
          <a:xfrm>
            <a:off x="1136875" y="3772306"/>
            <a:ext cx="2432329" cy="95410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64" name="TextBox 24"/>
          <p:cNvSpPr txBox="1"/>
          <p:nvPr/>
        </p:nvSpPr>
        <p:spPr>
          <a:xfrm>
            <a:off x="975498" y="3475363"/>
            <a:ext cx="257565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b="1" dirty="0">
                <a:latin typeface="微软雅黑" panose="020B0503020204020204" pitchFamily="34" charset="-122"/>
                <a:ea typeface="微软雅黑" panose="020B0503020204020204" pitchFamily="34" charset="-122"/>
              </a:rPr>
              <a:t>单击添加标题</a:t>
            </a:r>
            <a:endParaRPr lang="en-US" altLang="zh-CN" b="1" dirty="0">
              <a:latin typeface="微软雅黑" panose="020B0503020204020204" pitchFamily="34" charset="-122"/>
              <a:ea typeface="微软雅黑" panose="020B0503020204020204" pitchFamily="34" charset="-122"/>
            </a:endParaRPr>
          </a:p>
        </p:txBody>
      </p:sp>
      <p:sp>
        <p:nvSpPr>
          <p:cNvPr id="65" name="Rectangle 25"/>
          <p:cNvSpPr/>
          <p:nvPr/>
        </p:nvSpPr>
        <p:spPr>
          <a:xfrm>
            <a:off x="1907181" y="2134257"/>
            <a:ext cx="2417346" cy="95410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66" name="TextBox 26"/>
          <p:cNvSpPr txBox="1"/>
          <p:nvPr/>
        </p:nvSpPr>
        <p:spPr>
          <a:xfrm>
            <a:off x="1704392" y="1852003"/>
            <a:ext cx="257565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b="1" dirty="0">
                <a:latin typeface="微软雅黑" panose="020B0503020204020204" pitchFamily="34" charset="-122"/>
                <a:ea typeface="微软雅黑" panose="020B0503020204020204" pitchFamily="34" charset="-122"/>
              </a:rPr>
              <a:t>单击添加标题</a:t>
            </a:r>
            <a:endParaRPr lang="en-US" altLang="zh-CN" b="1" dirty="0">
              <a:latin typeface="微软雅黑" panose="020B0503020204020204" pitchFamily="34" charset="-122"/>
              <a:ea typeface="微软雅黑" panose="020B0503020204020204" pitchFamily="34" charset="-122"/>
            </a:endParaRPr>
          </a:p>
        </p:txBody>
      </p:sp>
      <p:sp>
        <p:nvSpPr>
          <p:cNvPr id="67" name="Rectangle 27"/>
          <p:cNvSpPr/>
          <p:nvPr/>
        </p:nvSpPr>
        <p:spPr>
          <a:xfrm>
            <a:off x="1927510" y="5196899"/>
            <a:ext cx="2444598" cy="95410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68" name="TextBox 28"/>
          <p:cNvSpPr txBox="1"/>
          <p:nvPr/>
        </p:nvSpPr>
        <p:spPr>
          <a:xfrm>
            <a:off x="1748872" y="4900535"/>
            <a:ext cx="257565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b="1" dirty="0">
                <a:latin typeface="微软雅黑" panose="020B0503020204020204" pitchFamily="34" charset="-122"/>
                <a:ea typeface="微软雅黑" panose="020B0503020204020204" pitchFamily="34" charset="-122"/>
              </a:rPr>
              <a:t>单击添加标题</a:t>
            </a:r>
            <a:endParaRPr lang="en-US" altLang="zh-CN" b="1" dirty="0">
              <a:latin typeface="微软雅黑" panose="020B0503020204020204" pitchFamily="34" charset="-122"/>
              <a:ea typeface="微软雅黑" panose="020B0503020204020204" pitchFamily="34" charset="-122"/>
            </a:endParaRPr>
          </a:p>
        </p:txBody>
      </p:sp>
      <p:sp>
        <p:nvSpPr>
          <p:cNvPr id="69" name="Rectangle 29"/>
          <p:cNvSpPr/>
          <p:nvPr/>
        </p:nvSpPr>
        <p:spPr>
          <a:xfrm>
            <a:off x="7725982" y="2167132"/>
            <a:ext cx="2429346" cy="95410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70" name="TextBox 30"/>
          <p:cNvSpPr txBox="1"/>
          <p:nvPr/>
        </p:nvSpPr>
        <p:spPr>
          <a:xfrm>
            <a:off x="7861570" y="1873167"/>
            <a:ext cx="257565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latin typeface="微软雅黑" panose="020B0503020204020204" pitchFamily="34" charset="-122"/>
                <a:ea typeface="微软雅黑" panose="020B0503020204020204" pitchFamily="34" charset="-122"/>
              </a:rPr>
              <a:t>单击添加标题</a:t>
            </a:r>
            <a:endParaRPr lang="en-US" altLang="zh-CN" b="1" dirty="0">
              <a:latin typeface="微软雅黑" panose="020B0503020204020204" pitchFamily="34" charset="-122"/>
              <a:ea typeface="微软雅黑" panose="020B0503020204020204" pitchFamily="34" charset="-122"/>
            </a:endParaRPr>
          </a:p>
        </p:txBody>
      </p:sp>
      <p:sp>
        <p:nvSpPr>
          <p:cNvPr id="71" name="Rectangle 31"/>
          <p:cNvSpPr/>
          <p:nvPr/>
        </p:nvSpPr>
        <p:spPr>
          <a:xfrm>
            <a:off x="8525839" y="3772306"/>
            <a:ext cx="2425901" cy="95410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72" name="TextBox 32"/>
          <p:cNvSpPr txBox="1"/>
          <p:nvPr/>
        </p:nvSpPr>
        <p:spPr>
          <a:xfrm>
            <a:off x="8671502" y="3475363"/>
            <a:ext cx="257565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latin typeface="微软雅黑" panose="020B0503020204020204" pitchFamily="34" charset="-122"/>
                <a:ea typeface="微软雅黑" panose="020B0503020204020204" pitchFamily="34" charset="-122"/>
              </a:rPr>
              <a:t>单击添加标题</a:t>
            </a:r>
            <a:endParaRPr lang="en-US" altLang="zh-CN" b="1" dirty="0">
              <a:latin typeface="微软雅黑" panose="020B0503020204020204" pitchFamily="34" charset="-122"/>
              <a:ea typeface="微软雅黑" panose="020B0503020204020204" pitchFamily="34" charset="-122"/>
            </a:endParaRPr>
          </a:p>
        </p:txBody>
      </p:sp>
      <p:sp>
        <p:nvSpPr>
          <p:cNvPr id="73" name="Rectangle 33"/>
          <p:cNvSpPr/>
          <p:nvPr/>
        </p:nvSpPr>
        <p:spPr>
          <a:xfrm>
            <a:off x="7725981" y="5202453"/>
            <a:ext cx="2429348" cy="95410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74" name="TextBox 34"/>
          <p:cNvSpPr txBox="1"/>
          <p:nvPr/>
        </p:nvSpPr>
        <p:spPr>
          <a:xfrm>
            <a:off x="7861570" y="4900535"/>
            <a:ext cx="257565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latin typeface="微软雅黑" panose="020B0503020204020204" pitchFamily="34" charset="-122"/>
                <a:ea typeface="微软雅黑" panose="020B0503020204020204" pitchFamily="34" charset="-122"/>
              </a:rPr>
              <a:t>单击添加标题</a:t>
            </a:r>
            <a:endParaRPr lang="en-US" altLang="zh-CN"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 calcmode="lin" valueType="num">
                                      <p:cBhvr additive="base">
                                        <p:cTn id="10" dur="500"/>
                                        <p:tgtEl>
                                          <p:spTgt spid="32"/>
                                        </p:tgtEl>
                                        <p:attrNameLst>
                                          <p:attrName>ppt_x</p:attrName>
                                        </p:attrNameLst>
                                      </p:cBhvr>
                                      <p:tavLst>
                                        <p:tav tm="0">
                                          <p:val>
                                            <p:strVal val="#ppt_x-#ppt_w*1.125000"/>
                                          </p:val>
                                        </p:tav>
                                        <p:tav tm="100000">
                                          <p:val>
                                            <p:strVal val="#ppt_x"/>
                                          </p:val>
                                        </p:tav>
                                      </p:tavLst>
                                    </p:anim>
                                    <p:animEffect transition="in" filter="wipe(right)">
                                      <p:cBhvr>
                                        <p:cTn id="11" dur="500"/>
                                        <p:tgtEl>
                                          <p:spTgt spid="32"/>
                                        </p:tgtEl>
                                      </p:cBhvr>
                                    </p:animEffect>
                                  </p:childTnLst>
                                </p:cTn>
                              </p:par>
                            </p:childTnLst>
                          </p:cTn>
                        </p:par>
                        <p:par>
                          <p:cTn id="12" fill="hold">
                            <p:stCondLst>
                              <p:cond delay="500"/>
                            </p:stCondLst>
                            <p:childTnLst>
                              <p:par>
                                <p:cTn id="13" presetID="42" presetClass="path" presetSubtype="0" accel="50000" decel="50000" fill="hold" grpId="1" nodeType="afterEffect">
                                  <p:stCondLst>
                                    <p:cond delay="0"/>
                                  </p:stCondLst>
                                  <p:childTnLst>
                                    <p:animMotion origin="layout" path="M -4.58333E-6 -3.7037E-7 L -0.04335 -3.7037E-7 " pathEditMode="relative" rAng="0" ptsTypes="AA">
                                      <p:cBhvr>
                                        <p:cTn id="14" dur="2000" fill="hold"/>
                                        <p:tgtEl>
                                          <p:spTgt spid="32"/>
                                        </p:tgtEl>
                                        <p:attrNameLst>
                                          <p:attrName>ppt_x</p:attrName>
                                          <p:attrName>ppt_y</p:attrName>
                                        </p:attrNameLst>
                                      </p:cBhvr>
                                      <p:rCtr x="-2174" y="0"/>
                                    </p:animMotion>
                                  </p:childTnLst>
                                </p:cTn>
                              </p:par>
                              <p:par>
                                <p:cTn id="15" presetID="22" presetClass="entr" presetSubtype="8"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10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Effect transition="in" filter="fade">
                                      <p:cBhvr>
                                        <p:cTn id="24" dur="500"/>
                                        <p:tgtEl>
                                          <p:spTgt spid="35"/>
                                        </p:tgtEl>
                                      </p:cBhvr>
                                    </p:animEffect>
                                  </p:childTnLst>
                                </p:cTn>
                              </p:par>
                              <p:par>
                                <p:cTn id="25" presetID="53" presetClass="entr" presetSubtype="16"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ppt_w</p:attrName>
                                        </p:attrNameLst>
                                      </p:cBhvr>
                                      <p:tavLst>
                                        <p:tav tm="0">
                                          <p:val>
                                            <p:fltVal val="0"/>
                                          </p:val>
                                        </p:tav>
                                        <p:tav tm="100000">
                                          <p:val>
                                            <p:strVal val="#ppt_w"/>
                                          </p:val>
                                        </p:tav>
                                      </p:tavLst>
                                    </p:anim>
                                    <p:anim calcmode="lin" valueType="num">
                                      <p:cBhvr>
                                        <p:cTn id="28" dur="500" fill="hold"/>
                                        <p:tgtEl>
                                          <p:spTgt spid="36"/>
                                        </p:tgtEl>
                                        <p:attrNameLst>
                                          <p:attrName>ppt_h</p:attrName>
                                        </p:attrNameLst>
                                      </p:cBhvr>
                                      <p:tavLst>
                                        <p:tav tm="0">
                                          <p:val>
                                            <p:fltVal val="0"/>
                                          </p:val>
                                        </p:tav>
                                        <p:tav tm="100000">
                                          <p:val>
                                            <p:strVal val="#ppt_h"/>
                                          </p:val>
                                        </p:tav>
                                      </p:tavLst>
                                    </p:anim>
                                    <p:animEffect transition="in" filter="fade">
                                      <p:cBhvr>
                                        <p:cTn id="29" dur="500"/>
                                        <p:tgtEl>
                                          <p:spTgt spid="36"/>
                                        </p:tgtEl>
                                      </p:cBhvr>
                                    </p:animEffect>
                                  </p:childTnLst>
                                </p:cTn>
                              </p:par>
                              <p:par>
                                <p:cTn id="30" presetID="53" presetClass="entr" presetSubtype="16" fill="hold" nodeType="with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p:cTn id="32" dur="500" fill="hold"/>
                                        <p:tgtEl>
                                          <p:spTgt spid="37"/>
                                        </p:tgtEl>
                                        <p:attrNameLst>
                                          <p:attrName>ppt_w</p:attrName>
                                        </p:attrNameLst>
                                      </p:cBhvr>
                                      <p:tavLst>
                                        <p:tav tm="0">
                                          <p:val>
                                            <p:fltVal val="0"/>
                                          </p:val>
                                        </p:tav>
                                        <p:tav tm="100000">
                                          <p:val>
                                            <p:strVal val="#ppt_w"/>
                                          </p:val>
                                        </p:tav>
                                      </p:tavLst>
                                    </p:anim>
                                    <p:anim calcmode="lin" valueType="num">
                                      <p:cBhvr>
                                        <p:cTn id="33" dur="500" fill="hold"/>
                                        <p:tgtEl>
                                          <p:spTgt spid="37"/>
                                        </p:tgtEl>
                                        <p:attrNameLst>
                                          <p:attrName>ppt_h</p:attrName>
                                        </p:attrNameLst>
                                      </p:cBhvr>
                                      <p:tavLst>
                                        <p:tav tm="0">
                                          <p:val>
                                            <p:fltVal val="0"/>
                                          </p:val>
                                        </p:tav>
                                        <p:tav tm="100000">
                                          <p:val>
                                            <p:strVal val="#ppt_h"/>
                                          </p:val>
                                        </p:tav>
                                      </p:tavLst>
                                    </p:anim>
                                    <p:animEffect transition="in" filter="fade">
                                      <p:cBhvr>
                                        <p:cTn id="34" dur="500"/>
                                        <p:tgtEl>
                                          <p:spTgt spid="3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p:cTn id="37" dur="500" fill="hold"/>
                                        <p:tgtEl>
                                          <p:spTgt spid="38"/>
                                        </p:tgtEl>
                                        <p:attrNameLst>
                                          <p:attrName>ppt_w</p:attrName>
                                        </p:attrNameLst>
                                      </p:cBhvr>
                                      <p:tavLst>
                                        <p:tav tm="0">
                                          <p:val>
                                            <p:fltVal val="0"/>
                                          </p:val>
                                        </p:tav>
                                        <p:tav tm="100000">
                                          <p:val>
                                            <p:strVal val="#ppt_w"/>
                                          </p:val>
                                        </p:tav>
                                      </p:tavLst>
                                    </p:anim>
                                    <p:anim calcmode="lin" valueType="num">
                                      <p:cBhvr>
                                        <p:cTn id="38" dur="500" fill="hold"/>
                                        <p:tgtEl>
                                          <p:spTgt spid="38"/>
                                        </p:tgtEl>
                                        <p:attrNameLst>
                                          <p:attrName>ppt_h</p:attrName>
                                        </p:attrNameLst>
                                      </p:cBhvr>
                                      <p:tavLst>
                                        <p:tav tm="0">
                                          <p:val>
                                            <p:fltVal val="0"/>
                                          </p:val>
                                        </p:tav>
                                        <p:tav tm="100000">
                                          <p:val>
                                            <p:strVal val="#ppt_h"/>
                                          </p:val>
                                        </p:tav>
                                      </p:tavLst>
                                    </p:anim>
                                    <p:animEffect transition="in" filter="fade">
                                      <p:cBhvr>
                                        <p:cTn id="39" dur="500"/>
                                        <p:tgtEl>
                                          <p:spTgt spid="3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anim calcmode="lin" valueType="num">
                                      <p:cBhvr>
                                        <p:cTn id="42" dur="500" fill="hold"/>
                                        <p:tgtEl>
                                          <p:spTgt spid="39"/>
                                        </p:tgtEl>
                                        <p:attrNameLst>
                                          <p:attrName>ppt_w</p:attrName>
                                        </p:attrNameLst>
                                      </p:cBhvr>
                                      <p:tavLst>
                                        <p:tav tm="0">
                                          <p:val>
                                            <p:fltVal val="0"/>
                                          </p:val>
                                        </p:tav>
                                        <p:tav tm="100000">
                                          <p:val>
                                            <p:strVal val="#ppt_w"/>
                                          </p:val>
                                        </p:tav>
                                      </p:tavLst>
                                    </p:anim>
                                    <p:anim calcmode="lin" valueType="num">
                                      <p:cBhvr>
                                        <p:cTn id="43" dur="500" fill="hold"/>
                                        <p:tgtEl>
                                          <p:spTgt spid="39"/>
                                        </p:tgtEl>
                                        <p:attrNameLst>
                                          <p:attrName>ppt_h</p:attrName>
                                        </p:attrNameLst>
                                      </p:cBhvr>
                                      <p:tavLst>
                                        <p:tav tm="0">
                                          <p:val>
                                            <p:fltVal val="0"/>
                                          </p:val>
                                        </p:tav>
                                        <p:tav tm="100000">
                                          <p:val>
                                            <p:strVal val="#ppt_h"/>
                                          </p:val>
                                        </p:tav>
                                      </p:tavLst>
                                    </p:anim>
                                    <p:animEffect transition="in" filter="fade">
                                      <p:cBhvr>
                                        <p:cTn id="44" dur="500"/>
                                        <p:tgtEl>
                                          <p:spTgt spid="3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p:cTn id="47" dur="500" fill="hold"/>
                                        <p:tgtEl>
                                          <p:spTgt spid="40"/>
                                        </p:tgtEl>
                                        <p:attrNameLst>
                                          <p:attrName>ppt_w</p:attrName>
                                        </p:attrNameLst>
                                      </p:cBhvr>
                                      <p:tavLst>
                                        <p:tav tm="0">
                                          <p:val>
                                            <p:fltVal val="0"/>
                                          </p:val>
                                        </p:tav>
                                        <p:tav tm="100000">
                                          <p:val>
                                            <p:strVal val="#ppt_w"/>
                                          </p:val>
                                        </p:tav>
                                      </p:tavLst>
                                    </p:anim>
                                    <p:anim calcmode="lin" valueType="num">
                                      <p:cBhvr>
                                        <p:cTn id="48" dur="500" fill="hold"/>
                                        <p:tgtEl>
                                          <p:spTgt spid="40"/>
                                        </p:tgtEl>
                                        <p:attrNameLst>
                                          <p:attrName>ppt_h</p:attrName>
                                        </p:attrNameLst>
                                      </p:cBhvr>
                                      <p:tavLst>
                                        <p:tav tm="0">
                                          <p:val>
                                            <p:fltVal val="0"/>
                                          </p:val>
                                        </p:tav>
                                        <p:tav tm="100000">
                                          <p:val>
                                            <p:strVal val="#ppt_h"/>
                                          </p:val>
                                        </p:tav>
                                      </p:tavLst>
                                    </p:anim>
                                    <p:animEffect transition="in" filter="fade">
                                      <p:cBhvr>
                                        <p:cTn id="49" dur="500"/>
                                        <p:tgtEl>
                                          <p:spTgt spid="4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41"/>
                                        </p:tgtEl>
                                        <p:attrNameLst>
                                          <p:attrName>style.visibility</p:attrName>
                                        </p:attrNameLst>
                                      </p:cBhvr>
                                      <p:to>
                                        <p:strVal val="visible"/>
                                      </p:to>
                                    </p:set>
                                    <p:anim calcmode="lin" valueType="num">
                                      <p:cBhvr>
                                        <p:cTn id="52" dur="500" fill="hold"/>
                                        <p:tgtEl>
                                          <p:spTgt spid="41"/>
                                        </p:tgtEl>
                                        <p:attrNameLst>
                                          <p:attrName>ppt_w</p:attrName>
                                        </p:attrNameLst>
                                      </p:cBhvr>
                                      <p:tavLst>
                                        <p:tav tm="0">
                                          <p:val>
                                            <p:fltVal val="0"/>
                                          </p:val>
                                        </p:tav>
                                        <p:tav tm="100000">
                                          <p:val>
                                            <p:strVal val="#ppt_w"/>
                                          </p:val>
                                        </p:tav>
                                      </p:tavLst>
                                    </p:anim>
                                    <p:anim calcmode="lin" valueType="num">
                                      <p:cBhvr>
                                        <p:cTn id="53" dur="500" fill="hold"/>
                                        <p:tgtEl>
                                          <p:spTgt spid="41"/>
                                        </p:tgtEl>
                                        <p:attrNameLst>
                                          <p:attrName>ppt_h</p:attrName>
                                        </p:attrNameLst>
                                      </p:cBhvr>
                                      <p:tavLst>
                                        <p:tav tm="0">
                                          <p:val>
                                            <p:fltVal val="0"/>
                                          </p:val>
                                        </p:tav>
                                        <p:tav tm="100000">
                                          <p:val>
                                            <p:strVal val="#ppt_h"/>
                                          </p:val>
                                        </p:tav>
                                      </p:tavLst>
                                    </p:anim>
                                    <p:animEffect transition="in" filter="fade">
                                      <p:cBhvr>
                                        <p:cTn id="54" dur="500"/>
                                        <p:tgtEl>
                                          <p:spTgt spid="41"/>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anim calcmode="lin" valueType="num">
                                      <p:cBhvr>
                                        <p:cTn id="57" dur="500" fill="hold"/>
                                        <p:tgtEl>
                                          <p:spTgt spid="42"/>
                                        </p:tgtEl>
                                        <p:attrNameLst>
                                          <p:attrName>ppt_w</p:attrName>
                                        </p:attrNameLst>
                                      </p:cBhvr>
                                      <p:tavLst>
                                        <p:tav tm="0">
                                          <p:val>
                                            <p:fltVal val="0"/>
                                          </p:val>
                                        </p:tav>
                                        <p:tav tm="100000">
                                          <p:val>
                                            <p:strVal val="#ppt_w"/>
                                          </p:val>
                                        </p:tav>
                                      </p:tavLst>
                                    </p:anim>
                                    <p:anim calcmode="lin" valueType="num">
                                      <p:cBhvr>
                                        <p:cTn id="58" dur="500" fill="hold"/>
                                        <p:tgtEl>
                                          <p:spTgt spid="42"/>
                                        </p:tgtEl>
                                        <p:attrNameLst>
                                          <p:attrName>ppt_h</p:attrName>
                                        </p:attrNameLst>
                                      </p:cBhvr>
                                      <p:tavLst>
                                        <p:tav tm="0">
                                          <p:val>
                                            <p:fltVal val="0"/>
                                          </p:val>
                                        </p:tav>
                                        <p:tav tm="100000">
                                          <p:val>
                                            <p:strVal val="#ppt_h"/>
                                          </p:val>
                                        </p:tav>
                                      </p:tavLst>
                                    </p:anim>
                                    <p:animEffect transition="in" filter="fade">
                                      <p:cBhvr>
                                        <p:cTn id="59" dur="500"/>
                                        <p:tgtEl>
                                          <p:spTgt spid="42"/>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 calcmode="lin" valueType="num">
                                      <p:cBhvr>
                                        <p:cTn id="62" dur="500" fill="hold"/>
                                        <p:tgtEl>
                                          <p:spTgt spid="43"/>
                                        </p:tgtEl>
                                        <p:attrNameLst>
                                          <p:attrName>ppt_w</p:attrName>
                                        </p:attrNameLst>
                                      </p:cBhvr>
                                      <p:tavLst>
                                        <p:tav tm="0">
                                          <p:val>
                                            <p:fltVal val="0"/>
                                          </p:val>
                                        </p:tav>
                                        <p:tav tm="100000">
                                          <p:val>
                                            <p:strVal val="#ppt_w"/>
                                          </p:val>
                                        </p:tav>
                                      </p:tavLst>
                                    </p:anim>
                                    <p:anim calcmode="lin" valueType="num">
                                      <p:cBhvr>
                                        <p:cTn id="63" dur="500" fill="hold"/>
                                        <p:tgtEl>
                                          <p:spTgt spid="43"/>
                                        </p:tgtEl>
                                        <p:attrNameLst>
                                          <p:attrName>ppt_h</p:attrName>
                                        </p:attrNameLst>
                                      </p:cBhvr>
                                      <p:tavLst>
                                        <p:tav tm="0">
                                          <p:val>
                                            <p:fltVal val="0"/>
                                          </p:val>
                                        </p:tav>
                                        <p:tav tm="100000">
                                          <p:val>
                                            <p:strVal val="#ppt_h"/>
                                          </p:val>
                                        </p:tav>
                                      </p:tavLst>
                                    </p:anim>
                                    <p:animEffect transition="in" filter="fade">
                                      <p:cBhvr>
                                        <p:cTn id="64" dur="500"/>
                                        <p:tgtEl>
                                          <p:spTgt spid="43"/>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anim calcmode="lin" valueType="num">
                                      <p:cBhvr>
                                        <p:cTn id="67" dur="500" fill="hold"/>
                                        <p:tgtEl>
                                          <p:spTgt spid="44"/>
                                        </p:tgtEl>
                                        <p:attrNameLst>
                                          <p:attrName>ppt_w</p:attrName>
                                        </p:attrNameLst>
                                      </p:cBhvr>
                                      <p:tavLst>
                                        <p:tav tm="0">
                                          <p:val>
                                            <p:fltVal val="0"/>
                                          </p:val>
                                        </p:tav>
                                        <p:tav tm="100000">
                                          <p:val>
                                            <p:strVal val="#ppt_w"/>
                                          </p:val>
                                        </p:tav>
                                      </p:tavLst>
                                    </p:anim>
                                    <p:anim calcmode="lin" valueType="num">
                                      <p:cBhvr>
                                        <p:cTn id="68" dur="500" fill="hold"/>
                                        <p:tgtEl>
                                          <p:spTgt spid="44"/>
                                        </p:tgtEl>
                                        <p:attrNameLst>
                                          <p:attrName>ppt_h</p:attrName>
                                        </p:attrNameLst>
                                      </p:cBhvr>
                                      <p:tavLst>
                                        <p:tav tm="0">
                                          <p:val>
                                            <p:fltVal val="0"/>
                                          </p:val>
                                        </p:tav>
                                        <p:tav tm="100000">
                                          <p:val>
                                            <p:strVal val="#ppt_h"/>
                                          </p:val>
                                        </p:tav>
                                      </p:tavLst>
                                    </p:anim>
                                    <p:animEffect transition="in" filter="fade">
                                      <p:cBhvr>
                                        <p:cTn id="69" dur="500"/>
                                        <p:tgtEl>
                                          <p:spTgt spid="44"/>
                                        </p:tgtEl>
                                      </p:cBhvr>
                                    </p:animEffect>
                                  </p:childTnLst>
                                </p:cTn>
                              </p:par>
                              <p:par>
                                <p:cTn id="70" presetID="53" presetClass="entr" presetSubtype="16" fill="hold" nodeType="withEffect">
                                  <p:stCondLst>
                                    <p:cond delay="0"/>
                                  </p:stCondLst>
                                  <p:childTnLst>
                                    <p:set>
                                      <p:cBhvr>
                                        <p:cTn id="71" dur="1" fill="hold">
                                          <p:stCondLst>
                                            <p:cond delay="0"/>
                                          </p:stCondLst>
                                        </p:cTn>
                                        <p:tgtEl>
                                          <p:spTgt spid="57"/>
                                        </p:tgtEl>
                                        <p:attrNameLst>
                                          <p:attrName>style.visibility</p:attrName>
                                        </p:attrNameLst>
                                      </p:cBhvr>
                                      <p:to>
                                        <p:strVal val="visible"/>
                                      </p:to>
                                    </p:set>
                                    <p:anim calcmode="lin" valueType="num">
                                      <p:cBhvr>
                                        <p:cTn id="72" dur="500" fill="hold"/>
                                        <p:tgtEl>
                                          <p:spTgt spid="57"/>
                                        </p:tgtEl>
                                        <p:attrNameLst>
                                          <p:attrName>ppt_w</p:attrName>
                                        </p:attrNameLst>
                                      </p:cBhvr>
                                      <p:tavLst>
                                        <p:tav tm="0">
                                          <p:val>
                                            <p:fltVal val="0"/>
                                          </p:val>
                                        </p:tav>
                                        <p:tav tm="100000">
                                          <p:val>
                                            <p:strVal val="#ppt_w"/>
                                          </p:val>
                                        </p:tav>
                                      </p:tavLst>
                                    </p:anim>
                                    <p:anim calcmode="lin" valueType="num">
                                      <p:cBhvr>
                                        <p:cTn id="73" dur="500" fill="hold"/>
                                        <p:tgtEl>
                                          <p:spTgt spid="57"/>
                                        </p:tgtEl>
                                        <p:attrNameLst>
                                          <p:attrName>ppt_h</p:attrName>
                                        </p:attrNameLst>
                                      </p:cBhvr>
                                      <p:tavLst>
                                        <p:tav tm="0">
                                          <p:val>
                                            <p:fltVal val="0"/>
                                          </p:val>
                                        </p:tav>
                                        <p:tav tm="100000">
                                          <p:val>
                                            <p:strVal val="#ppt_h"/>
                                          </p:val>
                                        </p:tav>
                                      </p:tavLst>
                                    </p:anim>
                                    <p:animEffect transition="in" filter="fade">
                                      <p:cBhvr>
                                        <p:cTn id="74" dur="500"/>
                                        <p:tgtEl>
                                          <p:spTgt spid="57"/>
                                        </p:tgtEl>
                                      </p:cBhvr>
                                    </p:animEffect>
                                  </p:childTnLst>
                                </p:cTn>
                              </p:par>
                              <p:par>
                                <p:cTn id="75" presetID="53" presetClass="entr" presetSubtype="16" fill="hold" nodeType="withEffect">
                                  <p:stCondLst>
                                    <p:cond delay="0"/>
                                  </p:stCondLst>
                                  <p:childTnLst>
                                    <p:set>
                                      <p:cBhvr>
                                        <p:cTn id="76" dur="1" fill="hold">
                                          <p:stCondLst>
                                            <p:cond delay="0"/>
                                          </p:stCondLst>
                                        </p:cTn>
                                        <p:tgtEl>
                                          <p:spTgt spid="58"/>
                                        </p:tgtEl>
                                        <p:attrNameLst>
                                          <p:attrName>style.visibility</p:attrName>
                                        </p:attrNameLst>
                                      </p:cBhvr>
                                      <p:to>
                                        <p:strVal val="visible"/>
                                      </p:to>
                                    </p:set>
                                    <p:anim calcmode="lin" valueType="num">
                                      <p:cBhvr>
                                        <p:cTn id="77" dur="500" fill="hold"/>
                                        <p:tgtEl>
                                          <p:spTgt spid="58"/>
                                        </p:tgtEl>
                                        <p:attrNameLst>
                                          <p:attrName>ppt_w</p:attrName>
                                        </p:attrNameLst>
                                      </p:cBhvr>
                                      <p:tavLst>
                                        <p:tav tm="0">
                                          <p:val>
                                            <p:fltVal val="0"/>
                                          </p:val>
                                        </p:tav>
                                        <p:tav tm="100000">
                                          <p:val>
                                            <p:strVal val="#ppt_w"/>
                                          </p:val>
                                        </p:tav>
                                      </p:tavLst>
                                    </p:anim>
                                    <p:anim calcmode="lin" valueType="num">
                                      <p:cBhvr>
                                        <p:cTn id="78" dur="500" fill="hold"/>
                                        <p:tgtEl>
                                          <p:spTgt spid="58"/>
                                        </p:tgtEl>
                                        <p:attrNameLst>
                                          <p:attrName>ppt_h</p:attrName>
                                        </p:attrNameLst>
                                      </p:cBhvr>
                                      <p:tavLst>
                                        <p:tav tm="0">
                                          <p:val>
                                            <p:fltVal val="0"/>
                                          </p:val>
                                        </p:tav>
                                        <p:tav tm="100000">
                                          <p:val>
                                            <p:strVal val="#ppt_h"/>
                                          </p:val>
                                        </p:tav>
                                      </p:tavLst>
                                    </p:anim>
                                    <p:animEffect transition="in" filter="fade">
                                      <p:cBhvr>
                                        <p:cTn id="79" dur="500"/>
                                        <p:tgtEl>
                                          <p:spTgt spid="58"/>
                                        </p:tgtEl>
                                      </p:cBhvr>
                                    </p:animEffect>
                                  </p:childTnLst>
                                </p:cTn>
                              </p:par>
                              <p:par>
                                <p:cTn id="80" presetID="53" presetClass="entr" presetSubtype="16" fill="hold" nodeType="withEffect">
                                  <p:stCondLst>
                                    <p:cond delay="0"/>
                                  </p:stCondLst>
                                  <p:childTnLst>
                                    <p:set>
                                      <p:cBhvr>
                                        <p:cTn id="81" dur="1" fill="hold">
                                          <p:stCondLst>
                                            <p:cond delay="0"/>
                                          </p:stCondLst>
                                        </p:cTn>
                                        <p:tgtEl>
                                          <p:spTgt spid="59"/>
                                        </p:tgtEl>
                                        <p:attrNameLst>
                                          <p:attrName>style.visibility</p:attrName>
                                        </p:attrNameLst>
                                      </p:cBhvr>
                                      <p:to>
                                        <p:strVal val="visible"/>
                                      </p:to>
                                    </p:set>
                                    <p:anim calcmode="lin" valueType="num">
                                      <p:cBhvr>
                                        <p:cTn id="82" dur="500" fill="hold"/>
                                        <p:tgtEl>
                                          <p:spTgt spid="59"/>
                                        </p:tgtEl>
                                        <p:attrNameLst>
                                          <p:attrName>ppt_w</p:attrName>
                                        </p:attrNameLst>
                                      </p:cBhvr>
                                      <p:tavLst>
                                        <p:tav tm="0">
                                          <p:val>
                                            <p:fltVal val="0"/>
                                          </p:val>
                                        </p:tav>
                                        <p:tav tm="100000">
                                          <p:val>
                                            <p:strVal val="#ppt_w"/>
                                          </p:val>
                                        </p:tav>
                                      </p:tavLst>
                                    </p:anim>
                                    <p:anim calcmode="lin" valueType="num">
                                      <p:cBhvr>
                                        <p:cTn id="83" dur="500" fill="hold"/>
                                        <p:tgtEl>
                                          <p:spTgt spid="59"/>
                                        </p:tgtEl>
                                        <p:attrNameLst>
                                          <p:attrName>ppt_h</p:attrName>
                                        </p:attrNameLst>
                                      </p:cBhvr>
                                      <p:tavLst>
                                        <p:tav tm="0">
                                          <p:val>
                                            <p:fltVal val="0"/>
                                          </p:val>
                                        </p:tav>
                                        <p:tav tm="100000">
                                          <p:val>
                                            <p:strVal val="#ppt_h"/>
                                          </p:val>
                                        </p:tav>
                                      </p:tavLst>
                                    </p:anim>
                                    <p:animEffect transition="in" filter="fade">
                                      <p:cBhvr>
                                        <p:cTn id="84" dur="500"/>
                                        <p:tgtEl>
                                          <p:spTgt spid="59"/>
                                        </p:tgtEl>
                                      </p:cBhvr>
                                    </p:animEffect>
                                  </p:childTnLst>
                                </p:cTn>
                              </p:par>
                              <p:par>
                                <p:cTn id="85" presetID="53" presetClass="entr" presetSubtype="16" fill="hold" nodeType="withEffect">
                                  <p:stCondLst>
                                    <p:cond delay="0"/>
                                  </p:stCondLst>
                                  <p:childTnLst>
                                    <p:set>
                                      <p:cBhvr>
                                        <p:cTn id="86" dur="1" fill="hold">
                                          <p:stCondLst>
                                            <p:cond delay="0"/>
                                          </p:stCondLst>
                                        </p:cTn>
                                        <p:tgtEl>
                                          <p:spTgt spid="60"/>
                                        </p:tgtEl>
                                        <p:attrNameLst>
                                          <p:attrName>style.visibility</p:attrName>
                                        </p:attrNameLst>
                                      </p:cBhvr>
                                      <p:to>
                                        <p:strVal val="visible"/>
                                      </p:to>
                                    </p:set>
                                    <p:anim calcmode="lin" valueType="num">
                                      <p:cBhvr>
                                        <p:cTn id="87" dur="500" fill="hold"/>
                                        <p:tgtEl>
                                          <p:spTgt spid="60"/>
                                        </p:tgtEl>
                                        <p:attrNameLst>
                                          <p:attrName>ppt_w</p:attrName>
                                        </p:attrNameLst>
                                      </p:cBhvr>
                                      <p:tavLst>
                                        <p:tav tm="0">
                                          <p:val>
                                            <p:fltVal val="0"/>
                                          </p:val>
                                        </p:tav>
                                        <p:tav tm="100000">
                                          <p:val>
                                            <p:strVal val="#ppt_w"/>
                                          </p:val>
                                        </p:tav>
                                      </p:tavLst>
                                    </p:anim>
                                    <p:anim calcmode="lin" valueType="num">
                                      <p:cBhvr>
                                        <p:cTn id="88" dur="500" fill="hold"/>
                                        <p:tgtEl>
                                          <p:spTgt spid="60"/>
                                        </p:tgtEl>
                                        <p:attrNameLst>
                                          <p:attrName>ppt_h</p:attrName>
                                        </p:attrNameLst>
                                      </p:cBhvr>
                                      <p:tavLst>
                                        <p:tav tm="0">
                                          <p:val>
                                            <p:fltVal val="0"/>
                                          </p:val>
                                        </p:tav>
                                        <p:tav tm="100000">
                                          <p:val>
                                            <p:strVal val="#ppt_h"/>
                                          </p:val>
                                        </p:tav>
                                      </p:tavLst>
                                    </p:anim>
                                    <p:animEffect transition="in" filter="fade">
                                      <p:cBhvr>
                                        <p:cTn id="89" dur="500"/>
                                        <p:tgtEl>
                                          <p:spTgt spid="60"/>
                                        </p:tgtEl>
                                      </p:cBhvr>
                                    </p:animEffect>
                                  </p:childTnLst>
                                </p:cTn>
                              </p:par>
                              <p:par>
                                <p:cTn id="90" presetID="53" presetClass="entr" presetSubtype="16" fill="hold" nodeType="withEffect">
                                  <p:stCondLst>
                                    <p:cond delay="0"/>
                                  </p:stCondLst>
                                  <p:childTnLst>
                                    <p:set>
                                      <p:cBhvr>
                                        <p:cTn id="91" dur="1" fill="hold">
                                          <p:stCondLst>
                                            <p:cond delay="0"/>
                                          </p:stCondLst>
                                        </p:cTn>
                                        <p:tgtEl>
                                          <p:spTgt spid="61"/>
                                        </p:tgtEl>
                                        <p:attrNameLst>
                                          <p:attrName>style.visibility</p:attrName>
                                        </p:attrNameLst>
                                      </p:cBhvr>
                                      <p:to>
                                        <p:strVal val="visible"/>
                                      </p:to>
                                    </p:set>
                                    <p:anim calcmode="lin" valueType="num">
                                      <p:cBhvr>
                                        <p:cTn id="92" dur="500" fill="hold"/>
                                        <p:tgtEl>
                                          <p:spTgt spid="61"/>
                                        </p:tgtEl>
                                        <p:attrNameLst>
                                          <p:attrName>ppt_w</p:attrName>
                                        </p:attrNameLst>
                                      </p:cBhvr>
                                      <p:tavLst>
                                        <p:tav tm="0">
                                          <p:val>
                                            <p:fltVal val="0"/>
                                          </p:val>
                                        </p:tav>
                                        <p:tav tm="100000">
                                          <p:val>
                                            <p:strVal val="#ppt_w"/>
                                          </p:val>
                                        </p:tav>
                                      </p:tavLst>
                                    </p:anim>
                                    <p:anim calcmode="lin" valueType="num">
                                      <p:cBhvr>
                                        <p:cTn id="93" dur="500" fill="hold"/>
                                        <p:tgtEl>
                                          <p:spTgt spid="61"/>
                                        </p:tgtEl>
                                        <p:attrNameLst>
                                          <p:attrName>ppt_h</p:attrName>
                                        </p:attrNameLst>
                                      </p:cBhvr>
                                      <p:tavLst>
                                        <p:tav tm="0">
                                          <p:val>
                                            <p:fltVal val="0"/>
                                          </p:val>
                                        </p:tav>
                                        <p:tav tm="100000">
                                          <p:val>
                                            <p:strVal val="#ppt_h"/>
                                          </p:val>
                                        </p:tav>
                                      </p:tavLst>
                                    </p:anim>
                                    <p:animEffect transition="in" filter="fade">
                                      <p:cBhvr>
                                        <p:cTn id="94" dur="500"/>
                                        <p:tgtEl>
                                          <p:spTgt spid="61"/>
                                        </p:tgtEl>
                                      </p:cBhvr>
                                    </p:animEffect>
                                  </p:childTnLst>
                                </p:cTn>
                              </p:par>
                              <p:par>
                                <p:cTn id="95" presetID="53" presetClass="entr" presetSubtype="16" fill="hold" nodeType="withEffect">
                                  <p:stCondLst>
                                    <p:cond delay="0"/>
                                  </p:stCondLst>
                                  <p:childTnLst>
                                    <p:set>
                                      <p:cBhvr>
                                        <p:cTn id="96" dur="1" fill="hold">
                                          <p:stCondLst>
                                            <p:cond delay="0"/>
                                          </p:stCondLst>
                                        </p:cTn>
                                        <p:tgtEl>
                                          <p:spTgt spid="62"/>
                                        </p:tgtEl>
                                        <p:attrNameLst>
                                          <p:attrName>style.visibility</p:attrName>
                                        </p:attrNameLst>
                                      </p:cBhvr>
                                      <p:to>
                                        <p:strVal val="visible"/>
                                      </p:to>
                                    </p:set>
                                    <p:anim calcmode="lin" valueType="num">
                                      <p:cBhvr>
                                        <p:cTn id="97" dur="500" fill="hold"/>
                                        <p:tgtEl>
                                          <p:spTgt spid="62"/>
                                        </p:tgtEl>
                                        <p:attrNameLst>
                                          <p:attrName>ppt_w</p:attrName>
                                        </p:attrNameLst>
                                      </p:cBhvr>
                                      <p:tavLst>
                                        <p:tav tm="0">
                                          <p:val>
                                            <p:fltVal val="0"/>
                                          </p:val>
                                        </p:tav>
                                        <p:tav tm="100000">
                                          <p:val>
                                            <p:strVal val="#ppt_w"/>
                                          </p:val>
                                        </p:tav>
                                      </p:tavLst>
                                    </p:anim>
                                    <p:anim calcmode="lin" valueType="num">
                                      <p:cBhvr>
                                        <p:cTn id="98" dur="500" fill="hold"/>
                                        <p:tgtEl>
                                          <p:spTgt spid="62"/>
                                        </p:tgtEl>
                                        <p:attrNameLst>
                                          <p:attrName>ppt_h</p:attrName>
                                        </p:attrNameLst>
                                      </p:cBhvr>
                                      <p:tavLst>
                                        <p:tav tm="0">
                                          <p:val>
                                            <p:fltVal val="0"/>
                                          </p:val>
                                        </p:tav>
                                        <p:tav tm="100000">
                                          <p:val>
                                            <p:strVal val="#ppt_h"/>
                                          </p:val>
                                        </p:tav>
                                      </p:tavLst>
                                    </p:anim>
                                    <p:animEffect transition="in" filter="fade">
                                      <p:cBhvr>
                                        <p:cTn id="99" dur="500"/>
                                        <p:tgtEl>
                                          <p:spTgt spid="6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63"/>
                                        </p:tgtEl>
                                        <p:attrNameLst>
                                          <p:attrName>style.visibility</p:attrName>
                                        </p:attrNameLst>
                                      </p:cBhvr>
                                      <p:to>
                                        <p:strVal val="visible"/>
                                      </p:to>
                                    </p:set>
                                    <p:anim calcmode="lin" valueType="num">
                                      <p:cBhvr>
                                        <p:cTn id="102" dur="500" fill="hold"/>
                                        <p:tgtEl>
                                          <p:spTgt spid="63"/>
                                        </p:tgtEl>
                                        <p:attrNameLst>
                                          <p:attrName>ppt_w</p:attrName>
                                        </p:attrNameLst>
                                      </p:cBhvr>
                                      <p:tavLst>
                                        <p:tav tm="0">
                                          <p:val>
                                            <p:fltVal val="0"/>
                                          </p:val>
                                        </p:tav>
                                        <p:tav tm="100000">
                                          <p:val>
                                            <p:strVal val="#ppt_w"/>
                                          </p:val>
                                        </p:tav>
                                      </p:tavLst>
                                    </p:anim>
                                    <p:anim calcmode="lin" valueType="num">
                                      <p:cBhvr>
                                        <p:cTn id="103" dur="500" fill="hold"/>
                                        <p:tgtEl>
                                          <p:spTgt spid="63"/>
                                        </p:tgtEl>
                                        <p:attrNameLst>
                                          <p:attrName>ppt_h</p:attrName>
                                        </p:attrNameLst>
                                      </p:cBhvr>
                                      <p:tavLst>
                                        <p:tav tm="0">
                                          <p:val>
                                            <p:fltVal val="0"/>
                                          </p:val>
                                        </p:tav>
                                        <p:tav tm="100000">
                                          <p:val>
                                            <p:strVal val="#ppt_h"/>
                                          </p:val>
                                        </p:tav>
                                      </p:tavLst>
                                    </p:anim>
                                    <p:animEffect transition="in" filter="fade">
                                      <p:cBhvr>
                                        <p:cTn id="104" dur="500"/>
                                        <p:tgtEl>
                                          <p:spTgt spid="63"/>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64"/>
                                        </p:tgtEl>
                                        <p:attrNameLst>
                                          <p:attrName>style.visibility</p:attrName>
                                        </p:attrNameLst>
                                      </p:cBhvr>
                                      <p:to>
                                        <p:strVal val="visible"/>
                                      </p:to>
                                    </p:set>
                                    <p:anim calcmode="lin" valueType="num">
                                      <p:cBhvr>
                                        <p:cTn id="107" dur="500" fill="hold"/>
                                        <p:tgtEl>
                                          <p:spTgt spid="64"/>
                                        </p:tgtEl>
                                        <p:attrNameLst>
                                          <p:attrName>ppt_w</p:attrName>
                                        </p:attrNameLst>
                                      </p:cBhvr>
                                      <p:tavLst>
                                        <p:tav tm="0">
                                          <p:val>
                                            <p:fltVal val="0"/>
                                          </p:val>
                                        </p:tav>
                                        <p:tav tm="100000">
                                          <p:val>
                                            <p:strVal val="#ppt_w"/>
                                          </p:val>
                                        </p:tav>
                                      </p:tavLst>
                                    </p:anim>
                                    <p:anim calcmode="lin" valueType="num">
                                      <p:cBhvr>
                                        <p:cTn id="108" dur="500" fill="hold"/>
                                        <p:tgtEl>
                                          <p:spTgt spid="64"/>
                                        </p:tgtEl>
                                        <p:attrNameLst>
                                          <p:attrName>ppt_h</p:attrName>
                                        </p:attrNameLst>
                                      </p:cBhvr>
                                      <p:tavLst>
                                        <p:tav tm="0">
                                          <p:val>
                                            <p:fltVal val="0"/>
                                          </p:val>
                                        </p:tav>
                                        <p:tav tm="100000">
                                          <p:val>
                                            <p:strVal val="#ppt_h"/>
                                          </p:val>
                                        </p:tav>
                                      </p:tavLst>
                                    </p:anim>
                                    <p:animEffect transition="in" filter="fade">
                                      <p:cBhvr>
                                        <p:cTn id="109" dur="500"/>
                                        <p:tgtEl>
                                          <p:spTgt spid="64"/>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65"/>
                                        </p:tgtEl>
                                        <p:attrNameLst>
                                          <p:attrName>style.visibility</p:attrName>
                                        </p:attrNameLst>
                                      </p:cBhvr>
                                      <p:to>
                                        <p:strVal val="visible"/>
                                      </p:to>
                                    </p:set>
                                    <p:anim calcmode="lin" valueType="num">
                                      <p:cBhvr>
                                        <p:cTn id="112" dur="500" fill="hold"/>
                                        <p:tgtEl>
                                          <p:spTgt spid="65"/>
                                        </p:tgtEl>
                                        <p:attrNameLst>
                                          <p:attrName>ppt_w</p:attrName>
                                        </p:attrNameLst>
                                      </p:cBhvr>
                                      <p:tavLst>
                                        <p:tav tm="0">
                                          <p:val>
                                            <p:fltVal val="0"/>
                                          </p:val>
                                        </p:tav>
                                        <p:tav tm="100000">
                                          <p:val>
                                            <p:strVal val="#ppt_w"/>
                                          </p:val>
                                        </p:tav>
                                      </p:tavLst>
                                    </p:anim>
                                    <p:anim calcmode="lin" valueType="num">
                                      <p:cBhvr>
                                        <p:cTn id="113" dur="500" fill="hold"/>
                                        <p:tgtEl>
                                          <p:spTgt spid="65"/>
                                        </p:tgtEl>
                                        <p:attrNameLst>
                                          <p:attrName>ppt_h</p:attrName>
                                        </p:attrNameLst>
                                      </p:cBhvr>
                                      <p:tavLst>
                                        <p:tav tm="0">
                                          <p:val>
                                            <p:fltVal val="0"/>
                                          </p:val>
                                        </p:tav>
                                        <p:tav tm="100000">
                                          <p:val>
                                            <p:strVal val="#ppt_h"/>
                                          </p:val>
                                        </p:tav>
                                      </p:tavLst>
                                    </p:anim>
                                    <p:animEffect transition="in" filter="fade">
                                      <p:cBhvr>
                                        <p:cTn id="114" dur="500"/>
                                        <p:tgtEl>
                                          <p:spTgt spid="65"/>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66"/>
                                        </p:tgtEl>
                                        <p:attrNameLst>
                                          <p:attrName>style.visibility</p:attrName>
                                        </p:attrNameLst>
                                      </p:cBhvr>
                                      <p:to>
                                        <p:strVal val="visible"/>
                                      </p:to>
                                    </p:set>
                                    <p:anim calcmode="lin" valueType="num">
                                      <p:cBhvr>
                                        <p:cTn id="117" dur="500" fill="hold"/>
                                        <p:tgtEl>
                                          <p:spTgt spid="66"/>
                                        </p:tgtEl>
                                        <p:attrNameLst>
                                          <p:attrName>ppt_w</p:attrName>
                                        </p:attrNameLst>
                                      </p:cBhvr>
                                      <p:tavLst>
                                        <p:tav tm="0">
                                          <p:val>
                                            <p:fltVal val="0"/>
                                          </p:val>
                                        </p:tav>
                                        <p:tav tm="100000">
                                          <p:val>
                                            <p:strVal val="#ppt_w"/>
                                          </p:val>
                                        </p:tav>
                                      </p:tavLst>
                                    </p:anim>
                                    <p:anim calcmode="lin" valueType="num">
                                      <p:cBhvr>
                                        <p:cTn id="118" dur="500" fill="hold"/>
                                        <p:tgtEl>
                                          <p:spTgt spid="66"/>
                                        </p:tgtEl>
                                        <p:attrNameLst>
                                          <p:attrName>ppt_h</p:attrName>
                                        </p:attrNameLst>
                                      </p:cBhvr>
                                      <p:tavLst>
                                        <p:tav tm="0">
                                          <p:val>
                                            <p:fltVal val="0"/>
                                          </p:val>
                                        </p:tav>
                                        <p:tav tm="100000">
                                          <p:val>
                                            <p:strVal val="#ppt_h"/>
                                          </p:val>
                                        </p:tav>
                                      </p:tavLst>
                                    </p:anim>
                                    <p:animEffect transition="in" filter="fade">
                                      <p:cBhvr>
                                        <p:cTn id="119" dur="500"/>
                                        <p:tgtEl>
                                          <p:spTgt spid="66"/>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67"/>
                                        </p:tgtEl>
                                        <p:attrNameLst>
                                          <p:attrName>style.visibility</p:attrName>
                                        </p:attrNameLst>
                                      </p:cBhvr>
                                      <p:to>
                                        <p:strVal val="visible"/>
                                      </p:to>
                                    </p:set>
                                    <p:anim calcmode="lin" valueType="num">
                                      <p:cBhvr>
                                        <p:cTn id="122" dur="500" fill="hold"/>
                                        <p:tgtEl>
                                          <p:spTgt spid="67"/>
                                        </p:tgtEl>
                                        <p:attrNameLst>
                                          <p:attrName>ppt_w</p:attrName>
                                        </p:attrNameLst>
                                      </p:cBhvr>
                                      <p:tavLst>
                                        <p:tav tm="0">
                                          <p:val>
                                            <p:fltVal val="0"/>
                                          </p:val>
                                        </p:tav>
                                        <p:tav tm="100000">
                                          <p:val>
                                            <p:strVal val="#ppt_w"/>
                                          </p:val>
                                        </p:tav>
                                      </p:tavLst>
                                    </p:anim>
                                    <p:anim calcmode="lin" valueType="num">
                                      <p:cBhvr>
                                        <p:cTn id="123" dur="500" fill="hold"/>
                                        <p:tgtEl>
                                          <p:spTgt spid="67"/>
                                        </p:tgtEl>
                                        <p:attrNameLst>
                                          <p:attrName>ppt_h</p:attrName>
                                        </p:attrNameLst>
                                      </p:cBhvr>
                                      <p:tavLst>
                                        <p:tav tm="0">
                                          <p:val>
                                            <p:fltVal val="0"/>
                                          </p:val>
                                        </p:tav>
                                        <p:tav tm="100000">
                                          <p:val>
                                            <p:strVal val="#ppt_h"/>
                                          </p:val>
                                        </p:tav>
                                      </p:tavLst>
                                    </p:anim>
                                    <p:animEffect transition="in" filter="fade">
                                      <p:cBhvr>
                                        <p:cTn id="124" dur="500"/>
                                        <p:tgtEl>
                                          <p:spTgt spid="67"/>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68"/>
                                        </p:tgtEl>
                                        <p:attrNameLst>
                                          <p:attrName>style.visibility</p:attrName>
                                        </p:attrNameLst>
                                      </p:cBhvr>
                                      <p:to>
                                        <p:strVal val="visible"/>
                                      </p:to>
                                    </p:set>
                                    <p:anim calcmode="lin" valueType="num">
                                      <p:cBhvr>
                                        <p:cTn id="127" dur="500" fill="hold"/>
                                        <p:tgtEl>
                                          <p:spTgt spid="68"/>
                                        </p:tgtEl>
                                        <p:attrNameLst>
                                          <p:attrName>ppt_w</p:attrName>
                                        </p:attrNameLst>
                                      </p:cBhvr>
                                      <p:tavLst>
                                        <p:tav tm="0">
                                          <p:val>
                                            <p:fltVal val="0"/>
                                          </p:val>
                                        </p:tav>
                                        <p:tav tm="100000">
                                          <p:val>
                                            <p:strVal val="#ppt_w"/>
                                          </p:val>
                                        </p:tav>
                                      </p:tavLst>
                                    </p:anim>
                                    <p:anim calcmode="lin" valueType="num">
                                      <p:cBhvr>
                                        <p:cTn id="128" dur="500" fill="hold"/>
                                        <p:tgtEl>
                                          <p:spTgt spid="68"/>
                                        </p:tgtEl>
                                        <p:attrNameLst>
                                          <p:attrName>ppt_h</p:attrName>
                                        </p:attrNameLst>
                                      </p:cBhvr>
                                      <p:tavLst>
                                        <p:tav tm="0">
                                          <p:val>
                                            <p:fltVal val="0"/>
                                          </p:val>
                                        </p:tav>
                                        <p:tav tm="100000">
                                          <p:val>
                                            <p:strVal val="#ppt_h"/>
                                          </p:val>
                                        </p:tav>
                                      </p:tavLst>
                                    </p:anim>
                                    <p:animEffect transition="in" filter="fade">
                                      <p:cBhvr>
                                        <p:cTn id="129" dur="500"/>
                                        <p:tgtEl>
                                          <p:spTgt spid="68"/>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69"/>
                                        </p:tgtEl>
                                        <p:attrNameLst>
                                          <p:attrName>style.visibility</p:attrName>
                                        </p:attrNameLst>
                                      </p:cBhvr>
                                      <p:to>
                                        <p:strVal val="visible"/>
                                      </p:to>
                                    </p:set>
                                    <p:anim calcmode="lin" valueType="num">
                                      <p:cBhvr>
                                        <p:cTn id="132" dur="500" fill="hold"/>
                                        <p:tgtEl>
                                          <p:spTgt spid="69"/>
                                        </p:tgtEl>
                                        <p:attrNameLst>
                                          <p:attrName>ppt_w</p:attrName>
                                        </p:attrNameLst>
                                      </p:cBhvr>
                                      <p:tavLst>
                                        <p:tav tm="0">
                                          <p:val>
                                            <p:fltVal val="0"/>
                                          </p:val>
                                        </p:tav>
                                        <p:tav tm="100000">
                                          <p:val>
                                            <p:strVal val="#ppt_w"/>
                                          </p:val>
                                        </p:tav>
                                      </p:tavLst>
                                    </p:anim>
                                    <p:anim calcmode="lin" valueType="num">
                                      <p:cBhvr>
                                        <p:cTn id="133" dur="500" fill="hold"/>
                                        <p:tgtEl>
                                          <p:spTgt spid="69"/>
                                        </p:tgtEl>
                                        <p:attrNameLst>
                                          <p:attrName>ppt_h</p:attrName>
                                        </p:attrNameLst>
                                      </p:cBhvr>
                                      <p:tavLst>
                                        <p:tav tm="0">
                                          <p:val>
                                            <p:fltVal val="0"/>
                                          </p:val>
                                        </p:tav>
                                        <p:tav tm="100000">
                                          <p:val>
                                            <p:strVal val="#ppt_h"/>
                                          </p:val>
                                        </p:tav>
                                      </p:tavLst>
                                    </p:anim>
                                    <p:animEffect transition="in" filter="fade">
                                      <p:cBhvr>
                                        <p:cTn id="134" dur="500"/>
                                        <p:tgtEl>
                                          <p:spTgt spid="69"/>
                                        </p:tgtEl>
                                      </p:cBhvr>
                                    </p:animEffect>
                                  </p:childTnLst>
                                </p:cTn>
                              </p:par>
                              <p:par>
                                <p:cTn id="135" presetID="53" presetClass="entr" presetSubtype="16" fill="hold" grpId="0" nodeType="withEffect">
                                  <p:stCondLst>
                                    <p:cond delay="0"/>
                                  </p:stCondLst>
                                  <p:childTnLst>
                                    <p:set>
                                      <p:cBhvr>
                                        <p:cTn id="136" dur="1" fill="hold">
                                          <p:stCondLst>
                                            <p:cond delay="0"/>
                                          </p:stCondLst>
                                        </p:cTn>
                                        <p:tgtEl>
                                          <p:spTgt spid="70"/>
                                        </p:tgtEl>
                                        <p:attrNameLst>
                                          <p:attrName>style.visibility</p:attrName>
                                        </p:attrNameLst>
                                      </p:cBhvr>
                                      <p:to>
                                        <p:strVal val="visible"/>
                                      </p:to>
                                    </p:set>
                                    <p:anim calcmode="lin" valueType="num">
                                      <p:cBhvr>
                                        <p:cTn id="137" dur="500" fill="hold"/>
                                        <p:tgtEl>
                                          <p:spTgt spid="70"/>
                                        </p:tgtEl>
                                        <p:attrNameLst>
                                          <p:attrName>ppt_w</p:attrName>
                                        </p:attrNameLst>
                                      </p:cBhvr>
                                      <p:tavLst>
                                        <p:tav tm="0">
                                          <p:val>
                                            <p:fltVal val="0"/>
                                          </p:val>
                                        </p:tav>
                                        <p:tav tm="100000">
                                          <p:val>
                                            <p:strVal val="#ppt_w"/>
                                          </p:val>
                                        </p:tav>
                                      </p:tavLst>
                                    </p:anim>
                                    <p:anim calcmode="lin" valueType="num">
                                      <p:cBhvr>
                                        <p:cTn id="138" dur="500" fill="hold"/>
                                        <p:tgtEl>
                                          <p:spTgt spid="70"/>
                                        </p:tgtEl>
                                        <p:attrNameLst>
                                          <p:attrName>ppt_h</p:attrName>
                                        </p:attrNameLst>
                                      </p:cBhvr>
                                      <p:tavLst>
                                        <p:tav tm="0">
                                          <p:val>
                                            <p:fltVal val="0"/>
                                          </p:val>
                                        </p:tav>
                                        <p:tav tm="100000">
                                          <p:val>
                                            <p:strVal val="#ppt_h"/>
                                          </p:val>
                                        </p:tav>
                                      </p:tavLst>
                                    </p:anim>
                                    <p:animEffect transition="in" filter="fade">
                                      <p:cBhvr>
                                        <p:cTn id="139" dur="500"/>
                                        <p:tgtEl>
                                          <p:spTgt spid="70"/>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71"/>
                                        </p:tgtEl>
                                        <p:attrNameLst>
                                          <p:attrName>style.visibility</p:attrName>
                                        </p:attrNameLst>
                                      </p:cBhvr>
                                      <p:to>
                                        <p:strVal val="visible"/>
                                      </p:to>
                                    </p:set>
                                    <p:anim calcmode="lin" valueType="num">
                                      <p:cBhvr>
                                        <p:cTn id="142" dur="500" fill="hold"/>
                                        <p:tgtEl>
                                          <p:spTgt spid="71"/>
                                        </p:tgtEl>
                                        <p:attrNameLst>
                                          <p:attrName>ppt_w</p:attrName>
                                        </p:attrNameLst>
                                      </p:cBhvr>
                                      <p:tavLst>
                                        <p:tav tm="0">
                                          <p:val>
                                            <p:fltVal val="0"/>
                                          </p:val>
                                        </p:tav>
                                        <p:tav tm="100000">
                                          <p:val>
                                            <p:strVal val="#ppt_w"/>
                                          </p:val>
                                        </p:tav>
                                      </p:tavLst>
                                    </p:anim>
                                    <p:anim calcmode="lin" valueType="num">
                                      <p:cBhvr>
                                        <p:cTn id="143" dur="500" fill="hold"/>
                                        <p:tgtEl>
                                          <p:spTgt spid="71"/>
                                        </p:tgtEl>
                                        <p:attrNameLst>
                                          <p:attrName>ppt_h</p:attrName>
                                        </p:attrNameLst>
                                      </p:cBhvr>
                                      <p:tavLst>
                                        <p:tav tm="0">
                                          <p:val>
                                            <p:fltVal val="0"/>
                                          </p:val>
                                        </p:tav>
                                        <p:tav tm="100000">
                                          <p:val>
                                            <p:strVal val="#ppt_h"/>
                                          </p:val>
                                        </p:tav>
                                      </p:tavLst>
                                    </p:anim>
                                    <p:animEffect transition="in" filter="fade">
                                      <p:cBhvr>
                                        <p:cTn id="144" dur="500"/>
                                        <p:tgtEl>
                                          <p:spTgt spid="71"/>
                                        </p:tgtEl>
                                      </p:cBhvr>
                                    </p:animEffect>
                                  </p:childTnLst>
                                </p:cTn>
                              </p:par>
                              <p:par>
                                <p:cTn id="145" presetID="53" presetClass="entr" presetSubtype="16" fill="hold" grpId="0" nodeType="withEffect">
                                  <p:stCondLst>
                                    <p:cond delay="0"/>
                                  </p:stCondLst>
                                  <p:childTnLst>
                                    <p:set>
                                      <p:cBhvr>
                                        <p:cTn id="146" dur="1" fill="hold">
                                          <p:stCondLst>
                                            <p:cond delay="0"/>
                                          </p:stCondLst>
                                        </p:cTn>
                                        <p:tgtEl>
                                          <p:spTgt spid="72"/>
                                        </p:tgtEl>
                                        <p:attrNameLst>
                                          <p:attrName>style.visibility</p:attrName>
                                        </p:attrNameLst>
                                      </p:cBhvr>
                                      <p:to>
                                        <p:strVal val="visible"/>
                                      </p:to>
                                    </p:set>
                                    <p:anim calcmode="lin" valueType="num">
                                      <p:cBhvr>
                                        <p:cTn id="147" dur="500" fill="hold"/>
                                        <p:tgtEl>
                                          <p:spTgt spid="72"/>
                                        </p:tgtEl>
                                        <p:attrNameLst>
                                          <p:attrName>ppt_w</p:attrName>
                                        </p:attrNameLst>
                                      </p:cBhvr>
                                      <p:tavLst>
                                        <p:tav tm="0">
                                          <p:val>
                                            <p:fltVal val="0"/>
                                          </p:val>
                                        </p:tav>
                                        <p:tav tm="100000">
                                          <p:val>
                                            <p:strVal val="#ppt_w"/>
                                          </p:val>
                                        </p:tav>
                                      </p:tavLst>
                                    </p:anim>
                                    <p:anim calcmode="lin" valueType="num">
                                      <p:cBhvr>
                                        <p:cTn id="148" dur="500" fill="hold"/>
                                        <p:tgtEl>
                                          <p:spTgt spid="72"/>
                                        </p:tgtEl>
                                        <p:attrNameLst>
                                          <p:attrName>ppt_h</p:attrName>
                                        </p:attrNameLst>
                                      </p:cBhvr>
                                      <p:tavLst>
                                        <p:tav tm="0">
                                          <p:val>
                                            <p:fltVal val="0"/>
                                          </p:val>
                                        </p:tav>
                                        <p:tav tm="100000">
                                          <p:val>
                                            <p:strVal val="#ppt_h"/>
                                          </p:val>
                                        </p:tav>
                                      </p:tavLst>
                                    </p:anim>
                                    <p:animEffect transition="in" filter="fade">
                                      <p:cBhvr>
                                        <p:cTn id="149" dur="500"/>
                                        <p:tgtEl>
                                          <p:spTgt spid="72"/>
                                        </p:tgtEl>
                                      </p:cBhvr>
                                    </p:animEffect>
                                  </p:childTnLst>
                                </p:cTn>
                              </p:par>
                              <p:par>
                                <p:cTn id="150" presetID="53" presetClass="entr" presetSubtype="16" fill="hold" grpId="0" nodeType="withEffect">
                                  <p:stCondLst>
                                    <p:cond delay="0"/>
                                  </p:stCondLst>
                                  <p:childTnLst>
                                    <p:set>
                                      <p:cBhvr>
                                        <p:cTn id="151" dur="1" fill="hold">
                                          <p:stCondLst>
                                            <p:cond delay="0"/>
                                          </p:stCondLst>
                                        </p:cTn>
                                        <p:tgtEl>
                                          <p:spTgt spid="73"/>
                                        </p:tgtEl>
                                        <p:attrNameLst>
                                          <p:attrName>style.visibility</p:attrName>
                                        </p:attrNameLst>
                                      </p:cBhvr>
                                      <p:to>
                                        <p:strVal val="visible"/>
                                      </p:to>
                                    </p:set>
                                    <p:anim calcmode="lin" valueType="num">
                                      <p:cBhvr>
                                        <p:cTn id="152" dur="500" fill="hold"/>
                                        <p:tgtEl>
                                          <p:spTgt spid="73"/>
                                        </p:tgtEl>
                                        <p:attrNameLst>
                                          <p:attrName>ppt_w</p:attrName>
                                        </p:attrNameLst>
                                      </p:cBhvr>
                                      <p:tavLst>
                                        <p:tav tm="0">
                                          <p:val>
                                            <p:fltVal val="0"/>
                                          </p:val>
                                        </p:tav>
                                        <p:tav tm="100000">
                                          <p:val>
                                            <p:strVal val="#ppt_w"/>
                                          </p:val>
                                        </p:tav>
                                      </p:tavLst>
                                    </p:anim>
                                    <p:anim calcmode="lin" valueType="num">
                                      <p:cBhvr>
                                        <p:cTn id="153" dur="500" fill="hold"/>
                                        <p:tgtEl>
                                          <p:spTgt spid="73"/>
                                        </p:tgtEl>
                                        <p:attrNameLst>
                                          <p:attrName>ppt_h</p:attrName>
                                        </p:attrNameLst>
                                      </p:cBhvr>
                                      <p:tavLst>
                                        <p:tav tm="0">
                                          <p:val>
                                            <p:fltVal val="0"/>
                                          </p:val>
                                        </p:tav>
                                        <p:tav tm="100000">
                                          <p:val>
                                            <p:strVal val="#ppt_h"/>
                                          </p:val>
                                        </p:tav>
                                      </p:tavLst>
                                    </p:anim>
                                    <p:animEffect transition="in" filter="fade">
                                      <p:cBhvr>
                                        <p:cTn id="154" dur="500"/>
                                        <p:tgtEl>
                                          <p:spTgt spid="73"/>
                                        </p:tgtEl>
                                      </p:cBhvr>
                                    </p:animEffect>
                                  </p:childTnLst>
                                </p:cTn>
                              </p:par>
                              <p:par>
                                <p:cTn id="155" presetID="53" presetClass="entr" presetSubtype="16" fill="hold" grpId="0" nodeType="withEffect">
                                  <p:stCondLst>
                                    <p:cond delay="0"/>
                                  </p:stCondLst>
                                  <p:childTnLst>
                                    <p:set>
                                      <p:cBhvr>
                                        <p:cTn id="156" dur="1" fill="hold">
                                          <p:stCondLst>
                                            <p:cond delay="0"/>
                                          </p:stCondLst>
                                        </p:cTn>
                                        <p:tgtEl>
                                          <p:spTgt spid="74"/>
                                        </p:tgtEl>
                                        <p:attrNameLst>
                                          <p:attrName>style.visibility</p:attrName>
                                        </p:attrNameLst>
                                      </p:cBhvr>
                                      <p:to>
                                        <p:strVal val="visible"/>
                                      </p:to>
                                    </p:set>
                                    <p:anim calcmode="lin" valueType="num">
                                      <p:cBhvr>
                                        <p:cTn id="157" dur="500" fill="hold"/>
                                        <p:tgtEl>
                                          <p:spTgt spid="74"/>
                                        </p:tgtEl>
                                        <p:attrNameLst>
                                          <p:attrName>ppt_w</p:attrName>
                                        </p:attrNameLst>
                                      </p:cBhvr>
                                      <p:tavLst>
                                        <p:tav tm="0">
                                          <p:val>
                                            <p:fltVal val="0"/>
                                          </p:val>
                                        </p:tav>
                                        <p:tav tm="100000">
                                          <p:val>
                                            <p:strVal val="#ppt_w"/>
                                          </p:val>
                                        </p:tav>
                                      </p:tavLst>
                                    </p:anim>
                                    <p:anim calcmode="lin" valueType="num">
                                      <p:cBhvr>
                                        <p:cTn id="158" dur="500" fill="hold"/>
                                        <p:tgtEl>
                                          <p:spTgt spid="74"/>
                                        </p:tgtEl>
                                        <p:attrNameLst>
                                          <p:attrName>ppt_h</p:attrName>
                                        </p:attrNameLst>
                                      </p:cBhvr>
                                      <p:tavLst>
                                        <p:tav tm="0">
                                          <p:val>
                                            <p:fltVal val="0"/>
                                          </p:val>
                                        </p:tav>
                                        <p:tav tm="100000">
                                          <p:val>
                                            <p:strVal val="#ppt_h"/>
                                          </p:val>
                                        </p:tav>
                                      </p:tavLst>
                                    </p:anim>
                                    <p:animEffect transition="in" filter="fade">
                                      <p:cBhvr>
                                        <p:cTn id="159"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32" grpId="1" animBg="1"/>
      <p:bldP spid="38" grpId="0" animBg="1"/>
      <p:bldP spid="39" grpId="0" animBg="1"/>
      <p:bldP spid="40" grpId="0" animBg="1"/>
      <p:bldP spid="41" grpId="0" animBg="1"/>
      <p:bldP spid="42" grpId="0" animBg="1"/>
      <p:bldP spid="43" grpId="0" animBg="1"/>
      <p:bldP spid="44" grpId="0" animBg="1"/>
      <p:bldP spid="63" grpId="0"/>
      <p:bldP spid="64" grpId="0"/>
      <p:bldP spid="65" grpId="0"/>
      <p:bldP spid="66" grpId="0"/>
      <p:bldP spid="67" grpId="0"/>
      <p:bldP spid="68" grpId="0"/>
      <p:bldP spid="69" grpId="0"/>
      <p:bldP spid="70" grpId="0"/>
      <p:bldP spid="71" grpId="0"/>
      <p:bldP spid="72" grpId="0"/>
      <p:bldP spid="73" grpId="0"/>
      <p:bldP spid="7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381876" y="2197291"/>
            <a:ext cx="3312369" cy="3580920"/>
            <a:chOff x="4381876" y="1981267"/>
            <a:chExt cx="3312369" cy="3580920"/>
          </a:xfrm>
        </p:grpSpPr>
        <p:grpSp>
          <p:nvGrpSpPr>
            <p:cNvPr id="4" name="组合 3"/>
            <p:cNvGrpSpPr/>
            <p:nvPr/>
          </p:nvGrpSpPr>
          <p:grpSpPr>
            <a:xfrm>
              <a:off x="4381876" y="1981267"/>
              <a:ext cx="3312369" cy="3463957"/>
              <a:chOff x="4381876" y="1981267"/>
              <a:chExt cx="3312369" cy="3463957"/>
            </a:xfrm>
          </p:grpSpPr>
          <p:sp>
            <p:nvSpPr>
              <p:cNvPr id="8" name="矩形 7"/>
              <p:cNvSpPr/>
              <p:nvPr/>
            </p:nvSpPr>
            <p:spPr>
              <a:xfrm>
                <a:off x="4381876" y="1988840"/>
                <a:ext cx="3312369" cy="3456384"/>
              </a:xfrm>
              <a:prstGeom prst="rect">
                <a:avLst/>
              </a:prstGeom>
              <a:solidFill>
                <a:schemeClr val="bg1">
                  <a:lumMod val="95000"/>
                </a:schemeClr>
              </a:solidFill>
              <a:ln>
                <a:noFill/>
              </a:ln>
              <a:effectLst>
                <a:outerShdw blurRad="508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8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5650857" y="1981267"/>
                <a:ext cx="648072" cy="45719"/>
              </a:xfrm>
              <a:prstGeom prst="rect">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b="1" dirty="0">
                  <a:solidFill>
                    <a:srgbClr val="B8110D"/>
                  </a:solidFill>
                  <a:latin typeface="微软雅黑" panose="020B0503020204020204" pitchFamily="34" charset="-122"/>
                  <a:ea typeface="微软雅黑" panose="020B0503020204020204" pitchFamily="34" charset="-122"/>
                </a:endParaRPr>
              </a:p>
            </p:txBody>
          </p:sp>
        </p:grpSp>
        <p:sp>
          <p:nvSpPr>
            <p:cNvPr id="12" name="矩形: 圆角 11"/>
            <p:cNvSpPr/>
            <p:nvPr/>
          </p:nvSpPr>
          <p:spPr>
            <a:xfrm>
              <a:off x="4871864" y="2874422"/>
              <a:ext cx="2152873" cy="576064"/>
            </a:xfrm>
            <a:prstGeom prst="roundRect">
              <a:avLst>
                <a:gd name="adj" fmla="val 6899"/>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pitchFamily="34" charset="-122"/>
                  <a:ea typeface="微软雅黑" panose="020B0503020204020204" pitchFamily="34" charset="-122"/>
                </a:rPr>
                <a:t>84.7%</a:t>
              </a:r>
              <a:endParaRPr lang="zh-CN" altLang="en-US" sz="2400" dirty="0">
                <a:latin typeface="微软雅黑" panose="020B0503020204020204" pitchFamily="34" charset="-122"/>
                <a:ea typeface="微软雅黑" panose="020B0503020204020204" pitchFamily="34" charset="-122"/>
              </a:endParaRPr>
            </a:p>
          </p:txBody>
        </p:sp>
        <p:sp>
          <p:nvSpPr>
            <p:cNvPr id="13" name="矩形 12"/>
            <p:cNvSpPr/>
            <p:nvPr/>
          </p:nvSpPr>
          <p:spPr>
            <a:xfrm>
              <a:off x="4673257" y="2319263"/>
              <a:ext cx="2646879" cy="461665"/>
            </a:xfrm>
            <a:prstGeom prst="rect">
              <a:avLst/>
            </a:prstGeom>
          </p:spPr>
          <p:txBody>
            <a:bodyPr wrap="none">
              <a:spAutoFit/>
            </a:bodyPr>
            <a:lstStyle/>
            <a:p>
              <a:pPr algn="ctr"/>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rPr>
                <a:t>输入你的文字信息</a:t>
              </a:r>
              <a:endParaRPr lang="zh-CN" altLang="en-US" sz="2400" b="1" dirty="0">
                <a:solidFill>
                  <a:schemeClr val="tx1">
                    <a:lumMod val="95000"/>
                    <a:lumOff val="5000"/>
                  </a:schemeClr>
                </a:solidFill>
              </a:endParaRPr>
            </a:p>
          </p:txBody>
        </p:sp>
        <p:sp>
          <p:nvSpPr>
            <p:cNvPr id="14" name="矩形 13"/>
            <p:cNvSpPr/>
            <p:nvPr/>
          </p:nvSpPr>
          <p:spPr>
            <a:xfrm>
              <a:off x="4643913" y="3530862"/>
              <a:ext cx="2433629" cy="2031325"/>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p>
            <a:p>
              <a:pPr algn="r"/>
              <a:endParaRPr lang="en-US" altLang="zh-CN" sz="1400" i="1" dirty="0"/>
            </a:p>
          </p:txBody>
        </p:sp>
      </p:grpSp>
      <p:grpSp>
        <p:nvGrpSpPr>
          <p:cNvPr id="2" name="组合 1"/>
          <p:cNvGrpSpPr/>
          <p:nvPr/>
        </p:nvGrpSpPr>
        <p:grpSpPr>
          <a:xfrm>
            <a:off x="1343472" y="2492896"/>
            <a:ext cx="2609711" cy="2752219"/>
            <a:chOff x="1343472" y="2276872"/>
            <a:chExt cx="2609711" cy="2752219"/>
          </a:xfrm>
        </p:grpSpPr>
        <p:grpSp>
          <p:nvGrpSpPr>
            <p:cNvPr id="3" name="组合 2"/>
            <p:cNvGrpSpPr/>
            <p:nvPr/>
          </p:nvGrpSpPr>
          <p:grpSpPr>
            <a:xfrm>
              <a:off x="1343472" y="2276872"/>
              <a:ext cx="2609711" cy="2752219"/>
              <a:chOff x="1343472" y="2188949"/>
              <a:chExt cx="2609711" cy="2752219"/>
            </a:xfrm>
          </p:grpSpPr>
          <p:sp>
            <p:nvSpPr>
              <p:cNvPr id="9" name="矩形 8"/>
              <p:cNvSpPr/>
              <p:nvPr/>
            </p:nvSpPr>
            <p:spPr>
              <a:xfrm>
                <a:off x="1343472" y="2204864"/>
                <a:ext cx="2609711" cy="2736304"/>
              </a:xfrm>
              <a:prstGeom prst="rect">
                <a:avLst/>
              </a:prstGeom>
              <a:solidFill>
                <a:srgbClr val="B8110D"/>
              </a:solidFill>
              <a:ln>
                <a:solidFill>
                  <a:srgbClr val="B8110D"/>
                </a:solidFill>
              </a:ln>
              <a:effectLst>
                <a:outerShdw blurRad="508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800" b="1"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2307712" y="2188949"/>
                <a:ext cx="64807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b="1" dirty="0">
                  <a:solidFill>
                    <a:schemeClr val="bg1"/>
                  </a:solidFill>
                  <a:latin typeface="微软雅黑" panose="020B0503020204020204" pitchFamily="34" charset="-122"/>
                  <a:ea typeface="微软雅黑" panose="020B0503020204020204" pitchFamily="34" charset="-122"/>
                </a:endParaRPr>
              </a:p>
            </p:txBody>
          </p:sp>
        </p:grpSp>
        <p:sp>
          <p:nvSpPr>
            <p:cNvPr id="15" name="矩形 14"/>
            <p:cNvSpPr/>
            <p:nvPr/>
          </p:nvSpPr>
          <p:spPr>
            <a:xfrm>
              <a:off x="1420564" y="3719202"/>
              <a:ext cx="2422368" cy="954107"/>
            </a:xfrm>
            <a:prstGeom prst="rect">
              <a:avLst/>
            </a:prstGeom>
          </p:spPr>
          <p:txBody>
            <a:bodyPr wrap="square">
              <a:spAutoFit/>
            </a:bodyPr>
            <a:lstStyle/>
            <a:p>
              <a:pPr algn="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solidFill>
                  <a:schemeClr val="bg1"/>
                </a:solidFill>
              </a:endParaRPr>
            </a:p>
          </p:txBody>
        </p:sp>
        <p:sp>
          <p:nvSpPr>
            <p:cNvPr id="17" name="矩形: 圆角 16"/>
            <p:cNvSpPr/>
            <p:nvPr/>
          </p:nvSpPr>
          <p:spPr>
            <a:xfrm>
              <a:off x="1775520" y="2996952"/>
              <a:ext cx="1749627" cy="360040"/>
            </a:xfrm>
            <a:prstGeom prst="roundRect">
              <a:avLst>
                <a:gd name="adj" fmla="val 68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tx1"/>
                  </a:solidFill>
                  <a:latin typeface="微软雅黑" panose="020B0503020204020204" pitchFamily="34" charset="-122"/>
                  <a:ea typeface="微软雅黑" panose="020B0503020204020204" pitchFamily="34" charset="-122"/>
                </a:rPr>
                <a:t>25.68%</a:t>
              </a:r>
              <a:endParaRPr lang="zh-CN" altLang="en-US" sz="2400" dirty="0">
                <a:solidFill>
                  <a:schemeClr val="tx1"/>
                </a:solidFill>
                <a:latin typeface="微软雅黑" panose="020B0503020204020204" pitchFamily="34" charset="-122"/>
                <a:ea typeface="微软雅黑" panose="020B0503020204020204" pitchFamily="34" charset="-122"/>
              </a:endParaRPr>
            </a:p>
          </p:txBody>
        </p:sp>
        <p:sp>
          <p:nvSpPr>
            <p:cNvPr id="18" name="矩形 17"/>
            <p:cNvSpPr/>
            <p:nvPr/>
          </p:nvSpPr>
          <p:spPr>
            <a:xfrm>
              <a:off x="1703512" y="2514382"/>
              <a:ext cx="1826141" cy="338554"/>
            </a:xfrm>
            <a:prstGeom prst="rect">
              <a:avLst/>
            </a:prstGeom>
          </p:spPr>
          <p:txBody>
            <a:bodyPr wrap="non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输入你的文字信息</a:t>
              </a:r>
              <a:endParaRPr lang="zh-CN" altLang="en-US" sz="1600" b="1" dirty="0">
                <a:solidFill>
                  <a:schemeClr val="bg1"/>
                </a:solidFill>
              </a:endParaRPr>
            </a:p>
          </p:txBody>
        </p:sp>
      </p:grpSp>
      <p:grpSp>
        <p:nvGrpSpPr>
          <p:cNvPr id="6" name="组合 5"/>
          <p:cNvGrpSpPr/>
          <p:nvPr/>
        </p:nvGrpSpPr>
        <p:grpSpPr>
          <a:xfrm>
            <a:off x="8122938" y="2508811"/>
            <a:ext cx="2609711" cy="2752219"/>
            <a:chOff x="8122938" y="2292787"/>
            <a:chExt cx="2609711" cy="2752219"/>
          </a:xfrm>
        </p:grpSpPr>
        <p:grpSp>
          <p:nvGrpSpPr>
            <p:cNvPr id="5" name="组合 4"/>
            <p:cNvGrpSpPr/>
            <p:nvPr/>
          </p:nvGrpSpPr>
          <p:grpSpPr>
            <a:xfrm>
              <a:off x="8122938" y="2292787"/>
              <a:ext cx="2609711" cy="2752219"/>
              <a:chOff x="8122938" y="2210435"/>
              <a:chExt cx="2609711" cy="2752219"/>
            </a:xfrm>
          </p:grpSpPr>
          <p:sp>
            <p:nvSpPr>
              <p:cNvPr id="23" name="矩形 22"/>
              <p:cNvSpPr/>
              <p:nvPr/>
            </p:nvSpPr>
            <p:spPr>
              <a:xfrm>
                <a:off x="8122938" y="2226350"/>
                <a:ext cx="2609711" cy="2736304"/>
              </a:xfrm>
              <a:prstGeom prst="rect">
                <a:avLst/>
              </a:prstGeom>
              <a:solidFill>
                <a:srgbClr val="B8110D"/>
              </a:solidFill>
              <a:ln>
                <a:solidFill>
                  <a:srgbClr val="B8110D"/>
                </a:solidFill>
              </a:ln>
              <a:effectLst>
                <a:outerShdw blurRad="508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800" b="1"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9087178" y="2210435"/>
                <a:ext cx="64807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b="1" dirty="0">
                  <a:solidFill>
                    <a:schemeClr val="bg1"/>
                  </a:solidFill>
                  <a:latin typeface="微软雅黑" panose="020B0503020204020204" pitchFamily="34" charset="-122"/>
                  <a:ea typeface="微软雅黑" panose="020B0503020204020204" pitchFamily="34" charset="-122"/>
                </a:endParaRPr>
              </a:p>
            </p:txBody>
          </p:sp>
        </p:grpSp>
        <p:sp>
          <p:nvSpPr>
            <p:cNvPr id="24" name="矩形 23"/>
            <p:cNvSpPr/>
            <p:nvPr/>
          </p:nvSpPr>
          <p:spPr>
            <a:xfrm>
              <a:off x="8251694" y="3702054"/>
              <a:ext cx="2422368" cy="954107"/>
            </a:xfrm>
            <a:prstGeom prst="rect">
              <a:avLst/>
            </a:prstGeom>
          </p:spPr>
          <p:txBody>
            <a:bodyPr wrap="square">
              <a:spAutoFit/>
            </a:bodyPr>
            <a:lstStyle/>
            <a:p>
              <a:pPr algn="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solidFill>
                  <a:schemeClr val="bg1"/>
                </a:solidFill>
              </a:endParaRPr>
            </a:p>
          </p:txBody>
        </p:sp>
        <p:sp>
          <p:nvSpPr>
            <p:cNvPr id="25" name="矩形: 圆角 24"/>
            <p:cNvSpPr/>
            <p:nvPr/>
          </p:nvSpPr>
          <p:spPr>
            <a:xfrm>
              <a:off x="8554986" y="3018438"/>
              <a:ext cx="1749627" cy="360040"/>
            </a:xfrm>
            <a:prstGeom prst="roundRect">
              <a:avLst>
                <a:gd name="adj" fmla="val 68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tx1"/>
                  </a:solidFill>
                  <a:latin typeface="微软雅黑" panose="020B0503020204020204" pitchFamily="34" charset="-122"/>
                  <a:ea typeface="微软雅黑" panose="020B0503020204020204" pitchFamily="34" charset="-122"/>
                </a:rPr>
                <a:t>11.23%</a:t>
              </a:r>
              <a:endParaRPr lang="zh-CN" altLang="en-US" sz="2400" dirty="0">
                <a:solidFill>
                  <a:schemeClr val="tx1"/>
                </a:solidFill>
                <a:latin typeface="微软雅黑" panose="020B0503020204020204" pitchFamily="34" charset="-122"/>
                <a:ea typeface="微软雅黑" panose="020B0503020204020204" pitchFamily="34" charset="-122"/>
              </a:endParaRPr>
            </a:p>
          </p:txBody>
        </p:sp>
        <p:sp>
          <p:nvSpPr>
            <p:cNvPr id="26" name="矩形 25"/>
            <p:cNvSpPr/>
            <p:nvPr/>
          </p:nvSpPr>
          <p:spPr>
            <a:xfrm>
              <a:off x="8482978" y="2535868"/>
              <a:ext cx="1826141" cy="338554"/>
            </a:xfrm>
            <a:prstGeom prst="rect">
              <a:avLst/>
            </a:prstGeom>
          </p:spPr>
          <p:txBody>
            <a:bodyPr wrap="non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输入你的文字信息</a:t>
              </a:r>
              <a:endParaRPr lang="zh-CN" altLang="en-US" sz="1600" b="1" dirty="0">
                <a:solidFill>
                  <a:schemeClr val="bg1"/>
                </a:solidFill>
              </a:endParaRPr>
            </a:p>
          </p:txBody>
        </p:sp>
      </p:grpSp>
      <p:sp>
        <p:nvSpPr>
          <p:cNvPr id="30" name="文本框 29"/>
          <p:cNvSpPr txBox="1"/>
          <p:nvPr/>
        </p:nvSpPr>
        <p:spPr>
          <a:xfrm>
            <a:off x="1991544" y="404314"/>
            <a:ext cx="2031325"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点击输入标题</a:t>
            </a:r>
          </a:p>
        </p:txBody>
      </p:sp>
      <p:sp>
        <p:nvSpPr>
          <p:cNvPr id="31" name="矩形 30"/>
          <p:cNvSpPr/>
          <p:nvPr/>
        </p:nvSpPr>
        <p:spPr>
          <a:xfrm flipV="1">
            <a:off x="47722" y="589427"/>
            <a:ext cx="1943822" cy="45719"/>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panose="020B0503020204020204" pitchFamily="34" charset="-122"/>
              <a:ea typeface="微软雅黑" panose="020B0503020204020204" pitchFamily="34" charset="-122"/>
            </a:endParaRPr>
          </a:p>
        </p:txBody>
      </p:sp>
      <p:sp>
        <p:nvSpPr>
          <p:cNvPr id="32" name="矩形 31"/>
          <p:cNvSpPr/>
          <p:nvPr/>
        </p:nvSpPr>
        <p:spPr>
          <a:xfrm>
            <a:off x="1199456" y="298843"/>
            <a:ext cx="720080" cy="626887"/>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01</a:t>
            </a:r>
            <a:endParaRPr lang="zh-CN" altLang="en-US" sz="3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 calcmode="lin" valueType="num">
                                      <p:cBhvr additive="base">
                                        <p:cTn id="10" dur="500"/>
                                        <p:tgtEl>
                                          <p:spTgt spid="32"/>
                                        </p:tgtEl>
                                        <p:attrNameLst>
                                          <p:attrName>ppt_x</p:attrName>
                                        </p:attrNameLst>
                                      </p:cBhvr>
                                      <p:tavLst>
                                        <p:tav tm="0">
                                          <p:val>
                                            <p:strVal val="#ppt_x-#ppt_w*1.125000"/>
                                          </p:val>
                                        </p:tav>
                                        <p:tav tm="100000">
                                          <p:val>
                                            <p:strVal val="#ppt_x"/>
                                          </p:val>
                                        </p:tav>
                                      </p:tavLst>
                                    </p:anim>
                                    <p:animEffect transition="in" filter="wipe(right)">
                                      <p:cBhvr>
                                        <p:cTn id="11" dur="500"/>
                                        <p:tgtEl>
                                          <p:spTgt spid="32"/>
                                        </p:tgtEl>
                                      </p:cBhvr>
                                    </p:animEffect>
                                  </p:childTnLst>
                                </p:cTn>
                              </p:par>
                            </p:childTnLst>
                          </p:cTn>
                        </p:par>
                        <p:par>
                          <p:cTn id="12" fill="hold">
                            <p:stCondLst>
                              <p:cond delay="500"/>
                            </p:stCondLst>
                            <p:childTnLst>
                              <p:par>
                                <p:cTn id="13" presetID="42" presetClass="path" presetSubtype="0" accel="50000" decel="50000" fill="hold" grpId="1" nodeType="afterEffect">
                                  <p:stCondLst>
                                    <p:cond delay="0"/>
                                  </p:stCondLst>
                                  <p:childTnLst>
                                    <p:animMotion origin="layout" path="M -4.58333E-6 -3.7037E-7 L -0.04335 -3.7037E-7 " pathEditMode="relative" rAng="0" ptsTypes="AA">
                                      <p:cBhvr>
                                        <p:cTn id="14" dur="2000" fill="hold"/>
                                        <p:tgtEl>
                                          <p:spTgt spid="32"/>
                                        </p:tgtEl>
                                        <p:attrNameLst>
                                          <p:attrName>ppt_x</p:attrName>
                                          <p:attrName>ppt_y</p:attrName>
                                        </p:attrNameLst>
                                      </p:cBhvr>
                                      <p:rCtr x="-2174" y="0"/>
                                    </p:animMotion>
                                  </p:childTnLst>
                                </p:cTn>
                              </p:par>
                              <p:par>
                                <p:cTn id="15" presetID="22" presetClass="entr" presetSubtype="8"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1000"/>
                                        <p:tgtEl>
                                          <p:spTgt spid="30"/>
                                        </p:tgtEl>
                                      </p:cBhvr>
                                    </p:animEffect>
                                  </p:childTnLst>
                                </p:cTn>
                              </p:par>
                              <p:par>
                                <p:cTn id="18" presetID="47" presetClass="entr" presetSubtype="0" fill="hold" nodeType="withEffect">
                                  <p:stCondLst>
                                    <p:cond delay="100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par>
                                <p:cTn id="23" presetID="64" presetClass="path" presetSubtype="0" accel="50000" decel="50000" fill="hold" nodeType="withEffect">
                                  <p:stCondLst>
                                    <p:cond delay="2000"/>
                                  </p:stCondLst>
                                  <p:childTnLst>
                                    <p:animMotion origin="layout" path="M -2.29167E-6 -1.48148E-6 L -2.29167E-6 -0.075 " pathEditMode="relative" rAng="0" ptsTypes="AA">
                                      <p:cBhvr>
                                        <p:cTn id="24" dur="2000" fill="hold"/>
                                        <p:tgtEl>
                                          <p:spTgt spid="7"/>
                                        </p:tgtEl>
                                        <p:attrNameLst>
                                          <p:attrName>ppt_x</p:attrName>
                                          <p:attrName>ppt_y</p:attrName>
                                        </p:attrNameLst>
                                      </p:cBhvr>
                                      <p:rCtr x="0" y="-3750"/>
                                    </p:animMotion>
                                  </p:childTnLst>
                                </p:cTn>
                              </p:par>
                              <p:par>
                                <p:cTn id="25" presetID="47" presetClass="entr" presetSubtype="0" fill="hold" nodeType="withEffect">
                                  <p:stCondLst>
                                    <p:cond delay="200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par>
                                <p:cTn id="30" presetID="64" presetClass="path" presetSubtype="0" accel="50000" decel="50000" fill="hold" nodeType="withEffect">
                                  <p:stCondLst>
                                    <p:cond delay="3000"/>
                                  </p:stCondLst>
                                  <p:childTnLst>
                                    <p:animMotion origin="layout" path="M 2.5E-6 -3.7037E-7 L 2.5E-6 -0.075 " pathEditMode="relative" rAng="0" ptsTypes="AA">
                                      <p:cBhvr>
                                        <p:cTn id="31" dur="2000" fill="hold"/>
                                        <p:tgtEl>
                                          <p:spTgt spid="2"/>
                                        </p:tgtEl>
                                        <p:attrNameLst>
                                          <p:attrName>ppt_x</p:attrName>
                                          <p:attrName>ppt_y</p:attrName>
                                        </p:attrNameLst>
                                      </p:cBhvr>
                                      <p:rCtr x="0" y="-3750"/>
                                    </p:animMotion>
                                  </p:childTnLst>
                                </p:cTn>
                              </p:par>
                              <p:par>
                                <p:cTn id="32" presetID="47" presetClass="entr" presetSubtype="0" fill="hold" nodeType="withEffect">
                                  <p:stCondLst>
                                    <p:cond delay="300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anim calcmode="lin" valueType="num">
                                      <p:cBhvr>
                                        <p:cTn id="35" dur="1000" fill="hold"/>
                                        <p:tgtEl>
                                          <p:spTgt spid="6"/>
                                        </p:tgtEl>
                                        <p:attrNameLst>
                                          <p:attrName>ppt_x</p:attrName>
                                        </p:attrNameLst>
                                      </p:cBhvr>
                                      <p:tavLst>
                                        <p:tav tm="0">
                                          <p:val>
                                            <p:strVal val="#ppt_x"/>
                                          </p:val>
                                        </p:tav>
                                        <p:tav tm="100000">
                                          <p:val>
                                            <p:strVal val="#ppt_x"/>
                                          </p:val>
                                        </p:tav>
                                      </p:tavLst>
                                    </p:anim>
                                    <p:anim calcmode="lin" valueType="num">
                                      <p:cBhvr>
                                        <p:cTn id="36" dur="1000" fill="hold"/>
                                        <p:tgtEl>
                                          <p:spTgt spid="6"/>
                                        </p:tgtEl>
                                        <p:attrNameLst>
                                          <p:attrName>ppt_y</p:attrName>
                                        </p:attrNameLst>
                                      </p:cBhvr>
                                      <p:tavLst>
                                        <p:tav tm="0">
                                          <p:val>
                                            <p:strVal val="#ppt_y-.1"/>
                                          </p:val>
                                        </p:tav>
                                        <p:tav tm="100000">
                                          <p:val>
                                            <p:strVal val="#ppt_y"/>
                                          </p:val>
                                        </p:tav>
                                      </p:tavLst>
                                    </p:anim>
                                  </p:childTnLst>
                                </p:cTn>
                              </p:par>
                              <p:par>
                                <p:cTn id="37" presetID="64" presetClass="path" presetSubtype="0" accel="50000" decel="50000" fill="hold" nodeType="withEffect">
                                  <p:stCondLst>
                                    <p:cond delay="4000"/>
                                  </p:stCondLst>
                                  <p:childTnLst>
                                    <p:animMotion origin="layout" path="M 2.70833E-6 4.81481E-6 L 2.70833E-6 -0.075 " pathEditMode="relative" rAng="0" ptsTypes="AA">
                                      <p:cBhvr>
                                        <p:cTn id="38" dur="2000" fill="hold"/>
                                        <p:tgtEl>
                                          <p:spTgt spid="6"/>
                                        </p:tgtEl>
                                        <p:attrNameLst>
                                          <p:attrName>ppt_x</p:attrName>
                                          <p:attrName>ppt_y</p:attrName>
                                        </p:attrNameLst>
                                      </p:cBhvr>
                                      <p:rCtr x="0" y="-375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32"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 name="直接连接符 49"/>
          <p:cNvCxnSpPr/>
          <p:nvPr/>
        </p:nvCxnSpPr>
        <p:spPr>
          <a:xfrm flipH="1">
            <a:off x="3356395" y="3808368"/>
            <a:ext cx="3301" cy="1697826"/>
          </a:xfrm>
          <a:prstGeom prst="line">
            <a:avLst/>
          </a:prstGeom>
          <a:ln w="31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5389988" y="3582308"/>
            <a:ext cx="18143" cy="1902854"/>
          </a:xfrm>
          <a:prstGeom prst="line">
            <a:avLst/>
          </a:prstGeom>
          <a:ln w="31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7949203" y="4941168"/>
            <a:ext cx="3403381" cy="1169551"/>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p>
        </p:txBody>
      </p:sp>
      <p:sp>
        <p:nvSpPr>
          <p:cNvPr id="65" name="矩形 64"/>
          <p:cNvSpPr/>
          <p:nvPr/>
        </p:nvSpPr>
        <p:spPr>
          <a:xfrm>
            <a:off x="8002214" y="2060848"/>
            <a:ext cx="2054226" cy="467018"/>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pitchFamily="34" charset="-122"/>
                <a:ea typeface="微软雅黑" panose="020B0503020204020204" pitchFamily="34" charset="-122"/>
              </a:rPr>
              <a:t>01 </a:t>
            </a:r>
            <a:r>
              <a:rPr lang="zh-CN" altLang="en-US" dirty="0">
                <a:solidFill>
                  <a:schemeClr val="bg1"/>
                </a:solidFill>
                <a:latin typeface="微软雅黑" panose="020B0503020204020204" pitchFamily="34" charset="-122"/>
                <a:ea typeface="微软雅黑" panose="020B0503020204020204" pitchFamily="34" charset="-122"/>
              </a:rPr>
              <a:t>输入标题内容</a:t>
            </a:r>
            <a:endParaRPr lang="zh-CN" altLang="en-US" dirty="0">
              <a:latin typeface="微软雅黑" panose="020B0503020204020204" pitchFamily="34" charset="-122"/>
              <a:ea typeface="微软雅黑" panose="020B0503020204020204" pitchFamily="34" charset="-122"/>
            </a:endParaRPr>
          </a:p>
        </p:txBody>
      </p:sp>
      <p:sp>
        <p:nvSpPr>
          <p:cNvPr id="66" name="矩形 65"/>
          <p:cNvSpPr/>
          <p:nvPr/>
        </p:nvSpPr>
        <p:spPr>
          <a:xfrm>
            <a:off x="7968208" y="2852936"/>
            <a:ext cx="3384376" cy="1169551"/>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p>
        </p:txBody>
      </p:sp>
      <p:sp>
        <p:nvSpPr>
          <p:cNvPr id="67" name="矩形 66"/>
          <p:cNvSpPr/>
          <p:nvPr/>
        </p:nvSpPr>
        <p:spPr>
          <a:xfrm>
            <a:off x="8040216" y="4293096"/>
            <a:ext cx="2016224" cy="467018"/>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pitchFamily="34" charset="-122"/>
                <a:ea typeface="微软雅黑" panose="020B0503020204020204" pitchFamily="34" charset="-122"/>
              </a:rPr>
              <a:t>02 </a:t>
            </a:r>
            <a:r>
              <a:rPr lang="zh-CN" altLang="en-US" dirty="0">
                <a:solidFill>
                  <a:schemeClr val="bg1"/>
                </a:solidFill>
                <a:latin typeface="微软雅黑" panose="020B0503020204020204" pitchFamily="34" charset="-122"/>
                <a:ea typeface="微软雅黑" panose="020B0503020204020204" pitchFamily="34" charset="-122"/>
              </a:rPr>
              <a:t>输入标题内容</a:t>
            </a:r>
            <a:endParaRPr lang="zh-CN" altLang="en-US" dirty="0">
              <a:latin typeface="微软雅黑" panose="020B0503020204020204" pitchFamily="34" charset="-122"/>
              <a:ea typeface="微软雅黑" panose="020B0503020204020204" pitchFamily="34" charset="-122"/>
            </a:endParaRPr>
          </a:p>
        </p:txBody>
      </p:sp>
      <p:grpSp>
        <p:nvGrpSpPr>
          <p:cNvPr id="7" name="组合 6"/>
          <p:cNvGrpSpPr/>
          <p:nvPr/>
        </p:nvGrpSpPr>
        <p:grpSpPr>
          <a:xfrm>
            <a:off x="1630183" y="3152112"/>
            <a:ext cx="5773564" cy="1882672"/>
            <a:chOff x="1630183" y="3152112"/>
            <a:chExt cx="5773564" cy="1882672"/>
          </a:xfrm>
        </p:grpSpPr>
        <p:sp>
          <p:nvSpPr>
            <p:cNvPr id="29" name="自由: 形状 28"/>
            <p:cNvSpPr/>
            <p:nvPr/>
          </p:nvSpPr>
          <p:spPr>
            <a:xfrm>
              <a:off x="1630183" y="3152112"/>
              <a:ext cx="5598941" cy="1882672"/>
            </a:xfrm>
            <a:custGeom>
              <a:avLst/>
              <a:gdLst>
                <a:gd name="connsiteX0" fmla="*/ 0 w 5598941"/>
                <a:gd name="connsiteY0" fmla="*/ 278735 h 1882672"/>
                <a:gd name="connsiteX1" fmla="*/ 703384 w 5598941"/>
                <a:gd name="connsiteY1" fmla="*/ 1643302 h 1882672"/>
                <a:gd name="connsiteX2" fmla="*/ 2349304 w 5598941"/>
                <a:gd name="connsiteY2" fmla="*/ 166194 h 1882672"/>
                <a:gd name="connsiteX3" fmla="*/ 3545058 w 5598941"/>
                <a:gd name="connsiteY3" fmla="*/ 222465 h 1882672"/>
                <a:gd name="connsiteX4" fmla="*/ 4979963 w 5598941"/>
                <a:gd name="connsiteY4" fmla="*/ 1840249 h 1882672"/>
                <a:gd name="connsiteX5" fmla="*/ 5570806 w 5598941"/>
                <a:gd name="connsiteY5" fmla="*/ 1446354 h 1882672"/>
                <a:gd name="connsiteX6" fmla="*/ 5570806 w 5598941"/>
                <a:gd name="connsiteY6" fmla="*/ 1446354 h 1882672"/>
                <a:gd name="connsiteX7" fmla="*/ 5598941 w 5598941"/>
                <a:gd name="connsiteY7" fmla="*/ 1418218 h 1882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98941" h="1882672">
                  <a:moveTo>
                    <a:pt x="0" y="278735"/>
                  </a:moveTo>
                  <a:cubicBezTo>
                    <a:pt x="155916" y="970397"/>
                    <a:pt x="311833" y="1662059"/>
                    <a:pt x="703384" y="1643302"/>
                  </a:cubicBezTo>
                  <a:cubicBezTo>
                    <a:pt x="1094935" y="1624545"/>
                    <a:pt x="1875692" y="403000"/>
                    <a:pt x="2349304" y="166194"/>
                  </a:cubicBezTo>
                  <a:cubicBezTo>
                    <a:pt x="2822916" y="-70612"/>
                    <a:pt x="3106615" y="-56544"/>
                    <a:pt x="3545058" y="222465"/>
                  </a:cubicBezTo>
                  <a:cubicBezTo>
                    <a:pt x="3983501" y="501474"/>
                    <a:pt x="4642338" y="1636268"/>
                    <a:pt x="4979963" y="1840249"/>
                  </a:cubicBezTo>
                  <a:cubicBezTo>
                    <a:pt x="5317588" y="2044231"/>
                    <a:pt x="5570806" y="1446354"/>
                    <a:pt x="5570806" y="1446354"/>
                  </a:cubicBezTo>
                  <a:lnTo>
                    <a:pt x="5570806" y="1446354"/>
                  </a:lnTo>
                  <a:lnTo>
                    <a:pt x="5598941" y="1418218"/>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4" name="组合 3"/>
            <p:cNvGrpSpPr/>
            <p:nvPr/>
          </p:nvGrpSpPr>
          <p:grpSpPr>
            <a:xfrm>
              <a:off x="7028180" y="4379000"/>
              <a:ext cx="375567" cy="375567"/>
              <a:chOff x="7028180" y="4379000"/>
              <a:chExt cx="375567" cy="375567"/>
            </a:xfrm>
          </p:grpSpPr>
          <p:sp>
            <p:nvSpPr>
              <p:cNvPr id="75" name="椭圆 74"/>
              <p:cNvSpPr/>
              <p:nvPr/>
            </p:nvSpPr>
            <p:spPr>
              <a:xfrm>
                <a:off x="7118068" y="4454597"/>
                <a:ext cx="217621" cy="2176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7" name="椭圆 76"/>
              <p:cNvSpPr/>
              <p:nvPr/>
            </p:nvSpPr>
            <p:spPr>
              <a:xfrm>
                <a:off x="7028180" y="4379000"/>
                <a:ext cx="375567" cy="375567"/>
              </a:xfrm>
              <a:prstGeom prst="ellipse">
                <a:avLst/>
              </a:prstGeom>
              <a:solidFill>
                <a:schemeClr val="bg1">
                  <a:lumMod val="9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sp>
        <p:nvSpPr>
          <p:cNvPr id="42" name="文本框 41"/>
          <p:cNvSpPr txBox="1"/>
          <p:nvPr/>
        </p:nvSpPr>
        <p:spPr>
          <a:xfrm>
            <a:off x="1991544" y="404314"/>
            <a:ext cx="2031325"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点击输入标题</a:t>
            </a:r>
          </a:p>
        </p:txBody>
      </p:sp>
      <p:sp>
        <p:nvSpPr>
          <p:cNvPr id="43" name="矩形 42"/>
          <p:cNvSpPr/>
          <p:nvPr/>
        </p:nvSpPr>
        <p:spPr>
          <a:xfrm flipV="1">
            <a:off x="47722" y="589427"/>
            <a:ext cx="1943822" cy="45719"/>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tx1"/>
              </a:solidFill>
              <a:latin typeface="微软雅黑" panose="020B0503020204020204" pitchFamily="34" charset="-122"/>
              <a:ea typeface="微软雅黑" panose="020B0503020204020204" pitchFamily="34" charset="-122"/>
            </a:endParaRPr>
          </a:p>
        </p:txBody>
      </p:sp>
      <p:sp>
        <p:nvSpPr>
          <p:cNvPr id="44" name="矩形 43"/>
          <p:cNvSpPr/>
          <p:nvPr/>
        </p:nvSpPr>
        <p:spPr>
          <a:xfrm>
            <a:off x="1199456" y="298843"/>
            <a:ext cx="720080" cy="626887"/>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01</a:t>
            </a:r>
            <a:endParaRPr lang="zh-CN" altLang="en-US" sz="3200" dirty="0">
              <a:latin typeface="微软雅黑" panose="020B0503020204020204" pitchFamily="34" charset="-122"/>
              <a:ea typeface="微软雅黑" panose="020B0503020204020204" pitchFamily="34" charset="-122"/>
            </a:endParaRPr>
          </a:p>
        </p:txBody>
      </p:sp>
      <p:grpSp>
        <p:nvGrpSpPr>
          <p:cNvPr id="137" name="组合 136"/>
          <p:cNvGrpSpPr/>
          <p:nvPr/>
        </p:nvGrpSpPr>
        <p:grpSpPr>
          <a:xfrm>
            <a:off x="983432" y="2166620"/>
            <a:ext cx="1234440" cy="3898900"/>
            <a:chOff x="7688" y="3412"/>
            <a:chExt cx="1944" cy="6140"/>
          </a:xfrm>
          <a:solidFill>
            <a:srgbClr val="C00000"/>
          </a:solidFill>
        </p:grpSpPr>
        <p:sp>
          <p:nvSpPr>
            <p:cNvPr id="153" name="Cilindro 9"/>
            <p:cNvSpPr/>
            <p:nvPr/>
          </p:nvSpPr>
          <p:spPr>
            <a:xfrm>
              <a:off x="7688" y="4132"/>
              <a:ext cx="1920" cy="5420"/>
            </a:xfrm>
            <a:prstGeom prst="ca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MX" sz="3200">
                <a:solidFill>
                  <a:schemeClr val="bg1"/>
                </a:solidFill>
                <a:latin typeface="+mj-lt"/>
                <a:ea typeface="Open Sans" panose="020B0606030504020204" pitchFamily="34" charset="0"/>
                <a:cs typeface="Open Sans" panose="020B0606030504020204" pitchFamily="34" charset="0"/>
              </a:endParaRPr>
            </a:p>
          </p:txBody>
        </p:sp>
        <p:sp>
          <p:nvSpPr>
            <p:cNvPr id="154" name="Cilindro 10"/>
            <p:cNvSpPr/>
            <p:nvPr/>
          </p:nvSpPr>
          <p:spPr>
            <a:xfrm>
              <a:off x="7688" y="5892"/>
              <a:ext cx="1920" cy="3660"/>
            </a:xfrm>
            <a:prstGeom prst="ca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MX" sz="3200">
                <a:solidFill>
                  <a:schemeClr val="bg1"/>
                </a:solidFill>
                <a:latin typeface="+mj-lt"/>
                <a:ea typeface="Open Sans" panose="020B0606030504020204" pitchFamily="34" charset="0"/>
                <a:cs typeface="Open Sans" panose="020B0606030504020204" pitchFamily="34" charset="0"/>
              </a:endParaRPr>
            </a:p>
          </p:txBody>
        </p:sp>
        <p:sp>
          <p:nvSpPr>
            <p:cNvPr id="155" name="CuadroTexto 25"/>
            <p:cNvSpPr txBox="1"/>
            <p:nvPr/>
          </p:nvSpPr>
          <p:spPr>
            <a:xfrm>
              <a:off x="7688" y="8297"/>
              <a:ext cx="1944" cy="9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MX" sz="3200" dirty="0">
                  <a:solidFill>
                    <a:schemeClr val="bg1"/>
                  </a:solidFill>
                  <a:latin typeface="+mj-lt"/>
                  <a:ea typeface="微软雅黑" panose="020B0503020204020204" pitchFamily="34" charset="-122"/>
                  <a:cs typeface="Open Sans" panose="020B0606030504020204" pitchFamily="34" charset="0"/>
                </a:rPr>
                <a:t>60%</a:t>
              </a:r>
            </a:p>
          </p:txBody>
        </p:sp>
        <p:sp>
          <p:nvSpPr>
            <p:cNvPr id="156" name="Triángulo isósceles 30"/>
            <p:cNvSpPr/>
            <p:nvPr/>
          </p:nvSpPr>
          <p:spPr>
            <a:xfrm rot="10800000">
              <a:off x="8326" y="3412"/>
              <a:ext cx="644" cy="31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MX" sz="3200">
                <a:solidFill>
                  <a:schemeClr val="bg1"/>
                </a:solidFill>
                <a:latin typeface="+mj-lt"/>
                <a:ea typeface="Open Sans" panose="020B0606030504020204" pitchFamily="34" charset="0"/>
                <a:cs typeface="Open Sans" panose="020B0606030504020204" pitchFamily="34" charset="0"/>
              </a:endParaRPr>
            </a:p>
          </p:txBody>
        </p:sp>
      </p:grpSp>
      <p:grpSp>
        <p:nvGrpSpPr>
          <p:cNvPr id="138" name="组合 137"/>
          <p:cNvGrpSpPr/>
          <p:nvPr/>
        </p:nvGrpSpPr>
        <p:grpSpPr>
          <a:xfrm>
            <a:off x="2351857" y="2166620"/>
            <a:ext cx="1273175" cy="3898900"/>
            <a:chOff x="9843" y="3412"/>
            <a:chExt cx="2005" cy="6140"/>
          </a:xfrm>
          <a:solidFill>
            <a:srgbClr val="C00000"/>
          </a:solidFill>
        </p:grpSpPr>
        <p:sp>
          <p:nvSpPr>
            <p:cNvPr id="149" name="Cilindro 17"/>
            <p:cNvSpPr/>
            <p:nvPr/>
          </p:nvSpPr>
          <p:spPr>
            <a:xfrm>
              <a:off x="9928" y="4132"/>
              <a:ext cx="1920" cy="5420"/>
            </a:xfrm>
            <a:prstGeom prst="ca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MX" sz="3200">
                <a:solidFill>
                  <a:schemeClr val="bg1"/>
                </a:solidFill>
                <a:latin typeface="+mj-lt"/>
                <a:ea typeface="Open Sans" panose="020B0606030504020204" pitchFamily="34" charset="0"/>
                <a:cs typeface="Open Sans" panose="020B0606030504020204" pitchFamily="34" charset="0"/>
              </a:endParaRPr>
            </a:p>
          </p:txBody>
        </p:sp>
        <p:sp>
          <p:nvSpPr>
            <p:cNvPr id="150" name="Cilindro 18"/>
            <p:cNvSpPr/>
            <p:nvPr/>
          </p:nvSpPr>
          <p:spPr>
            <a:xfrm>
              <a:off x="9928" y="6572"/>
              <a:ext cx="1920" cy="2980"/>
            </a:xfrm>
            <a:prstGeom prst="ca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MX" sz="3200">
                <a:solidFill>
                  <a:schemeClr val="bg1"/>
                </a:solidFill>
                <a:latin typeface="+mj-lt"/>
                <a:ea typeface="Open Sans" panose="020B0606030504020204" pitchFamily="34" charset="0"/>
                <a:cs typeface="Open Sans" panose="020B0606030504020204" pitchFamily="34" charset="0"/>
              </a:endParaRPr>
            </a:p>
          </p:txBody>
        </p:sp>
        <p:sp>
          <p:nvSpPr>
            <p:cNvPr id="151" name="CuadroTexto 26"/>
            <p:cNvSpPr txBox="1"/>
            <p:nvPr/>
          </p:nvSpPr>
          <p:spPr>
            <a:xfrm>
              <a:off x="9843" y="8297"/>
              <a:ext cx="1987" cy="9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MX" sz="3200" dirty="0">
                  <a:solidFill>
                    <a:schemeClr val="bg1"/>
                  </a:solidFill>
                  <a:latin typeface="+mj-lt"/>
                  <a:ea typeface="微软雅黑" panose="020B0503020204020204" pitchFamily="34" charset="-122"/>
                  <a:cs typeface="Open Sans" panose="020B0606030504020204" pitchFamily="34" charset="0"/>
                </a:rPr>
                <a:t>40%</a:t>
              </a:r>
            </a:p>
          </p:txBody>
        </p:sp>
        <p:sp>
          <p:nvSpPr>
            <p:cNvPr id="152" name="Triángulo isósceles 31"/>
            <p:cNvSpPr/>
            <p:nvPr/>
          </p:nvSpPr>
          <p:spPr>
            <a:xfrm rot="10800000">
              <a:off x="10566" y="3412"/>
              <a:ext cx="644" cy="31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MX" sz="3200">
                <a:solidFill>
                  <a:schemeClr val="bg1"/>
                </a:solidFill>
                <a:latin typeface="+mj-lt"/>
                <a:ea typeface="Open Sans" panose="020B0606030504020204" pitchFamily="34" charset="0"/>
                <a:cs typeface="Open Sans" panose="020B0606030504020204" pitchFamily="34" charset="0"/>
              </a:endParaRPr>
            </a:p>
          </p:txBody>
        </p:sp>
      </p:grpSp>
      <p:grpSp>
        <p:nvGrpSpPr>
          <p:cNvPr id="139" name="组合 138"/>
          <p:cNvGrpSpPr/>
          <p:nvPr/>
        </p:nvGrpSpPr>
        <p:grpSpPr>
          <a:xfrm>
            <a:off x="3792037" y="2166620"/>
            <a:ext cx="1261745" cy="3898900"/>
            <a:chOff x="12111" y="3412"/>
            <a:chExt cx="1987" cy="6140"/>
          </a:xfrm>
          <a:solidFill>
            <a:srgbClr val="C00000"/>
          </a:solidFill>
        </p:grpSpPr>
        <p:sp>
          <p:nvSpPr>
            <p:cNvPr id="145" name="Cilindro 20"/>
            <p:cNvSpPr/>
            <p:nvPr/>
          </p:nvSpPr>
          <p:spPr>
            <a:xfrm>
              <a:off x="12168" y="4132"/>
              <a:ext cx="1920" cy="5420"/>
            </a:xfrm>
            <a:prstGeom prst="ca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MX" sz="3200">
                <a:solidFill>
                  <a:schemeClr val="bg1"/>
                </a:solidFill>
                <a:latin typeface="+mj-lt"/>
                <a:ea typeface="Open Sans" panose="020B0606030504020204" pitchFamily="34" charset="0"/>
                <a:cs typeface="Open Sans" panose="020B0606030504020204" pitchFamily="34" charset="0"/>
              </a:endParaRPr>
            </a:p>
          </p:txBody>
        </p:sp>
        <p:sp>
          <p:nvSpPr>
            <p:cNvPr id="146" name="Cilindro 21"/>
            <p:cNvSpPr/>
            <p:nvPr/>
          </p:nvSpPr>
          <p:spPr>
            <a:xfrm>
              <a:off x="12168" y="4972"/>
              <a:ext cx="1920" cy="4580"/>
            </a:xfrm>
            <a:prstGeom prst="ca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MX" sz="3200">
                <a:solidFill>
                  <a:schemeClr val="bg1"/>
                </a:solidFill>
                <a:latin typeface="+mj-lt"/>
                <a:ea typeface="Open Sans" panose="020B0606030504020204" pitchFamily="34" charset="0"/>
                <a:cs typeface="Open Sans" panose="020B0606030504020204" pitchFamily="34" charset="0"/>
              </a:endParaRPr>
            </a:p>
          </p:txBody>
        </p:sp>
        <p:sp>
          <p:nvSpPr>
            <p:cNvPr id="147" name="CuadroTexto 27"/>
            <p:cNvSpPr txBox="1"/>
            <p:nvPr/>
          </p:nvSpPr>
          <p:spPr>
            <a:xfrm>
              <a:off x="12111" y="8274"/>
              <a:ext cx="1987" cy="9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MX" sz="3200" dirty="0">
                  <a:solidFill>
                    <a:schemeClr val="bg1"/>
                  </a:solidFill>
                  <a:latin typeface="+mj-lt"/>
                  <a:ea typeface="微软雅黑" panose="020B0503020204020204" pitchFamily="34" charset="-122"/>
                  <a:cs typeface="Open Sans" panose="020B0606030504020204" pitchFamily="34" charset="0"/>
                </a:rPr>
                <a:t>80%</a:t>
              </a:r>
            </a:p>
          </p:txBody>
        </p:sp>
        <p:sp>
          <p:nvSpPr>
            <p:cNvPr id="148" name="Triángulo isósceles 32"/>
            <p:cNvSpPr/>
            <p:nvPr/>
          </p:nvSpPr>
          <p:spPr>
            <a:xfrm rot="10800000">
              <a:off x="12806" y="3412"/>
              <a:ext cx="644" cy="31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MX" sz="3200">
                <a:solidFill>
                  <a:schemeClr val="bg1"/>
                </a:solidFill>
                <a:latin typeface="+mj-lt"/>
                <a:ea typeface="Open Sans" panose="020B0606030504020204" pitchFamily="34" charset="0"/>
                <a:cs typeface="Open Sans" panose="020B0606030504020204" pitchFamily="34" charset="0"/>
              </a:endParaRPr>
            </a:p>
          </p:txBody>
        </p:sp>
      </p:grpSp>
      <p:grpSp>
        <p:nvGrpSpPr>
          <p:cNvPr id="140" name="组合 139"/>
          <p:cNvGrpSpPr/>
          <p:nvPr/>
        </p:nvGrpSpPr>
        <p:grpSpPr>
          <a:xfrm>
            <a:off x="5232217" y="2166620"/>
            <a:ext cx="1237615" cy="3898900"/>
            <a:chOff x="14379" y="3412"/>
            <a:chExt cx="1949" cy="6140"/>
          </a:xfrm>
          <a:solidFill>
            <a:srgbClr val="FF6600"/>
          </a:solidFill>
        </p:grpSpPr>
        <p:sp>
          <p:nvSpPr>
            <p:cNvPr id="141" name="Cilindro 23"/>
            <p:cNvSpPr/>
            <p:nvPr/>
          </p:nvSpPr>
          <p:spPr>
            <a:xfrm>
              <a:off x="14408" y="4132"/>
              <a:ext cx="1920" cy="5420"/>
            </a:xfrm>
            <a:prstGeom prst="ca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MX" sz="3200">
                <a:solidFill>
                  <a:schemeClr val="bg1"/>
                </a:solidFill>
                <a:latin typeface="+mj-lt"/>
                <a:ea typeface="Open Sans" panose="020B0606030504020204" pitchFamily="34" charset="0"/>
                <a:cs typeface="Open Sans" panose="020B0606030504020204" pitchFamily="34" charset="0"/>
              </a:endParaRPr>
            </a:p>
          </p:txBody>
        </p:sp>
        <p:sp>
          <p:nvSpPr>
            <p:cNvPr id="142" name="Cilindro 24"/>
            <p:cNvSpPr/>
            <p:nvPr/>
          </p:nvSpPr>
          <p:spPr>
            <a:xfrm>
              <a:off x="14408" y="5752"/>
              <a:ext cx="1920" cy="3800"/>
            </a:xfrm>
            <a:prstGeom prst="ca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MX" sz="3200">
                <a:solidFill>
                  <a:schemeClr val="bg1"/>
                </a:solidFill>
                <a:latin typeface="+mj-lt"/>
                <a:ea typeface="Open Sans" panose="020B0606030504020204" pitchFamily="34" charset="0"/>
                <a:cs typeface="Open Sans" panose="020B0606030504020204" pitchFamily="34" charset="0"/>
              </a:endParaRPr>
            </a:p>
          </p:txBody>
        </p:sp>
        <p:sp>
          <p:nvSpPr>
            <p:cNvPr id="143" name="CuadroTexto 28"/>
            <p:cNvSpPr txBox="1"/>
            <p:nvPr/>
          </p:nvSpPr>
          <p:spPr>
            <a:xfrm>
              <a:off x="14379" y="8297"/>
              <a:ext cx="1927" cy="9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MX" sz="3200" dirty="0">
                  <a:solidFill>
                    <a:schemeClr val="bg1"/>
                  </a:solidFill>
                  <a:latin typeface="+mj-lt"/>
                  <a:ea typeface="微软雅黑" panose="020B0503020204020204" pitchFamily="34" charset="-122"/>
                  <a:cs typeface="Open Sans" panose="020B0606030504020204" pitchFamily="34" charset="0"/>
                </a:rPr>
                <a:t>70%</a:t>
              </a:r>
            </a:p>
          </p:txBody>
        </p:sp>
        <p:sp>
          <p:nvSpPr>
            <p:cNvPr id="144" name="Triángulo isósceles 33"/>
            <p:cNvSpPr/>
            <p:nvPr/>
          </p:nvSpPr>
          <p:spPr>
            <a:xfrm rot="10800000">
              <a:off x="15046" y="3412"/>
              <a:ext cx="644" cy="315"/>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MX" sz="3200">
                <a:solidFill>
                  <a:schemeClr val="bg1"/>
                </a:solidFill>
                <a:latin typeface="+mj-lt"/>
                <a:ea typeface="Open Sans" panose="020B0606030504020204" pitchFamily="34" charset="0"/>
                <a:cs typeface="Open Sans" panose="020B0606030504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 calcmode="lin" valueType="num">
                                      <p:cBhvr additive="base">
                                        <p:cTn id="10" dur="500"/>
                                        <p:tgtEl>
                                          <p:spTgt spid="44"/>
                                        </p:tgtEl>
                                        <p:attrNameLst>
                                          <p:attrName>ppt_x</p:attrName>
                                        </p:attrNameLst>
                                      </p:cBhvr>
                                      <p:tavLst>
                                        <p:tav tm="0">
                                          <p:val>
                                            <p:strVal val="#ppt_x-#ppt_w*1.125000"/>
                                          </p:val>
                                        </p:tav>
                                        <p:tav tm="100000">
                                          <p:val>
                                            <p:strVal val="#ppt_x"/>
                                          </p:val>
                                        </p:tav>
                                      </p:tavLst>
                                    </p:anim>
                                    <p:animEffect transition="in" filter="wipe(right)">
                                      <p:cBhvr>
                                        <p:cTn id="11" dur="500"/>
                                        <p:tgtEl>
                                          <p:spTgt spid="44"/>
                                        </p:tgtEl>
                                      </p:cBhvr>
                                    </p:animEffect>
                                  </p:childTnLst>
                                </p:cTn>
                              </p:par>
                            </p:childTnLst>
                          </p:cTn>
                        </p:par>
                        <p:par>
                          <p:cTn id="12" fill="hold">
                            <p:stCondLst>
                              <p:cond delay="500"/>
                            </p:stCondLst>
                            <p:childTnLst>
                              <p:par>
                                <p:cTn id="13" presetID="42" presetClass="path" presetSubtype="0" accel="50000" decel="50000" fill="hold" grpId="1" nodeType="afterEffect">
                                  <p:stCondLst>
                                    <p:cond delay="0"/>
                                  </p:stCondLst>
                                  <p:childTnLst>
                                    <p:animMotion origin="layout" path="M -4.58333E-6 -3.7037E-7 L -0.04335 -3.7037E-7 " pathEditMode="relative" rAng="0" ptsTypes="AA">
                                      <p:cBhvr>
                                        <p:cTn id="14" dur="2000" fill="hold"/>
                                        <p:tgtEl>
                                          <p:spTgt spid="44"/>
                                        </p:tgtEl>
                                        <p:attrNameLst>
                                          <p:attrName>ppt_x</p:attrName>
                                          <p:attrName>ppt_y</p:attrName>
                                        </p:attrNameLst>
                                      </p:cBhvr>
                                      <p:rCtr x="-2174" y="0"/>
                                    </p:animMotion>
                                  </p:childTnLst>
                                </p:cTn>
                              </p:par>
                              <p:par>
                                <p:cTn id="15" presetID="22" presetClass="entr" presetSubtype="8"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wipe(left)">
                                      <p:cBhvr>
                                        <p:cTn id="17" dur="1000"/>
                                        <p:tgtEl>
                                          <p:spTgt spid="42"/>
                                        </p:tgtEl>
                                      </p:cBhvr>
                                    </p:animEffect>
                                  </p:childTnLst>
                                </p:cTn>
                              </p:par>
                            </p:childTnLst>
                          </p:cTn>
                        </p:par>
                        <p:par>
                          <p:cTn id="18" fill="hold">
                            <p:stCondLst>
                              <p:cond delay="2500"/>
                            </p:stCondLst>
                            <p:childTnLst>
                              <p:par>
                                <p:cTn id="19" presetID="22" presetClass="entr" presetSubtype="8"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1000"/>
                                        <p:tgtEl>
                                          <p:spTgt spid="7"/>
                                        </p:tgtEl>
                                      </p:cBhvr>
                                    </p:animEffect>
                                  </p:childTnLst>
                                </p:cTn>
                              </p:par>
                            </p:childTnLst>
                          </p:cTn>
                        </p:par>
                        <p:par>
                          <p:cTn id="22" fill="hold">
                            <p:stCondLst>
                              <p:cond delay="3500"/>
                            </p:stCondLst>
                            <p:childTnLst>
                              <p:par>
                                <p:cTn id="23" presetID="22" presetClass="entr" presetSubtype="4" fill="hold" nodeType="after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wipe(down)">
                                      <p:cBhvr>
                                        <p:cTn id="25" dur="500"/>
                                        <p:tgtEl>
                                          <p:spTgt spid="50"/>
                                        </p:tgtEl>
                                      </p:cBhvr>
                                    </p:animEffect>
                                  </p:childTnLst>
                                </p:cTn>
                              </p:par>
                              <p:par>
                                <p:cTn id="26" presetID="22" presetClass="entr" presetSubtype="4" fill="hold" nodeType="withEffect">
                                  <p:stCondLst>
                                    <p:cond delay="250"/>
                                  </p:stCondLst>
                                  <p:childTnLst>
                                    <p:set>
                                      <p:cBhvr>
                                        <p:cTn id="27" dur="1" fill="hold">
                                          <p:stCondLst>
                                            <p:cond delay="0"/>
                                          </p:stCondLst>
                                        </p:cTn>
                                        <p:tgtEl>
                                          <p:spTgt spid="58"/>
                                        </p:tgtEl>
                                        <p:attrNameLst>
                                          <p:attrName>style.visibility</p:attrName>
                                        </p:attrNameLst>
                                      </p:cBhvr>
                                      <p:to>
                                        <p:strVal val="visible"/>
                                      </p:to>
                                    </p:set>
                                    <p:animEffect transition="in" filter="wipe(down)">
                                      <p:cBhvr>
                                        <p:cTn id="28" dur="500"/>
                                        <p:tgtEl>
                                          <p:spTgt spid="58"/>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38"/>
                                        </p:tgtEl>
                                        <p:attrNameLst>
                                          <p:attrName>style.visibility</p:attrName>
                                        </p:attrNameLst>
                                      </p:cBhvr>
                                      <p:to>
                                        <p:strVal val="visible"/>
                                      </p:to>
                                    </p:set>
                                    <p:animEffect transition="in" filter="fade">
                                      <p:cBhvr>
                                        <p:cTn id="33" dur="1000"/>
                                        <p:tgtEl>
                                          <p:spTgt spid="138"/>
                                        </p:tgtEl>
                                      </p:cBhvr>
                                    </p:animEffect>
                                    <p:anim calcmode="lin" valueType="num">
                                      <p:cBhvr>
                                        <p:cTn id="34" dur="1000" fill="hold"/>
                                        <p:tgtEl>
                                          <p:spTgt spid="138"/>
                                        </p:tgtEl>
                                        <p:attrNameLst>
                                          <p:attrName>ppt_x</p:attrName>
                                        </p:attrNameLst>
                                      </p:cBhvr>
                                      <p:tavLst>
                                        <p:tav tm="0">
                                          <p:val>
                                            <p:strVal val="#ppt_x"/>
                                          </p:val>
                                        </p:tav>
                                        <p:tav tm="100000">
                                          <p:val>
                                            <p:strVal val="#ppt_x"/>
                                          </p:val>
                                        </p:tav>
                                      </p:tavLst>
                                    </p:anim>
                                    <p:anim calcmode="lin" valueType="num">
                                      <p:cBhvr>
                                        <p:cTn id="35" dur="1000" fill="hold"/>
                                        <p:tgtEl>
                                          <p:spTgt spid="138"/>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37"/>
                                        </p:tgtEl>
                                        <p:attrNameLst>
                                          <p:attrName>style.visibility</p:attrName>
                                        </p:attrNameLst>
                                      </p:cBhvr>
                                      <p:to>
                                        <p:strVal val="visible"/>
                                      </p:to>
                                    </p:set>
                                    <p:animEffect transition="in" filter="fade">
                                      <p:cBhvr>
                                        <p:cTn id="38" dur="1000"/>
                                        <p:tgtEl>
                                          <p:spTgt spid="137"/>
                                        </p:tgtEl>
                                      </p:cBhvr>
                                    </p:animEffect>
                                    <p:anim calcmode="lin" valueType="num">
                                      <p:cBhvr>
                                        <p:cTn id="39" dur="1000" fill="hold"/>
                                        <p:tgtEl>
                                          <p:spTgt spid="137"/>
                                        </p:tgtEl>
                                        <p:attrNameLst>
                                          <p:attrName>ppt_x</p:attrName>
                                        </p:attrNameLst>
                                      </p:cBhvr>
                                      <p:tavLst>
                                        <p:tav tm="0">
                                          <p:val>
                                            <p:strVal val="#ppt_x"/>
                                          </p:val>
                                        </p:tav>
                                        <p:tav tm="100000">
                                          <p:val>
                                            <p:strVal val="#ppt_x"/>
                                          </p:val>
                                        </p:tav>
                                      </p:tavLst>
                                    </p:anim>
                                    <p:anim calcmode="lin" valueType="num">
                                      <p:cBhvr>
                                        <p:cTn id="40" dur="1000" fill="hold"/>
                                        <p:tgtEl>
                                          <p:spTgt spid="137"/>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39"/>
                                        </p:tgtEl>
                                        <p:attrNameLst>
                                          <p:attrName>style.visibility</p:attrName>
                                        </p:attrNameLst>
                                      </p:cBhvr>
                                      <p:to>
                                        <p:strVal val="visible"/>
                                      </p:to>
                                    </p:set>
                                    <p:animEffect transition="in" filter="fade">
                                      <p:cBhvr>
                                        <p:cTn id="43" dur="1000"/>
                                        <p:tgtEl>
                                          <p:spTgt spid="139"/>
                                        </p:tgtEl>
                                      </p:cBhvr>
                                    </p:animEffect>
                                    <p:anim calcmode="lin" valueType="num">
                                      <p:cBhvr>
                                        <p:cTn id="44" dur="1000" fill="hold"/>
                                        <p:tgtEl>
                                          <p:spTgt spid="139"/>
                                        </p:tgtEl>
                                        <p:attrNameLst>
                                          <p:attrName>ppt_x</p:attrName>
                                        </p:attrNameLst>
                                      </p:cBhvr>
                                      <p:tavLst>
                                        <p:tav tm="0">
                                          <p:val>
                                            <p:strVal val="#ppt_x"/>
                                          </p:val>
                                        </p:tav>
                                        <p:tav tm="100000">
                                          <p:val>
                                            <p:strVal val="#ppt_x"/>
                                          </p:val>
                                        </p:tav>
                                      </p:tavLst>
                                    </p:anim>
                                    <p:anim calcmode="lin" valueType="num">
                                      <p:cBhvr>
                                        <p:cTn id="45" dur="1000" fill="hold"/>
                                        <p:tgtEl>
                                          <p:spTgt spid="139"/>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140"/>
                                        </p:tgtEl>
                                        <p:attrNameLst>
                                          <p:attrName>style.visibility</p:attrName>
                                        </p:attrNameLst>
                                      </p:cBhvr>
                                      <p:to>
                                        <p:strVal val="visible"/>
                                      </p:to>
                                    </p:set>
                                    <p:animEffect transition="in" filter="fade">
                                      <p:cBhvr>
                                        <p:cTn id="48" dur="1000"/>
                                        <p:tgtEl>
                                          <p:spTgt spid="140"/>
                                        </p:tgtEl>
                                      </p:cBhvr>
                                    </p:animEffect>
                                    <p:anim calcmode="lin" valueType="num">
                                      <p:cBhvr>
                                        <p:cTn id="49" dur="1000" fill="hold"/>
                                        <p:tgtEl>
                                          <p:spTgt spid="140"/>
                                        </p:tgtEl>
                                        <p:attrNameLst>
                                          <p:attrName>ppt_x</p:attrName>
                                        </p:attrNameLst>
                                      </p:cBhvr>
                                      <p:tavLst>
                                        <p:tav tm="0">
                                          <p:val>
                                            <p:strVal val="#ppt_x"/>
                                          </p:val>
                                        </p:tav>
                                        <p:tav tm="100000">
                                          <p:val>
                                            <p:strVal val="#ppt_x"/>
                                          </p:val>
                                        </p:tav>
                                      </p:tavLst>
                                    </p:anim>
                                    <p:anim calcmode="lin" valueType="num">
                                      <p:cBhvr>
                                        <p:cTn id="50" dur="1000" fill="hold"/>
                                        <p:tgtEl>
                                          <p:spTgt spid="140"/>
                                        </p:tgtEl>
                                        <p:attrNameLst>
                                          <p:attrName>ppt_y</p:attrName>
                                        </p:attrNameLst>
                                      </p:cBhvr>
                                      <p:tavLst>
                                        <p:tav tm="0">
                                          <p:val>
                                            <p:strVal val="#ppt_y+.1"/>
                                          </p:val>
                                        </p:tav>
                                        <p:tav tm="100000">
                                          <p:val>
                                            <p:strVal val="#ppt_y"/>
                                          </p:val>
                                        </p:tav>
                                      </p:tavLst>
                                    </p:anim>
                                  </p:childTnLst>
                                </p:cTn>
                              </p:par>
                            </p:childTnLst>
                          </p:cTn>
                        </p:par>
                        <p:par>
                          <p:cTn id="51" fill="hold">
                            <p:stCondLst>
                              <p:cond delay="1000"/>
                            </p:stCondLst>
                            <p:childTnLst>
                              <p:par>
                                <p:cTn id="52" presetID="12" presetClass="entr" presetSubtype="2" fill="hold" grpId="0" nodeType="afterEffect">
                                  <p:stCondLst>
                                    <p:cond delay="0"/>
                                  </p:stCondLst>
                                  <p:childTnLst>
                                    <p:set>
                                      <p:cBhvr>
                                        <p:cTn id="53" dur="1" fill="hold">
                                          <p:stCondLst>
                                            <p:cond delay="0"/>
                                          </p:stCondLst>
                                        </p:cTn>
                                        <p:tgtEl>
                                          <p:spTgt spid="65"/>
                                        </p:tgtEl>
                                        <p:attrNameLst>
                                          <p:attrName>style.visibility</p:attrName>
                                        </p:attrNameLst>
                                      </p:cBhvr>
                                      <p:to>
                                        <p:strVal val="visible"/>
                                      </p:to>
                                    </p:set>
                                    <p:anim calcmode="lin" valueType="num">
                                      <p:cBhvr additive="base">
                                        <p:cTn id="54" dur="500"/>
                                        <p:tgtEl>
                                          <p:spTgt spid="65"/>
                                        </p:tgtEl>
                                        <p:attrNameLst>
                                          <p:attrName>ppt_x</p:attrName>
                                        </p:attrNameLst>
                                      </p:cBhvr>
                                      <p:tavLst>
                                        <p:tav tm="0">
                                          <p:val>
                                            <p:strVal val="#ppt_x+#ppt_w*1.125000"/>
                                          </p:val>
                                        </p:tav>
                                        <p:tav tm="100000">
                                          <p:val>
                                            <p:strVal val="#ppt_x"/>
                                          </p:val>
                                        </p:tav>
                                      </p:tavLst>
                                    </p:anim>
                                    <p:animEffect transition="in" filter="wipe(left)">
                                      <p:cBhvr>
                                        <p:cTn id="55" dur="500"/>
                                        <p:tgtEl>
                                          <p:spTgt spid="65"/>
                                        </p:tgtEl>
                                      </p:cBhvr>
                                    </p:animEffect>
                                  </p:childTnLst>
                                </p:cTn>
                              </p:par>
                              <p:par>
                                <p:cTn id="56" presetID="12" presetClass="entr" presetSubtype="2" fill="hold" grpId="0" nodeType="withEffect">
                                  <p:stCondLst>
                                    <p:cond delay="0"/>
                                  </p:stCondLst>
                                  <p:childTnLst>
                                    <p:set>
                                      <p:cBhvr>
                                        <p:cTn id="57" dur="1" fill="hold">
                                          <p:stCondLst>
                                            <p:cond delay="0"/>
                                          </p:stCondLst>
                                        </p:cTn>
                                        <p:tgtEl>
                                          <p:spTgt spid="67"/>
                                        </p:tgtEl>
                                        <p:attrNameLst>
                                          <p:attrName>style.visibility</p:attrName>
                                        </p:attrNameLst>
                                      </p:cBhvr>
                                      <p:to>
                                        <p:strVal val="visible"/>
                                      </p:to>
                                    </p:set>
                                    <p:anim calcmode="lin" valueType="num">
                                      <p:cBhvr additive="base">
                                        <p:cTn id="58" dur="500"/>
                                        <p:tgtEl>
                                          <p:spTgt spid="67"/>
                                        </p:tgtEl>
                                        <p:attrNameLst>
                                          <p:attrName>ppt_x</p:attrName>
                                        </p:attrNameLst>
                                      </p:cBhvr>
                                      <p:tavLst>
                                        <p:tav tm="0">
                                          <p:val>
                                            <p:strVal val="#ppt_x+#ppt_w*1.125000"/>
                                          </p:val>
                                        </p:tav>
                                        <p:tav tm="100000">
                                          <p:val>
                                            <p:strVal val="#ppt_x"/>
                                          </p:val>
                                        </p:tav>
                                      </p:tavLst>
                                    </p:anim>
                                    <p:animEffect transition="in" filter="wipe(left)">
                                      <p:cBhvr>
                                        <p:cTn id="59" dur="500"/>
                                        <p:tgtEl>
                                          <p:spTgt spid="67"/>
                                        </p:tgtEl>
                                      </p:cBhvr>
                                    </p:animEffect>
                                  </p:childTnLst>
                                </p:cTn>
                              </p:par>
                            </p:childTnLst>
                          </p:cTn>
                        </p:par>
                        <p:par>
                          <p:cTn id="60" fill="hold">
                            <p:stCondLst>
                              <p:cond delay="1500"/>
                            </p:stCondLst>
                            <p:childTnLst>
                              <p:par>
                                <p:cTn id="61" presetID="22" presetClass="entr" presetSubtype="1" fill="hold" grpId="0" nodeType="after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wipe(up)">
                                      <p:cBhvr>
                                        <p:cTn id="63" dur="500"/>
                                        <p:tgtEl>
                                          <p:spTgt spid="66"/>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wipe(up)">
                                      <p:cBhvr>
                                        <p:cTn id="66"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animBg="1"/>
      <p:bldP spid="66" grpId="0"/>
      <p:bldP spid="67" grpId="0" animBg="1"/>
      <p:bldP spid="42" grpId="0"/>
      <p:bldP spid="43" grpId="0" animBg="1"/>
      <p:bldP spid="44" grpId="0" animBg="1"/>
      <p:bldP spid="44"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67408" y="1628800"/>
            <a:ext cx="4242114" cy="2088232"/>
            <a:chOff x="767408" y="1628800"/>
            <a:chExt cx="4242114" cy="2088232"/>
          </a:xfrm>
        </p:grpSpPr>
        <p:sp>
          <p:nvSpPr>
            <p:cNvPr id="10" name="矩形 9"/>
            <p:cNvSpPr/>
            <p:nvPr/>
          </p:nvSpPr>
          <p:spPr>
            <a:xfrm>
              <a:off x="767408" y="1628800"/>
              <a:ext cx="4242114" cy="2088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90071" y="2293613"/>
              <a:ext cx="2409946" cy="954107"/>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12" name="矩形 11"/>
            <p:cNvSpPr/>
            <p:nvPr/>
          </p:nvSpPr>
          <p:spPr>
            <a:xfrm>
              <a:off x="977074" y="1920218"/>
              <a:ext cx="1723549" cy="400110"/>
            </a:xfrm>
            <a:prstGeom prst="rect">
              <a:avLst/>
            </a:prstGeom>
          </p:spPr>
          <p:txBody>
            <a:bodyPr wrap="none">
              <a:spAutoFit/>
            </a:bodyPr>
            <a:lstStyle/>
            <a:p>
              <a:pPr algn="ctr"/>
              <a:r>
                <a:rPr lang="zh-CN" altLang="en-US" sz="2000" b="1" dirty="0">
                  <a:solidFill>
                    <a:srgbClr val="B8110D"/>
                  </a:solidFill>
                  <a:latin typeface="微软雅黑" panose="020B0503020204020204" pitchFamily="34" charset="-122"/>
                  <a:ea typeface="微软雅黑" panose="020B0503020204020204" pitchFamily="34" charset="-122"/>
                </a:rPr>
                <a:t>输入标题内容</a:t>
              </a:r>
            </a:p>
          </p:txBody>
        </p:sp>
      </p:grpSp>
      <p:sp>
        <p:nvSpPr>
          <p:cNvPr id="13" name="矩形 12"/>
          <p:cNvSpPr/>
          <p:nvPr/>
        </p:nvSpPr>
        <p:spPr>
          <a:xfrm>
            <a:off x="951610" y="3316771"/>
            <a:ext cx="614390" cy="432419"/>
          </a:xfrm>
          <a:prstGeom prst="rect">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01</a:t>
            </a:r>
            <a:endParaRPr lang="zh-CN" altLang="en-US" dirty="0">
              <a:latin typeface="微软雅黑" panose="020B0503020204020204" pitchFamily="34" charset="-122"/>
              <a:ea typeface="微软雅黑" panose="020B0503020204020204" pitchFamily="34" charset="-122"/>
            </a:endParaRPr>
          </a:p>
        </p:txBody>
      </p:sp>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0017" y="1816272"/>
            <a:ext cx="2642715" cy="1764012"/>
          </a:xfrm>
          <a:prstGeom prst="rect">
            <a:avLst/>
          </a:prstGeom>
        </p:spPr>
      </p:pic>
      <p:grpSp>
        <p:nvGrpSpPr>
          <p:cNvPr id="7" name="组合 6"/>
          <p:cNvGrpSpPr/>
          <p:nvPr/>
        </p:nvGrpSpPr>
        <p:grpSpPr>
          <a:xfrm>
            <a:off x="767408" y="4215841"/>
            <a:ext cx="4242114" cy="2088232"/>
            <a:chOff x="767408" y="4215841"/>
            <a:chExt cx="4242114" cy="2088232"/>
          </a:xfrm>
        </p:grpSpPr>
        <p:sp>
          <p:nvSpPr>
            <p:cNvPr id="20" name="矩形 19"/>
            <p:cNvSpPr/>
            <p:nvPr/>
          </p:nvSpPr>
          <p:spPr>
            <a:xfrm>
              <a:off x="767408" y="4215841"/>
              <a:ext cx="4242114" cy="2088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780326" y="4852011"/>
              <a:ext cx="2409946" cy="954107"/>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22" name="矩形 21"/>
            <p:cNvSpPr/>
            <p:nvPr/>
          </p:nvSpPr>
          <p:spPr>
            <a:xfrm>
              <a:off x="977074" y="4507259"/>
              <a:ext cx="1723549" cy="400110"/>
            </a:xfrm>
            <a:prstGeom prst="rect">
              <a:avLst/>
            </a:prstGeom>
          </p:spPr>
          <p:txBody>
            <a:bodyPr wrap="none">
              <a:spAutoFit/>
            </a:bodyPr>
            <a:lstStyle/>
            <a:p>
              <a:pPr algn="ctr"/>
              <a:r>
                <a:rPr lang="zh-CN" altLang="en-US" sz="2000" b="1" dirty="0">
                  <a:solidFill>
                    <a:srgbClr val="B8110D"/>
                  </a:solidFill>
                  <a:latin typeface="微软雅黑" panose="020B0503020204020204" pitchFamily="34" charset="-122"/>
                  <a:ea typeface="微软雅黑" panose="020B0503020204020204" pitchFamily="34" charset="-122"/>
                </a:rPr>
                <a:t>输入标题内容</a:t>
              </a:r>
            </a:p>
          </p:txBody>
        </p:sp>
      </p:grpSp>
      <p:sp>
        <p:nvSpPr>
          <p:cNvPr id="23" name="矩形 22"/>
          <p:cNvSpPr/>
          <p:nvPr/>
        </p:nvSpPr>
        <p:spPr>
          <a:xfrm>
            <a:off x="945106" y="5850048"/>
            <a:ext cx="614390" cy="432419"/>
          </a:xfrm>
          <a:prstGeom prst="rect">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03</a:t>
            </a:r>
            <a:endParaRPr lang="zh-CN" altLang="en-US" dirty="0">
              <a:latin typeface="微软雅黑" panose="020B0503020204020204" pitchFamily="34" charset="-122"/>
              <a:ea typeface="微软雅黑" panose="020B0503020204020204" pitchFamily="34" charset="-122"/>
            </a:endParaRPr>
          </a:p>
        </p:txBody>
      </p:sp>
      <p:grpSp>
        <p:nvGrpSpPr>
          <p:cNvPr id="3" name="组合 2"/>
          <p:cNvGrpSpPr/>
          <p:nvPr/>
        </p:nvGrpSpPr>
        <p:grpSpPr>
          <a:xfrm>
            <a:off x="6192153" y="1628800"/>
            <a:ext cx="4433993" cy="2088232"/>
            <a:chOff x="6192153" y="1628800"/>
            <a:chExt cx="4433993" cy="2088232"/>
          </a:xfrm>
        </p:grpSpPr>
        <p:sp>
          <p:nvSpPr>
            <p:cNvPr id="25" name="矩形 24"/>
            <p:cNvSpPr/>
            <p:nvPr/>
          </p:nvSpPr>
          <p:spPr>
            <a:xfrm>
              <a:off x="6384032" y="1628800"/>
              <a:ext cx="4242114" cy="2088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6192153" y="2302242"/>
              <a:ext cx="2454630" cy="954107"/>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27" name="矩形 26"/>
            <p:cNvSpPr/>
            <p:nvPr/>
          </p:nvSpPr>
          <p:spPr>
            <a:xfrm>
              <a:off x="6384032" y="1920218"/>
              <a:ext cx="1723549" cy="400110"/>
            </a:xfrm>
            <a:prstGeom prst="rect">
              <a:avLst/>
            </a:prstGeom>
          </p:spPr>
          <p:txBody>
            <a:bodyPr wrap="none">
              <a:spAutoFit/>
            </a:bodyPr>
            <a:lstStyle/>
            <a:p>
              <a:pPr algn="ctr"/>
              <a:r>
                <a:rPr lang="zh-CN" altLang="en-US" sz="2000" b="1" dirty="0">
                  <a:solidFill>
                    <a:srgbClr val="B8110D"/>
                  </a:solidFill>
                  <a:latin typeface="微软雅黑" panose="020B0503020204020204" pitchFamily="34" charset="-122"/>
                  <a:ea typeface="微软雅黑" panose="020B0503020204020204" pitchFamily="34" charset="-122"/>
                </a:rPr>
                <a:t>输入标题内容</a:t>
              </a:r>
            </a:p>
          </p:txBody>
        </p:sp>
      </p:grpSp>
      <p:sp>
        <p:nvSpPr>
          <p:cNvPr id="28" name="矩形 27"/>
          <p:cNvSpPr/>
          <p:nvPr/>
        </p:nvSpPr>
        <p:spPr>
          <a:xfrm>
            <a:off x="6427203" y="3298745"/>
            <a:ext cx="614390" cy="432419"/>
          </a:xfrm>
          <a:prstGeom prst="rect">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02</a:t>
            </a:r>
            <a:endParaRPr lang="zh-CN" altLang="en-US" dirty="0">
              <a:latin typeface="微软雅黑" panose="020B0503020204020204" pitchFamily="34" charset="-122"/>
              <a:ea typeface="微软雅黑" panose="020B0503020204020204" pitchFamily="34" charset="-122"/>
            </a:endParaRPr>
          </a:p>
        </p:txBody>
      </p:sp>
      <p:grpSp>
        <p:nvGrpSpPr>
          <p:cNvPr id="8" name="组合 7"/>
          <p:cNvGrpSpPr/>
          <p:nvPr/>
        </p:nvGrpSpPr>
        <p:grpSpPr>
          <a:xfrm>
            <a:off x="6188230" y="4215841"/>
            <a:ext cx="4437916" cy="2088232"/>
            <a:chOff x="6188230" y="4215841"/>
            <a:chExt cx="4437916" cy="2088232"/>
          </a:xfrm>
        </p:grpSpPr>
        <p:sp>
          <p:nvSpPr>
            <p:cNvPr id="30" name="矩形 29"/>
            <p:cNvSpPr/>
            <p:nvPr/>
          </p:nvSpPr>
          <p:spPr>
            <a:xfrm>
              <a:off x="6384032" y="4215841"/>
              <a:ext cx="4242114" cy="2088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6188230" y="4852010"/>
              <a:ext cx="2454630" cy="954107"/>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32" name="矩形 31"/>
            <p:cNvSpPr/>
            <p:nvPr/>
          </p:nvSpPr>
          <p:spPr>
            <a:xfrm>
              <a:off x="6349492" y="4432879"/>
              <a:ext cx="1723549" cy="400110"/>
            </a:xfrm>
            <a:prstGeom prst="rect">
              <a:avLst/>
            </a:prstGeom>
          </p:spPr>
          <p:txBody>
            <a:bodyPr wrap="none">
              <a:spAutoFit/>
            </a:bodyPr>
            <a:lstStyle/>
            <a:p>
              <a:pPr algn="ctr"/>
              <a:r>
                <a:rPr lang="zh-CN" altLang="en-US" sz="2000" b="1" dirty="0">
                  <a:solidFill>
                    <a:srgbClr val="B8110D"/>
                  </a:solidFill>
                  <a:latin typeface="微软雅黑" panose="020B0503020204020204" pitchFamily="34" charset="-122"/>
                  <a:ea typeface="微软雅黑" panose="020B0503020204020204" pitchFamily="34" charset="-122"/>
                </a:rPr>
                <a:t>输入标题内容</a:t>
              </a:r>
            </a:p>
          </p:txBody>
        </p:sp>
      </p:grpSp>
      <p:sp>
        <p:nvSpPr>
          <p:cNvPr id="33" name="矩形 32"/>
          <p:cNvSpPr/>
          <p:nvPr/>
        </p:nvSpPr>
        <p:spPr>
          <a:xfrm>
            <a:off x="6456261" y="5825138"/>
            <a:ext cx="614390" cy="432419"/>
          </a:xfrm>
          <a:prstGeom prst="rect">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04</a:t>
            </a:r>
            <a:endParaRPr lang="zh-CN" altLang="en-US" dirty="0">
              <a:latin typeface="微软雅黑" panose="020B0503020204020204" pitchFamily="34" charset="-122"/>
              <a:ea typeface="微软雅黑" panose="020B0503020204020204" pitchFamily="34" charset="-122"/>
            </a:endParaRPr>
          </a:p>
        </p:txBody>
      </p:sp>
      <p:pic>
        <p:nvPicPr>
          <p:cNvPr id="37" name="图片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3431" y="4331753"/>
            <a:ext cx="2786353" cy="1856408"/>
          </a:xfrm>
          <a:prstGeom prst="rect">
            <a:avLst/>
          </a:prstGeom>
        </p:spPr>
      </p:pic>
      <p:pic>
        <p:nvPicPr>
          <p:cNvPr id="38" name="图片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0296" y="1816272"/>
            <a:ext cx="2647673" cy="1764012"/>
          </a:xfrm>
          <a:prstGeom prst="rect">
            <a:avLst/>
          </a:prstGeom>
        </p:spPr>
      </p:pic>
      <p:pic>
        <p:nvPicPr>
          <p:cNvPr id="39" name="图片 3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60296" y="4420108"/>
            <a:ext cx="2653738" cy="1768053"/>
          </a:xfrm>
          <a:prstGeom prst="rect">
            <a:avLst/>
          </a:prstGeom>
        </p:spPr>
      </p:pic>
      <p:sp>
        <p:nvSpPr>
          <p:cNvPr id="29" name="文本框 28"/>
          <p:cNvSpPr txBox="1"/>
          <p:nvPr/>
        </p:nvSpPr>
        <p:spPr>
          <a:xfrm>
            <a:off x="1991544" y="404314"/>
            <a:ext cx="2031325"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点击输入标题</a:t>
            </a:r>
          </a:p>
        </p:txBody>
      </p:sp>
      <p:sp>
        <p:nvSpPr>
          <p:cNvPr id="34" name="矩形 33"/>
          <p:cNvSpPr/>
          <p:nvPr/>
        </p:nvSpPr>
        <p:spPr>
          <a:xfrm flipV="1">
            <a:off x="47722" y="589427"/>
            <a:ext cx="1943822" cy="45719"/>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panose="020B0503020204020204" pitchFamily="34" charset="-122"/>
              <a:ea typeface="微软雅黑" panose="020B0503020204020204" pitchFamily="34" charset="-122"/>
            </a:endParaRPr>
          </a:p>
        </p:txBody>
      </p:sp>
      <p:sp>
        <p:nvSpPr>
          <p:cNvPr id="35" name="矩形 34"/>
          <p:cNvSpPr/>
          <p:nvPr/>
        </p:nvSpPr>
        <p:spPr>
          <a:xfrm>
            <a:off x="1199456" y="298843"/>
            <a:ext cx="720080" cy="626887"/>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01</a:t>
            </a:r>
            <a:endParaRPr lang="zh-CN" altLang="en-US" sz="3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 calcmode="lin" valueType="num">
                                      <p:cBhvr additive="base">
                                        <p:cTn id="10" dur="500"/>
                                        <p:tgtEl>
                                          <p:spTgt spid="35"/>
                                        </p:tgtEl>
                                        <p:attrNameLst>
                                          <p:attrName>ppt_x</p:attrName>
                                        </p:attrNameLst>
                                      </p:cBhvr>
                                      <p:tavLst>
                                        <p:tav tm="0">
                                          <p:val>
                                            <p:strVal val="#ppt_x-#ppt_w*1.125000"/>
                                          </p:val>
                                        </p:tav>
                                        <p:tav tm="100000">
                                          <p:val>
                                            <p:strVal val="#ppt_x"/>
                                          </p:val>
                                        </p:tav>
                                      </p:tavLst>
                                    </p:anim>
                                    <p:animEffect transition="in" filter="wipe(right)">
                                      <p:cBhvr>
                                        <p:cTn id="11" dur="500"/>
                                        <p:tgtEl>
                                          <p:spTgt spid="35"/>
                                        </p:tgtEl>
                                      </p:cBhvr>
                                    </p:animEffect>
                                  </p:childTnLst>
                                </p:cTn>
                              </p:par>
                            </p:childTnLst>
                          </p:cTn>
                        </p:par>
                        <p:par>
                          <p:cTn id="12" fill="hold">
                            <p:stCondLst>
                              <p:cond delay="500"/>
                            </p:stCondLst>
                            <p:childTnLst>
                              <p:par>
                                <p:cTn id="13" presetID="42" presetClass="path" presetSubtype="0" accel="50000" decel="50000" fill="hold" grpId="1" nodeType="afterEffect">
                                  <p:stCondLst>
                                    <p:cond delay="0"/>
                                  </p:stCondLst>
                                  <p:childTnLst>
                                    <p:animMotion origin="layout" path="M -4.58333E-6 -3.7037E-7 L -0.04335 -3.7037E-7 " pathEditMode="relative" rAng="0" ptsTypes="AA">
                                      <p:cBhvr>
                                        <p:cTn id="14" dur="2000" fill="hold"/>
                                        <p:tgtEl>
                                          <p:spTgt spid="35"/>
                                        </p:tgtEl>
                                        <p:attrNameLst>
                                          <p:attrName>ppt_x</p:attrName>
                                          <p:attrName>ppt_y</p:attrName>
                                        </p:attrNameLst>
                                      </p:cBhvr>
                                      <p:rCtr x="-2174" y="0"/>
                                    </p:animMotion>
                                  </p:childTnLst>
                                </p:cTn>
                              </p:par>
                              <p:par>
                                <p:cTn id="15" presetID="22" presetClass="entr" presetSubtype="8"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1000"/>
                                        <p:tgtEl>
                                          <p:spTgt spid="29"/>
                                        </p:tgtEl>
                                      </p:cBhvr>
                                    </p:animEffect>
                                  </p:childTnLst>
                                </p:cTn>
                              </p:par>
                            </p:childTnLst>
                          </p:cTn>
                        </p:par>
                        <p:par>
                          <p:cTn id="18" fill="hold">
                            <p:stCondLst>
                              <p:cond delay="2500"/>
                            </p:stCondLst>
                            <p:childTnLst>
                              <p:par>
                                <p:cTn id="19" presetID="42"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12" presetClass="entr" presetSubtype="2"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1000"/>
                                        <p:tgtEl>
                                          <p:spTgt spid="19"/>
                                        </p:tgtEl>
                                        <p:attrNameLst>
                                          <p:attrName>ppt_x</p:attrName>
                                        </p:attrNameLst>
                                      </p:cBhvr>
                                      <p:tavLst>
                                        <p:tav tm="0">
                                          <p:val>
                                            <p:strVal val="#ppt_x+#ppt_w*1.125000"/>
                                          </p:val>
                                        </p:tav>
                                        <p:tav tm="100000">
                                          <p:val>
                                            <p:strVal val="#ppt_x"/>
                                          </p:val>
                                        </p:tav>
                                      </p:tavLst>
                                    </p:anim>
                                    <p:animEffect transition="in" filter="wipe(left)">
                                      <p:cBhvr>
                                        <p:cTn id="33" dur="1000"/>
                                        <p:tgtEl>
                                          <p:spTgt spid="19"/>
                                        </p:tgtEl>
                                      </p:cBhvr>
                                    </p:animEffect>
                                  </p:childTnLst>
                                </p:cTn>
                              </p:par>
                              <p:par>
                                <p:cTn id="34" presetID="12" presetClass="entr" presetSubtype="2" fill="hold" nodeType="with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additive="base">
                                        <p:cTn id="36" dur="1000"/>
                                        <p:tgtEl>
                                          <p:spTgt spid="38"/>
                                        </p:tgtEl>
                                        <p:attrNameLst>
                                          <p:attrName>ppt_x</p:attrName>
                                        </p:attrNameLst>
                                      </p:cBhvr>
                                      <p:tavLst>
                                        <p:tav tm="0">
                                          <p:val>
                                            <p:strVal val="#ppt_x+#ppt_w*1.125000"/>
                                          </p:val>
                                        </p:tav>
                                        <p:tav tm="100000">
                                          <p:val>
                                            <p:strVal val="#ppt_x"/>
                                          </p:val>
                                        </p:tav>
                                      </p:tavLst>
                                    </p:anim>
                                    <p:animEffect transition="in" filter="wipe(left)">
                                      <p:cBhvr>
                                        <p:cTn id="37" dur="1000"/>
                                        <p:tgtEl>
                                          <p:spTgt spid="38"/>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childTnLst>
                          </p:cTn>
                        </p:par>
                        <p:par>
                          <p:cTn id="45" fill="hold">
                            <p:stCondLst>
                              <p:cond delay="5000"/>
                            </p:stCondLst>
                            <p:childTnLst>
                              <p:par>
                                <p:cTn id="46" presetID="42" presetClass="entr" presetSubtype="0" fill="hold"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1000"/>
                                        <p:tgtEl>
                                          <p:spTgt spid="7"/>
                                        </p:tgtEl>
                                      </p:cBhvr>
                                    </p:animEffect>
                                    <p:anim calcmode="lin" valueType="num">
                                      <p:cBhvr>
                                        <p:cTn id="49" dur="1000" fill="hold"/>
                                        <p:tgtEl>
                                          <p:spTgt spid="7"/>
                                        </p:tgtEl>
                                        <p:attrNameLst>
                                          <p:attrName>ppt_x</p:attrName>
                                        </p:attrNameLst>
                                      </p:cBhvr>
                                      <p:tavLst>
                                        <p:tav tm="0">
                                          <p:val>
                                            <p:strVal val="#ppt_x"/>
                                          </p:val>
                                        </p:tav>
                                        <p:tav tm="100000">
                                          <p:val>
                                            <p:strVal val="#ppt_x"/>
                                          </p:val>
                                        </p:tav>
                                      </p:tavLst>
                                    </p:anim>
                                    <p:anim calcmode="lin" valueType="num">
                                      <p:cBhvr>
                                        <p:cTn id="50" dur="1000" fill="hold"/>
                                        <p:tgtEl>
                                          <p:spTgt spid="7"/>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fade">
                                      <p:cBhvr>
                                        <p:cTn id="53" dur="1000"/>
                                        <p:tgtEl>
                                          <p:spTgt spid="8"/>
                                        </p:tgtEl>
                                      </p:cBhvr>
                                    </p:animEffect>
                                    <p:anim calcmode="lin" valueType="num">
                                      <p:cBhvr>
                                        <p:cTn id="54" dur="1000" fill="hold"/>
                                        <p:tgtEl>
                                          <p:spTgt spid="8"/>
                                        </p:tgtEl>
                                        <p:attrNameLst>
                                          <p:attrName>ppt_x</p:attrName>
                                        </p:attrNameLst>
                                      </p:cBhvr>
                                      <p:tavLst>
                                        <p:tav tm="0">
                                          <p:val>
                                            <p:strVal val="#ppt_x"/>
                                          </p:val>
                                        </p:tav>
                                        <p:tav tm="100000">
                                          <p:val>
                                            <p:strVal val="#ppt_x"/>
                                          </p:val>
                                        </p:tav>
                                      </p:tavLst>
                                    </p:anim>
                                    <p:anim calcmode="lin" valueType="num">
                                      <p:cBhvr>
                                        <p:cTn id="55" dur="1000" fill="hold"/>
                                        <p:tgtEl>
                                          <p:spTgt spid="8"/>
                                        </p:tgtEl>
                                        <p:attrNameLst>
                                          <p:attrName>ppt_y</p:attrName>
                                        </p:attrNameLst>
                                      </p:cBhvr>
                                      <p:tavLst>
                                        <p:tav tm="0">
                                          <p:val>
                                            <p:strVal val="#ppt_y+.1"/>
                                          </p:val>
                                        </p:tav>
                                        <p:tav tm="100000">
                                          <p:val>
                                            <p:strVal val="#ppt_y"/>
                                          </p:val>
                                        </p:tav>
                                      </p:tavLst>
                                    </p:anim>
                                  </p:childTnLst>
                                </p:cTn>
                              </p:par>
                            </p:childTnLst>
                          </p:cTn>
                        </p:par>
                        <p:par>
                          <p:cTn id="56" fill="hold">
                            <p:stCondLst>
                              <p:cond delay="6000"/>
                            </p:stCondLst>
                            <p:childTnLst>
                              <p:par>
                                <p:cTn id="57" presetID="12" presetClass="entr" presetSubtype="2" fill="hold" nodeType="after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1000"/>
                                        <p:tgtEl>
                                          <p:spTgt spid="37"/>
                                        </p:tgtEl>
                                        <p:attrNameLst>
                                          <p:attrName>ppt_x</p:attrName>
                                        </p:attrNameLst>
                                      </p:cBhvr>
                                      <p:tavLst>
                                        <p:tav tm="0">
                                          <p:val>
                                            <p:strVal val="#ppt_x+#ppt_w*1.125000"/>
                                          </p:val>
                                        </p:tav>
                                        <p:tav tm="100000">
                                          <p:val>
                                            <p:strVal val="#ppt_x"/>
                                          </p:val>
                                        </p:tav>
                                      </p:tavLst>
                                    </p:anim>
                                    <p:animEffect transition="in" filter="wipe(left)">
                                      <p:cBhvr>
                                        <p:cTn id="60" dur="1000"/>
                                        <p:tgtEl>
                                          <p:spTgt spid="37"/>
                                        </p:tgtEl>
                                      </p:cBhvr>
                                    </p:animEffect>
                                  </p:childTnLst>
                                </p:cTn>
                              </p:par>
                              <p:par>
                                <p:cTn id="61" presetID="12" presetClass="entr" presetSubtype="2" fill="hold" nodeType="withEffect">
                                  <p:stCondLst>
                                    <p:cond delay="0"/>
                                  </p:stCondLst>
                                  <p:childTnLst>
                                    <p:set>
                                      <p:cBhvr>
                                        <p:cTn id="62" dur="1" fill="hold">
                                          <p:stCondLst>
                                            <p:cond delay="0"/>
                                          </p:stCondLst>
                                        </p:cTn>
                                        <p:tgtEl>
                                          <p:spTgt spid="39"/>
                                        </p:tgtEl>
                                        <p:attrNameLst>
                                          <p:attrName>style.visibility</p:attrName>
                                        </p:attrNameLst>
                                      </p:cBhvr>
                                      <p:to>
                                        <p:strVal val="visible"/>
                                      </p:to>
                                    </p:set>
                                    <p:anim calcmode="lin" valueType="num">
                                      <p:cBhvr additive="base">
                                        <p:cTn id="63" dur="1000"/>
                                        <p:tgtEl>
                                          <p:spTgt spid="39"/>
                                        </p:tgtEl>
                                        <p:attrNameLst>
                                          <p:attrName>ppt_x</p:attrName>
                                        </p:attrNameLst>
                                      </p:cBhvr>
                                      <p:tavLst>
                                        <p:tav tm="0">
                                          <p:val>
                                            <p:strVal val="#ppt_x+#ppt_w*1.125000"/>
                                          </p:val>
                                        </p:tav>
                                        <p:tav tm="100000">
                                          <p:val>
                                            <p:strVal val="#ppt_x"/>
                                          </p:val>
                                        </p:tav>
                                      </p:tavLst>
                                    </p:anim>
                                    <p:animEffect transition="in" filter="wipe(left)">
                                      <p:cBhvr>
                                        <p:cTn id="64" dur="1000"/>
                                        <p:tgtEl>
                                          <p:spTgt spid="39"/>
                                        </p:tgtEl>
                                      </p:cBhvr>
                                    </p:animEffect>
                                  </p:childTnLst>
                                </p:cTn>
                              </p:par>
                            </p:childTnLst>
                          </p:cTn>
                        </p:par>
                        <p:par>
                          <p:cTn id="65" fill="hold">
                            <p:stCondLst>
                              <p:cond delay="7000"/>
                            </p:stCondLst>
                            <p:childTnLst>
                              <p:par>
                                <p:cTn id="66" presetID="10" presetClass="entr" presetSubtype="0" fill="hold" grpId="0" nodeType="after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500"/>
                                        <p:tgtEl>
                                          <p:spTgt spid="2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animBg="1"/>
      <p:bldP spid="28" grpId="0" animBg="1"/>
      <p:bldP spid="33" grpId="0" animBg="1"/>
      <p:bldP spid="29" grpId="0"/>
      <p:bldP spid="34" grpId="0" animBg="1"/>
      <p:bldP spid="35" grpId="0" animBg="1"/>
      <p:bldP spid="35"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775520" y="2276872"/>
            <a:ext cx="2016224" cy="20162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4922329" y="2262647"/>
            <a:ext cx="2016224" cy="20162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8090680" y="2291097"/>
            <a:ext cx="2016224" cy="20162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903584" y="4305493"/>
            <a:ext cx="2448272" cy="2031325"/>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p>
          <a:p>
            <a:pPr algn="r"/>
            <a:endParaRPr lang="en-US" altLang="zh-CN" sz="1400" i="1" dirty="0"/>
          </a:p>
        </p:txBody>
      </p:sp>
      <p:sp>
        <p:nvSpPr>
          <p:cNvPr id="22" name="矩形 21"/>
          <p:cNvSpPr/>
          <p:nvPr/>
        </p:nvSpPr>
        <p:spPr>
          <a:xfrm>
            <a:off x="1248523" y="3790404"/>
            <a:ext cx="2031325" cy="369332"/>
          </a:xfrm>
          <a:prstGeom prst="rect">
            <a:avLst/>
          </a:prstGeom>
        </p:spPr>
        <p:txBody>
          <a:bodyPr wrap="none">
            <a:spAutoFit/>
          </a:bodyPr>
          <a:lstStyle/>
          <a:p>
            <a:r>
              <a:rPr lang="zh-CN" altLang="en-US" dirty="0">
                <a:latin typeface="微软雅黑" panose="020B0503020204020204" pitchFamily="34" charset="-122"/>
                <a:ea typeface="微软雅黑" panose="020B0503020204020204" pitchFamily="34" charset="-122"/>
              </a:rPr>
              <a:t>点击输入标题内容</a:t>
            </a:r>
            <a:endParaRPr lang="zh-CN" altLang="en-US" dirty="0"/>
          </a:p>
        </p:txBody>
      </p:sp>
      <p:sp>
        <p:nvSpPr>
          <p:cNvPr id="23" name="矩形 22"/>
          <p:cNvSpPr/>
          <p:nvPr/>
        </p:nvSpPr>
        <p:spPr>
          <a:xfrm>
            <a:off x="4758300" y="4348876"/>
            <a:ext cx="2376264" cy="2031325"/>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p>
          <a:p>
            <a:pPr algn="r"/>
            <a:endParaRPr lang="en-US" altLang="zh-CN" sz="1400" i="1" dirty="0"/>
          </a:p>
        </p:txBody>
      </p:sp>
      <p:sp>
        <p:nvSpPr>
          <p:cNvPr id="24" name="矩形 23"/>
          <p:cNvSpPr/>
          <p:nvPr/>
        </p:nvSpPr>
        <p:spPr>
          <a:xfrm>
            <a:off x="5103239" y="3833787"/>
            <a:ext cx="2031325" cy="369332"/>
          </a:xfrm>
          <a:prstGeom prst="rect">
            <a:avLst/>
          </a:prstGeom>
        </p:spPr>
        <p:txBody>
          <a:bodyPr wrap="none">
            <a:spAutoFit/>
          </a:bodyPr>
          <a:lstStyle/>
          <a:p>
            <a:r>
              <a:rPr lang="zh-CN" altLang="en-US" dirty="0">
                <a:latin typeface="微软雅黑" panose="020B0503020204020204" pitchFamily="34" charset="-122"/>
                <a:ea typeface="微软雅黑" panose="020B0503020204020204" pitchFamily="34" charset="-122"/>
              </a:rPr>
              <a:t>点击输入标题内容</a:t>
            </a:r>
            <a:endParaRPr lang="zh-CN" altLang="en-US" dirty="0"/>
          </a:p>
        </p:txBody>
      </p:sp>
      <p:sp>
        <p:nvSpPr>
          <p:cNvPr id="25" name="矩形 24"/>
          <p:cNvSpPr/>
          <p:nvPr/>
        </p:nvSpPr>
        <p:spPr>
          <a:xfrm>
            <a:off x="8086144" y="4348876"/>
            <a:ext cx="2376264" cy="2031325"/>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p>
          <a:p>
            <a:pPr algn="r"/>
            <a:endParaRPr lang="en-US" altLang="zh-CN" sz="1400" i="1" dirty="0"/>
          </a:p>
        </p:txBody>
      </p:sp>
      <p:sp>
        <p:nvSpPr>
          <p:cNvPr id="26" name="矩形 25"/>
          <p:cNvSpPr/>
          <p:nvPr/>
        </p:nvSpPr>
        <p:spPr>
          <a:xfrm>
            <a:off x="8431083" y="3833787"/>
            <a:ext cx="2031325" cy="369332"/>
          </a:xfrm>
          <a:prstGeom prst="rect">
            <a:avLst/>
          </a:prstGeom>
        </p:spPr>
        <p:txBody>
          <a:bodyPr wrap="none">
            <a:spAutoFit/>
          </a:bodyPr>
          <a:lstStyle/>
          <a:p>
            <a:r>
              <a:rPr lang="zh-CN" altLang="en-US" dirty="0">
                <a:latin typeface="微软雅黑" panose="020B0503020204020204" pitchFamily="34" charset="-122"/>
                <a:ea typeface="微软雅黑" panose="020B0503020204020204" pitchFamily="34" charset="-122"/>
              </a:rPr>
              <a:t>点击输入标题内容</a:t>
            </a:r>
            <a:endParaRPr lang="zh-CN" altLang="en-US" dirty="0"/>
          </a:p>
        </p:txBody>
      </p:sp>
      <p:sp>
        <p:nvSpPr>
          <p:cNvPr id="30" name="文本框 29"/>
          <p:cNvSpPr txBox="1"/>
          <p:nvPr/>
        </p:nvSpPr>
        <p:spPr>
          <a:xfrm>
            <a:off x="1991544" y="404314"/>
            <a:ext cx="2031325"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点击输入标题</a:t>
            </a:r>
          </a:p>
        </p:txBody>
      </p:sp>
      <p:sp>
        <p:nvSpPr>
          <p:cNvPr id="31" name="矩形 30"/>
          <p:cNvSpPr/>
          <p:nvPr/>
        </p:nvSpPr>
        <p:spPr>
          <a:xfrm flipV="1">
            <a:off x="47722" y="589427"/>
            <a:ext cx="1943822" cy="45719"/>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panose="020B0503020204020204" pitchFamily="34" charset="-122"/>
              <a:ea typeface="微软雅黑" panose="020B0503020204020204" pitchFamily="34" charset="-122"/>
            </a:endParaRPr>
          </a:p>
        </p:txBody>
      </p:sp>
      <p:sp>
        <p:nvSpPr>
          <p:cNvPr id="32" name="矩形 31"/>
          <p:cNvSpPr/>
          <p:nvPr/>
        </p:nvSpPr>
        <p:spPr>
          <a:xfrm>
            <a:off x="1199456" y="298843"/>
            <a:ext cx="720080" cy="626887"/>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01</a:t>
            </a:r>
            <a:endParaRPr lang="zh-CN" altLang="en-US" sz="3200" dirty="0">
              <a:latin typeface="微软雅黑" panose="020B0503020204020204" pitchFamily="34" charset="-122"/>
              <a:ea typeface="微软雅黑" panose="020B0503020204020204" pitchFamily="34" charset="-122"/>
            </a:endParaRPr>
          </a:p>
        </p:txBody>
      </p:sp>
      <p:sp>
        <p:nvSpPr>
          <p:cNvPr id="27" name="Oval 18"/>
          <p:cNvSpPr>
            <a:spLocks noChangeArrowheads="1"/>
          </p:cNvSpPr>
          <p:nvPr/>
        </p:nvSpPr>
        <p:spPr bwMode="auto">
          <a:xfrm>
            <a:off x="1554396" y="2096969"/>
            <a:ext cx="1572198" cy="1571140"/>
          </a:xfrm>
          <a:prstGeom prst="ellipse">
            <a:avLst/>
          </a:prstGeom>
          <a:solidFill>
            <a:srgbClr val="C00000"/>
          </a:solidFill>
          <a:ln>
            <a:noFill/>
          </a:ln>
          <a:effectLst>
            <a:outerShdw blurRad="114300" dist="76200" dir="2400000" sx="101000" sy="101000" algn="t" rotWithShape="0">
              <a:prstClr val="black">
                <a:alpha val="55000"/>
              </a:prstClr>
            </a:outerShdw>
          </a:effectLst>
          <a:scene3d>
            <a:camera prst="orthographicFront">
              <a:rot lat="0" lon="0" rev="0"/>
            </a:camera>
            <a:lightRig rig="contrasting" dir="t">
              <a:rot lat="0" lon="0" rev="7800000"/>
            </a:lightRig>
          </a:scene3d>
          <a:sp3d>
            <a:bevelT w="139700" h="139700"/>
          </a:sp3d>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zh-CN" sz="6000">
              <a:solidFill>
                <a:srgbClr val="FFFFFF"/>
              </a:solidFill>
              <a:latin typeface="+mj-lt"/>
              <a:ea typeface="微软雅黑" panose="020B0503020204020204" pitchFamily="34" charset="-122"/>
            </a:endParaRPr>
          </a:p>
        </p:txBody>
      </p:sp>
      <p:sp>
        <p:nvSpPr>
          <p:cNvPr id="28" name="Oval 50"/>
          <p:cNvSpPr>
            <a:spLocks noChangeArrowheads="1"/>
          </p:cNvSpPr>
          <p:nvPr/>
        </p:nvSpPr>
        <p:spPr bwMode="auto">
          <a:xfrm>
            <a:off x="5332555" y="2096969"/>
            <a:ext cx="1571140" cy="1571140"/>
          </a:xfrm>
          <a:prstGeom prst="ellipse">
            <a:avLst/>
          </a:prstGeom>
          <a:solidFill>
            <a:srgbClr val="C00000"/>
          </a:solidFill>
          <a:ln>
            <a:noFill/>
          </a:ln>
          <a:effectLst>
            <a:outerShdw blurRad="114300" dist="76200" dir="2400000" sx="101000" sy="101000" algn="t" rotWithShape="0">
              <a:prstClr val="black">
                <a:alpha val="55000"/>
              </a:prstClr>
            </a:outerShdw>
          </a:effectLst>
          <a:scene3d>
            <a:camera prst="orthographicFront">
              <a:rot lat="0" lon="0" rev="0"/>
            </a:camera>
            <a:lightRig rig="contrasting" dir="t">
              <a:rot lat="0" lon="0" rev="7800000"/>
            </a:lightRig>
          </a:scene3d>
          <a:sp3d>
            <a:bevelT w="139700" h="139700"/>
          </a:sp3d>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zh-CN" sz="6000">
              <a:solidFill>
                <a:srgbClr val="FFFFFF"/>
              </a:solidFill>
              <a:latin typeface="+mj-lt"/>
              <a:ea typeface="微软雅黑" panose="020B0503020204020204" pitchFamily="34" charset="-122"/>
            </a:endParaRPr>
          </a:p>
        </p:txBody>
      </p:sp>
      <p:sp>
        <p:nvSpPr>
          <p:cNvPr id="29" name="Oval 53"/>
          <p:cNvSpPr>
            <a:spLocks noChangeArrowheads="1"/>
          </p:cNvSpPr>
          <p:nvPr/>
        </p:nvSpPr>
        <p:spPr bwMode="auto">
          <a:xfrm>
            <a:off x="8890210" y="2145340"/>
            <a:ext cx="1572198" cy="1571140"/>
          </a:xfrm>
          <a:prstGeom prst="ellipse">
            <a:avLst/>
          </a:prstGeom>
          <a:solidFill>
            <a:srgbClr val="C00000"/>
          </a:solidFill>
          <a:ln>
            <a:noFill/>
          </a:ln>
          <a:effectLst>
            <a:outerShdw blurRad="114300" dist="76200" dir="2400000" sx="101000" sy="101000" algn="t" rotWithShape="0">
              <a:prstClr val="black">
                <a:alpha val="55000"/>
              </a:prstClr>
            </a:outerShdw>
          </a:effectLst>
          <a:scene3d>
            <a:camera prst="orthographicFront">
              <a:rot lat="0" lon="0" rev="0"/>
            </a:camera>
            <a:lightRig rig="contrasting" dir="t">
              <a:rot lat="0" lon="0" rev="7800000"/>
            </a:lightRig>
          </a:scene3d>
          <a:sp3d>
            <a:bevelT w="139700" h="139700"/>
          </a:sp3d>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zh-CN" sz="6000">
              <a:solidFill>
                <a:srgbClr val="FFFFFF"/>
              </a:solidFill>
              <a:latin typeface="+mj-lt"/>
              <a:ea typeface="微软雅黑" panose="020B0503020204020204" pitchFamily="34" charset="-122"/>
            </a:endParaRPr>
          </a:p>
        </p:txBody>
      </p:sp>
      <p:pic>
        <p:nvPicPr>
          <p:cNvPr id="3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26145" y="2425712"/>
            <a:ext cx="1097153" cy="1063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44156" y="2336078"/>
            <a:ext cx="1138415" cy="1104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43232" y="2435531"/>
            <a:ext cx="986062" cy="95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 calcmode="lin" valueType="num">
                                      <p:cBhvr additive="base">
                                        <p:cTn id="10" dur="500"/>
                                        <p:tgtEl>
                                          <p:spTgt spid="32"/>
                                        </p:tgtEl>
                                        <p:attrNameLst>
                                          <p:attrName>ppt_x</p:attrName>
                                        </p:attrNameLst>
                                      </p:cBhvr>
                                      <p:tavLst>
                                        <p:tav tm="0">
                                          <p:val>
                                            <p:strVal val="#ppt_x-#ppt_w*1.125000"/>
                                          </p:val>
                                        </p:tav>
                                        <p:tav tm="100000">
                                          <p:val>
                                            <p:strVal val="#ppt_x"/>
                                          </p:val>
                                        </p:tav>
                                      </p:tavLst>
                                    </p:anim>
                                    <p:animEffect transition="in" filter="wipe(right)">
                                      <p:cBhvr>
                                        <p:cTn id="11" dur="500"/>
                                        <p:tgtEl>
                                          <p:spTgt spid="32"/>
                                        </p:tgtEl>
                                      </p:cBhvr>
                                    </p:animEffect>
                                  </p:childTnLst>
                                </p:cTn>
                              </p:par>
                            </p:childTnLst>
                          </p:cTn>
                        </p:par>
                        <p:par>
                          <p:cTn id="12" fill="hold">
                            <p:stCondLst>
                              <p:cond delay="500"/>
                            </p:stCondLst>
                            <p:childTnLst>
                              <p:par>
                                <p:cTn id="13" presetID="42" presetClass="path" presetSubtype="0" accel="50000" decel="50000" fill="hold" grpId="1" nodeType="afterEffect">
                                  <p:stCondLst>
                                    <p:cond delay="0"/>
                                  </p:stCondLst>
                                  <p:childTnLst>
                                    <p:animMotion origin="layout" path="M -4.58333E-6 -3.7037E-7 L -0.04335 -3.7037E-7 " pathEditMode="relative" rAng="0" ptsTypes="AA">
                                      <p:cBhvr>
                                        <p:cTn id="14" dur="2000" fill="hold"/>
                                        <p:tgtEl>
                                          <p:spTgt spid="32"/>
                                        </p:tgtEl>
                                        <p:attrNameLst>
                                          <p:attrName>ppt_x</p:attrName>
                                          <p:attrName>ppt_y</p:attrName>
                                        </p:attrNameLst>
                                      </p:cBhvr>
                                      <p:rCtr x="-2174" y="0"/>
                                    </p:animMotion>
                                  </p:childTnLst>
                                </p:cTn>
                              </p:par>
                              <p:par>
                                <p:cTn id="15" presetID="22" presetClass="entr" presetSubtype="8"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1000"/>
                                        <p:tgtEl>
                                          <p:spTgt spid="30"/>
                                        </p:tgtEl>
                                      </p:cBhvr>
                                    </p:animEffect>
                                  </p:childTnLst>
                                </p:cTn>
                              </p:par>
                            </p:childTnLst>
                          </p:cTn>
                        </p:par>
                        <p:par>
                          <p:cTn id="18" fill="hold">
                            <p:stCondLst>
                              <p:cond delay="2500"/>
                            </p:stCondLst>
                            <p:childTnLst>
                              <p:par>
                                <p:cTn id="19" presetID="37"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900" decel="100000" fill="hold"/>
                                        <p:tgtEl>
                                          <p:spTgt spid="4"/>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900" decel="100000" fill="hold"/>
                                        <p:tgtEl>
                                          <p:spTgt spid="7"/>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31" presetID="37"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900" decel="100000" fill="hold"/>
                                        <p:tgtEl>
                                          <p:spTgt spid="9"/>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p:cTn id="41" dur="500" fill="hold"/>
                                        <p:tgtEl>
                                          <p:spTgt spid="27"/>
                                        </p:tgtEl>
                                        <p:attrNameLst>
                                          <p:attrName>ppt_w</p:attrName>
                                        </p:attrNameLst>
                                      </p:cBhvr>
                                      <p:tavLst>
                                        <p:tav tm="0">
                                          <p:val>
                                            <p:fltVal val="0"/>
                                          </p:val>
                                        </p:tav>
                                        <p:tav tm="100000">
                                          <p:val>
                                            <p:strVal val="#ppt_w"/>
                                          </p:val>
                                        </p:tav>
                                      </p:tavLst>
                                    </p:anim>
                                    <p:anim calcmode="lin" valueType="num">
                                      <p:cBhvr>
                                        <p:cTn id="42" dur="500" fill="hold"/>
                                        <p:tgtEl>
                                          <p:spTgt spid="27"/>
                                        </p:tgtEl>
                                        <p:attrNameLst>
                                          <p:attrName>ppt_h</p:attrName>
                                        </p:attrNameLst>
                                      </p:cBhvr>
                                      <p:tavLst>
                                        <p:tav tm="0">
                                          <p:val>
                                            <p:fltVal val="0"/>
                                          </p:val>
                                        </p:tav>
                                        <p:tav tm="100000">
                                          <p:val>
                                            <p:strVal val="#ppt_h"/>
                                          </p:val>
                                        </p:tav>
                                      </p:tavLst>
                                    </p:anim>
                                    <p:animEffect transition="in" filter="fade">
                                      <p:cBhvr>
                                        <p:cTn id="43" dur="500"/>
                                        <p:tgtEl>
                                          <p:spTgt spid="27"/>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p:cTn id="46" dur="500" fill="hold"/>
                                        <p:tgtEl>
                                          <p:spTgt spid="28"/>
                                        </p:tgtEl>
                                        <p:attrNameLst>
                                          <p:attrName>ppt_w</p:attrName>
                                        </p:attrNameLst>
                                      </p:cBhvr>
                                      <p:tavLst>
                                        <p:tav tm="0">
                                          <p:val>
                                            <p:fltVal val="0"/>
                                          </p:val>
                                        </p:tav>
                                        <p:tav tm="100000">
                                          <p:val>
                                            <p:strVal val="#ppt_w"/>
                                          </p:val>
                                        </p:tav>
                                      </p:tavLst>
                                    </p:anim>
                                    <p:anim calcmode="lin" valueType="num">
                                      <p:cBhvr>
                                        <p:cTn id="47" dur="500" fill="hold"/>
                                        <p:tgtEl>
                                          <p:spTgt spid="28"/>
                                        </p:tgtEl>
                                        <p:attrNameLst>
                                          <p:attrName>ppt_h</p:attrName>
                                        </p:attrNameLst>
                                      </p:cBhvr>
                                      <p:tavLst>
                                        <p:tav tm="0">
                                          <p:val>
                                            <p:fltVal val="0"/>
                                          </p:val>
                                        </p:tav>
                                        <p:tav tm="100000">
                                          <p:val>
                                            <p:strVal val="#ppt_h"/>
                                          </p:val>
                                        </p:tav>
                                      </p:tavLst>
                                    </p:anim>
                                    <p:animEffect transition="in" filter="fade">
                                      <p:cBhvr>
                                        <p:cTn id="48" dur="500"/>
                                        <p:tgtEl>
                                          <p:spTgt spid="28"/>
                                        </p:tgtEl>
                                      </p:cBhvr>
                                    </p:animEffect>
                                  </p:childTnLst>
                                </p:cTn>
                              </p:par>
                              <p:par>
                                <p:cTn id="49" presetID="53" presetClass="entr" presetSubtype="16" fill="hold" nodeType="withEffect">
                                  <p:stCondLst>
                                    <p:cond delay="0"/>
                                  </p:stCondLst>
                                  <p:childTnLst>
                                    <p:set>
                                      <p:cBhvr>
                                        <p:cTn id="50" dur="1" fill="hold">
                                          <p:stCondLst>
                                            <p:cond delay="0"/>
                                          </p:stCondLst>
                                        </p:cTn>
                                        <p:tgtEl>
                                          <p:spTgt spid="33"/>
                                        </p:tgtEl>
                                        <p:attrNameLst>
                                          <p:attrName>style.visibility</p:attrName>
                                        </p:attrNameLst>
                                      </p:cBhvr>
                                      <p:to>
                                        <p:strVal val="visible"/>
                                      </p:to>
                                    </p:set>
                                    <p:anim calcmode="lin" valueType="num">
                                      <p:cBhvr>
                                        <p:cTn id="51" dur="500" fill="hold"/>
                                        <p:tgtEl>
                                          <p:spTgt spid="33"/>
                                        </p:tgtEl>
                                        <p:attrNameLst>
                                          <p:attrName>ppt_w</p:attrName>
                                        </p:attrNameLst>
                                      </p:cBhvr>
                                      <p:tavLst>
                                        <p:tav tm="0">
                                          <p:val>
                                            <p:fltVal val="0"/>
                                          </p:val>
                                        </p:tav>
                                        <p:tav tm="100000">
                                          <p:val>
                                            <p:strVal val="#ppt_w"/>
                                          </p:val>
                                        </p:tav>
                                      </p:tavLst>
                                    </p:anim>
                                    <p:anim calcmode="lin" valueType="num">
                                      <p:cBhvr>
                                        <p:cTn id="52" dur="500" fill="hold"/>
                                        <p:tgtEl>
                                          <p:spTgt spid="33"/>
                                        </p:tgtEl>
                                        <p:attrNameLst>
                                          <p:attrName>ppt_h</p:attrName>
                                        </p:attrNameLst>
                                      </p:cBhvr>
                                      <p:tavLst>
                                        <p:tav tm="0">
                                          <p:val>
                                            <p:fltVal val="0"/>
                                          </p:val>
                                        </p:tav>
                                        <p:tav tm="100000">
                                          <p:val>
                                            <p:strVal val="#ppt_h"/>
                                          </p:val>
                                        </p:tav>
                                      </p:tavLst>
                                    </p:anim>
                                    <p:animEffect transition="in" filter="fade">
                                      <p:cBhvr>
                                        <p:cTn id="53" dur="500"/>
                                        <p:tgtEl>
                                          <p:spTgt spid="33"/>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ppt_w</p:attrName>
                                        </p:attrNameLst>
                                      </p:cBhvr>
                                      <p:tavLst>
                                        <p:tav tm="0">
                                          <p:val>
                                            <p:fltVal val="0"/>
                                          </p:val>
                                        </p:tav>
                                        <p:tav tm="100000">
                                          <p:val>
                                            <p:strVal val="#ppt_w"/>
                                          </p:val>
                                        </p:tav>
                                      </p:tavLst>
                                    </p:anim>
                                    <p:anim calcmode="lin" valueType="num">
                                      <p:cBhvr>
                                        <p:cTn id="57" dur="500" fill="hold"/>
                                        <p:tgtEl>
                                          <p:spTgt spid="29"/>
                                        </p:tgtEl>
                                        <p:attrNameLst>
                                          <p:attrName>ppt_h</p:attrName>
                                        </p:attrNameLst>
                                      </p:cBhvr>
                                      <p:tavLst>
                                        <p:tav tm="0">
                                          <p:val>
                                            <p:fltVal val="0"/>
                                          </p:val>
                                        </p:tav>
                                        <p:tav tm="100000">
                                          <p:val>
                                            <p:strVal val="#ppt_h"/>
                                          </p:val>
                                        </p:tav>
                                      </p:tavLst>
                                    </p:anim>
                                    <p:animEffect transition="in" filter="fade">
                                      <p:cBhvr>
                                        <p:cTn id="58" dur="500"/>
                                        <p:tgtEl>
                                          <p:spTgt spid="29"/>
                                        </p:tgtEl>
                                      </p:cBhvr>
                                    </p:animEffect>
                                  </p:childTnLst>
                                </p:cTn>
                              </p:par>
                              <p:par>
                                <p:cTn id="59" presetID="53" presetClass="entr" presetSubtype="16" fill="hold" nodeType="with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p:cTn id="61" dur="500" fill="hold"/>
                                        <p:tgtEl>
                                          <p:spTgt spid="34"/>
                                        </p:tgtEl>
                                        <p:attrNameLst>
                                          <p:attrName>ppt_w</p:attrName>
                                        </p:attrNameLst>
                                      </p:cBhvr>
                                      <p:tavLst>
                                        <p:tav tm="0">
                                          <p:val>
                                            <p:fltVal val="0"/>
                                          </p:val>
                                        </p:tav>
                                        <p:tav tm="100000">
                                          <p:val>
                                            <p:strVal val="#ppt_w"/>
                                          </p:val>
                                        </p:tav>
                                      </p:tavLst>
                                    </p:anim>
                                    <p:anim calcmode="lin" valueType="num">
                                      <p:cBhvr>
                                        <p:cTn id="62" dur="500" fill="hold"/>
                                        <p:tgtEl>
                                          <p:spTgt spid="34"/>
                                        </p:tgtEl>
                                        <p:attrNameLst>
                                          <p:attrName>ppt_h</p:attrName>
                                        </p:attrNameLst>
                                      </p:cBhvr>
                                      <p:tavLst>
                                        <p:tav tm="0">
                                          <p:val>
                                            <p:fltVal val="0"/>
                                          </p:val>
                                        </p:tav>
                                        <p:tav tm="100000">
                                          <p:val>
                                            <p:strVal val="#ppt_h"/>
                                          </p:val>
                                        </p:tav>
                                      </p:tavLst>
                                    </p:anim>
                                    <p:animEffect transition="in" filter="fade">
                                      <p:cBhvr>
                                        <p:cTn id="63" dur="500"/>
                                        <p:tgtEl>
                                          <p:spTgt spid="34"/>
                                        </p:tgtEl>
                                      </p:cBhvr>
                                    </p:animEffect>
                                  </p:childTnLst>
                                </p:cTn>
                              </p:par>
                              <p:par>
                                <p:cTn id="64" presetID="53" presetClass="entr" presetSubtype="16" fill="hold" nodeType="withEffect">
                                  <p:stCondLst>
                                    <p:cond delay="0"/>
                                  </p:stCondLst>
                                  <p:childTnLst>
                                    <p:set>
                                      <p:cBhvr>
                                        <p:cTn id="65" dur="1" fill="hold">
                                          <p:stCondLst>
                                            <p:cond delay="0"/>
                                          </p:stCondLst>
                                        </p:cTn>
                                        <p:tgtEl>
                                          <p:spTgt spid="35"/>
                                        </p:tgtEl>
                                        <p:attrNameLst>
                                          <p:attrName>style.visibility</p:attrName>
                                        </p:attrNameLst>
                                      </p:cBhvr>
                                      <p:to>
                                        <p:strVal val="visible"/>
                                      </p:to>
                                    </p:set>
                                    <p:anim calcmode="lin" valueType="num">
                                      <p:cBhvr>
                                        <p:cTn id="66" dur="500" fill="hold"/>
                                        <p:tgtEl>
                                          <p:spTgt spid="35"/>
                                        </p:tgtEl>
                                        <p:attrNameLst>
                                          <p:attrName>ppt_w</p:attrName>
                                        </p:attrNameLst>
                                      </p:cBhvr>
                                      <p:tavLst>
                                        <p:tav tm="0">
                                          <p:val>
                                            <p:fltVal val="0"/>
                                          </p:val>
                                        </p:tav>
                                        <p:tav tm="100000">
                                          <p:val>
                                            <p:strVal val="#ppt_w"/>
                                          </p:val>
                                        </p:tav>
                                      </p:tavLst>
                                    </p:anim>
                                    <p:anim calcmode="lin" valueType="num">
                                      <p:cBhvr>
                                        <p:cTn id="67" dur="500" fill="hold"/>
                                        <p:tgtEl>
                                          <p:spTgt spid="35"/>
                                        </p:tgtEl>
                                        <p:attrNameLst>
                                          <p:attrName>ppt_h</p:attrName>
                                        </p:attrNameLst>
                                      </p:cBhvr>
                                      <p:tavLst>
                                        <p:tav tm="0">
                                          <p:val>
                                            <p:fltVal val="0"/>
                                          </p:val>
                                        </p:tav>
                                        <p:tav tm="100000">
                                          <p:val>
                                            <p:strVal val="#ppt_h"/>
                                          </p:val>
                                        </p:tav>
                                      </p:tavLst>
                                    </p:anim>
                                    <p:animEffect transition="in" filter="fade">
                                      <p:cBhvr>
                                        <p:cTn id="68" dur="500"/>
                                        <p:tgtEl>
                                          <p:spTgt spid="35"/>
                                        </p:tgtEl>
                                      </p:cBhvr>
                                    </p:animEffect>
                                  </p:childTnLst>
                                </p:cTn>
                              </p:par>
                            </p:childTnLst>
                          </p:cTn>
                        </p:par>
                        <p:par>
                          <p:cTn id="69" fill="hold">
                            <p:stCondLst>
                              <p:cond delay="500"/>
                            </p:stCondLst>
                            <p:childTnLst>
                              <p:par>
                                <p:cTn id="70" presetID="37" presetClass="entr" presetSubtype="0" fill="hold" grpId="1" nodeType="after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fade">
                                      <p:cBhvr>
                                        <p:cTn id="72" dur="1000"/>
                                        <p:tgtEl>
                                          <p:spTgt spid="22"/>
                                        </p:tgtEl>
                                      </p:cBhvr>
                                    </p:animEffect>
                                    <p:anim calcmode="lin" valueType="num">
                                      <p:cBhvr>
                                        <p:cTn id="73" dur="1000" fill="hold"/>
                                        <p:tgtEl>
                                          <p:spTgt spid="22"/>
                                        </p:tgtEl>
                                        <p:attrNameLst>
                                          <p:attrName>ppt_x</p:attrName>
                                        </p:attrNameLst>
                                      </p:cBhvr>
                                      <p:tavLst>
                                        <p:tav tm="0">
                                          <p:val>
                                            <p:strVal val="#ppt_x"/>
                                          </p:val>
                                        </p:tav>
                                        <p:tav tm="100000">
                                          <p:val>
                                            <p:strVal val="#ppt_x"/>
                                          </p:val>
                                        </p:tav>
                                      </p:tavLst>
                                    </p:anim>
                                    <p:anim calcmode="lin" valueType="num">
                                      <p:cBhvr>
                                        <p:cTn id="74" dur="900" decel="100000" fill="hold"/>
                                        <p:tgtEl>
                                          <p:spTgt spid="22"/>
                                        </p:tgtEl>
                                        <p:attrNameLst>
                                          <p:attrName>ppt_y</p:attrName>
                                        </p:attrNameLst>
                                      </p:cBhvr>
                                      <p:tavLst>
                                        <p:tav tm="0">
                                          <p:val>
                                            <p:strVal val="#ppt_y+1"/>
                                          </p:val>
                                        </p:tav>
                                        <p:tav tm="100000">
                                          <p:val>
                                            <p:strVal val="#ppt_y-.03"/>
                                          </p:val>
                                        </p:tav>
                                      </p:tavLst>
                                    </p:anim>
                                    <p:anim calcmode="lin" valueType="num">
                                      <p:cBhvr>
                                        <p:cTn id="75"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par>
                                <p:cTn id="76" presetID="37" presetClass="entr" presetSubtype="0" fill="hold" grpId="1" nodeType="with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1000"/>
                                        <p:tgtEl>
                                          <p:spTgt spid="24"/>
                                        </p:tgtEl>
                                      </p:cBhvr>
                                    </p:animEffect>
                                    <p:anim calcmode="lin" valueType="num">
                                      <p:cBhvr>
                                        <p:cTn id="79" dur="1000" fill="hold"/>
                                        <p:tgtEl>
                                          <p:spTgt spid="24"/>
                                        </p:tgtEl>
                                        <p:attrNameLst>
                                          <p:attrName>ppt_x</p:attrName>
                                        </p:attrNameLst>
                                      </p:cBhvr>
                                      <p:tavLst>
                                        <p:tav tm="0">
                                          <p:val>
                                            <p:strVal val="#ppt_x"/>
                                          </p:val>
                                        </p:tav>
                                        <p:tav tm="100000">
                                          <p:val>
                                            <p:strVal val="#ppt_x"/>
                                          </p:val>
                                        </p:tav>
                                      </p:tavLst>
                                    </p:anim>
                                    <p:anim calcmode="lin" valueType="num">
                                      <p:cBhvr>
                                        <p:cTn id="80" dur="900" decel="100000" fill="hold"/>
                                        <p:tgtEl>
                                          <p:spTgt spid="24"/>
                                        </p:tgtEl>
                                        <p:attrNameLst>
                                          <p:attrName>ppt_y</p:attrName>
                                        </p:attrNameLst>
                                      </p:cBhvr>
                                      <p:tavLst>
                                        <p:tav tm="0">
                                          <p:val>
                                            <p:strVal val="#ppt_y+1"/>
                                          </p:val>
                                        </p:tav>
                                        <p:tav tm="100000">
                                          <p:val>
                                            <p:strVal val="#ppt_y-.03"/>
                                          </p:val>
                                        </p:tav>
                                      </p:tavLst>
                                    </p:anim>
                                    <p:anim calcmode="lin" valueType="num">
                                      <p:cBhvr>
                                        <p:cTn id="81"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par>
                                <p:cTn id="82" presetID="37" presetClass="entr" presetSubtype="0" fill="hold" grpId="1" nodeType="with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fade">
                                      <p:cBhvr>
                                        <p:cTn id="84" dur="1000"/>
                                        <p:tgtEl>
                                          <p:spTgt spid="26"/>
                                        </p:tgtEl>
                                      </p:cBhvr>
                                    </p:animEffect>
                                    <p:anim calcmode="lin" valueType="num">
                                      <p:cBhvr>
                                        <p:cTn id="85" dur="1000" fill="hold"/>
                                        <p:tgtEl>
                                          <p:spTgt spid="26"/>
                                        </p:tgtEl>
                                        <p:attrNameLst>
                                          <p:attrName>ppt_x</p:attrName>
                                        </p:attrNameLst>
                                      </p:cBhvr>
                                      <p:tavLst>
                                        <p:tav tm="0">
                                          <p:val>
                                            <p:strVal val="#ppt_x"/>
                                          </p:val>
                                        </p:tav>
                                        <p:tav tm="100000">
                                          <p:val>
                                            <p:strVal val="#ppt_x"/>
                                          </p:val>
                                        </p:tav>
                                      </p:tavLst>
                                    </p:anim>
                                    <p:anim calcmode="lin" valueType="num">
                                      <p:cBhvr>
                                        <p:cTn id="86" dur="900" decel="100000" fill="hold"/>
                                        <p:tgtEl>
                                          <p:spTgt spid="26"/>
                                        </p:tgtEl>
                                        <p:attrNameLst>
                                          <p:attrName>ppt_y</p:attrName>
                                        </p:attrNameLst>
                                      </p:cBhvr>
                                      <p:tavLst>
                                        <p:tav tm="0">
                                          <p:val>
                                            <p:strVal val="#ppt_y+1"/>
                                          </p:val>
                                        </p:tav>
                                        <p:tav tm="100000">
                                          <p:val>
                                            <p:strVal val="#ppt_y-.03"/>
                                          </p:val>
                                        </p:tav>
                                      </p:tavLst>
                                    </p:anim>
                                    <p:anim calcmode="lin" valueType="num">
                                      <p:cBhvr>
                                        <p:cTn id="87"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childTnLst>
                          </p:cTn>
                        </p:par>
                        <p:par>
                          <p:cTn id="88" fill="hold">
                            <p:stCondLst>
                              <p:cond delay="1500"/>
                            </p:stCondLst>
                            <p:childTnLst>
                              <p:par>
                                <p:cTn id="89" presetID="37" presetClass="entr" presetSubtype="0" fill="hold" grpId="0" nodeType="afterEffect">
                                  <p:stCondLst>
                                    <p:cond delay="0"/>
                                  </p:stCondLst>
                                  <p:childTnLst>
                                    <p:set>
                                      <p:cBhvr>
                                        <p:cTn id="90" dur="1" fill="hold">
                                          <p:stCondLst>
                                            <p:cond delay="0"/>
                                          </p:stCondLst>
                                        </p:cTn>
                                        <p:tgtEl>
                                          <p:spTgt spid="21"/>
                                        </p:tgtEl>
                                        <p:attrNameLst>
                                          <p:attrName>style.visibility</p:attrName>
                                        </p:attrNameLst>
                                      </p:cBhvr>
                                      <p:to>
                                        <p:strVal val="visible"/>
                                      </p:to>
                                    </p:set>
                                    <p:animEffect transition="in" filter="fade">
                                      <p:cBhvr>
                                        <p:cTn id="91" dur="1000"/>
                                        <p:tgtEl>
                                          <p:spTgt spid="21"/>
                                        </p:tgtEl>
                                      </p:cBhvr>
                                    </p:animEffect>
                                    <p:anim calcmode="lin" valueType="num">
                                      <p:cBhvr>
                                        <p:cTn id="92" dur="1000" fill="hold"/>
                                        <p:tgtEl>
                                          <p:spTgt spid="21"/>
                                        </p:tgtEl>
                                        <p:attrNameLst>
                                          <p:attrName>ppt_x</p:attrName>
                                        </p:attrNameLst>
                                      </p:cBhvr>
                                      <p:tavLst>
                                        <p:tav tm="0">
                                          <p:val>
                                            <p:strVal val="#ppt_x"/>
                                          </p:val>
                                        </p:tav>
                                        <p:tav tm="100000">
                                          <p:val>
                                            <p:strVal val="#ppt_x"/>
                                          </p:val>
                                        </p:tav>
                                      </p:tavLst>
                                    </p:anim>
                                    <p:anim calcmode="lin" valueType="num">
                                      <p:cBhvr>
                                        <p:cTn id="93" dur="900" decel="100000" fill="hold"/>
                                        <p:tgtEl>
                                          <p:spTgt spid="21"/>
                                        </p:tgtEl>
                                        <p:attrNameLst>
                                          <p:attrName>ppt_y</p:attrName>
                                        </p:attrNameLst>
                                      </p:cBhvr>
                                      <p:tavLst>
                                        <p:tav tm="0">
                                          <p:val>
                                            <p:strVal val="#ppt_y+1"/>
                                          </p:val>
                                        </p:tav>
                                        <p:tav tm="100000">
                                          <p:val>
                                            <p:strVal val="#ppt_y-.03"/>
                                          </p:val>
                                        </p:tav>
                                      </p:tavLst>
                                    </p:anim>
                                    <p:anim calcmode="lin" valueType="num">
                                      <p:cBhvr>
                                        <p:cTn id="94"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95" presetID="37" presetClass="entr" presetSubtype="0" fill="hold" grpId="0" nodeType="with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fade">
                                      <p:cBhvr>
                                        <p:cTn id="97" dur="1000"/>
                                        <p:tgtEl>
                                          <p:spTgt spid="23"/>
                                        </p:tgtEl>
                                      </p:cBhvr>
                                    </p:animEffect>
                                    <p:anim calcmode="lin" valueType="num">
                                      <p:cBhvr>
                                        <p:cTn id="98" dur="1000" fill="hold"/>
                                        <p:tgtEl>
                                          <p:spTgt spid="23"/>
                                        </p:tgtEl>
                                        <p:attrNameLst>
                                          <p:attrName>ppt_x</p:attrName>
                                        </p:attrNameLst>
                                      </p:cBhvr>
                                      <p:tavLst>
                                        <p:tav tm="0">
                                          <p:val>
                                            <p:strVal val="#ppt_x"/>
                                          </p:val>
                                        </p:tav>
                                        <p:tav tm="100000">
                                          <p:val>
                                            <p:strVal val="#ppt_x"/>
                                          </p:val>
                                        </p:tav>
                                      </p:tavLst>
                                    </p:anim>
                                    <p:anim calcmode="lin" valueType="num">
                                      <p:cBhvr>
                                        <p:cTn id="99" dur="900" decel="100000" fill="hold"/>
                                        <p:tgtEl>
                                          <p:spTgt spid="23"/>
                                        </p:tgtEl>
                                        <p:attrNameLst>
                                          <p:attrName>ppt_y</p:attrName>
                                        </p:attrNameLst>
                                      </p:cBhvr>
                                      <p:tavLst>
                                        <p:tav tm="0">
                                          <p:val>
                                            <p:strVal val="#ppt_y+1"/>
                                          </p:val>
                                        </p:tav>
                                        <p:tav tm="100000">
                                          <p:val>
                                            <p:strVal val="#ppt_y-.03"/>
                                          </p:val>
                                        </p:tav>
                                      </p:tavLst>
                                    </p:anim>
                                    <p:anim calcmode="lin" valueType="num">
                                      <p:cBhvr>
                                        <p:cTn id="100"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par>
                                <p:cTn id="101" presetID="37" presetClass="entr" presetSubtype="0" fill="hold" grpId="0" nodeType="with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fade">
                                      <p:cBhvr>
                                        <p:cTn id="103" dur="1000"/>
                                        <p:tgtEl>
                                          <p:spTgt spid="25"/>
                                        </p:tgtEl>
                                      </p:cBhvr>
                                    </p:animEffect>
                                    <p:anim calcmode="lin" valueType="num">
                                      <p:cBhvr>
                                        <p:cTn id="104" dur="1000" fill="hold"/>
                                        <p:tgtEl>
                                          <p:spTgt spid="25"/>
                                        </p:tgtEl>
                                        <p:attrNameLst>
                                          <p:attrName>ppt_x</p:attrName>
                                        </p:attrNameLst>
                                      </p:cBhvr>
                                      <p:tavLst>
                                        <p:tav tm="0">
                                          <p:val>
                                            <p:strVal val="#ppt_x"/>
                                          </p:val>
                                        </p:tav>
                                        <p:tav tm="100000">
                                          <p:val>
                                            <p:strVal val="#ppt_x"/>
                                          </p:val>
                                        </p:tav>
                                      </p:tavLst>
                                    </p:anim>
                                    <p:anim calcmode="lin" valueType="num">
                                      <p:cBhvr>
                                        <p:cTn id="105" dur="900" decel="100000" fill="hold"/>
                                        <p:tgtEl>
                                          <p:spTgt spid="25"/>
                                        </p:tgtEl>
                                        <p:attrNameLst>
                                          <p:attrName>ppt_y</p:attrName>
                                        </p:attrNameLst>
                                      </p:cBhvr>
                                      <p:tavLst>
                                        <p:tav tm="0">
                                          <p:val>
                                            <p:strVal val="#ppt_y+1"/>
                                          </p:val>
                                        </p:tav>
                                        <p:tav tm="100000">
                                          <p:val>
                                            <p:strVal val="#ppt_y-.03"/>
                                          </p:val>
                                        </p:tav>
                                      </p:tavLst>
                                    </p:anim>
                                    <p:anim calcmode="lin" valueType="num">
                                      <p:cBhvr>
                                        <p:cTn id="106"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9" grpId="0" animBg="1"/>
      <p:bldP spid="21" grpId="0"/>
      <p:bldP spid="22" grpId="1"/>
      <p:bldP spid="23" grpId="0"/>
      <p:bldP spid="24" grpId="1"/>
      <p:bldP spid="25" grpId="0"/>
      <p:bldP spid="26" grpId="1"/>
      <p:bldP spid="30" grpId="0"/>
      <p:bldP spid="31" grpId="0" animBg="1"/>
      <p:bldP spid="32" grpId="0" animBg="1"/>
      <p:bldP spid="32" grpId="1" animBg="1"/>
      <p:bldP spid="27" grpId="0" animBg="1"/>
      <p:bldP spid="28" grpId="0" animBg="1"/>
      <p:bldP spid="2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6132004" y="3018347"/>
            <a:ext cx="252028" cy="252028"/>
          </a:xfrm>
          <a:prstGeom prst="ellipse">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a:stCxn id="4" idx="2"/>
            <a:endCxn id="2" idx="6"/>
          </p:cNvCxnSpPr>
          <p:nvPr/>
        </p:nvCxnSpPr>
        <p:spPr>
          <a:xfrm flipH="1" flipV="1">
            <a:off x="3431704" y="2384884"/>
            <a:ext cx="2700300" cy="759477"/>
          </a:xfrm>
          <a:prstGeom prst="line">
            <a:avLst/>
          </a:prstGeom>
          <a:ln w="3175">
            <a:solidFill>
              <a:srgbClr val="E9161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4" idx="3"/>
            <a:endCxn id="3" idx="6"/>
          </p:cNvCxnSpPr>
          <p:nvPr/>
        </p:nvCxnSpPr>
        <p:spPr>
          <a:xfrm flipH="1">
            <a:off x="4448755" y="3233466"/>
            <a:ext cx="1720158" cy="1112095"/>
          </a:xfrm>
          <a:prstGeom prst="line">
            <a:avLst/>
          </a:prstGeom>
          <a:ln w="3175">
            <a:solidFill>
              <a:srgbClr val="E9161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a:stCxn id="4" idx="5"/>
            <a:endCxn id="5" idx="2"/>
          </p:cNvCxnSpPr>
          <p:nvPr/>
        </p:nvCxnSpPr>
        <p:spPr>
          <a:xfrm>
            <a:off x="6347123" y="3233466"/>
            <a:ext cx="1841747" cy="921148"/>
          </a:xfrm>
          <a:prstGeom prst="line">
            <a:avLst/>
          </a:prstGeom>
          <a:ln w="3175">
            <a:solidFill>
              <a:srgbClr val="E9161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4" idx="6"/>
            <a:endCxn id="6" idx="2"/>
          </p:cNvCxnSpPr>
          <p:nvPr/>
        </p:nvCxnSpPr>
        <p:spPr>
          <a:xfrm flipV="1">
            <a:off x="6384032" y="2254453"/>
            <a:ext cx="2448271" cy="889908"/>
          </a:xfrm>
          <a:prstGeom prst="line">
            <a:avLst/>
          </a:prstGeom>
          <a:ln w="3175">
            <a:solidFill>
              <a:srgbClr val="E9161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a:stCxn id="4" idx="5"/>
          </p:cNvCxnSpPr>
          <p:nvPr/>
        </p:nvCxnSpPr>
        <p:spPr>
          <a:xfrm flipV="1">
            <a:off x="6347123" y="3184461"/>
            <a:ext cx="1439255" cy="49005"/>
          </a:xfrm>
          <a:prstGeom prst="line">
            <a:avLst/>
          </a:prstGeom>
          <a:ln w="3175">
            <a:solidFill>
              <a:srgbClr val="E9161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a:stCxn id="4" idx="3"/>
          </p:cNvCxnSpPr>
          <p:nvPr/>
        </p:nvCxnSpPr>
        <p:spPr>
          <a:xfrm flipH="1">
            <a:off x="2207569" y="3233466"/>
            <a:ext cx="3961344" cy="686217"/>
          </a:xfrm>
          <a:prstGeom prst="line">
            <a:avLst/>
          </a:prstGeom>
          <a:ln w="3175">
            <a:solidFill>
              <a:srgbClr val="E91611"/>
            </a:solidFill>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a:off x="2029358" y="3793669"/>
            <a:ext cx="252028" cy="252028"/>
          </a:xfrm>
          <a:prstGeom prst="ellipse">
            <a:avLst/>
          </a:prstGeom>
          <a:solidFill>
            <a:srgbClr val="C00000"/>
          </a:solidFill>
          <a:ln>
            <a:noFill/>
          </a:ln>
          <a:effectLst>
            <a:outerShdw blurRad="50800" dist="1905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7737821" y="3067352"/>
            <a:ext cx="252028" cy="252028"/>
          </a:xfrm>
          <a:prstGeom prst="ellipse">
            <a:avLst/>
          </a:prstGeom>
          <a:solidFill>
            <a:srgbClr val="C00000"/>
          </a:solidFill>
          <a:ln>
            <a:noFill/>
          </a:ln>
          <a:effectLst>
            <a:outerShdw blurRad="50800" dist="1905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8832303" y="1146323"/>
            <a:ext cx="1262138" cy="324036"/>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标题内容</a:t>
            </a:r>
            <a:endParaRPr lang="zh-CN" altLang="en-US" dirty="0">
              <a:latin typeface="微软雅黑" panose="020B0503020204020204" pitchFamily="34" charset="-122"/>
              <a:ea typeface="微软雅黑" panose="020B0503020204020204" pitchFamily="34" charset="-122"/>
            </a:endParaRPr>
          </a:p>
        </p:txBody>
      </p:sp>
      <p:sp>
        <p:nvSpPr>
          <p:cNvPr id="60" name="矩形 59"/>
          <p:cNvSpPr/>
          <p:nvPr/>
        </p:nvSpPr>
        <p:spPr>
          <a:xfrm>
            <a:off x="8067281" y="3173883"/>
            <a:ext cx="1262138" cy="324036"/>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标题内容</a:t>
            </a:r>
            <a:endParaRPr lang="zh-CN" altLang="en-US" dirty="0">
              <a:latin typeface="微软雅黑" panose="020B0503020204020204" pitchFamily="34" charset="-122"/>
              <a:ea typeface="微软雅黑" panose="020B0503020204020204" pitchFamily="34" charset="-122"/>
            </a:endParaRPr>
          </a:p>
        </p:txBody>
      </p:sp>
      <p:sp>
        <p:nvSpPr>
          <p:cNvPr id="62" name="矩形 61"/>
          <p:cNvSpPr/>
          <p:nvPr/>
        </p:nvSpPr>
        <p:spPr>
          <a:xfrm>
            <a:off x="2229542" y="1412776"/>
            <a:ext cx="1262138" cy="324036"/>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标题内容</a:t>
            </a:r>
            <a:endParaRPr lang="zh-CN" altLang="en-US" dirty="0">
              <a:latin typeface="微软雅黑" panose="020B0503020204020204" pitchFamily="34" charset="-122"/>
              <a:ea typeface="微软雅黑" panose="020B0503020204020204" pitchFamily="34" charset="-122"/>
            </a:endParaRPr>
          </a:p>
        </p:txBody>
      </p:sp>
      <p:sp>
        <p:nvSpPr>
          <p:cNvPr id="63" name="矩形 62"/>
          <p:cNvSpPr/>
          <p:nvPr/>
        </p:nvSpPr>
        <p:spPr>
          <a:xfrm>
            <a:off x="2684703" y="3174057"/>
            <a:ext cx="1262138" cy="324036"/>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标题内容</a:t>
            </a:r>
            <a:endParaRPr lang="zh-CN" altLang="en-US" dirty="0">
              <a:latin typeface="微软雅黑" panose="020B0503020204020204" pitchFamily="34" charset="-122"/>
              <a:ea typeface="微软雅黑" panose="020B0503020204020204" pitchFamily="34" charset="-122"/>
            </a:endParaRPr>
          </a:p>
        </p:txBody>
      </p:sp>
      <p:sp>
        <p:nvSpPr>
          <p:cNvPr id="66" name="矩形 65"/>
          <p:cNvSpPr/>
          <p:nvPr/>
        </p:nvSpPr>
        <p:spPr>
          <a:xfrm>
            <a:off x="676779" y="5240514"/>
            <a:ext cx="10984268" cy="1169551"/>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p>
          <a:p>
            <a:endParaRPr lang="en-US" altLang="zh-CN" sz="1400" i="1" dirty="0"/>
          </a:p>
        </p:txBody>
      </p:sp>
      <p:sp>
        <p:nvSpPr>
          <p:cNvPr id="67" name="矩形 66"/>
          <p:cNvSpPr/>
          <p:nvPr/>
        </p:nvSpPr>
        <p:spPr>
          <a:xfrm>
            <a:off x="5041587" y="4871652"/>
            <a:ext cx="2025163" cy="354014"/>
          </a:xfrm>
          <a:prstGeom prst="rect">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点击输入标题</a:t>
            </a:r>
          </a:p>
        </p:txBody>
      </p:sp>
      <p:cxnSp>
        <p:nvCxnSpPr>
          <p:cNvPr id="69" name="直接连接符 68"/>
          <p:cNvCxnSpPr/>
          <p:nvPr/>
        </p:nvCxnSpPr>
        <p:spPr>
          <a:xfrm>
            <a:off x="2207569" y="5210818"/>
            <a:ext cx="0" cy="145854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8832303" y="1583962"/>
            <a:ext cx="1340981" cy="1340981"/>
            <a:chOff x="8832303" y="1583962"/>
            <a:chExt cx="1340981" cy="1340981"/>
          </a:xfrm>
        </p:grpSpPr>
        <p:sp>
          <p:nvSpPr>
            <p:cNvPr id="6" name="椭圆 5"/>
            <p:cNvSpPr/>
            <p:nvPr/>
          </p:nvSpPr>
          <p:spPr>
            <a:xfrm>
              <a:off x="8832303" y="1583962"/>
              <a:ext cx="1340981" cy="1340981"/>
            </a:xfrm>
            <a:prstGeom prst="ellipse">
              <a:avLst/>
            </a:prstGeom>
            <a:solidFill>
              <a:srgbClr val="C00000">
                <a:alpha val="84000"/>
              </a:srgbClr>
            </a:solidFill>
            <a:ln>
              <a:noFill/>
            </a:ln>
            <a:effectLst>
              <a:outerShdw blurRad="508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0" name="图片 69"/>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8962759" y="1784970"/>
              <a:ext cx="1080068" cy="1080068"/>
            </a:xfrm>
            <a:prstGeom prst="rect">
              <a:avLst/>
            </a:prstGeom>
          </p:spPr>
        </p:pic>
      </p:grpSp>
      <p:grpSp>
        <p:nvGrpSpPr>
          <p:cNvPr id="7" name="组合 6"/>
          <p:cNvGrpSpPr/>
          <p:nvPr/>
        </p:nvGrpSpPr>
        <p:grpSpPr>
          <a:xfrm>
            <a:off x="2351584" y="1844824"/>
            <a:ext cx="1080120" cy="1080120"/>
            <a:chOff x="2351584" y="1844824"/>
            <a:chExt cx="1080120" cy="1080120"/>
          </a:xfrm>
        </p:grpSpPr>
        <p:sp>
          <p:nvSpPr>
            <p:cNvPr id="2" name="椭圆 1"/>
            <p:cNvSpPr/>
            <p:nvPr/>
          </p:nvSpPr>
          <p:spPr>
            <a:xfrm>
              <a:off x="2351584" y="1844824"/>
              <a:ext cx="1080120" cy="1080120"/>
            </a:xfrm>
            <a:prstGeom prst="ellipse">
              <a:avLst/>
            </a:prstGeom>
            <a:solidFill>
              <a:srgbClr val="C00000">
                <a:alpha val="84000"/>
              </a:srgbClr>
            </a:solidFill>
            <a:ln>
              <a:noFill/>
            </a:ln>
            <a:effectLst>
              <a:outerShdw blurRad="508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 name="图片 70"/>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2538079" y="2026983"/>
              <a:ext cx="671300" cy="671300"/>
            </a:xfrm>
            <a:prstGeom prst="rect">
              <a:avLst/>
            </a:prstGeom>
          </p:spPr>
        </p:pic>
      </p:grpSp>
      <p:grpSp>
        <p:nvGrpSpPr>
          <p:cNvPr id="11" name="组合 10"/>
          <p:cNvGrpSpPr/>
          <p:nvPr/>
        </p:nvGrpSpPr>
        <p:grpSpPr>
          <a:xfrm>
            <a:off x="3584659" y="3913513"/>
            <a:ext cx="864096" cy="864096"/>
            <a:chOff x="3584659" y="3913513"/>
            <a:chExt cx="864096" cy="864096"/>
          </a:xfrm>
        </p:grpSpPr>
        <p:sp>
          <p:nvSpPr>
            <p:cNvPr id="3" name="椭圆 2"/>
            <p:cNvSpPr/>
            <p:nvPr/>
          </p:nvSpPr>
          <p:spPr>
            <a:xfrm>
              <a:off x="3584659" y="3913513"/>
              <a:ext cx="864096" cy="864096"/>
            </a:xfrm>
            <a:prstGeom prst="ellipse">
              <a:avLst/>
            </a:prstGeom>
            <a:solidFill>
              <a:srgbClr val="C00000">
                <a:alpha val="84000"/>
              </a:srgbClr>
            </a:solidFill>
            <a:ln>
              <a:noFill/>
            </a:ln>
            <a:effectLst>
              <a:outerShdw blurRad="508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2" name="图片 71"/>
            <p:cNvPicPr>
              <a:picLocks noChangeAspect="1"/>
            </p:cNvPicPr>
            <p:nvPr/>
          </p:nvPicPr>
          <p:blipFill>
            <a:blip r:embed="rId5" cstate="print">
              <a:lum bright="70000" contrast="-70000"/>
              <a:extLst>
                <a:ext uri="{28A0092B-C50C-407E-A947-70E740481C1C}">
                  <a14:useLocalDpi xmlns:a14="http://schemas.microsoft.com/office/drawing/2010/main" val="0"/>
                </a:ext>
              </a:extLst>
            </a:blip>
            <a:stretch>
              <a:fillRect/>
            </a:stretch>
          </p:blipFill>
          <p:spPr>
            <a:xfrm>
              <a:off x="3660638" y="4014046"/>
              <a:ext cx="696976" cy="696976"/>
            </a:xfrm>
            <a:prstGeom prst="rect">
              <a:avLst/>
            </a:prstGeom>
          </p:spPr>
        </p:pic>
      </p:grpSp>
      <p:grpSp>
        <p:nvGrpSpPr>
          <p:cNvPr id="13" name="组合 12"/>
          <p:cNvGrpSpPr/>
          <p:nvPr/>
        </p:nvGrpSpPr>
        <p:grpSpPr>
          <a:xfrm>
            <a:off x="8188870" y="3722566"/>
            <a:ext cx="864096" cy="864096"/>
            <a:chOff x="8188870" y="3722566"/>
            <a:chExt cx="864096" cy="864096"/>
          </a:xfrm>
        </p:grpSpPr>
        <p:sp>
          <p:nvSpPr>
            <p:cNvPr id="5" name="椭圆 4"/>
            <p:cNvSpPr/>
            <p:nvPr/>
          </p:nvSpPr>
          <p:spPr>
            <a:xfrm>
              <a:off x="8188870" y="3722566"/>
              <a:ext cx="864096" cy="864096"/>
            </a:xfrm>
            <a:prstGeom prst="ellipse">
              <a:avLst/>
            </a:prstGeom>
            <a:solidFill>
              <a:srgbClr val="C00000">
                <a:alpha val="84000"/>
              </a:srgbClr>
            </a:solidFill>
            <a:ln>
              <a:noFill/>
            </a:ln>
            <a:effectLst>
              <a:outerShdw blurRad="508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3" name="图片 72"/>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8302585" y="3815733"/>
              <a:ext cx="646105" cy="646105"/>
            </a:xfrm>
            <a:prstGeom prst="rect">
              <a:avLst/>
            </a:prstGeom>
          </p:spPr>
        </p:pic>
      </p:grpSp>
      <p:sp>
        <p:nvSpPr>
          <p:cNvPr id="29" name="文本框 28"/>
          <p:cNvSpPr txBox="1"/>
          <p:nvPr/>
        </p:nvSpPr>
        <p:spPr>
          <a:xfrm>
            <a:off x="1991544" y="404314"/>
            <a:ext cx="2031325"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点击输入标题</a:t>
            </a:r>
          </a:p>
        </p:txBody>
      </p:sp>
      <p:sp>
        <p:nvSpPr>
          <p:cNvPr id="30" name="矩形 29"/>
          <p:cNvSpPr/>
          <p:nvPr/>
        </p:nvSpPr>
        <p:spPr>
          <a:xfrm flipV="1">
            <a:off x="47722" y="589427"/>
            <a:ext cx="1943822" cy="45719"/>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panose="020B0503020204020204" pitchFamily="34" charset="-122"/>
              <a:ea typeface="微软雅黑" panose="020B0503020204020204" pitchFamily="34" charset="-122"/>
            </a:endParaRPr>
          </a:p>
        </p:txBody>
      </p:sp>
      <p:sp>
        <p:nvSpPr>
          <p:cNvPr id="31" name="矩形 30"/>
          <p:cNvSpPr/>
          <p:nvPr/>
        </p:nvSpPr>
        <p:spPr>
          <a:xfrm>
            <a:off x="1199456" y="298843"/>
            <a:ext cx="720080" cy="626887"/>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01</a:t>
            </a:r>
            <a:endParaRPr lang="zh-CN" altLang="en-US" sz="3200" dirty="0">
              <a:latin typeface="微软雅黑" panose="020B0503020204020204" pitchFamily="34" charset="-122"/>
              <a:ea typeface="微软雅黑" panose="020B0503020204020204" pitchFamily="34" charset="-122"/>
            </a:endParaRPr>
          </a:p>
        </p:txBody>
      </p:sp>
      <p:sp>
        <p:nvSpPr>
          <p:cNvPr id="14" name="矩形 13"/>
          <p:cNvSpPr/>
          <p:nvPr/>
        </p:nvSpPr>
        <p:spPr>
          <a:xfrm>
            <a:off x="3665003" y="1168747"/>
            <a:ext cx="2039888" cy="830997"/>
          </a:xfrm>
          <a:prstGeom prst="rect">
            <a:avLst/>
          </a:prstGeom>
        </p:spPr>
        <p:txBody>
          <a:bodyPr wrap="square">
            <a:spAutoFit/>
          </a:bodyPr>
          <a:lstStyle/>
          <a:p>
            <a:pPr algn="r"/>
            <a:r>
              <a:rPr lang="zh-CN" altLang="en-US" sz="12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34" name="矩形 33"/>
          <p:cNvSpPr/>
          <p:nvPr/>
        </p:nvSpPr>
        <p:spPr>
          <a:xfrm>
            <a:off x="6634494" y="1168747"/>
            <a:ext cx="2039888" cy="830997"/>
          </a:xfrm>
          <a:prstGeom prst="rect">
            <a:avLst/>
          </a:prstGeom>
        </p:spPr>
        <p:txBody>
          <a:bodyPr wrap="square">
            <a:spAutoFit/>
          </a:bodyPr>
          <a:lstStyle/>
          <a:p>
            <a:pPr algn="r"/>
            <a:r>
              <a:rPr lang="zh-CN" altLang="en-US" sz="12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35" name="矩形 34"/>
          <p:cNvSpPr/>
          <p:nvPr/>
        </p:nvSpPr>
        <p:spPr>
          <a:xfrm>
            <a:off x="479376" y="2877718"/>
            <a:ext cx="2039888" cy="830997"/>
          </a:xfrm>
          <a:prstGeom prst="rect">
            <a:avLst/>
          </a:prstGeom>
        </p:spPr>
        <p:txBody>
          <a:bodyPr wrap="square">
            <a:spAutoFit/>
          </a:bodyPr>
          <a:lstStyle/>
          <a:p>
            <a:pPr algn="r"/>
            <a:r>
              <a:rPr lang="zh-CN" altLang="en-US" sz="12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36" name="矩形 35"/>
          <p:cNvSpPr/>
          <p:nvPr/>
        </p:nvSpPr>
        <p:spPr>
          <a:xfrm>
            <a:off x="9486605" y="3002158"/>
            <a:ext cx="2039888" cy="830997"/>
          </a:xfrm>
          <a:prstGeom prst="rect">
            <a:avLst/>
          </a:prstGeom>
        </p:spPr>
        <p:txBody>
          <a:bodyPr wrap="square">
            <a:spAutoFit/>
          </a:bodyPr>
          <a:lstStyle/>
          <a:p>
            <a:pPr algn="r"/>
            <a:r>
              <a:rPr lang="zh-CN" altLang="en-US" sz="12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 calcmode="lin" valueType="num">
                                      <p:cBhvr additive="base">
                                        <p:cTn id="10" dur="500"/>
                                        <p:tgtEl>
                                          <p:spTgt spid="31"/>
                                        </p:tgtEl>
                                        <p:attrNameLst>
                                          <p:attrName>ppt_x</p:attrName>
                                        </p:attrNameLst>
                                      </p:cBhvr>
                                      <p:tavLst>
                                        <p:tav tm="0">
                                          <p:val>
                                            <p:strVal val="#ppt_x-#ppt_w*1.125000"/>
                                          </p:val>
                                        </p:tav>
                                        <p:tav tm="100000">
                                          <p:val>
                                            <p:strVal val="#ppt_x"/>
                                          </p:val>
                                        </p:tav>
                                      </p:tavLst>
                                    </p:anim>
                                    <p:animEffect transition="in" filter="wipe(right)">
                                      <p:cBhvr>
                                        <p:cTn id="11" dur="500"/>
                                        <p:tgtEl>
                                          <p:spTgt spid="31"/>
                                        </p:tgtEl>
                                      </p:cBhvr>
                                    </p:animEffect>
                                  </p:childTnLst>
                                </p:cTn>
                              </p:par>
                            </p:childTnLst>
                          </p:cTn>
                        </p:par>
                        <p:par>
                          <p:cTn id="12" fill="hold">
                            <p:stCondLst>
                              <p:cond delay="500"/>
                            </p:stCondLst>
                            <p:childTnLst>
                              <p:par>
                                <p:cTn id="13" presetID="42" presetClass="path" presetSubtype="0" accel="50000" decel="50000" fill="hold" grpId="1" nodeType="afterEffect">
                                  <p:stCondLst>
                                    <p:cond delay="0"/>
                                  </p:stCondLst>
                                  <p:childTnLst>
                                    <p:animMotion origin="layout" path="M -4.58333E-6 -3.7037E-7 L -0.04335 -3.7037E-7 " pathEditMode="relative" rAng="0" ptsTypes="AA">
                                      <p:cBhvr>
                                        <p:cTn id="14" dur="2000" fill="hold"/>
                                        <p:tgtEl>
                                          <p:spTgt spid="31"/>
                                        </p:tgtEl>
                                        <p:attrNameLst>
                                          <p:attrName>ppt_x</p:attrName>
                                          <p:attrName>ppt_y</p:attrName>
                                        </p:attrNameLst>
                                      </p:cBhvr>
                                      <p:rCtr x="-2174" y="0"/>
                                    </p:animMotion>
                                  </p:childTnLst>
                                </p:cTn>
                              </p:par>
                              <p:par>
                                <p:cTn id="15" presetID="22" presetClass="entr" presetSubtype="8"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1000"/>
                                        <p:tgtEl>
                                          <p:spTgt spid="29"/>
                                        </p:tgtEl>
                                      </p:cBhvr>
                                    </p:animEffect>
                                  </p:childTnLst>
                                </p:cTn>
                              </p:par>
                            </p:childTnLst>
                          </p:cTn>
                        </p:par>
                        <p:par>
                          <p:cTn id="18" fill="hold">
                            <p:stCondLst>
                              <p:cond delay="2500"/>
                            </p:stCondLst>
                            <p:childTnLst>
                              <p:par>
                                <p:cTn id="19" presetID="53" presetClass="entr" presetSubtype="16"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par>
                          <p:cTn id="24" fill="hold">
                            <p:stCondLst>
                              <p:cond delay="3000"/>
                            </p:stCondLst>
                            <p:childTnLst>
                              <p:par>
                                <p:cTn id="25" presetID="2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par>
                                <p:cTn id="28" presetID="22" presetClass="entr" presetSubtype="4" fill="hold" nodeType="with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wipe(down)">
                                      <p:cBhvr>
                                        <p:cTn id="30" dur="500"/>
                                        <p:tgtEl>
                                          <p:spTgt spid="51"/>
                                        </p:tgtEl>
                                      </p:cBhvr>
                                    </p:animEffect>
                                  </p:childTnLst>
                                </p:cTn>
                              </p:par>
                              <p:par>
                                <p:cTn id="31" presetID="22" presetClass="entr" presetSubtype="4"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par>
                                <p:cTn id="34" presetID="22" presetClass="entr" presetSubtype="4"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par>
                                <p:cTn id="37" presetID="22" presetClass="entr" presetSubtype="4" fill="hold" nodeType="with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wipe(down)">
                                      <p:cBhvr>
                                        <p:cTn id="39" dur="500"/>
                                        <p:tgtEl>
                                          <p:spTgt spid="48"/>
                                        </p:tgtEl>
                                      </p:cBhvr>
                                    </p:animEffect>
                                  </p:childTnLst>
                                </p:cTn>
                              </p:par>
                              <p:par>
                                <p:cTn id="40" presetID="22" presetClass="entr" presetSubtype="4"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down)">
                                      <p:cBhvr>
                                        <p:cTn id="42" dur="500"/>
                                        <p:tgtEl>
                                          <p:spTgt spid="12"/>
                                        </p:tgtEl>
                                      </p:cBhvr>
                                    </p:animEffect>
                                  </p:childTnLst>
                                </p:cTn>
                              </p:par>
                              <p:par>
                                <p:cTn id="43" presetID="53" presetClass="entr" presetSubtype="16" fill="hold" grpId="0" nodeType="withEffect">
                                  <p:stCondLst>
                                    <p:cond delay="250"/>
                                  </p:stCondLst>
                                  <p:childTnLst>
                                    <p:set>
                                      <p:cBhvr>
                                        <p:cTn id="44" dur="1" fill="hold">
                                          <p:stCondLst>
                                            <p:cond delay="0"/>
                                          </p:stCondLst>
                                        </p:cTn>
                                        <p:tgtEl>
                                          <p:spTgt spid="54"/>
                                        </p:tgtEl>
                                        <p:attrNameLst>
                                          <p:attrName>style.visibility</p:attrName>
                                        </p:attrNameLst>
                                      </p:cBhvr>
                                      <p:to>
                                        <p:strVal val="visible"/>
                                      </p:to>
                                    </p:set>
                                    <p:anim calcmode="lin" valueType="num">
                                      <p:cBhvr>
                                        <p:cTn id="45" dur="500" fill="hold"/>
                                        <p:tgtEl>
                                          <p:spTgt spid="54"/>
                                        </p:tgtEl>
                                        <p:attrNameLst>
                                          <p:attrName>ppt_w</p:attrName>
                                        </p:attrNameLst>
                                      </p:cBhvr>
                                      <p:tavLst>
                                        <p:tav tm="0">
                                          <p:val>
                                            <p:fltVal val="0"/>
                                          </p:val>
                                        </p:tav>
                                        <p:tav tm="100000">
                                          <p:val>
                                            <p:strVal val="#ppt_w"/>
                                          </p:val>
                                        </p:tav>
                                      </p:tavLst>
                                    </p:anim>
                                    <p:anim calcmode="lin" valueType="num">
                                      <p:cBhvr>
                                        <p:cTn id="46" dur="500" fill="hold"/>
                                        <p:tgtEl>
                                          <p:spTgt spid="54"/>
                                        </p:tgtEl>
                                        <p:attrNameLst>
                                          <p:attrName>ppt_h</p:attrName>
                                        </p:attrNameLst>
                                      </p:cBhvr>
                                      <p:tavLst>
                                        <p:tav tm="0">
                                          <p:val>
                                            <p:fltVal val="0"/>
                                          </p:val>
                                        </p:tav>
                                        <p:tav tm="100000">
                                          <p:val>
                                            <p:strVal val="#ppt_h"/>
                                          </p:val>
                                        </p:tav>
                                      </p:tavLst>
                                    </p:anim>
                                    <p:animEffect transition="in" filter="fade">
                                      <p:cBhvr>
                                        <p:cTn id="47" dur="500"/>
                                        <p:tgtEl>
                                          <p:spTgt spid="54"/>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55"/>
                                        </p:tgtEl>
                                        <p:attrNameLst>
                                          <p:attrName>style.visibility</p:attrName>
                                        </p:attrNameLst>
                                      </p:cBhvr>
                                      <p:to>
                                        <p:strVal val="visible"/>
                                      </p:to>
                                    </p:set>
                                    <p:anim calcmode="lin" valueType="num">
                                      <p:cBhvr>
                                        <p:cTn id="50" dur="500" fill="hold"/>
                                        <p:tgtEl>
                                          <p:spTgt spid="55"/>
                                        </p:tgtEl>
                                        <p:attrNameLst>
                                          <p:attrName>ppt_w</p:attrName>
                                        </p:attrNameLst>
                                      </p:cBhvr>
                                      <p:tavLst>
                                        <p:tav tm="0">
                                          <p:val>
                                            <p:fltVal val="0"/>
                                          </p:val>
                                        </p:tav>
                                        <p:tav tm="100000">
                                          <p:val>
                                            <p:strVal val="#ppt_w"/>
                                          </p:val>
                                        </p:tav>
                                      </p:tavLst>
                                    </p:anim>
                                    <p:anim calcmode="lin" valueType="num">
                                      <p:cBhvr>
                                        <p:cTn id="51" dur="500" fill="hold"/>
                                        <p:tgtEl>
                                          <p:spTgt spid="55"/>
                                        </p:tgtEl>
                                        <p:attrNameLst>
                                          <p:attrName>ppt_h</p:attrName>
                                        </p:attrNameLst>
                                      </p:cBhvr>
                                      <p:tavLst>
                                        <p:tav tm="0">
                                          <p:val>
                                            <p:fltVal val="0"/>
                                          </p:val>
                                        </p:tav>
                                        <p:tav tm="100000">
                                          <p:val>
                                            <p:strVal val="#ppt_h"/>
                                          </p:val>
                                        </p:tav>
                                      </p:tavLst>
                                    </p:anim>
                                    <p:animEffect transition="in" filter="fade">
                                      <p:cBhvr>
                                        <p:cTn id="52" dur="500"/>
                                        <p:tgtEl>
                                          <p:spTgt spid="55"/>
                                        </p:tgtEl>
                                      </p:cBhvr>
                                    </p:animEffect>
                                  </p:childTnLst>
                                </p:cTn>
                              </p:par>
                            </p:childTnLst>
                          </p:cTn>
                        </p:par>
                        <p:par>
                          <p:cTn id="53" fill="hold">
                            <p:stCondLst>
                              <p:cond delay="3500"/>
                            </p:stCondLst>
                            <p:childTnLst>
                              <p:par>
                                <p:cTn id="54" presetID="53" presetClass="entr" presetSubtype="16" fill="hold" nodeType="afterEffect">
                                  <p:stCondLst>
                                    <p:cond delay="0"/>
                                  </p:stCondLst>
                                  <p:childTnLst>
                                    <p:set>
                                      <p:cBhvr>
                                        <p:cTn id="55" dur="1" fill="hold">
                                          <p:stCondLst>
                                            <p:cond delay="0"/>
                                          </p:stCondLst>
                                        </p:cTn>
                                        <p:tgtEl>
                                          <p:spTgt spid="7"/>
                                        </p:tgtEl>
                                        <p:attrNameLst>
                                          <p:attrName>style.visibility</p:attrName>
                                        </p:attrNameLst>
                                      </p:cBhvr>
                                      <p:to>
                                        <p:strVal val="visible"/>
                                      </p:to>
                                    </p:set>
                                    <p:anim calcmode="lin" valueType="num">
                                      <p:cBhvr>
                                        <p:cTn id="56" dur="500" fill="hold"/>
                                        <p:tgtEl>
                                          <p:spTgt spid="7"/>
                                        </p:tgtEl>
                                        <p:attrNameLst>
                                          <p:attrName>ppt_w</p:attrName>
                                        </p:attrNameLst>
                                      </p:cBhvr>
                                      <p:tavLst>
                                        <p:tav tm="0">
                                          <p:val>
                                            <p:fltVal val="0"/>
                                          </p:val>
                                        </p:tav>
                                        <p:tav tm="100000">
                                          <p:val>
                                            <p:strVal val="#ppt_w"/>
                                          </p:val>
                                        </p:tav>
                                      </p:tavLst>
                                    </p:anim>
                                    <p:anim calcmode="lin" valueType="num">
                                      <p:cBhvr>
                                        <p:cTn id="57" dur="500" fill="hold"/>
                                        <p:tgtEl>
                                          <p:spTgt spid="7"/>
                                        </p:tgtEl>
                                        <p:attrNameLst>
                                          <p:attrName>ppt_h</p:attrName>
                                        </p:attrNameLst>
                                      </p:cBhvr>
                                      <p:tavLst>
                                        <p:tav tm="0">
                                          <p:val>
                                            <p:fltVal val="0"/>
                                          </p:val>
                                        </p:tav>
                                        <p:tav tm="100000">
                                          <p:val>
                                            <p:strVal val="#ppt_h"/>
                                          </p:val>
                                        </p:tav>
                                      </p:tavLst>
                                    </p:anim>
                                    <p:animEffect transition="in" filter="fade">
                                      <p:cBhvr>
                                        <p:cTn id="58" dur="500"/>
                                        <p:tgtEl>
                                          <p:spTgt spid="7"/>
                                        </p:tgtEl>
                                      </p:cBhvr>
                                    </p:animEffect>
                                  </p:childTnLst>
                                </p:cTn>
                              </p:par>
                              <p:par>
                                <p:cTn id="59" presetID="53" presetClass="entr" presetSubtype="16" fill="hold" nodeType="with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p:cTn id="61" dur="500" fill="hold"/>
                                        <p:tgtEl>
                                          <p:spTgt spid="9"/>
                                        </p:tgtEl>
                                        <p:attrNameLst>
                                          <p:attrName>ppt_w</p:attrName>
                                        </p:attrNameLst>
                                      </p:cBhvr>
                                      <p:tavLst>
                                        <p:tav tm="0">
                                          <p:val>
                                            <p:fltVal val="0"/>
                                          </p:val>
                                        </p:tav>
                                        <p:tav tm="100000">
                                          <p:val>
                                            <p:strVal val="#ppt_w"/>
                                          </p:val>
                                        </p:tav>
                                      </p:tavLst>
                                    </p:anim>
                                    <p:anim calcmode="lin" valueType="num">
                                      <p:cBhvr>
                                        <p:cTn id="62" dur="500" fill="hold"/>
                                        <p:tgtEl>
                                          <p:spTgt spid="9"/>
                                        </p:tgtEl>
                                        <p:attrNameLst>
                                          <p:attrName>ppt_h</p:attrName>
                                        </p:attrNameLst>
                                      </p:cBhvr>
                                      <p:tavLst>
                                        <p:tav tm="0">
                                          <p:val>
                                            <p:fltVal val="0"/>
                                          </p:val>
                                        </p:tav>
                                        <p:tav tm="100000">
                                          <p:val>
                                            <p:strVal val="#ppt_h"/>
                                          </p:val>
                                        </p:tav>
                                      </p:tavLst>
                                    </p:anim>
                                    <p:animEffect transition="in" filter="fade">
                                      <p:cBhvr>
                                        <p:cTn id="63" dur="500"/>
                                        <p:tgtEl>
                                          <p:spTgt spid="9"/>
                                        </p:tgtEl>
                                      </p:cBhvr>
                                    </p:animEffect>
                                  </p:childTnLst>
                                </p:cTn>
                              </p:par>
                              <p:par>
                                <p:cTn id="64" presetID="53" presetClass="entr" presetSubtype="16" fill="hold" nodeType="withEffect">
                                  <p:stCondLst>
                                    <p:cond delay="0"/>
                                  </p:stCondLst>
                                  <p:childTnLst>
                                    <p:set>
                                      <p:cBhvr>
                                        <p:cTn id="65" dur="1" fill="hold">
                                          <p:stCondLst>
                                            <p:cond delay="0"/>
                                          </p:stCondLst>
                                        </p:cTn>
                                        <p:tgtEl>
                                          <p:spTgt spid="11"/>
                                        </p:tgtEl>
                                        <p:attrNameLst>
                                          <p:attrName>style.visibility</p:attrName>
                                        </p:attrNameLst>
                                      </p:cBhvr>
                                      <p:to>
                                        <p:strVal val="visible"/>
                                      </p:to>
                                    </p:set>
                                    <p:anim calcmode="lin" valueType="num">
                                      <p:cBhvr>
                                        <p:cTn id="66" dur="500" fill="hold"/>
                                        <p:tgtEl>
                                          <p:spTgt spid="11"/>
                                        </p:tgtEl>
                                        <p:attrNameLst>
                                          <p:attrName>ppt_w</p:attrName>
                                        </p:attrNameLst>
                                      </p:cBhvr>
                                      <p:tavLst>
                                        <p:tav tm="0">
                                          <p:val>
                                            <p:fltVal val="0"/>
                                          </p:val>
                                        </p:tav>
                                        <p:tav tm="100000">
                                          <p:val>
                                            <p:strVal val="#ppt_w"/>
                                          </p:val>
                                        </p:tav>
                                      </p:tavLst>
                                    </p:anim>
                                    <p:anim calcmode="lin" valueType="num">
                                      <p:cBhvr>
                                        <p:cTn id="67" dur="500" fill="hold"/>
                                        <p:tgtEl>
                                          <p:spTgt spid="11"/>
                                        </p:tgtEl>
                                        <p:attrNameLst>
                                          <p:attrName>ppt_h</p:attrName>
                                        </p:attrNameLst>
                                      </p:cBhvr>
                                      <p:tavLst>
                                        <p:tav tm="0">
                                          <p:val>
                                            <p:fltVal val="0"/>
                                          </p:val>
                                        </p:tav>
                                        <p:tav tm="100000">
                                          <p:val>
                                            <p:strVal val="#ppt_h"/>
                                          </p:val>
                                        </p:tav>
                                      </p:tavLst>
                                    </p:anim>
                                    <p:animEffect transition="in" filter="fade">
                                      <p:cBhvr>
                                        <p:cTn id="68" dur="500"/>
                                        <p:tgtEl>
                                          <p:spTgt spid="11"/>
                                        </p:tgtEl>
                                      </p:cBhvr>
                                    </p:animEffect>
                                  </p:childTnLst>
                                </p:cTn>
                              </p:par>
                              <p:par>
                                <p:cTn id="69" presetID="53" presetClass="entr" presetSubtype="16" fill="hold" nodeType="with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p:cTn id="71" dur="500" fill="hold"/>
                                        <p:tgtEl>
                                          <p:spTgt spid="13"/>
                                        </p:tgtEl>
                                        <p:attrNameLst>
                                          <p:attrName>ppt_w</p:attrName>
                                        </p:attrNameLst>
                                      </p:cBhvr>
                                      <p:tavLst>
                                        <p:tav tm="0">
                                          <p:val>
                                            <p:fltVal val="0"/>
                                          </p:val>
                                        </p:tav>
                                        <p:tav tm="100000">
                                          <p:val>
                                            <p:strVal val="#ppt_w"/>
                                          </p:val>
                                        </p:tav>
                                      </p:tavLst>
                                    </p:anim>
                                    <p:anim calcmode="lin" valueType="num">
                                      <p:cBhvr>
                                        <p:cTn id="72" dur="500" fill="hold"/>
                                        <p:tgtEl>
                                          <p:spTgt spid="13"/>
                                        </p:tgtEl>
                                        <p:attrNameLst>
                                          <p:attrName>ppt_h</p:attrName>
                                        </p:attrNameLst>
                                      </p:cBhvr>
                                      <p:tavLst>
                                        <p:tav tm="0">
                                          <p:val>
                                            <p:fltVal val="0"/>
                                          </p:val>
                                        </p:tav>
                                        <p:tav tm="100000">
                                          <p:val>
                                            <p:strVal val="#ppt_h"/>
                                          </p:val>
                                        </p:tav>
                                      </p:tavLst>
                                    </p:anim>
                                    <p:animEffect transition="in" filter="fade">
                                      <p:cBhvr>
                                        <p:cTn id="73" dur="500"/>
                                        <p:tgtEl>
                                          <p:spTgt spid="13"/>
                                        </p:tgtEl>
                                      </p:cBhvr>
                                    </p:animEffect>
                                  </p:childTnLst>
                                </p:cTn>
                              </p:par>
                            </p:childTnLst>
                          </p:cTn>
                        </p:par>
                        <p:par>
                          <p:cTn id="74" fill="hold">
                            <p:stCondLst>
                              <p:cond delay="4000"/>
                            </p:stCondLst>
                            <p:childTnLst>
                              <p:par>
                                <p:cTn id="75" presetID="42" presetClass="entr" presetSubtype="0" fill="hold" grpId="0" nodeType="afterEffect">
                                  <p:stCondLst>
                                    <p:cond delay="0"/>
                                  </p:stCondLst>
                                  <p:childTnLst>
                                    <p:set>
                                      <p:cBhvr>
                                        <p:cTn id="76" dur="1" fill="hold">
                                          <p:stCondLst>
                                            <p:cond delay="0"/>
                                          </p:stCondLst>
                                        </p:cTn>
                                        <p:tgtEl>
                                          <p:spTgt spid="62"/>
                                        </p:tgtEl>
                                        <p:attrNameLst>
                                          <p:attrName>style.visibility</p:attrName>
                                        </p:attrNameLst>
                                      </p:cBhvr>
                                      <p:to>
                                        <p:strVal val="visible"/>
                                      </p:to>
                                    </p:set>
                                    <p:animEffect transition="in" filter="fade">
                                      <p:cBhvr>
                                        <p:cTn id="77" dur="1000"/>
                                        <p:tgtEl>
                                          <p:spTgt spid="62"/>
                                        </p:tgtEl>
                                      </p:cBhvr>
                                    </p:animEffect>
                                    <p:anim calcmode="lin" valueType="num">
                                      <p:cBhvr>
                                        <p:cTn id="78" dur="1000" fill="hold"/>
                                        <p:tgtEl>
                                          <p:spTgt spid="62"/>
                                        </p:tgtEl>
                                        <p:attrNameLst>
                                          <p:attrName>ppt_x</p:attrName>
                                        </p:attrNameLst>
                                      </p:cBhvr>
                                      <p:tavLst>
                                        <p:tav tm="0">
                                          <p:val>
                                            <p:strVal val="#ppt_x"/>
                                          </p:val>
                                        </p:tav>
                                        <p:tav tm="100000">
                                          <p:val>
                                            <p:strVal val="#ppt_x"/>
                                          </p:val>
                                        </p:tav>
                                      </p:tavLst>
                                    </p:anim>
                                    <p:anim calcmode="lin" valueType="num">
                                      <p:cBhvr>
                                        <p:cTn id="79" dur="1000" fill="hold"/>
                                        <p:tgtEl>
                                          <p:spTgt spid="62"/>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59"/>
                                        </p:tgtEl>
                                        <p:attrNameLst>
                                          <p:attrName>style.visibility</p:attrName>
                                        </p:attrNameLst>
                                      </p:cBhvr>
                                      <p:to>
                                        <p:strVal val="visible"/>
                                      </p:to>
                                    </p:set>
                                    <p:animEffect transition="in" filter="fade">
                                      <p:cBhvr>
                                        <p:cTn id="82" dur="1000"/>
                                        <p:tgtEl>
                                          <p:spTgt spid="59"/>
                                        </p:tgtEl>
                                      </p:cBhvr>
                                    </p:animEffect>
                                    <p:anim calcmode="lin" valueType="num">
                                      <p:cBhvr>
                                        <p:cTn id="83" dur="1000" fill="hold"/>
                                        <p:tgtEl>
                                          <p:spTgt spid="59"/>
                                        </p:tgtEl>
                                        <p:attrNameLst>
                                          <p:attrName>ppt_x</p:attrName>
                                        </p:attrNameLst>
                                      </p:cBhvr>
                                      <p:tavLst>
                                        <p:tav tm="0">
                                          <p:val>
                                            <p:strVal val="#ppt_x"/>
                                          </p:val>
                                        </p:tav>
                                        <p:tav tm="100000">
                                          <p:val>
                                            <p:strVal val="#ppt_x"/>
                                          </p:val>
                                        </p:tav>
                                      </p:tavLst>
                                    </p:anim>
                                    <p:anim calcmode="lin" valueType="num">
                                      <p:cBhvr>
                                        <p:cTn id="84" dur="1000" fill="hold"/>
                                        <p:tgtEl>
                                          <p:spTgt spid="59"/>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63"/>
                                        </p:tgtEl>
                                        <p:attrNameLst>
                                          <p:attrName>style.visibility</p:attrName>
                                        </p:attrNameLst>
                                      </p:cBhvr>
                                      <p:to>
                                        <p:strVal val="visible"/>
                                      </p:to>
                                    </p:set>
                                    <p:animEffect transition="in" filter="fade">
                                      <p:cBhvr>
                                        <p:cTn id="87" dur="1000"/>
                                        <p:tgtEl>
                                          <p:spTgt spid="63"/>
                                        </p:tgtEl>
                                      </p:cBhvr>
                                    </p:animEffect>
                                    <p:anim calcmode="lin" valueType="num">
                                      <p:cBhvr>
                                        <p:cTn id="88" dur="1000" fill="hold"/>
                                        <p:tgtEl>
                                          <p:spTgt spid="63"/>
                                        </p:tgtEl>
                                        <p:attrNameLst>
                                          <p:attrName>ppt_x</p:attrName>
                                        </p:attrNameLst>
                                      </p:cBhvr>
                                      <p:tavLst>
                                        <p:tav tm="0">
                                          <p:val>
                                            <p:strVal val="#ppt_x"/>
                                          </p:val>
                                        </p:tav>
                                        <p:tav tm="100000">
                                          <p:val>
                                            <p:strVal val="#ppt_x"/>
                                          </p:val>
                                        </p:tav>
                                      </p:tavLst>
                                    </p:anim>
                                    <p:anim calcmode="lin" valueType="num">
                                      <p:cBhvr>
                                        <p:cTn id="89" dur="1000" fill="hold"/>
                                        <p:tgtEl>
                                          <p:spTgt spid="63"/>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60"/>
                                        </p:tgtEl>
                                        <p:attrNameLst>
                                          <p:attrName>style.visibility</p:attrName>
                                        </p:attrNameLst>
                                      </p:cBhvr>
                                      <p:to>
                                        <p:strVal val="visible"/>
                                      </p:to>
                                    </p:set>
                                    <p:animEffect transition="in" filter="fade">
                                      <p:cBhvr>
                                        <p:cTn id="92" dur="1000"/>
                                        <p:tgtEl>
                                          <p:spTgt spid="60"/>
                                        </p:tgtEl>
                                      </p:cBhvr>
                                    </p:animEffect>
                                    <p:anim calcmode="lin" valueType="num">
                                      <p:cBhvr>
                                        <p:cTn id="93" dur="1000" fill="hold"/>
                                        <p:tgtEl>
                                          <p:spTgt spid="60"/>
                                        </p:tgtEl>
                                        <p:attrNameLst>
                                          <p:attrName>ppt_x</p:attrName>
                                        </p:attrNameLst>
                                      </p:cBhvr>
                                      <p:tavLst>
                                        <p:tav tm="0">
                                          <p:val>
                                            <p:strVal val="#ppt_x"/>
                                          </p:val>
                                        </p:tav>
                                        <p:tav tm="100000">
                                          <p:val>
                                            <p:strVal val="#ppt_x"/>
                                          </p:val>
                                        </p:tav>
                                      </p:tavLst>
                                    </p:anim>
                                    <p:anim calcmode="lin" valueType="num">
                                      <p:cBhvr>
                                        <p:cTn id="94" dur="1000" fill="hold"/>
                                        <p:tgtEl>
                                          <p:spTgt spid="60"/>
                                        </p:tgtEl>
                                        <p:attrNameLst>
                                          <p:attrName>ppt_y</p:attrName>
                                        </p:attrNameLst>
                                      </p:cBhvr>
                                      <p:tavLst>
                                        <p:tav tm="0">
                                          <p:val>
                                            <p:strVal val="#ppt_y+.1"/>
                                          </p:val>
                                        </p:tav>
                                        <p:tav tm="100000">
                                          <p:val>
                                            <p:strVal val="#ppt_y"/>
                                          </p:val>
                                        </p:tav>
                                      </p:tavLst>
                                    </p:anim>
                                  </p:childTnLst>
                                </p:cTn>
                              </p:par>
                            </p:childTnLst>
                          </p:cTn>
                        </p:par>
                        <p:par>
                          <p:cTn id="95" fill="hold">
                            <p:stCondLst>
                              <p:cond delay="5000"/>
                            </p:stCondLst>
                            <p:childTnLst>
                              <p:par>
                                <p:cTn id="96" presetID="2" presetClass="entr" presetSubtype="4" fill="hold" nodeType="afterEffect">
                                  <p:stCondLst>
                                    <p:cond delay="0"/>
                                  </p:stCondLst>
                                  <p:childTnLst>
                                    <p:set>
                                      <p:cBhvr>
                                        <p:cTn id="97" dur="1" fill="hold">
                                          <p:stCondLst>
                                            <p:cond delay="0"/>
                                          </p:stCondLst>
                                        </p:cTn>
                                        <p:tgtEl>
                                          <p:spTgt spid="69"/>
                                        </p:tgtEl>
                                        <p:attrNameLst>
                                          <p:attrName>style.visibility</p:attrName>
                                        </p:attrNameLst>
                                      </p:cBhvr>
                                      <p:to>
                                        <p:strVal val="visible"/>
                                      </p:to>
                                    </p:set>
                                    <p:anim calcmode="lin" valueType="num">
                                      <p:cBhvr additive="base">
                                        <p:cTn id="98" dur="500" fill="hold"/>
                                        <p:tgtEl>
                                          <p:spTgt spid="69"/>
                                        </p:tgtEl>
                                        <p:attrNameLst>
                                          <p:attrName>ppt_x</p:attrName>
                                        </p:attrNameLst>
                                      </p:cBhvr>
                                      <p:tavLst>
                                        <p:tav tm="0">
                                          <p:val>
                                            <p:strVal val="#ppt_x"/>
                                          </p:val>
                                        </p:tav>
                                        <p:tav tm="100000">
                                          <p:val>
                                            <p:strVal val="#ppt_x"/>
                                          </p:val>
                                        </p:tav>
                                      </p:tavLst>
                                    </p:anim>
                                    <p:anim calcmode="lin" valueType="num">
                                      <p:cBhvr additive="base">
                                        <p:cTn id="99" dur="500" fill="hold"/>
                                        <p:tgtEl>
                                          <p:spTgt spid="69"/>
                                        </p:tgtEl>
                                        <p:attrNameLst>
                                          <p:attrName>ppt_y</p:attrName>
                                        </p:attrNameLst>
                                      </p:cBhvr>
                                      <p:tavLst>
                                        <p:tav tm="0">
                                          <p:val>
                                            <p:strVal val="1+#ppt_h/2"/>
                                          </p:val>
                                        </p:tav>
                                        <p:tav tm="100000">
                                          <p:val>
                                            <p:strVal val="#ppt_y"/>
                                          </p:val>
                                        </p:tav>
                                      </p:tavLst>
                                    </p:anim>
                                  </p:childTnLst>
                                </p:cTn>
                              </p:par>
                            </p:childTnLst>
                          </p:cTn>
                        </p:par>
                        <p:par>
                          <p:cTn id="100" fill="hold">
                            <p:stCondLst>
                              <p:cond delay="5500"/>
                            </p:stCondLst>
                            <p:childTnLst>
                              <p:par>
                                <p:cTn id="101" presetID="12" presetClass="entr" presetSubtype="8" fill="hold" grpId="0" nodeType="afterEffect">
                                  <p:stCondLst>
                                    <p:cond delay="0"/>
                                  </p:stCondLst>
                                  <p:childTnLst>
                                    <p:set>
                                      <p:cBhvr>
                                        <p:cTn id="102" dur="1" fill="hold">
                                          <p:stCondLst>
                                            <p:cond delay="0"/>
                                          </p:stCondLst>
                                        </p:cTn>
                                        <p:tgtEl>
                                          <p:spTgt spid="67"/>
                                        </p:tgtEl>
                                        <p:attrNameLst>
                                          <p:attrName>style.visibility</p:attrName>
                                        </p:attrNameLst>
                                      </p:cBhvr>
                                      <p:to>
                                        <p:strVal val="visible"/>
                                      </p:to>
                                    </p:set>
                                    <p:anim calcmode="lin" valueType="num">
                                      <p:cBhvr additive="base">
                                        <p:cTn id="103" dur="500"/>
                                        <p:tgtEl>
                                          <p:spTgt spid="67"/>
                                        </p:tgtEl>
                                        <p:attrNameLst>
                                          <p:attrName>ppt_x</p:attrName>
                                        </p:attrNameLst>
                                      </p:cBhvr>
                                      <p:tavLst>
                                        <p:tav tm="0">
                                          <p:val>
                                            <p:strVal val="#ppt_x-#ppt_w*1.125000"/>
                                          </p:val>
                                        </p:tav>
                                        <p:tav tm="100000">
                                          <p:val>
                                            <p:strVal val="#ppt_x"/>
                                          </p:val>
                                        </p:tav>
                                      </p:tavLst>
                                    </p:anim>
                                    <p:animEffect transition="in" filter="wipe(right)">
                                      <p:cBhvr>
                                        <p:cTn id="104" dur="500"/>
                                        <p:tgtEl>
                                          <p:spTgt spid="67"/>
                                        </p:tgtEl>
                                      </p:cBhvr>
                                    </p:animEffect>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35"/>
                                        </p:tgtEl>
                                        <p:attrNameLst>
                                          <p:attrName>style.visibility</p:attrName>
                                        </p:attrNameLst>
                                      </p:cBhvr>
                                      <p:to>
                                        <p:strVal val="visible"/>
                                      </p:to>
                                    </p:set>
                                    <p:anim calcmode="lin" valueType="num">
                                      <p:cBhvr additive="base">
                                        <p:cTn id="109" dur="500" fill="hold"/>
                                        <p:tgtEl>
                                          <p:spTgt spid="35"/>
                                        </p:tgtEl>
                                        <p:attrNameLst>
                                          <p:attrName>ppt_x</p:attrName>
                                        </p:attrNameLst>
                                      </p:cBhvr>
                                      <p:tavLst>
                                        <p:tav tm="0">
                                          <p:val>
                                            <p:strVal val="#ppt_x"/>
                                          </p:val>
                                        </p:tav>
                                        <p:tav tm="100000">
                                          <p:val>
                                            <p:strVal val="#ppt_x"/>
                                          </p:val>
                                        </p:tav>
                                      </p:tavLst>
                                    </p:anim>
                                    <p:anim calcmode="lin" valueType="num">
                                      <p:cBhvr additive="base">
                                        <p:cTn id="110" dur="500" fill="hold"/>
                                        <p:tgtEl>
                                          <p:spTgt spid="35"/>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0"/>
                                  </p:stCondLst>
                                  <p:childTnLst>
                                    <p:set>
                                      <p:cBhvr>
                                        <p:cTn id="112" dur="1" fill="hold">
                                          <p:stCondLst>
                                            <p:cond delay="0"/>
                                          </p:stCondLst>
                                        </p:cTn>
                                        <p:tgtEl>
                                          <p:spTgt spid="14"/>
                                        </p:tgtEl>
                                        <p:attrNameLst>
                                          <p:attrName>style.visibility</p:attrName>
                                        </p:attrNameLst>
                                      </p:cBhvr>
                                      <p:to>
                                        <p:strVal val="visible"/>
                                      </p:to>
                                    </p:set>
                                    <p:anim calcmode="lin" valueType="num">
                                      <p:cBhvr additive="base">
                                        <p:cTn id="113" dur="500" fill="hold"/>
                                        <p:tgtEl>
                                          <p:spTgt spid="14"/>
                                        </p:tgtEl>
                                        <p:attrNameLst>
                                          <p:attrName>ppt_x</p:attrName>
                                        </p:attrNameLst>
                                      </p:cBhvr>
                                      <p:tavLst>
                                        <p:tav tm="0">
                                          <p:val>
                                            <p:strVal val="#ppt_x"/>
                                          </p:val>
                                        </p:tav>
                                        <p:tav tm="100000">
                                          <p:val>
                                            <p:strVal val="#ppt_x"/>
                                          </p:val>
                                        </p:tav>
                                      </p:tavLst>
                                    </p:anim>
                                    <p:anim calcmode="lin" valueType="num">
                                      <p:cBhvr additive="base">
                                        <p:cTn id="114" dur="500" fill="hold"/>
                                        <p:tgtEl>
                                          <p:spTgt spid="14"/>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0"/>
                                  </p:stCondLst>
                                  <p:childTnLst>
                                    <p:set>
                                      <p:cBhvr>
                                        <p:cTn id="116" dur="1" fill="hold">
                                          <p:stCondLst>
                                            <p:cond delay="0"/>
                                          </p:stCondLst>
                                        </p:cTn>
                                        <p:tgtEl>
                                          <p:spTgt spid="34"/>
                                        </p:tgtEl>
                                        <p:attrNameLst>
                                          <p:attrName>style.visibility</p:attrName>
                                        </p:attrNameLst>
                                      </p:cBhvr>
                                      <p:to>
                                        <p:strVal val="visible"/>
                                      </p:to>
                                    </p:set>
                                    <p:anim calcmode="lin" valueType="num">
                                      <p:cBhvr additive="base">
                                        <p:cTn id="117" dur="500" fill="hold"/>
                                        <p:tgtEl>
                                          <p:spTgt spid="34"/>
                                        </p:tgtEl>
                                        <p:attrNameLst>
                                          <p:attrName>ppt_x</p:attrName>
                                        </p:attrNameLst>
                                      </p:cBhvr>
                                      <p:tavLst>
                                        <p:tav tm="0">
                                          <p:val>
                                            <p:strVal val="#ppt_x"/>
                                          </p:val>
                                        </p:tav>
                                        <p:tav tm="100000">
                                          <p:val>
                                            <p:strVal val="#ppt_x"/>
                                          </p:val>
                                        </p:tav>
                                      </p:tavLst>
                                    </p:anim>
                                    <p:anim calcmode="lin" valueType="num">
                                      <p:cBhvr additive="base">
                                        <p:cTn id="118" dur="500" fill="hold"/>
                                        <p:tgtEl>
                                          <p:spTgt spid="34"/>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0"/>
                                  </p:stCondLst>
                                  <p:childTnLst>
                                    <p:set>
                                      <p:cBhvr>
                                        <p:cTn id="120" dur="1" fill="hold">
                                          <p:stCondLst>
                                            <p:cond delay="0"/>
                                          </p:stCondLst>
                                        </p:cTn>
                                        <p:tgtEl>
                                          <p:spTgt spid="36"/>
                                        </p:tgtEl>
                                        <p:attrNameLst>
                                          <p:attrName>style.visibility</p:attrName>
                                        </p:attrNameLst>
                                      </p:cBhvr>
                                      <p:to>
                                        <p:strVal val="visible"/>
                                      </p:to>
                                    </p:set>
                                    <p:anim calcmode="lin" valueType="num">
                                      <p:cBhvr additive="base">
                                        <p:cTn id="121" dur="500" fill="hold"/>
                                        <p:tgtEl>
                                          <p:spTgt spid="36"/>
                                        </p:tgtEl>
                                        <p:attrNameLst>
                                          <p:attrName>ppt_x</p:attrName>
                                        </p:attrNameLst>
                                      </p:cBhvr>
                                      <p:tavLst>
                                        <p:tav tm="0">
                                          <p:val>
                                            <p:strVal val="#ppt_x"/>
                                          </p:val>
                                        </p:tav>
                                        <p:tav tm="100000">
                                          <p:val>
                                            <p:strVal val="#ppt_x"/>
                                          </p:val>
                                        </p:tav>
                                      </p:tavLst>
                                    </p:anim>
                                    <p:anim calcmode="lin" valueType="num">
                                      <p:cBhvr additive="base">
                                        <p:cTn id="122" dur="500" fill="hold"/>
                                        <p:tgtEl>
                                          <p:spTgt spid="36"/>
                                        </p:tgtEl>
                                        <p:attrNameLst>
                                          <p:attrName>ppt_y</p:attrName>
                                        </p:attrNameLst>
                                      </p:cBhvr>
                                      <p:tavLst>
                                        <p:tav tm="0">
                                          <p:val>
                                            <p:strVal val="1+#ppt_h/2"/>
                                          </p:val>
                                        </p:tav>
                                        <p:tav tm="100000">
                                          <p:val>
                                            <p:strVal val="#ppt_y"/>
                                          </p:val>
                                        </p:tav>
                                      </p:tavLst>
                                    </p:anim>
                                  </p:childTnLst>
                                </p:cTn>
                              </p:par>
                              <p:par>
                                <p:cTn id="123" presetID="12" presetClass="entr" presetSubtype="8" fill="hold" grpId="0" nodeType="withEffect">
                                  <p:stCondLst>
                                    <p:cond delay="0"/>
                                  </p:stCondLst>
                                  <p:childTnLst>
                                    <p:set>
                                      <p:cBhvr>
                                        <p:cTn id="124" dur="1" fill="hold">
                                          <p:stCondLst>
                                            <p:cond delay="0"/>
                                          </p:stCondLst>
                                        </p:cTn>
                                        <p:tgtEl>
                                          <p:spTgt spid="66"/>
                                        </p:tgtEl>
                                        <p:attrNameLst>
                                          <p:attrName>style.visibility</p:attrName>
                                        </p:attrNameLst>
                                      </p:cBhvr>
                                      <p:to>
                                        <p:strVal val="visible"/>
                                      </p:to>
                                    </p:set>
                                    <p:anim calcmode="lin" valueType="num">
                                      <p:cBhvr additive="base">
                                        <p:cTn id="125" dur="500"/>
                                        <p:tgtEl>
                                          <p:spTgt spid="66"/>
                                        </p:tgtEl>
                                        <p:attrNameLst>
                                          <p:attrName>ppt_x</p:attrName>
                                        </p:attrNameLst>
                                      </p:cBhvr>
                                      <p:tavLst>
                                        <p:tav tm="0">
                                          <p:val>
                                            <p:strVal val="#ppt_x-#ppt_w*1.125000"/>
                                          </p:val>
                                        </p:tav>
                                        <p:tav tm="100000">
                                          <p:val>
                                            <p:strVal val="#ppt_x"/>
                                          </p:val>
                                        </p:tav>
                                      </p:tavLst>
                                    </p:anim>
                                    <p:animEffect transition="in" filter="wipe(right)">
                                      <p:cBhvr>
                                        <p:cTn id="126"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4" grpId="0" animBg="1"/>
      <p:bldP spid="55" grpId="0" animBg="1"/>
      <p:bldP spid="59" grpId="0" animBg="1"/>
      <p:bldP spid="60" grpId="0" animBg="1"/>
      <p:bldP spid="62" grpId="0" animBg="1"/>
      <p:bldP spid="63" grpId="0" animBg="1"/>
      <p:bldP spid="66" grpId="0"/>
      <p:bldP spid="67" grpId="0" animBg="1"/>
      <p:bldP spid="29" grpId="0"/>
      <p:bldP spid="30" grpId="0" animBg="1"/>
      <p:bldP spid="31" grpId="0" animBg="1"/>
      <p:bldP spid="31" grpId="1" animBg="1"/>
      <p:bldP spid="14" grpId="0"/>
      <p:bldP spid="34" grpId="0"/>
      <p:bldP spid="35" grpId="0"/>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平行四边形 12"/>
          <p:cNvSpPr/>
          <p:nvPr/>
        </p:nvSpPr>
        <p:spPr>
          <a:xfrm>
            <a:off x="0" y="2897527"/>
            <a:ext cx="12192000" cy="711359"/>
          </a:xfrm>
          <a:prstGeom prst="parallelogram">
            <a:avLst>
              <a:gd name="adj" fmla="val 4999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 name="矩形 3"/>
          <p:cNvSpPr/>
          <p:nvPr/>
        </p:nvSpPr>
        <p:spPr>
          <a:xfrm>
            <a:off x="4871864" y="2283126"/>
            <a:ext cx="4464496" cy="1910311"/>
          </a:xfrm>
          <a:prstGeom prst="rect">
            <a:avLst/>
          </a:prstGeom>
          <a:noFill/>
          <a:ln>
            <a:solidFill>
              <a:srgbClr val="B8110D"/>
            </a:solidFill>
            <a:prstDash val="solid"/>
          </a:ln>
          <a:effectLst>
            <a:outerShdw blurRad="508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5" name="组合 4"/>
          <p:cNvGrpSpPr/>
          <p:nvPr/>
        </p:nvGrpSpPr>
        <p:grpSpPr>
          <a:xfrm>
            <a:off x="2942964" y="2276872"/>
            <a:ext cx="1944216" cy="1910311"/>
            <a:chOff x="2942964" y="2276872"/>
            <a:chExt cx="1944216" cy="1910311"/>
          </a:xfrm>
        </p:grpSpPr>
        <p:sp>
          <p:nvSpPr>
            <p:cNvPr id="6" name="矩形 5"/>
            <p:cNvSpPr/>
            <p:nvPr/>
          </p:nvSpPr>
          <p:spPr>
            <a:xfrm>
              <a:off x="2942964" y="2276872"/>
              <a:ext cx="1944216" cy="1910311"/>
            </a:xfrm>
            <a:prstGeom prst="rect">
              <a:avLst/>
            </a:prstGeom>
            <a:solidFill>
              <a:schemeClr val="bg1">
                <a:lumMod val="95000"/>
              </a:schemeClr>
            </a:solidFill>
            <a:ln>
              <a:noFill/>
            </a:ln>
            <a:effectLst>
              <a:outerShdw blurRad="508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8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flipH="1" flipV="1">
              <a:off x="3255913" y="2283126"/>
              <a:ext cx="1250425" cy="45719"/>
            </a:xfrm>
            <a:prstGeom prst="rect">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8" name="矩形 7"/>
          <p:cNvSpPr/>
          <p:nvPr/>
        </p:nvSpPr>
        <p:spPr>
          <a:xfrm>
            <a:off x="5306918" y="3691672"/>
            <a:ext cx="3744416" cy="307777"/>
          </a:xfrm>
          <a:prstGeom prst="rect">
            <a:avLst/>
          </a:prstGeom>
        </p:spPr>
        <p:txBody>
          <a:bodyPr wrap="square">
            <a:spAutoFit/>
          </a:bodyPr>
          <a:lstStyle/>
          <a:p>
            <a:r>
              <a:rPr lang="zh-CN" altLang="en-US" sz="1400" dirty="0">
                <a:solidFill>
                  <a:sysClr val="windowText" lastClr="000000"/>
                </a:solidFill>
                <a:latin typeface="微软雅黑" panose="020B0503020204020204" pitchFamily="34" charset="-122"/>
                <a:ea typeface="微软雅黑" panose="020B0503020204020204" pitchFamily="34" charset="-122"/>
              </a:rPr>
              <a:t>输入你的文字信息输入你的输入你的文字信息</a:t>
            </a:r>
          </a:p>
        </p:txBody>
      </p:sp>
      <p:grpSp>
        <p:nvGrpSpPr>
          <p:cNvPr id="12" name="组合 11"/>
          <p:cNvGrpSpPr/>
          <p:nvPr/>
        </p:nvGrpSpPr>
        <p:grpSpPr>
          <a:xfrm>
            <a:off x="5801209" y="2914653"/>
            <a:ext cx="2755834" cy="523220"/>
            <a:chOff x="5663952" y="2708920"/>
            <a:chExt cx="2755834" cy="523220"/>
          </a:xfrm>
        </p:grpSpPr>
        <p:sp>
          <p:nvSpPr>
            <p:cNvPr id="11" name="矩形 10"/>
            <p:cNvSpPr/>
            <p:nvPr/>
          </p:nvSpPr>
          <p:spPr>
            <a:xfrm>
              <a:off x="5663952" y="2708920"/>
              <a:ext cx="2755834" cy="523107"/>
            </a:xfrm>
            <a:prstGeom prst="rect">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9" name="矩形 8"/>
            <p:cNvSpPr/>
            <p:nvPr/>
          </p:nvSpPr>
          <p:spPr>
            <a:xfrm>
              <a:off x="5831061" y="2708920"/>
              <a:ext cx="2339102" cy="523220"/>
            </a:xfrm>
            <a:prstGeom prst="rect">
              <a:avLst/>
            </a:prstGeom>
          </p:spPr>
          <p:txBody>
            <a:bodyPr wrap="none">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点击输入标题</a:t>
              </a:r>
              <a:endParaRPr lang="zh-CN" altLang="en-US" sz="2800" dirty="0">
                <a:solidFill>
                  <a:schemeClr val="bg1"/>
                </a:solidFill>
              </a:endParaRPr>
            </a:p>
          </p:txBody>
        </p:sp>
      </p:grpSp>
      <p:sp>
        <p:nvSpPr>
          <p:cNvPr id="10" name="矩形 9"/>
          <p:cNvSpPr/>
          <p:nvPr/>
        </p:nvSpPr>
        <p:spPr>
          <a:xfrm>
            <a:off x="3157320" y="3752586"/>
            <a:ext cx="1368152" cy="338554"/>
          </a:xfrm>
          <a:prstGeom prst="rect">
            <a:avLst/>
          </a:prstGeom>
        </p:spPr>
        <p:txBody>
          <a:bodyPr wrap="square">
            <a:spAutoFit/>
          </a:bodyPr>
          <a:lstStyle/>
          <a:p>
            <a:pPr algn="ctr"/>
            <a:r>
              <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rPr>
              <a:t>PART  TWO</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 name="矩形 1"/>
          <p:cNvSpPr/>
          <p:nvPr/>
        </p:nvSpPr>
        <p:spPr>
          <a:xfrm>
            <a:off x="3094611" y="2506964"/>
            <a:ext cx="1576073" cy="1446550"/>
          </a:xfrm>
          <a:prstGeom prst="rect">
            <a:avLst/>
          </a:prstGeom>
        </p:spPr>
        <p:txBody>
          <a:bodyPr wrap="none">
            <a:spAutoFit/>
          </a:bodyPr>
          <a:lstStyle/>
          <a:p>
            <a:pPr algn="ctr"/>
            <a:r>
              <a:rPr lang="en-US" altLang="zh-CN" sz="8800" b="1" dirty="0">
                <a:solidFill>
                  <a:srgbClr val="B8110D"/>
                </a:solidFill>
                <a:latin typeface="微软雅黑" panose="020B0503020204020204" pitchFamily="34" charset="-122"/>
                <a:ea typeface="微软雅黑" panose="020B0503020204020204" pitchFamily="34" charset="-122"/>
              </a:rPr>
              <a:t>02</a:t>
            </a:r>
            <a:endParaRPr lang="zh-CN" altLang="en-US" sz="8800" b="1" dirty="0">
              <a:solidFill>
                <a:srgbClr val="B8110D"/>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childTnLst>
                                </p:cTn>
                              </p:par>
                              <p:par>
                                <p:cTn id="18" presetID="10" presetClass="entr" presetSubtype="0" fill="hold" grpId="0" nodeType="withEffect">
                                  <p:stCondLst>
                                    <p:cond delay="25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childTnLst>
                                </p:cTn>
                              </p:par>
                            </p:childTnLst>
                          </p:cTn>
                        </p:par>
                        <p:par>
                          <p:cTn id="21" fill="hold">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1000"/>
                                        <p:tgtEl>
                                          <p:spTgt spid="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1000"/>
                                        <p:tgtEl>
                                          <p:spTgt spid="8"/>
                                        </p:tgtEl>
                                      </p:cBhvr>
                                    </p:animEffect>
                                  </p:childTnLst>
                                </p:cTn>
                              </p:par>
                              <p:par>
                                <p:cTn id="28" presetID="22" presetClass="entr" presetSubtype="8"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4" grpId="0" animBg="1"/>
      <p:bldP spid="8" grpId="0"/>
      <p:bldP spid="10"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1844824"/>
            <a:ext cx="12192000" cy="3744416"/>
          </a:xfrm>
          <a:prstGeom prst="rect">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斜纹 7"/>
          <p:cNvSpPr/>
          <p:nvPr/>
        </p:nvSpPr>
        <p:spPr>
          <a:xfrm>
            <a:off x="0" y="1844824"/>
            <a:ext cx="983431" cy="1040879"/>
          </a:xfrm>
          <a:prstGeom prst="diagStripe">
            <a:avLst>
              <a:gd name="adj" fmla="val 7930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5723" y="2276872"/>
            <a:ext cx="648072" cy="648072"/>
          </a:xfrm>
          <a:prstGeom prst="rect">
            <a:avLst/>
          </a:prstGeom>
        </p:spPr>
      </p:pic>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77025" y="2276872"/>
            <a:ext cx="637070" cy="637070"/>
          </a:xfrm>
          <a:prstGeom prst="rect">
            <a:avLst/>
          </a:prstGeom>
        </p:spPr>
      </p:pic>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21784" y="2276872"/>
            <a:ext cx="628839" cy="628839"/>
          </a:xfrm>
          <a:prstGeom prst="rect">
            <a:avLst/>
          </a:prstGeom>
        </p:spPr>
      </p:pic>
      <p:pic>
        <p:nvPicPr>
          <p:cNvPr id="18" name="图片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94615" y="2276872"/>
            <a:ext cx="620609" cy="620609"/>
          </a:xfrm>
          <a:prstGeom prst="rect">
            <a:avLst/>
          </a:prstGeom>
        </p:spPr>
      </p:pic>
      <p:sp>
        <p:nvSpPr>
          <p:cNvPr id="19" name="斜纹 18"/>
          <p:cNvSpPr/>
          <p:nvPr/>
        </p:nvSpPr>
        <p:spPr>
          <a:xfrm rot="10800000">
            <a:off x="11389528" y="4725143"/>
            <a:ext cx="802471" cy="849348"/>
          </a:xfrm>
          <a:prstGeom prst="diagStripe">
            <a:avLst>
              <a:gd name="adj" fmla="val 7930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20" name="图片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90930" y="3345209"/>
            <a:ext cx="997657" cy="997657"/>
          </a:xfrm>
          <a:prstGeom prst="rect">
            <a:avLst/>
          </a:prstGeom>
        </p:spPr>
      </p:pic>
      <p:pic>
        <p:nvPicPr>
          <p:cNvPr id="21" name="图片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451612" y="3424777"/>
            <a:ext cx="765100" cy="765100"/>
          </a:xfrm>
          <a:prstGeom prst="rect">
            <a:avLst/>
          </a:prstGeom>
        </p:spPr>
      </p:pic>
      <p:pic>
        <p:nvPicPr>
          <p:cNvPr id="22" name="图片 2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62848" y="3433465"/>
            <a:ext cx="736476" cy="736476"/>
          </a:xfrm>
          <a:prstGeom prst="rect">
            <a:avLst/>
          </a:prstGeom>
        </p:spPr>
      </p:pic>
      <p:pic>
        <p:nvPicPr>
          <p:cNvPr id="23" name="图片 2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021784" y="3466575"/>
            <a:ext cx="664468" cy="664468"/>
          </a:xfrm>
          <a:prstGeom prst="rect">
            <a:avLst/>
          </a:prstGeom>
        </p:spPr>
      </p:pic>
      <p:sp>
        <p:nvSpPr>
          <p:cNvPr id="24" name="矩形 23"/>
          <p:cNvSpPr/>
          <p:nvPr/>
        </p:nvSpPr>
        <p:spPr>
          <a:xfrm>
            <a:off x="652573" y="4578477"/>
            <a:ext cx="2376265" cy="954107"/>
          </a:xfrm>
          <a:prstGeom prst="rect">
            <a:avLst/>
          </a:prstGeom>
        </p:spPr>
        <p:txBody>
          <a:bodyPr wrap="square">
            <a:spAutoFit/>
          </a:bodyPr>
          <a:lstStyle/>
          <a:p>
            <a:pPr algn="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solidFill>
                <a:schemeClr val="bg1"/>
              </a:solidFill>
            </a:endParaRPr>
          </a:p>
        </p:txBody>
      </p:sp>
      <p:sp>
        <p:nvSpPr>
          <p:cNvPr id="25" name="矩形 24"/>
          <p:cNvSpPr/>
          <p:nvPr/>
        </p:nvSpPr>
        <p:spPr>
          <a:xfrm>
            <a:off x="868598" y="4218437"/>
            <a:ext cx="1826141" cy="338554"/>
          </a:xfrm>
          <a:prstGeom prst="rect">
            <a:avLst/>
          </a:prstGeom>
        </p:spPr>
        <p:txBody>
          <a:bodyPr wrap="non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点击输入标题内容</a:t>
            </a:r>
            <a:endParaRPr lang="zh-CN" altLang="en-US" sz="1600" dirty="0">
              <a:solidFill>
                <a:schemeClr val="bg1"/>
              </a:solidFill>
            </a:endParaRPr>
          </a:p>
        </p:txBody>
      </p:sp>
      <p:sp>
        <p:nvSpPr>
          <p:cNvPr id="27" name="矩形 26"/>
          <p:cNvSpPr/>
          <p:nvPr/>
        </p:nvSpPr>
        <p:spPr>
          <a:xfrm>
            <a:off x="3677889" y="4173589"/>
            <a:ext cx="1826141" cy="338554"/>
          </a:xfrm>
          <a:prstGeom prst="rect">
            <a:avLst/>
          </a:prstGeom>
        </p:spPr>
        <p:txBody>
          <a:bodyPr wrap="non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点击输入标题内容</a:t>
            </a:r>
            <a:endParaRPr lang="zh-CN" altLang="en-US" sz="1600" dirty="0">
              <a:solidFill>
                <a:schemeClr val="bg1"/>
              </a:solidFill>
            </a:endParaRPr>
          </a:p>
        </p:txBody>
      </p:sp>
      <p:sp>
        <p:nvSpPr>
          <p:cNvPr id="29" name="矩形 28"/>
          <p:cNvSpPr/>
          <p:nvPr/>
        </p:nvSpPr>
        <p:spPr>
          <a:xfrm>
            <a:off x="6306380" y="4147386"/>
            <a:ext cx="1826141" cy="338554"/>
          </a:xfrm>
          <a:prstGeom prst="rect">
            <a:avLst/>
          </a:prstGeom>
        </p:spPr>
        <p:txBody>
          <a:bodyPr wrap="non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点击输入标题内容</a:t>
            </a:r>
            <a:endParaRPr lang="zh-CN" altLang="en-US" sz="1600" dirty="0">
              <a:solidFill>
                <a:schemeClr val="bg1"/>
              </a:solidFill>
            </a:endParaRPr>
          </a:p>
        </p:txBody>
      </p:sp>
      <p:sp>
        <p:nvSpPr>
          <p:cNvPr id="31" name="矩形 30"/>
          <p:cNvSpPr/>
          <p:nvPr/>
        </p:nvSpPr>
        <p:spPr>
          <a:xfrm>
            <a:off x="8840608" y="4108262"/>
            <a:ext cx="1826141" cy="338554"/>
          </a:xfrm>
          <a:prstGeom prst="rect">
            <a:avLst/>
          </a:prstGeom>
        </p:spPr>
        <p:txBody>
          <a:bodyPr wrap="non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点击输入标题内容</a:t>
            </a:r>
            <a:endParaRPr lang="zh-CN" altLang="en-US" sz="1600" dirty="0">
              <a:solidFill>
                <a:schemeClr val="bg1"/>
              </a:solidFill>
            </a:endParaRPr>
          </a:p>
        </p:txBody>
      </p:sp>
      <p:sp>
        <p:nvSpPr>
          <p:cNvPr id="32" name="矩形 31"/>
          <p:cNvSpPr/>
          <p:nvPr/>
        </p:nvSpPr>
        <p:spPr>
          <a:xfrm>
            <a:off x="3402826" y="4561850"/>
            <a:ext cx="2376265" cy="954107"/>
          </a:xfrm>
          <a:prstGeom prst="rect">
            <a:avLst/>
          </a:prstGeom>
        </p:spPr>
        <p:txBody>
          <a:bodyPr wrap="square">
            <a:spAutoFit/>
          </a:bodyPr>
          <a:lstStyle/>
          <a:p>
            <a:pPr algn="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solidFill>
                <a:schemeClr val="bg1"/>
              </a:solidFill>
            </a:endParaRPr>
          </a:p>
        </p:txBody>
      </p:sp>
      <p:sp>
        <p:nvSpPr>
          <p:cNvPr id="33" name="矩形 32"/>
          <p:cNvSpPr/>
          <p:nvPr/>
        </p:nvSpPr>
        <p:spPr>
          <a:xfrm>
            <a:off x="6031317" y="4545775"/>
            <a:ext cx="2376265" cy="954107"/>
          </a:xfrm>
          <a:prstGeom prst="rect">
            <a:avLst/>
          </a:prstGeom>
        </p:spPr>
        <p:txBody>
          <a:bodyPr wrap="square">
            <a:spAutoFit/>
          </a:bodyPr>
          <a:lstStyle/>
          <a:p>
            <a:pPr algn="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solidFill>
                <a:schemeClr val="bg1"/>
              </a:solidFill>
            </a:endParaRPr>
          </a:p>
        </p:txBody>
      </p:sp>
      <p:sp>
        <p:nvSpPr>
          <p:cNvPr id="34" name="矩形 33"/>
          <p:cNvSpPr/>
          <p:nvPr/>
        </p:nvSpPr>
        <p:spPr>
          <a:xfrm>
            <a:off x="8635506" y="4521899"/>
            <a:ext cx="2376265" cy="954107"/>
          </a:xfrm>
          <a:prstGeom prst="rect">
            <a:avLst/>
          </a:prstGeom>
        </p:spPr>
        <p:txBody>
          <a:bodyPr wrap="square">
            <a:spAutoFit/>
          </a:bodyPr>
          <a:lstStyle/>
          <a:p>
            <a:pPr algn="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solidFill>
                <a:schemeClr val="bg1"/>
              </a:solidFill>
            </a:endParaRPr>
          </a:p>
        </p:txBody>
      </p:sp>
      <p:sp>
        <p:nvSpPr>
          <p:cNvPr id="26" name="文本框 25"/>
          <p:cNvSpPr txBox="1"/>
          <p:nvPr/>
        </p:nvSpPr>
        <p:spPr>
          <a:xfrm>
            <a:off x="1991544" y="404314"/>
            <a:ext cx="2031325"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点击输入标题</a:t>
            </a:r>
          </a:p>
        </p:txBody>
      </p:sp>
      <p:sp>
        <p:nvSpPr>
          <p:cNvPr id="28" name="矩形 27"/>
          <p:cNvSpPr/>
          <p:nvPr/>
        </p:nvSpPr>
        <p:spPr>
          <a:xfrm flipV="1">
            <a:off x="47722" y="589427"/>
            <a:ext cx="1943822" cy="45719"/>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panose="020B0503020204020204" pitchFamily="34" charset="-122"/>
              <a:ea typeface="微软雅黑" panose="020B0503020204020204" pitchFamily="34" charset="-122"/>
            </a:endParaRPr>
          </a:p>
        </p:txBody>
      </p:sp>
      <p:sp>
        <p:nvSpPr>
          <p:cNvPr id="30" name="矩形 29"/>
          <p:cNvSpPr/>
          <p:nvPr/>
        </p:nvSpPr>
        <p:spPr>
          <a:xfrm>
            <a:off x="1199456" y="298843"/>
            <a:ext cx="720080" cy="626887"/>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02</a:t>
            </a:r>
            <a:endParaRPr lang="zh-CN" altLang="en-US" sz="3200" dirty="0">
              <a:latin typeface="微软雅黑" panose="020B0503020204020204" pitchFamily="34" charset="-122"/>
              <a:ea typeface="微软雅黑" panose="020B0503020204020204" pitchFamily="34" charset="-122"/>
            </a:endParaRPr>
          </a:p>
        </p:txBody>
      </p:sp>
      <p:sp>
        <p:nvSpPr>
          <p:cNvPr id="2" name="矩形 1"/>
          <p:cNvSpPr/>
          <p:nvPr/>
        </p:nvSpPr>
        <p:spPr>
          <a:xfrm>
            <a:off x="596037" y="5947931"/>
            <a:ext cx="11292918" cy="646331"/>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200" i="1" dirty="0"/>
          </a:p>
          <a:p>
            <a:endParaRPr lang="en-US" altLang="zh-CN" sz="1200" i="1" dirty="0"/>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 calcmode="lin" valueType="num">
                                      <p:cBhvr additive="base">
                                        <p:cTn id="10" dur="500"/>
                                        <p:tgtEl>
                                          <p:spTgt spid="30"/>
                                        </p:tgtEl>
                                        <p:attrNameLst>
                                          <p:attrName>ppt_x</p:attrName>
                                        </p:attrNameLst>
                                      </p:cBhvr>
                                      <p:tavLst>
                                        <p:tav tm="0">
                                          <p:val>
                                            <p:strVal val="#ppt_x-#ppt_w*1.125000"/>
                                          </p:val>
                                        </p:tav>
                                        <p:tav tm="100000">
                                          <p:val>
                                            <p:strVal val="#ppt_x"/>
                                          </p:val>
                                        </p:tav>
                                      </p:tavLst>
                                    </p:anim>
                                    <p:animEffect transition="in" filter="wipe(right)">
                                      <p:cBhvr>
                                        <p:cTn id="11" dur="500"/>
                                        <p:tgtEl>
                                          <p:spTgt spid="30"/>
                                        </p:tgtEl>
                                      </p:cBhvr>
                                    </p:animEffect>
                                  </p:childTnLst>
                                </p:cTn>
                              </p:par>
                            </p:childTnLst>
                          </p:cTn>
                        </p:par>
                        <p:par>
                          <p:cTn id="12" fill="hold">
                            <p:stCondLst>
                              <p:cond delay="500"/>
                            </p:stCondLst>
                            <p:childTnLst>
                              <p:par>
                                <p:cTn id="13" presetID="42" presetClass="path" presetSubtype="0" accel="50000" decel="50000" fill="hold" grpId="1" nodeType="afterEffect">
                                  <p:stCondLst>
                                    <p:cond delay="0"/>
                                  </p:stCondLst>
                                  <p:childTnLst>
                                    <p:animMotion origin="layout" path="M -4.58333E-6 -3.7037E-7 L -0.04335 -3.7037E-7 " pathEditMode="relative" rAng="0" ptsTypes="AA">
                                      <p:cBhvr>
                                        <p:cTn id="14" dur="2000" fill="hold"/>
                                        <p:tgtEl>
                                          <p:spTgt spid="30"/>
                                        </p:tgtEl>
                                        <p:attrNameLst>
                                          <p:attrName>ppt_x</p:attrName>
                                          <p:attrName>ppt_y</p:attrName>
                                        </p:attrNameLst>
                                      </p:cBhvr>
                                      <p:rCtr x="-2174" y="0"/>
                                    </p:animMotion>
                                  </p:childTnLst>
                                </p:cTn>
                              </p:par>
                              <p:par>
                                <p:cTn id="15" presetID="22" presetClass="entr" presetSubtype="8"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left)">
                                      <p:cBhvr>
                                        <p:cTn id="17" dur="1000"/>
                                        <p:tgtEl>
                                          <p:spTgt spid="26"/>
                                        </p:tgtEl>
                                      </p:cBhvr>
                                    </p:animEffect>
                                  </p:childTnLst>
                                </p:cTn>
                              </p:par>
                            </p:childTnLst>
                          </p:cTn>
                        </p:par>
                        <p:par>
                          <p:cTn id="18" fill="hold">
                            <p:stCondLst>
                              <p:cond delay="2500"/>
                            </p:stCondLst>
                            <p:childTnLst>
                              <p:par>
                                <p:cTn id="19" presetID="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par>
                          <p:cTn id="23" fill="hold">
                            <p:stCondLst>
                              <p:cond delay="3000"/>
                            </p:stCondLst>
                            <p:childTnLst>
                              <p:par>
                                <p:cTn id="24" presetID="22" presetClass="entr" presetSubtype="1"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up)">
                                      <p:cBhvr>
                                        <p:cTn id="26" dur="500"/>
                                        <p:tgtEl>
                                          <p:spTgt spid="8"/>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down)">
                                      <p:cBhvr>
                                        <p:cTn id="29" dur="500"/>
                                        <p:tgtEl>
                                          <p:spTgt spid="19"/>
                                        </p:tgtEl>
                                      </p:cBhvr>
                                    </p:animEffect>
                                  </p:childTnLst>
                                </p:cTn>
                              </p:par>
                            </p:childTnLst>
                          </p:cTn>
                        </p:par>
                        <p:par>
                          <p:cTn id="30" fill="hold">
                            <p:stCondLst>
                              <p:cond delay="3500"/>
                            </p:stCondLst>
                            <p:childTnLst>
                              <p:par>
                                <p:cTn id="31" presetID="42" presetClass="entr" presetSubtype="0"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25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1000"/>
                                        <p:tgtEl>
                                          <p:spTgt spid="15"/>
                                        </p:tgtEl>
                                      </p:cBhvr>
                                    </p:animEffect>
                                    <p:anim calcmode="lin" valueType="num">
                                      <p:cBhvr>
                                        <p:cTn id="39" dur="1000" fill="hold"/>
                                        <p:tgtEl>
                                          <p:spTgt spid="15"/>
                                        </p:tgtEl>
                                        <p:attrNameLst>
                                          <p:attrName>ppt_x</p:attrName>
                                        </p:attrNameLst>
                                      </p:cBhvr>
                                      <p:tavLst>
                                        <p:tav tm="0">
                                          <p:val>
                                            <p:strVal val="#ppt_x"/>
                                          </p:val>
                                        </p:tav>
                                        <p:tav tm="100000">
                                          <p:val>
                                            <p:strVal val="#ppt_x"/>
                                          </p:val>
                                        </p:tav>
                                      </p:tavLst>
                                    </p:anim>
                                    <p:anim calcmode="lin" valueType="num">
                                      <p:cBhvr>
                                        <p:cTn id="40" dur="1000" fill="hold"/>
                                        <p:tgtEl>
                                          <p:spTgt spid="15"/>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50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1000" fill="hold"/>
                                        <p:tgtEl>
                                          <p:spTgt spid="16"/>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75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1000"/>
                                        <p:tgtEl>
                                          <p:spTgt spid="18"/>
                                        </p:tgtEl>
                                      </p:cBhvr>
                                    </p:animEffect>
                                    <p:anim calcmode="lin" valueType="num">
                                      <p:cBhvr>
                                        <p:cTn id="49" dur="1000" fill="hold"/>
                                        <p:tgtEl>
                                          <p:spTgt spid="18"/>
                                        </p:tgtEl>
                                        <p:attrNameLst>
                                          <p:attrName>ppt_x</p:attrName>
                                        </p:attrNameLst>
                                      </p:cBhvr>
                                      <p:tavLst>
                                        <p:tav tm="0">
                                          <p:val>
                                            <p:strVal val="#ppt_x"/>
                                          </p:val>
                                        </p:tav>
                                        <p:tav tm="100000">
                                          <p:val>
                                            <p:strVal val="#ppt_x"/>
                                          </p:val>
                                        </p:tav>
                                      </p:tavLst>
                                    </p:anim>
                                    <p:anim calcmode="lin" valueType="num">
                                      <p:cBhvr>
                                        <p:cTn id="50" dur="1000" fill="hold"/>
                                        <p:tgtEl>
                                          <p:spTgt spid="18"/>
                                        </p:tgtEl>
                                        <p:attrNameLst>
                                          <p:attrName>ppt_y</p:attrName>
                                        </p:attrNameLst>
                                      </p:cBhvr>
                                      <p:tavLst>
                                        <p:tav tm="0">
                                          <p:val>
                                            <p:strVal val="#ppt_y+.1"/>
                                          </p:val>
                                        </p:tav>
                                        <p:tav tm="100000">
                                          <p:val>
                                            <p:strVal val="#ppt_y"/>
                                          </p:val>
                                        </p:tav>
                                      </p:tavLst>
                                    </p:anim>
                                  </p:childTnLst>
                                </p:cTn>
                              </p:par>
                            </p:childTnLst>
                          </p:cTn>
                        </p:par>
                        <p:par>
                          <p:cTn id="51" fill="hold">
                            <p:stCondLst>
                              <p:cond delay="4500"/>
                            </p:stCondLst>
                            <p:childTnLst>
                              <p:par>
                                <p:cTn id="52" presetID="42" presetClass="entr" presetSubtype="0" fill="hold" nodeType="after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1000"/>
                                        <p:tgtEl>
                                          <p:spTgt spid="20"/>
                                        </p:tgtEl>
                                      </p:cBhvr>
                                    </p:animEffect>
                                    <p:anim calcmode="lin" valueType="num">
                                      <p:cBhvr>
                                        <p:cTn id="55" dur="1000" fill="hold"/>
                                        <p:tgtEl>
                                          <p:spTgt spid="20"/>
                                        </p:tgtEl>
                                        <p:attrNameLst>
                                          <p:attrName>ppt_x</p:attrName>
                                        </p:attrNameLst>
                                      </p:cBhvr>
                                      <p:tavLst>
                                        <p:tav tm="0">
                                          <p:val>
                                            <p:strVal val="#ppt_x"/>
                                          </p:val>
                                        </p:tav>
                                        <p:tav tm="100000">
                                          <p:val>
                                            <p:strVal val="#ppt_x"/>
                                          </p:val>
                                        </p:tav>
                                      </p:tavLst>
                                    </p:anim>
                                    <p:anim calcmode="lin" valueType="num">
                                      <p:cBhvr>
                                        <p:cTn id="56" dur="1000" fill="hold"/>
                                        <p:tgtEl>
                                          <p:spTgt spid="20"/>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25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1000"/>
                                        <p:tgtEl>
                                          <p:spTgt spid="22"/>
                                        </p:tgtEl>
                                      </p:cBhvr>
                                    </p:animEffect>
                                    <p:anim calcmode="lin" valueType="num">
                                      <p:cBhvr>
                                        <p:cTn id="60" dur="1000" fill="hold"/>
                                        <p:tgtEl>
                                          <p:spTgt spid="22"/>
                                        </p:tgtEl>
                                        <p:attrNameLst>
                                          <p:attrName>ppt_x</p:attrName>
                                        </p:attrNameLst>
                                      </p:cBhvr>
                                      <p:tavLst>
                                        <p:tav tm="0">
                                          <p:val>
                                            <p:strVal val="#ppt_x"/>
                                          </p:val>
                                        </p:tav>
                                        <p:tav tm="100000">
                                          <p:val>
                                            <p:strVal val="#ppt_x"/>
                                          </p:val>
                                        </p:tav>
                                      </p:tavLst>
                                    </p:anim>
                                    <p:anim calcmode="lin" valueType="num">
                                      <p:cBhvr>
                                        <p:cTn id="61" dur="1000" fill="hold"/>
                                        <p:tgtEl>
                                          <p:spTgt spid="22"/>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50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1000"/>
                                        <p:tgtEl>
                                          <p:spTgt spid="23"/>
                                        </p:tgtEl>
                                      </p:cBhvr>
                                    </p:animEffect>
                                    <p:anim calcmode="lin" valueType="num">
                                      <p:cBhvr>
                                        <p:cTn id="65" dur="1000" fill="hold"/>
                                        <p:tgtEl>
                                          <p:spTgt spid="23"/>
                                        </p:tgtEl>
                                        <p:attrNameLst>
                                          <p:attrName>ppt_x</p:attrName>
                                        </p:attrNameLst>
                                      </p:cBhvr>
                                      <p:tavLst>
                                        <p:tav tm="0">
                                          <p:val>
                                            <p:strVal val="#ppt_x"/>
                                          </p:val>
                                        </p:tav>
                                        <p:tav tm="100000">
                                          <p:val>
                                            <p:strVal val="#ppt_x"/>
                                          </p:val>
                                        </p:tav>
                                      </p:tavLst>
                                    </p:anim>
                                    <p:anim calcmode="lin" valueType="num">
                                      <p:cBhvr>
                                        <p:cTn id="66" dur="1000" fill="hold"/>
                                        <p:tgtEl>
                                          <p:spTgt spid="23"/>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750"/>
                                  </p:stCondLst>
                                  <p:childTnLst>
                                    <p:set>
                                      <p:cBhvr>
                                        <p:cTn id="68" dur="1" fill="hold">
                                          <p:stCondLst>
                                            <p:cond delay="0"/>
                                          </p:stCondLst>
                                        </p:cTn>
                                        <p:tgtEl>
                                          <p:spTgt spid="21"/>
                                        </p:tgtEl>
                                        <p:attrNameLst>
                                          <p:attrName>style.visibility</p:attrName>
                                        </p:attrNameLst>
                                      </p:cBhvr>
                                      <p:to>
                                        <p:strVal val="visible"/>
                                      </p:to>
                                    </p:set>
                                    <p:animEffect transition="in" filter="fade">
                                      <p:cBhvr>
                                        <p:cTn id="69" dur="1000"/>
                                        <p:tgtEl>
                                          <p:spTgt spid="21"/>
                                        </p:tgtEl>
                                      </p:cBhvr>
                                    </p:animEffect>
                                    <p:anim calcmode="lin" valueType="num">
                                      <p:cBhvr>
                                        <p:cTn id="70" dur="1000" fill="hold"/>
                                        <p:tgtEl>
                                          <p:spTgt spid="21"/>
                                        </p:tgtEl>
                                        <p:attrNameLst>
                                          <p:attrName>ppt_x</p:attrName>
                                        </p:attrNameLst>
                                      </p:cBhvr>
                                      <p:tavLst>
                                        <p:tav tm="0">
                                          <p:val>
                                            <p:strVal val="#ppt_x"/>
                                          </p:val>
                                        </p:tav>
                                        <p:tav tm="100000">
                                          <p:val>
                                            <p:strVal val="#ppt_x"/>
                                          </p:val>
                                        </p:tav>
                                      </p:tavLst>
                                    </p:anim>
                                    <p:anim calcmode="lin" valueType="num">
                                      <p:cBhvr>
                                        <p:cTn id="71" dur="1000" fill="hold"/>
                                        <p:tgtEl>
                                          <p:spTgt spid="21"/>
                                        </p:tgtEl>
                                        <p:attrNameLst>
                                          <p:attrName>ppt_y</p:attrName>
                                        </p:attrNameLst>
                                      </p:cBhvr>
                                      <p:tavLst>
                                        <p:tav tm="0">
                                          <p:val>
                                            <p:strVal val="#ppt_y+.1"/>
                                          </p:val>
                                        </p:tav>
                                        <p:tav tm="100000">
                                          <p:val>
                                            <p:strVal val="#ppt_y"/>
                                          </p:val>
                                        </p:tav>
                                      </p:tavLst>
                                    </p:anim>
                                  </p:childTnLst>
                                </p:cTn>
                              </p:par>
                            </p:childTnLst>
                          </p:cTn>
                        </p:par>
                        <p:par>
                          <p:cTn id="72" fill="hold">
                            <p:stCondLst>
                              <p:cond delay="5500"/>
                            </p:stCondLst>
                            <p:childTnLst>
                              <p:par>
                                <p:cTn id="73" presetID="22" presetClass="entr" presetSubtype="4" fill="hold" grpId="0"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wipe(down)">
                                      <p:cBhvr>
                                        <p:cTn id="75" dur="500"/>
                                        <p:tgtEl>
                                          <p:spTgt spid="25"/>
                                        </p:tgtEl>
                                      </p:cBhvr>
                                    </p:animEffect>
                                  </p:childTnLst>
                                </p:cTn>
                              </p:par>
                              <p:par>
                                <p:cTn id="76" presetID="22" presetClass="entr" presetSubtype="4" fill="hold" grpId="0" nodeType="with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wipe(down)">
                                      <p:cBhvr>
                                        <p:cTn id="78" dur="500"/>
                                        <p:tgtEl>
                                          <p:spTgt spid="24"/>
                                        </p:tgtEl>
                                      </p:cBhvr>
                                    </p:animEffect>
                                  </p:childTnLst>
                                </p:cTn>
                              </p:par>
                              <p:par>
                                <p:cTn id="79" presetID="22" presetClass="entr" presetSubtype="4" fill="hold" grpId="0" nodeType="withEffect">
                                  <p:stCondLst>
                                    <p:cond delay="250"/>
                                  </p:stCondLst>
                                  <p:childTnLst>
                                    <p:set>
                                      <p:cBhvr>
                                        <p:cTn id="80" dur="1" fill="hold">
                                          <p:stCondLst>
                                            <p:cond delay="0"/>
                                          </p:stCondLst>
                                        </p:cTn>
                                        <p:tgtEl>
                                          <p:spTgt spid="27"/>
                                        </p:tgtEl>
                                        <p:attrNameLst>
                                          <p:attrName>style.visibility</p:attrName>
                                        </p:attrNameLst>
                                      </p:cBhvr>
                                      <p:to>
                                        <p:strVal val="visible"/>
                                      </p:to>
                                    </p:set>
                                    <p:animEffect transition="in" filter="wipe(down)">
                                      <p:cBhvr>
                                        <p:cTn id="81" dur="500"/>
                                        <p:tgtEl>
                                          <p:spTgt spid="27"/>
                                        </p:tgtEl>
                                      </p:cBhvr>
                                    </p:animEffect>
                                  </p:childTnLst>
                                </p:cTn>
                              </p:par>
                              <p:par>
                                <p:cTn id="82" presetID="22" presetClass="entr" presetSubtype="4" fill="hold" grpId="0" nodeType="withEffect">
                                  <p:stCondLst>
                                    <p:cond delay="250"/>
                                  </p:stCondLst>
                                  <p:childTnLst>
                                    <p:set>
                                      <p:cBhvr>
                                        <p:cTn id="83" dur="1" fill="hold">
                                          <p:stCondLst>
                                            <p:cond delay="0"/>
                                          </p:stCondLst>
                                        </p:cTn>
                                        <p:tgtEl>
                                          <p:spTgt spid="32"/>
                                        </p:tgtEl>
                                        <p:attrNameLst>
                                          <p:attrName>style.visibility</p:attrName>
                                        </p:attrNameLst>
                                      </p:cBhvr>
                                      <p:to>
                                        <p:strVal val="visible"/>
                                      </p:to>
                                    </p:set>
                                    <p:animEffect transition="in" filter="wipe(down)">
                                      <p:cBhvr>
                                        <p:cTn id="84" dur="500"/>
                                        <p:tgtEl>
                                          <p:spTgt spid="32"/>
                                        </p:tgtEl>
                                      </p:cBhvr>
                                    </p:animEffect>
                                  </p:childTnLst>
                                </p:cTn>
                              </p:par>
                              <p:par>
                                <p:cTn id="85" presetID="22" presetClass="entr" presetSubtype="4" fill="hold" grpId="0" nodeType="withEffect">
                                  <p:stCondLst>
                                    <p:cond delay="500"/>
                                  </p:stCondLst>
                                  <p:childTnLst>
                                    <p:set>
                                      <p:cBhvr>
                                        <p:cTn id="86" dur="1" fill="hold">
                                          <p:stCondLst>
                                            <p:cond delay="0"/>
                                          </p:stCondLst>
                                        </p:cTn>
                                        <p:tgtEl>
                                          <p:spTgt spid="29"/>
                                        </p:tgtEl>
                                        <p:attrNameLst>
                                          <p:attrName>style.visibility</p:attrName>
                                        </p:attrNameLst>
                                      </p:cBhvr>
                                      <p:to>
                                        <p:strVal val="visible"/>
                                      </p:to>
                                    </p:set>
                                    <p:animEffect transition="in" filter="wipe(down)">
                                      <p:cBhvr>
                                        <p:cTn id="87" dur="500"/>
                                        <p:tgtEl>
                                          <p:spTgt spid="29"/>
                                        </p:tgtEl>
                                      </p:cBhvr>
                                    </p:animEffect>
                                  </p:childTnLst>
                                </p:cTn>
                              </p:par>
                              <p:par>
                                <p:cTn id="88" presetID="22" presetClass="entr" presetSubtype="4" fill="hold" grpId="0" nodeType="withEffect">
                                  <p:stCondLst>
                                    <p:cond delay="500"/>
                                  </p:stCondLst>
                                  <p:childTnLst>
                                    <p:set>
                                      <p:cBhvr>
                                        <p:cTn id="89" dur="1" fill="hold">
                                          <p:stCondLst>
                                            <p:cond delay="0"/>
                                          </p:stCondLst>
                                        </p:cTn>
                                        <p:tgtEl>
                                          <p:spTgt spid="33"/>
                                        </p:tgtEl>
                                        <p:attrNameLst>
                                          <p:attrName>style.visibility</p:attrName>
                                        </p:attrNameLst>
                                      </p:cBhvr>
                                      <p:to>
                                        <p:strVal val="visible"/>
                                      </p:to>
                                    </p:set>
                                    <p:animEffect transition="in" filter="wipe(down)">
                                      <p:cBhvr>
                                        <p:cTn id="90" dur="500"/>
                                        <p:tgtEl>
                                          <p:spTgt spid="33"/>
                                        </p:tgtEl>
                                      </p:cBhvr>
                                    </p:animEffect>
                                  </p:childTnLst>
                                </p:cTn>
                              </p:par>
                              <p:par>
                                <p:cTn id="91" presetID="22" presetClass="entr" presetSubtype="4" fill="hold" grpId="0" nodeType="withEffect">
                                  <p:stCondLst>
                                    <p:cond delay="750"/>
                                  </p:stCondLst>
                                  <p:childTnLst>
                                    <p:set>
                                      <p:cBhvr>
                                        <p:cTn id="92" dur="1" fill="hold">
                                          <p:stCondLst>
                                            <p:cond delay="0"/>
                                          </p:stCondLst>
                                        </p:cTn>
                                        <p:tgtEl>
                                          <p:spTgt spid="31"/>
                                        </p:tgtEl>
                                        <p:attrNameLst>
                                          <p:attrName>style.visibility</p:attrName>
                                        </p:attrNameLst>
                                      </p:cBhvr>
                                      <p:to>
                                        <p:strVal val="visible"/>
                                      </p:to>
                                    </p:set>
                                    <p:animEffect transition="in" filter="wipe(down)">
                                      <p:cBhvr>
                                        <p:cTn id="93" dur="500"/>
                                        <p:tgtEl>
                                          <p:spTgt spid="31"/>
                                        </p:tgtEl>
                                      </p:cBhvr>
                                    </p:animEffect>
                                  </p:childTnLst>
                                </p:cTn>
                              </p:par>
                              <p:par>
                                <p:cTn id="94" presetID="22" presetClass="entr" presetSubtype="4" fill="hold" grpId="0" nodeType="withEffect">
                                  <p:stCondLst>
                                    <p:cond delay="750"/>
                                  </p:stCondLst>
                                  <p:childTnLst>
                                    <p:set>
                                      <p:cBhvr>
                                        <p:cTn id="95" dur="1" fill="hold">
                                          <p:stCondLst>
                                            <p:cond delay="0"/>
                                          </p:stCondLst>
                                        </p:cTn>
                                        <p:tgtEl>
                                          <p:spTgt spid="34"/>
                                        </p:tgtEl>
                                        <p:attrNameLst>
                                          <p:attrName>style.visibility</p:attrName>
                                        </p:attrNameLst>
                                      </p:cBhvr>
                                      <p:to>
                                        <p:strVal val="visible"/>
                                      </p:to>
                                    </p:set>
                                    <p:animEffect transition="in" filter="wipe(down)">
                                      <p:cBhvr>
                                        <p:cTn id="96" dur="500"/>
                                        <p:tgtEl>
                                          <p:spTgt spid="34"/>
                                        </p:tgtEl>
                                      </p:cBhvr>
                                    </p:animEffect>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2"/>
                                        </p:tgtEl>
                                        <p:attrNameLst>
                                          <p:attrName>style.visibility</p:attrName>
                                        </p:attrNameLst>
                                      </p:cBhvr>
                                      <p:to>
                                        <p:strVal val="visible"/>
                                      </p:to>
                                    </p:set>
                                    <p:anim calcmode="lin" valueType="num">
                                      <p:cBhvr additive="base">
                                        <p:cTn id="101" dur="500" fill="hold"/>
                                        <p:tgtEl>
                                          <p:spTgt spid="2"/>
                                        </p:tgtEl>
                                        <p:attrNameLst>
                                          <p:attrName>ppt_x</p:attrName>
                                        </p:attrNameLst>
                                      </p:cBhvr>
                                      <p:tavLst>
                                        <p:tav tm="0">
                                          <p:val>
                                            <p:strVal val="#ppt_x"/>
                                          </p:val>
                                        </p:tav>
                                        <p:tav tm="100000">
                                          <p:val>
                                            <p:strVal val="#ppt_x"/>
                                          </p:val>
                                        </p:tav>
                                      </p:tavLst>
                                    </p:anim>
                                    <p:anim calcmode="lin" valueType="num">
                                      <p:cBhvr additive="base">
                                        <p:cTn id="10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9" grpId="0" animBg="1"/>
      <p:bldP spid="24" grpId="0"/>
      <p:bldP spid="25" grpId="0"/>
      <p:bldP spid="27" grpId="0"/>
      <p:bldP spid="29" grpId="0"/>
      <p:bldP spid="31" grpId="0"/>
      <p:bldP spid="32" grpId="0"/>
      <p:bldP spid="33" grpId="0"/>
      <p:bldP spid="34" grpId="0"/>
      <p:bldP spid="26" grpId="0"/>
      <p:bldP spid="28" grpId="0" animBg="1"/>
      <p:bldP spid="30" grpId="0" animBg="1"/>
      <p:bldP spid="30" grpId="1" animBg="1"/>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等腰三角形 19"/>
          <p:cNvSpPr/>
          <p:nvPr/>
        </p:nvSpPr>
        <p:spPr>
          <a:xfrm>
            <a:off x="1775521" y="3946946"/>
            <a:ext cx="1685944" cy="784988"/>
          </a:xfrm>
          <a:prstGeom prst="triangle">
            <a:avLst>
              <a:gd name="adj" fmla="val 21250"/>
            </a:avLst>
          </a:prstGeom>
          <a:solidFill>
            <a:srgbClr val="B8110D">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等腰三角形 8"/>
          <p:cNvSpPr/>
          <p:nvPr/>
        </p:nvSpPr>
        <p:spPr>
          <a:xfrm>
            <a:off x="3899755" y="3573016"/>
            <a:ext cx="1607693" cy="1160586"/>
          </a:xfrm>
          <a:prstGeom prst="triangle">
            <a:avLst>
              <a:gd name="adj" fmla="val 81627"/>
            </a:avLst>
          </a:prstGeom>
          <a:solidFill>
            <a:srgbClr val="B8110D">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 name="直接连接符 4"/>
          <p:cNvCxnSpPr/>
          <p:nvPr/>
        </p:nvCxnSpPr>
        <p:spPr>
          <a:xfrm>
            <a:off x="1415480" y="4725144"/>
            <a:ext cx="9649072"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等腰三角形 5"/>
          <p:cNvSpPr/>
          <p:nvPr/>
        </p:nvSpPr>
        <p:spPr>
          <a:xfrm>
            <a:off x="2567608" y="2953080"/>
            <a:ext cx="1512168" cy="1769259"/>
          </a:xfrm>
          <a:prstGeom prst="triangle">
            <a:avLst>
              <a:gd name="adj" fmla="val 52653"/>
            </a:avLst>
          </a:prstGeom>
          <a:solidFill>
            <a:srgbClr val="E91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等腰三角形 6"/>
          <p:cNvSpPr/>
          <p:nvPr/>
        </p:nvSpPr>
        <p:spPr>
          <a:xfrm>
            <a:off x="5231904" y="2204864"/>
            <a:ext cx="1800200" cy="2517475"/>
          </a:xfrm>
          <a:prstGeom prst="triangle">
            <a:avLst>
              <a:gd name="adj" fmla="val 62886"/>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等腰三角形 7"/>
          <p:cNvSpPr/>
          <p:nvPr/>
        </p:nvSpPr>
        <p:spPr>
          <a:xfrm>
            <a:off x="7968209" y="3717032"/>
            <a:ext cx="1296143" cy="1002748"/>
          </a:xfrm>
          <a:prstGeom prst="triangle">
            <a:avLst>
              <a:gd name="adj" fmla="val 64955"/>
            </a:avLst>
          </a:prstGeom>
          <a:solidFill>
            <a:srgbClr val="EF22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等腰三角形 9"/>
          <p:cNvSpPr/>
          <p:nvPr/>
        </p:nvSpPr>
        <p:spPr>
          <a:xfrm>
            <a:off x="6443554" y="3441400"/>
            <a:ext cx="1884693" cy="1290534"/>
          </a:xfrm>
          <a:prstGeom prst="triangle">
            <a:avLst>
              <a:gd name="adj" fmla="val 62645"/>
            </a:avLst>
          </a:prstGeom>
          <a:solidFill>
            <a:srgbClr val="B8110D">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矩形 10"/>
          <p:cNvSpPr/>
          <p:nvPr/>
        </p:nvSpPr>
        <p:spPr>
          <a:xfrm>
            <a:off x="2410621" y="5013176"/>
            <a:ext cx="1826141" cy="338554"/>
          </a:xfrm>
          <a:prstGeom prst="rect">
            <a:avLst/>
          </a:prstGeom>
        </p:spPr>
        <p:txBody>
          <a:bodyPr wrap="none">
            <a:spAutoFit/>
          </a:bodyPr>
          <a:lstStyle/>
          <a:p>
            <a:r>
              <a:rPr lang="zh-CN" altLang="en-US" sz="1600" dirty="0">
                <a:latin typeface="微软雅黑" panose="020B0503020204020204" pitchFamily="34" charset="-122"/>
                <a:ea typeface="微软雅黑" panose="020B0503020204020204" pitchFamily="34" charset="-122"/>
              </a:rPr>
              <a:t>点击输入标题内容</a:t>
            </a:r>
            <a:endParaRPr lang="zh-CN" altLang="en-US" sz="1600" dirty="0"/>
          </a:p>
        </p:txBody>
      </p:sp>
      <p:sp>
        <p:nvSpPr>
          <p:cNvPr id="12" name="矩形 11"/>
          <p:cNvSpPr/>
          <p:nvPr/>
        </p:nvSpPr>
        <p:spPr>
          <a:xfrm>
            <a:off x="2135558" y="5351730"/>
            <a:ext cx="2376265" cy="954107"/>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13" name="矩形 12"/>
          <p:cNvSpPr/>
          <p:nvPr/>
        </p:nvSpPr>
        <p:spPr>
          <a:xfrm>
            <a:off x="5362951" y="5013176"/>
            <a:ext cx="1826141" cy="338554"/>
          </a:xfrm>
          <a:prstGeom prst="rect">
            <a:avLst/>
          </a:prstGeom>
        </p:spPr>
        <p:txBody>
          <a:bodyPr wrap="none">
            <a:spAutoFit/>
          </a:bodyPr>
          <a:lstStyle/>
          <a:p>
            <a:r>
              <a:rPr lang="zh-CN" altLang="en-US" sz="1600" dirty="0">
                <a:latin typeface="微软雅黑" panose="020B0503020204020204" pitchFamily="34" charset="-122"/>
                <a:ea typeface="微软雅黑" panose="020B0503020204020204" pitchFamily="34" charset="-122"/>
              </a:rPr>
              <a:t>点击输入标题内容</a:t>
            </a:r>
            <a:endParaRPr lang="zh-CN" altLang="en-US" sz="1600" dirty="0"/>
          </a:p>
        </p:txBody>
      </p:sp>
      <p:sp>
        <p:nvSpPr>
          <p:cNvPr id="14" name="矩形 13"/>
          <p:cNvSpPr/>
          <p:nvPr/>
        </p:nvSpPr>
        <p:spPr>
          <a:xfrm>
            <a:off x="5087888" y="5351730"/>
            <a:ext cx="2376265" cy="954107"/>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15" name="矩形 14"/>
          <p:cNvSpPr/>
          <p:nvPr/>
        </p:nvSpPr>
        <p:spPr>
          <a:xfrm>
            <a:off x="7883231" y="5081896"/>
            <a:ext cx="1826141" cy="338554"/>
          </a:xfrm>
          <a:prstGeom prst="rect">
            <a:avLst/>
          </a:prstGeom>
        </p:spPr>
        <p:txBody>
          <a:bodyPr wrap="none">
            <a:spAutoFit/>
          </a:bodyPr>
          <a:lstStyle/>
          <a:p>
            <a:r>
              <a:rPr lang="zh-CN" altLang="en-US" sz="1600" dirty="0">
                <a:latin typeface="微软雅黑" panose="020B0503020204020204" pitchFamily="34" charset="-122"/>
                <a:ea typeface="微软雅黑" panose="020B0503020204020204" pitchFamily="34" charset="-122"/>
              </a:rPr>
              <a:t>点击输入标题内容</a:t>
            </a:r>
            <a:endParaRPr lang="zh-CN" altLang="en-US" sz="1600" dirty="0"/>
          </a:p>
        </p:txBody>
      </p:sp>
      <p:sp>
        <p:nvSpPr>
          <p:cNvPr id="16" name="矩形 15"/>
          <p:cNvSpPr/>
          <p:nvPr/>
        </p:nvSpPr>
        <p:spPr>
          <a:xfrm>
            <a:off x="7608168" y="5420450"/>
            <a:ext cx="2376265" cy="954107"/>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17" name="矩形 16"/>
          <p:cNvSpPr/>
          <p:nvPr/>
        </p:nvSpPr>
        <p:spPr>
          <a:xfrm>
            <a:off x="2861864" y="2373456"/>
            <a:ext cx="923651" cy="523220"/>
          </a:xfrm>
          <a:prstGeom prst="rect">
            <a:avLst/>
          </a:prstGeom>
          <a:solidFill>
            <a:srgbClr val="C00000"/>
          </a:solidFill>
        </p:spPr>
        <p:txBody>
          <a:bodyPr wrap="none">
            <a:spAutoFit/>
          </a:bodyPr>
          <a:lstStyle/>
          <a:p>
            <a:r>
              <a:rPr lang="en-US" altLang="zh-CN" sz="2800" dirty="0">
                <a:solidFill>
                  <a:schemeClr val="bg1"/>
                </a:solidFill>
                <a:latin typeface="微软雅黑" panose="020B0503020204020204" pitchFamily="34" charset="-122"/>
                <a:ea typeface="微软雅黑" panose="020B0503020204020204" pitchFamily="34" charset="-122"/>
              </a:rPr>
              <a:t>45%</a:t>
            </a:r>
            <a:endParaRPr lang="zh-CN" altLang="en-US" sz="2800" dirty="0">
              <a:solidFill>
                <a:schemeClr val="bg1"/>
              </a:solidFill>
            </a:endParaRPr>
          </a:p>
        </p:txBody>
      </p:sp>
      <p:sp>
        <p:nvSpPr>
          <p:cNvPr id="18" name="矩形 17"/>
          <p:cNvSpPr/>
          <p:nvPr/>
        </p:nvSpPr>
        <p:spPr>
          <a:xfrm>
            <a:off x="5981728" y="1681644"/>
            <a:ext cx="923651" cy="523220"/>
          </a:xfrm>
          <a:prstGeom prst="rect">
            <a:avLst/>
          </a:prstGeom>
          <a:solidFill>
            <a:srgbClr val="C00000"/>
          </a:solidFill>
        </p:spPr>
        <p:txBody>
          <a:bodyPr wrap="none">
            <a:spAutoFit/>
          </a:bodyPr>
          <a:lstStyle/>
          <a:p>
            <a:r>
              <a:rPr lang="en-US" altLang="zh-CN" sz="2800" dirty="0">
                <a:solidFill>
                  <a:schemeClr val="bg1"/>
                </a:solidFill>
                <a:latin typeface="微软雅黑" panose="020B0503020204020204" pitchFamily="34" charset="-122"/>
                <a:ea typeface="微软雅黑" panose="020B0503020204020204" pitchFamily="34" charset="-122"/>
              </a:rPr>
              <a:t>69%</a:t>
            </a:r>
            <a:endParaRPr lang="zh-CN" altLang="en-US" sz="2800" dirty="0">
              <a:solidFill>
                <a:schemeClr val="bg1"/>
              </a:solidFill>
            </a:endParaRPr>
          </a:p>
        </p:txBody>
      </p:sp>
      <p:sp>
        <p:nvSpPr>
          <p:cNvPr id="19" name="矩形 18"/>
          <p:cNvSpPr/>
          <p:nvPr/>
        </p:nvSpPr>
        <p:spPr>
          <a:xfrm>
            <a:off x="8493866" y="3165722"/>
            <a:ext cx="923651" cy="523220"/>
          </a:xfrm>
          <a:prstGeom prst="rect">
            <a:avLst/>
          </a:prstGeom>
          <a:solidFill>
            <a:srgbClr val="C00000"/>
          </a:solidFill>
        </p:spPr>
        <p:txBody>
          <a:bodyPr wrap="none">
            <a:spAutoFit/>
          </a:bodyPr>
          <a:lstStyle/>
          <a:p>
            <a:r>
              <a:rPr lang="en-US" altLang="zh-CN" sz="2800" dirty="0">
                <a:solidFill>
                  <a:schemeClr val="bg1"/>
                </a:solidFill>
                <a:latin typeface="微软雅黑" panose="020B0503020204020204" pitchFamily="34" charset="-122"/>
                <a:ea typeface="微软雅黑" panose="020B0503020204020204" pitchFamily="34" charset="-122"/>
              </a:rPr>
              <a:t>28%</a:t>
            </a:r>
            <a:endParaRPr lang="zh-CN" altLang="en-US" sz="2800" dirty="0">
              <a:solidFill>
                <a:schemeClr val="bg1"/>
              </a:solidFill>
            </a:endParaRPr>
          </a:p>
        </p:txBody>
      </p:sp>
      <p:sp>
        <p:nvSpPr>
          <p:cNvPr id="21" name="等腰三角形 20"/>
          <p:cNvSpPr/>
          <p:nvPr/>
        </p:nvSpPr>
        <p:spPr>
          <a:xfrm>
            <a:off x="8328248" y="4382460"/>
            <a:ext cx="1872210" cy="347559"/>
          </a:xfrm>
          <a:prstGeom prst="triangle">
            <a:avLst>
              <a:gd name="adj" fmla="val 62645"/>
            </a:avLst>
          </a:prstGeom>
          <a:solidFill>
            <a:srgbClr val="B8110D">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24302" y="3946946"/>
            <a:ext cx="673562" cy="673562"/>
          </a:xfrm>
          <a:prstGeom prst="rect">
            <a:avLst/>
          </a:prstGeom>
        </p:spPr>
      </p:pic>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76204" y="3933056"/>
            <a:ext cx="680801" cy="680801"/>
          </a:xfrm>
          <a:prstGeom prst="rect">
            <a:avLst/>
          </a:prstGeom>
        </p:spPr>
      </p:pic>
      <p:pic>
        <p:nvPicPr>
          <p:cNvPr id="27" name="图片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16456" y="4173788"/>
            <a:ext cx="455795" cy="455795"/>
          </a:xfrm>
          <a:prstGeom prst="rect">
            <a:avLst/>
          </a:prstGeom>
        </p:spPr>
      </p:pic>
      <p:sp>
        <p:nvSpPr>
          <p:cNvPr id="28" name="文本框 27"/>
          <p:cNvSpPr txBox="1"/>
          <p:nvPr/>
        </p:nvSpPr>
        <p:spPr>
          <a:xfrm>
            <a:off x="1991544" y="404314"/>
            <a:ext cx="2031325"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点击输入标题</a:t>
            </a:r>
          </a:p>
        </p:txBody>
      </p:sp>
      <p:sp>
        <p:nvSpPr>
          <p:cNvPr id="29" name="矩形 28"/>
          <p:cNvSpPr/>
          <p:nvPr/>
        </p:nvSpPr>
        <p:spPr>
          <a:xfrm flipV="1">
            <a:off x="47722" y="589427"/>
            <a:ext cx="1943822" cy="45719"/>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tx1"/>
              </a:solidFill>
              <a:latin typeface="微软雅黑" panose="020B0503020204020204" pitchFamily="34" charset="-122"/>
              <a:ea typeface="微软雅黑" panose="020B0503020204020204" pitchFamily="34" charset="-122"/>
            </a:endParaRPr>
          </a:p>
        </p:txBody>
      </p:sp>
      <p:sp>
        <p:nvSpPr>
          <p:cNvPr id="30" name="矩形 29"/>
          <p:cNvSpPr/>
          <p:nvPr/>
        </p:nvSpPr>
        <p:spPr>
          <a:xfrm>
            <a:off x="1199456" y="298843"/>
            <a:ext cx="720080" cy="626887"/>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02</a:t>
            </a:r>
            <a:endParaRPr lang="zh-CN" altLang="en-US" sz="3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 calcmode="lin" valueType="num">
                                      <p:cBhvr additive="base">
                                        <p:cTn id="10" dur="500"/>
                                        <p:tgtEl>
                                          <p:spTgt spid="30"/>
                                        </p:tgtEl>
                                        <p:attrNameLst>
                                          <p:attrName>ppt_x</p:attrName>
                                        </p:attrNameLst>
                                      </p:cBhvr>
                                      <p:tavLst>
                                        <p:tav tm="0">
                                          <p:val>
                                            <p:strVal val="#ppt_x-#ppt_w*1.125000"/>
                                          </p:val>
                                        </p:tav>
                                        <p:tav tm="100000">
                                          <p:val>
                                            <p:strVal val="#ppt_x"/>
                                          </p:val>
                                        </p:tav>
                                      </p:tavLst>
                                    </p:anim>
                                    <p:animEffect transition="in" filter="wipe(right)">
                                      <p:cBhvr>
                                        <p:cTn id="11" dur="500"/>
                                        <p:tgtEl>
                                          <p:spTgt spid="30"/>
                                        </p:tgtEl>
                                      </p:cBhvr>
                                    </p:animEffect>
                                  </p:childTnLst>
                                </p:cTn>
                              </p:par>
                            </p:childTnLst>
                          </p:cTn>
                        </p:par>
                        <p:par>
                          <p:cTn id="12" fill="hold">
                            <p:stCondLst>
                              <p:cond delay="500"/>
                            </p:stCondLst>
                            <p:childTnLst>
                              <p:par>
                                <p:cTn id="13" presetID="42" presetClass="path" presetSubtype="0" accel="50000" decel="50000" fill="hold" grpId="1" nodeType="afterEffect">
                                  <p:stCondLst>
                                    <p:cond delay="0"/>
                                  </p:stCondLst>
                                  <p:childTnLst>
                                    <p:animMotion origin="layout" path="M -4.58333E-6 -3.7037E-7 L -0.04335 -3.7037E-7 " pathEditMode="relative" rAng="0" ptsTypes="AA">
                                      <p:cBhvr>
                                        <p:cTn id="14" dur="2000" fill="hold"/>
                                        <p:tgtEl>
                                          <p:spTgt spid="30"/>
                                        </p:tgtEl>
                                        <p:attrNameLst>
                                          <p:attrName>ppt_x</p:attrName>
                                          <p:attrName>ppt_y</p:attrName>
                                        </p:attrNameLst>
                                      </p:cBhvr>
                                      <p:rCtr x="-2174" y="0"/>
                                    </p:animMotion>
                                  </p:childTnLst>
                                </p:cTn>
                              </p:par>
                              <p:par>
                                <p:cTn id="15" presetID="22" presetClass="entr" presetSubtype="8"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left)">
                                      <p:cBhvr>
                                        <p:cTn id="17" dur="1000"/>
                                        <p:tgtEl>
                                          <p:spTgt spid="28"/>
                                        </p:tgtEl>
                                      </p:cBhvr>
                                    </p:animEffect>
                                  </p:childTnLst>
                                </p:cTn>
                              </p:par>
                            </p:childTnLst>
                          </p:cTn>
                        </p:par>
                        <p:par>
                          <p:cTn id="18" fill="hold">
                            <p:stCondLst>
                              <p:cond delay="2500"/>
                            </p:stCondLst>
                            <p:childTnLst>
                              <p:par>
                                <p:cTn id="19" presetID="53" presetClass="entr" presetSubtype="16"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par>
                          <p:cTn id="24" fill="hold">
                            <p:stCondLst>
                              <p:cond delay="3000"/>
                            </p:stCondLst>
                            <p:childTnLst>
                              <p:par>
                                <p:cTn id="25" presetID="17" presetClass="entr" presetSubtype="4" fill="hold" grpId="2"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fill="hold"/>
                                        <p:tgtEl>
                                          <p:spTgt spid="20"/>
                                        </p:tgtEl>
                                        <p:attrNameLst>
                                          <p:attrName>ppt_x</p:attrName>
                                        </p:attrNameLst>
                                      </p:cBhvr>
                                      <p:tavLst>
                                        <p:tav tm="0">
                                          <p:val>
                                            <p:strVal val="#ppt_x"/>
                                          </p:val>
                                        </p:tav>
                                        <p:tav tm="100000">
                                          <p:val>
                                            <p:strVal val="#ppt_x"/>
                                          </p:val>
                                        </p:tav>
                                      </p:tavLst>
                                    </p:anim>
                                    <p:anim calcmode="lin" valueType="num">
                                      <p:cBhvr>
                                        <p:cTn id="28" dur="500" fill="hold"/>
                                        <p:tgtEl>
                                          <p:spTgt spid="20"/>
                                        </p:tgtEl>
                                        <p:attrNameLst>
                                          <p:attrName>ppt_y</p:attrName>
                                        </p:attrNameLst>
                                      </p:cBhvr>
                                      <p:tavLst>
                                        <p:tav tm="0">
                                          <p:val>
                                            <p:strVal val="#ppt_y+#ppt_h/2"/>
                                          </p:val>
                                        </p:tav>
                                        <p:tav tm="100000">
                                          <p:val>
                                            <p:strVal val="#ppt_y"/>
                                          </p:val>
                                        </p:tav>
                                      </p:tavLst>
                                    </p:anim>
                                    <p:anim calcmode="lin" valueType="num">
                                      <p:cBhvr>
                                        <p:cTn id="29" dur="500" fill="hold"/>
                                        <p:tgtEl>
                                          <p:spTgt spid="20"/>
                                        </p:tgtEl>
                                        <p:attrNameLst>
                                          <p:attrName>ppt_w</p:attrName>
                                        </p:attrNameLst>
                                      </p:cBhvr>
                                      <p:tavLst>
                                        <p:tav tm="0">
                                          <p:val>
                                            <p:strVal val="#ppt_w"/>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childTnLst>
                                </p:cTn>
                              </p:par>
                              <p:par>
                                <p:cTn id="31" presetID="17" presetClass="entr" presetSubtype="4" fill="hold" grpId="2"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ppt_x</p:attrName>
                                        </p:attrNameLst>
                                      </p:cBhvr>
                                      <p:tavLst>
                                        <p:tav tm="0">
                                          <p:val>
                                            <p:strVal val="#ppt_x"/>
                                          </p:val>
                                        </p:tav>
                                        <p:tav tm="100000">
                                          <p:val>
                                            <p:strVal val="#ppt_x"/>
                                          </p:val>
                                        </p:tav>
                                      </p:tavLst>
                                    </p:anim>
                                    <p:anim calcmode="lin" valueType="num">
                                      <p:cBhvr>
                                        <p:cTn id="34" dur="500" fill="hold"/>
                                        <p:tgtEl>
                                          <p:spTgt spid="9"/>
                                        </p:tgtEl>
                                        <p:attrNameLst>
                                          <p:attrName>ppt_y</p:attrName>
                                        </p:attrNameLst>
                                      </p:cBhvr>
                                      <p:tavLst>
                                        <p:tav tm="0">
                                          <p:val>
                                            <p:strVal val="#ppt_y+#ppt_h/2"/>
                                          </p:val>
                                        </p:tav>
                                        <p:tav tm="100000">
                                          <p:val>
                                            <p:strVal val="#ppt_y"/>
                                          </p:val>
                                        </p:tav>
                                      </p:tavLst>
                                    </p:anim>
                                    <p:anim calcmode="lin" valueType="num">
                                      <p:cBhvr>
                                        <p:cTn id="35" dur="500" fill="hold"/>
                                        <p:tgtEl>
                                          <p:spTgt spid="9"/>
                                        </p:tgtEl>
                                        <p:attrNameLst>
                                          <p:attrName>ppt_w</p:attrName>
                                        </p:attrNameLst>
                                      </p:cBhvr>
                                      <p:tavLst>
                                        <p:tav tm="0">
                                          <p:val>
                                            <p:strVal val="#ppt_w"/>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childTnLst>
                                </p:cTn>
                              </p:par>
                              <p:par>
                                <p:cTn id="37" presetID="17" presetClass="entr" presetSubtype="4" fill="hold" grpId="2"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ppt_x</p:attrName>
                                        </p:attrNameLst>
                                      </p:cBhvr>
                                      <p:tavLst>
                                        <p:tav tm="0">
                                          <p:val>
                                            <p:strVal val="#ppt_x"/>
                                          </p:val>
                                        </p:tav>
                                        <p:tav tm="100000">
                                          <p:val>
                                            <p:strVal val="#ppt_x"/>
                                          </p:val>
                                        </p:tav>
                                      </p:tavLst>
                                    </p:anim>
                                    <p:anim calcmode="lin" valueType="num">
                                      <p:cBhvr>
                                        <p:cTn id="40" dur="500" fill="hold"/>
                                        <p:tgtEl>
                                          <p:spTgt spid="10"/>
                                        </p:tgtEl>
                                        <p:attrNameLst>
                                          <p:attrName>ppt_y</p:attrName>
                                        </p:attrNameLst>
                                      </p:cBhvr>
                                      <p:tavLst>
                                        <p:tav tm="0">
                                          <p:val>
                                            <p:strVal val="#ppt_y+#ppt_h/2"/>
                                          </p:val>
                                        </p:tav>
                                        <p:tav tm="100000">
                                          <p:val>
                                            <p:strVal val="#ppt_y"/>
                                          </p:val>
                                        </p:tav>
                                      </p:tavLst>
                                    </p:anim>
                                    <p:anim calcmode="lin" valueType="num">
                                      <p:cBhvr>
                                        <p:cTn id="41" dur="500" fill="hold"/>
                                        <p:tgtEl>
                                          <p:spTgt spid="10"/>
                                        </p:tgtEl>
                                        <p:attrNameLst>
                                          <p:attrName>ppt_w</p:attrName>
                                        </p:attrNameLst>
                                      </p:cBhvr>
                                      <p:tavLst>
                                        <p:tav tm="0">
                                          <p:val>
                                            <p:strVal val="#ppt_w"/>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childTnLst>
                                </p:cTn>
                              </p:par>
                              <p:par>
                                <p:cTn id="43" presetID="17" presetClass="entr" presetSubtype="4" fill="hold" grpId="2" nodeType="with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ppt_x</p:attrName>
                                        </p:attrNameLst>
                                      </p:cBhvr>
                                      <p:tavLst>
                                        <p:tav tm="0">
                                          <p:val>
                                            <p:strVal val="#ppt_x"/>
                                          </p:val>
                                        </p:tav>
                                        <p:tav tm="100000">
                                          <p:val>
                                            <p:strVal val="#ppt_x"/>
                                          </p:val>
                                        </p:tav>
                                      </p:tavLst>
                                    </p:anim>
                                    <p:anim calcmode="lin" valueType="num">
                                      <p:cBhvr>
                                        <p:cTn id="46" dur="500" fill="hold"/>
                                        <p:tgtEl>
                                          <p:spTgt spid="21"/>
                                        </p:tgtEl>
                                        <p:attrNameLst>
                                          <p:attrName>ppt_y</p:attrName>
                                        </p:attrNameLst>
                                      </p:cBhvr>
                                      <p:tavLst>
                                        <p:tav tm="0">
                                          <p:val>
                                            <p:strVal val="#ppt_y+#ppt_h/2"/>
                                          </p:val>
                                        </p:tav>
                                        <p:tav tm="100000">
                                          <p:val>
                                            <p:strVal val="#ppt_y"/>
                                          </p:val>
                                        </p:tav>
                                      </p:tavLst>
                                    </p:anim>
                                    <p:anim calcmode="lin" valueType="num">
                                      <p:cBhvr>
                                        <p:cTn id="47" dur="500" fill="hold"/>
                                        <p:tgtEl>
                                          <p:spTgt spid="21"/>
                                        </p:tgtEl>
                                        <p:attrNameLst>
                                          <p:attrName>ppt_w</p:attrName>
                                        </p:attrNameLst>
                                      </p:cBhvr>
                                      <p:tavLst>
                                        <p:tav tm="0">
                                          <p:val>
                                            <p:strVal val="#ppt_w"/>
                                          </p:val>
                                        </p:tav>
                                        <p:tav tm="100000">
                                          <p:val>
                                            <p:strVal val="#ppt_w"/>
                                          </p:val>
                                        </p:tav>
                                      </p:tavLst>
                                    </p:anim>
                                    <p:anim calcmode="lin" valueType="num">
                                      <p:cBhvr>
                                        <p:cTn id="48" dur="500" fill="hold"/>
                                        <p:tgtEl>
                                          <p:spTgt spid="21"/>
                                        </p:tgtEl>
                                        <p:attrNameLst>
                                          <p:attrName>ppt_h</p:attrName>
                                        </p:attrNameLst>
                                      </p:cBhvr>
                                      <p:tavLst>
                                        <p:tav tm="0">
                                          <p:val>
                                            <p:fltVal val="0"/>
                                          </p:val>
                                        </p:tav>
                                        <p:tav tm="100000">
                                          <p:val>
                                            <p:strVal val="#ppt_h"/>
                                          </p:val>
                                        </p:tav>
                                      </p:tavLst>
                                    </p:anim>
                                  </p:childTnLst>
                                </p:cTn>
                              </p:par>
                            </p:childTnLst>
                          </p:cTn>
                        </p:par>
                        <p:par>
                          <p:cTn id="49" fill="hold">
                            <p:stCondLst>
                              <p:cond delay="3500"/>
                            </p:stCondLst>
                            <p:childTnLst>
                              <p:par>
                                <p:cTn id="50" presetID="22" presetClass="entr" presetSubtype="4"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down)">
                                      <p:cBhvr>
                                        <p:cTn id="52" dur="1000"/>
                                        <p:tgtEl>
                                          <p:spTgt spid="6"/>
                                        </p:tgtEl>
                                      </p:cBhvr>
                                    </p:animEffect>
                                  </p:childTnLst>
                                </p:cTn>
                              </p:par>
                              <p:par>
                                <p:cTn id="53" presetID="22" presetClass="entr" presetSubtype="4" fill="hold" grpId="0" nodeType="withEffect">
                                  <p:stCondLst>
                                    <p:cond delay="250"/>
                                  </p:stCondLst>
                                  <p:childTnLst>
                                    <p:set>
                                      <p:cBhvr>
                                        <p:cTn id="54" dur="1" fill="hold">
                                          <p:stCondLst>
                                            <p:cond delay="0"/>
                                          </p:stCondLst>
                                        </p:cTn>
                                        <p:tgtEl>
                                          <p:spTgt spid="7"/>
                                        </p:tgtEl>
                                        <p:attrNameLst>
                                          <p:attrName>style.visibility</p:attrName>
                                        </p:attrNameLst>
                                      </p:cBhvr>
                                      <p:to>
                                        <p:strVal val="visible"/>
                                      </p:to>
                                    </p:set>
                                    <p:animEffect transition="in" filter="wipe(down)">
                                      <p:cBhvr>
                                        <p:cTn id="55" dur="1000"/>
                                        <p:tgtEl>
                                          <p:spTgt spid="7"/>
                                        </p:tgtEl>
                                      </p:cBhvr>
                                    </p:animEffect>
                                  </p:childTnLst>
                                </p:cTn>
                              </p:par>
                              <p:par>
                                <p:cTn id="56" presetID="22" presetClass="entr" presetSubtype="4" fill="hold" grpId="0" nodeType="withEffect">
                                  <p:stCondLst>
                                    <p:cond delay="500"/>
                                  </p:stCondLst>
                                  <p:childTnLst>
                                    <p:set>
                                      <p:cBhvr>
                                        <p:cTn id="57" dur="1" fill="hold">
                                          <p:stCondLst>
                                            <p:cond delay="0"/>
                                          </p:stCondLst>
                                        </p:cTn>
                                        <p:tgtEl>
                                          <p:spTgt spid="8"/>
                                        </p:tgtEl>
                                        <p:attrNameLst>
                                          <p:attrName>style.visibility</p:attrName>
                                        </p:attrNameLst>
                                      </p:cBhvr>
                                      <p:to>
                                        <p:strVal val="visible"/>
                                      </p:to>
                                    </p:set>
                                    <p:animEffect transition="in" filter="wipe(down)">
                                      <p:cBhvr>
                                        <p:cTn id="58" dur="1000"/>
                                        <p:tgtEl>
                                          <p:spTgt spid="8"/>
                                        </p:tgtEl>
                                      </p:cBhvr>
                                    </p:animEffect>
                                  </p:childTnLst>
                                </p:cTn>
                              </p:par>
                            </p:childTnLst>
                          </p:cTn>
                        </p:par>
                        <p:par>
                          <p:cTn id="59" fill="hold">
                            <p:stCondLst>
                              <p:cond delay="4500"/>
                            </p:stCondLst>
                            <p:childTnLst>
                              <p:par>
                                <p:cTn id="60" presetID="22" presetClass="entr" presetSubtype="4"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wipe(down)">
                                      <p:cBhvr>
                                        <p:cTn id="62" dur="1000"/>
                                        <p:tgtEl>
                                          <p:spTgt spid="17"/>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down)">
                                      <p:cBhvr>
                                        <p:cTn id="65" dur="1000"/>
                                        <p:tgtEl>
                                          <p:spTgt spid="18"/>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wipe(down)">
                                      <p:cBhvr>
                                        <p:cTn id="68" dur="1000"/>
                                        <p:tgtEl>
                                          <p:spTgt spid="19"/>
                                        </p:tgtEl>
                                      </p:cBhvr>
                                    </p:animEffect>
                                  </p:childTnLst>
                                </p:cTn>
                              </p:par>
                            </p:childTnLst>
                          </p:cTn>
                        </p:par>
                        <p:par>
                          <p:cTn id="69" fill="hold">
                            <p:stCondLst>
                              <p:cond delay="5500"/>
                            </p:stCondLst>
                            <p:childTnLst>
                              <p:par>
                                <p:cTn id="70" presetID="10" presetClass="entr" presetSubtype="0" fill="hold"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childTnLst>
                                </p:cTn>
                              </p:par>
                              <p:par>
                                <p:cTn id="73" presetID="10" presetClass="entr" presetSubtype="0" fill="hold" nodeType="with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500"/>
                                        <p:tgtEl>
                                          <p:spTgt spid="25"/>
                                        </p:tgtEl>
                                      </p:cBhvr>
                                    </p:animEffect>
                                  </p:childTnLst>
                                </p:cTn>
                              </p:par>
                              <p:par>
                                <p:cTn id="76" presetID="10" presetClass="entr" presetSubtype="0" fill="hold"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500"/>
                                        <p:tgtEl>
                                          <p:spTgt spid="27"/>
                                        </p:tgtEl>
                                      </p:cBhvr>
                                    </p:animEffect>
                                  </p:childTnLst>
                                </p:cTn>
                              </p:par>
                            </p:childTnLst>
                          </p:cTn>
                        </p:par>
                        <p:par>
                          <p:cTn id="79" fill="hold">
                            <p:stCondLst>
                              <p:cond delay="6000"/>
                            </p:stCondLst>
                            <p:childTnLst>
                              <p:par>
                                <p:cTn id="80" presetID="22" presetClass="entr" presetSubtype="4" fill="hold" grpId="0" nodeType="after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wipe(down)">
                                      <p:cBhvr>
                                        <p:cTn id="82" dur="500"/>
                                        <p:tgtEl>
                                          <p:spTgt spid="11"/>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12"/>
                                        </p:tgtEl>
                                        <p:attrNameLst>
                                          <p:attrName>style.visibility</p:attrName>
                                        </p:attrNameLst>
                                      </p:cBhvr>
                                      <p:to>
                                        <p:strVal val="visible"/>
                                      </p:to>
                                    </p:set>
                                    <p:animEffect transition="in" filter="wipe(down)">
                                      <p:cBhvr>
                                        <p:cTn id="85" dur="500"/>
                                        <p:tgtEl>
                                          <p:spTgt spid="12"/>
                                        </p:tgtEl>
                                      </p:cBhvr>
                                    </p:animEffect>
                                  </p:childTnLst>
                                </p:cTn>
                              </p:par>
                              <p:par>
                                <p:cTn id="86" presetID="22" presetClass="entr" presetSubtype="4" fill="hold" grpId="0" nodeType="with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wipe(down)">
                                      <p:cBhvr>
                                        <p:cTn id="88" dur="500"/>
                                        <p:tgtEl>
                                          <p:spTgt spid="13"/>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14"/>
                                        </p:tgtEl>
                                        <p:attrNameLst>
                                          <p:attrName>style.visibility</p:attrName>
                                        </p:attrNameLst>
                                      </p:cBhvr>
                                      <p:to>
                                        <p:strVal val="visible"/>
                                      </p:to>
                                    </p:set>
                                    <p:animEffect transition="in" filter="wipe(down)">
                                      <p:cBhvr>
                                        <p:cTn id="91" dur="500"/>
                                        <p:tgtEl>
                                          <p:spTgt spid="14"/>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15"/>
                                        </p:tgtEl>
                                        <p:attrNameLst>
                                          <p:attrName>style.visibility</p:attrName>
                                        </p:attrNameLst>
                                      </p:cBhvr>
                                      <p:to>
                                        <p:strVal val="visible"/>
                                      </p:to>
                                    </p:set>
                                    <p:animEffect transition="in" filter="wipe(down)">
                                      <p:cBhvr>
                                        <p:cTn id="94" dur="500"/>
                                        <p:tgtEl>
                                          <p:spTgt spid="15"/>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16"/>
                                        </p:tgtEl>
                                        <p:attrNameLst>
                                          <p:attrName>style.visibility</p:attrName>
                                        </p:attrNameLst>
                                      </p:cBhvr>
                                      <p:to>
                                        <p:strVal val="visible"/>
                                      </p:to>
                                    </p:set>
                                    <p:animEffect transition="in" filter="wipe(down)">
                                      <p:cBhvr>
                                        <p:cTn id="9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2" animBg="1"/>
      <p:bldP spid="9" grpId="2" animBg="1"/>
      <p:bldP spid="6" grpId="0" animBg="1"/>
      <p:bldP spid="7" grpId="0" animBg="1"/>
      <p:bldP spid="8" grpId="0" animBg="1"/>
      <p:bldP spid="10" grpId="2" animBg="1"/>
      <p:bldP spid="11" grpId="0"/>
      <p:bldP spid="12" grpId="0"/>
      <p:bldP spid="13" grpId="0"/>
      <p:bldP spid="14" grpId="0"/>
      <p:bldP spid="15" grpId="0"/>
      <p:bldP spid="16" grpId="0"/>
      <p:bldP spid="17" grpId="0" animBg="1"/>
      <p:bldP spid="18" grpId="0" animBg="1"/>
      <p:bldP spid="19" grpId="0" animBg="1"/>
      <p:bldP spid="21" grpId="2" animBg="1"/>
      <p:bldP spid="28" grpId="0"/>
      <p:bldP spid="29" grpId="0" animBg="1"/>
      <p:bldP spid="30" grpId="0" animBg="1"/>
      <p:bldP spid="30"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不完整圆 3"/>
          <p:cNvSpPr/>
          <p:nvPr/>
        </p:nvSpPr>
        <p:spPr>
          <a:xfrm rot="14312273">
            <a:off x="7418756" y="1422033"/>
            <a:ext cx="3488794" cy="3488794"/>
          </a:xfrm>
          <a:prstGeom prst="pie">
            <a:avLst>
              <a:gd name="adj1" fmla="val 1839882"/>
              <a:gd name="adj2" fmla="val 16110844"/>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7" name="不完整圆 6"/>
          <p:cNvSpPr/>
          <p:nvPr/>
        </p:nvSpPr>
        <p:spPr>
          <a:xfrm rot="17827285">
            <a:off x="7209028" y="1433851"/>
            <a:ext cx="3467585" cy="3467585"/>
          </a:xfrm>
          <a:prstGeom prst="pie">
            <a:avLst>
              <a:gd name="adj1" fmla="val 12669221"/>
              <a:gd name="adj2" fmla="val 16052536"/>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不完整圆 7"/>
          <p:cNvSpPr/>
          <p:nvPr/>
        </p:nvSpPr>
        <p:spPr>
          <a:xfrm rot="181203">
            <a:off x="7225824" y="1336913"/>
            <a:ext cx="3518405" cy="3518405"/>
          </a:xfrm>
          <a:prstGeom prst="pie">
            <a:avLst>
              <a:gd name="adj1" fmla="val 12300777"/>
              <a:gd name="adj2" fmla="val 1446731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不完整圆 8"/>
          <p:cNvSpPr/>
          <p:nvPr/>
        </p:nvSpPr>
        <p:spPr>
          <a:xfrm rot="1697472">
            <a:off x="7289599" y="1294553"/>
            <a:ext cx="3518405" cy="3518405"/>
          </a:xfrm>
          <a:prstGeom prst="pie">
            <a:avLst>
              <a:gd name="adj1" fmla="val 13083347"/>
              <a:gd name="adj2" fmla="val 1428788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空心弧 9"/>
          <p:cNvSpPr/>
          <p:nvPr/>
        </p:nvSpPr>
        <p:spPr>
          <a:xfrm rot="4065226">
            <a:off x="6536754" y="885371"/>
            <a:ext cx="4896544" cy="4896544"/>
          </a:xfrm>
          <a:prstGeom prst="blockArc">
            <a:avLst>
              <a:gd name="adj1" fmla="val 2824737"/>
              <a:gd name="adj2" fmla="val 21465741"/>
              <a:gd name="adj3" fmla="val 608"/>
            </a:avLst>
          </a:prstGeom>
          <a:solidFill>
            <a:schemeClr val="bg1">
              <a:lumMod val="95000"/>
              <a:alpha val="70000"/>
            </a:schemeClr>
          </a:solidFill>
          <a:ln>
            <a:solidFill>
              <a:srgbClr val="E916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矩形 15"/>
          <p:cNvSpPr/>
          <p:nvPr/>
        </p:nvSpPr>
        <p:spPr>
          <a:xfrm>
            <a:off x="2231918" y="2320619"/>
            <a:ext cx="3492389" cy="1169551"/>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p>
        </p:txBody>
      </p:sp>
      <p:sp>
        <p:nvSpPr>
          <p:cNvPr id="19" name="矩形 18"/>
          <p:cNvSpPr/>
          <p:nvPr/>
        </p:nvSpPr>
        <p:spPr>
          <a:xfrm>
            <a:off x="8229210" y="5599788"/>
            <a:ext cx="1639181" cy="288032"/>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输入标题内容</a:t>
            </a:r>
            <a:endParaRPr lang="zh-CN" altLang="en-US"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9178260" y="3053755"/>
            <a:ext cx="1454244" cy="830997"/>
          </a:xfrm>
          <a:prstGeom prst="rect">
            <a:avLst/>
          </a:prstGeom>
          <a:noFill/>
        </p:spPr>
        <p:txBody>
          <a:bodyPr wrap="none" rtlCol="0">
            <a:spAutoFit/>
          </a:bodyPr>
          <a:lstStyle/>
          <a:p>
            <a:r>
              <a:rPr lang="en-US" altLang="zh-CN" sz="4800" dirty="0">
                <a:solidFill>
                  <a:schemeClr val="bg1"/>
                </a:solidFill>
                <a:latin typeface="微软雅黑" panose="020B0503020204020204" pitchFamily="34" charset="-122"/>
                <a:ea typeface="微软雅黑" panose="020B0503020204020204" pitchFamily="34" charset="-122"/>
              </a:rPr>
              <a:t>76%</a:t>
            </a:r>
            <a:endParaRPr lang="zh-CN" altLang="en-US" sz="4800"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7300021" y="2926685"/>
            <a:ext cx="1136850" cy="646331"/>
          </a:xfrm>
          <a:prstGeom prst="rect">
            <a:avLst/>
          </a:prstGeom>
          <a:noFill/>
        </p:spPr>
        <p:txBody>
          <a:bodyPr wrap="none" rtlCol="0">
            <a:spAutoFit/>
          </a:bodyPr>
          <a:lstStyle/>
          <a:p>
            <a:r>
              <a:rPr lang="en-US" altLang="zh-CN" sz="3600" dirty="0">
                <a:solidFill>
                  <a:schemeClr val="bg1"/>
                </a:solidFill>
                <a:latin typeface="微软雅黑" panose="020B0503020204020204" pitchFamily="34" charset="-122"/>
                <a:ea typeface="微软雅黑" panose="020B0503020204020204" pitchFamily="34" charset="-122"/>
              </a:rPr>
              <a:t>19%</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2231918" y="1835727"/>
            <a:ext cx="1723550" cy="400110"/>
          </a:xfrm>
          <a:prstGeom prst="rect">
            <a:avLst/>
          </a:prstGeom>
        </p:spPr>
        <p:txBody>
          <a:bodyPr wrap="none">
            <a:spAutoFit/>
          </a:bodyPr>
          <a:lstStyle/>
          <a:p>
            <a:pPr algn="ctr"/>
            <a:r>
              <a:rPr lang="zh-CN" altLang="en-US" sz="2000" b="1" dirty="0">
                <a:latin typeface="微软雅黑" panose="020B0503020204020204" pitchFamily="34" charset="-122"/>
                <a:ea typeface="微软雅黑" panose="020B0503020204020204" pitchFamily="34" charset="-122"/>
              </a:rPr>
              <a:t>输入标题内容</a:t>
            </a:r>
          </a:p>
        </p:txBody>
      </p:sp>
      <p:grpSp>
        <p:nvGrpSpPr>
          <p:cNvPr id="2" name="组合 1"/>
          <p:cNvGrpSpPr/>
          <p:nvPr/>
        </p:nvGrpSpPr>
        <p:grpSpPr>
          <a:xfrm>
            <a:off x="985376" y="2232497"/>
            <a:ext cx="1205302" cy="947864"/>
            <a:chOff x="695400" y="2232497"/>
            <a:chExt cx="1205302" cy="947864"/>
          </a:xfrm>
        </p:grpSpPr>
        <p:sp>
          <p:nvSpPr>
            <p:cNvPr id="15" name="矩形 14"/>
            <p:cNvSpPr/>
            <p:nvPr/>
          </p:nvSpPr>
          <p:spPr>
            <a:xfrm>
              <a:off x="695400" y="2232497"/>
              <a:ext cx="1205302" cy="877686"/>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pic>
          <p:nvPicPr>
            <p:cNvPr id="23" name="图片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562" y="2232497"/>
              <a:ext cx="947864" cy="947864"/>
            </a:xfrm>
            <a:prstGeom prst="rect">
              <a:avLst/>
            </a:prstGeom>
          </p:spPr>
        </p:pic>
      </p:grpSp>
      <p:sp>
        <p:nvSpPr>
          <p:cNvPr id="25" name="矩形 24"/>
          <p:cNvSpPr/>
          <p:nvPr/>
        </p:nvSpPr>
        <p:spPr>
          <a:xfrm>
            <a:off x="2231918" y="4452934"/>
            <a:ext cx="3492389" cy="1169551"/>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p>
        </p:txBody>
      </p:sp>
      <p:sp>
        <p:nvSpPr>
          <p:cNvPr id="26" name="矩形 25"/>
          <p:cNvSpPr/>
          <p:nvPr/>
        </p:nvSpPr>
        <p:spPr>
          <a:xfrm>
            <a:off x="2231918" y="3968042"/>
            <a:ext cx="1723550" cy="400110"/>
          </a:xfrm>
          <a:prstGeom prst="rect">
            <a:avLst/>
          </a:prstGeom>
        </p:spPr>
        <p:txBody>
          <a:bodyPr wrap="none">
            <a:spAutoFit/>
          </a:bodyPr>
          <a:lstStyle/>
          <a:p>
            <a:pPr algn="ctr"/>
            <a:r>
              <a:rPr lang="zh-CN" altLang="en-US" sz="2000" b="1" dirty="0">
                <a:latin typeface="微软雅黑" panose="020B0503020204020204" pitchFamily="34" charset="-122"/>
                <a:ea typeface="微软雅黑" panose="020B0503020204020204" pitchFamily="34" charset="-122"/>
              </a:rPr>
              <a:t>输入标题内容</a:t>
            </a:r>
          </a:p>
        </p:txBody>
      </p:sp>
      <p:grpSp>
        <p:nvGrpSpPr>
          <p:cNvPr id="3" name="组合 2"/>
          <p:cNvGrpSpPr/>
          <p:nvPr/>
        </p:nvGrpSpPr>
        <p:grpSpPr>
          <a:xfrm>
            <a:off x="958819" y="4337179"/>
            <a:ext cx="1205302" cy="975933"/>
            <a:chOff x="695400" y="4322320"/>
            <a:chExt cx="1205302" cy="975933"/>
          </a:xfrm>
        </p:grpSpPr>
        <p:sp>
          <p:nvSpPr>
            <p:cNvPr id="24" name="矩形 23"/>
            <p:cNvSpPr/>
            <p:nvPr/>
          </p:nvSpPr>
          <p:spPr>
            <a:xfrm>
              <a:off x="695400" y="4364812"/>
              <a:ext cx="1205302" cy="877686"/>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pic>
          <p:nvPicPr>
            <p:cNvPr id="28" name="图片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9493" y="4322320"/>
              <a:ext cx="975933" cy="975933"/>
            </a:xfrm>
            <a:prstGeom prst="rect">
              <a:avLst/>
            </a:prstGeom>
          </p:spPr>
        </p:pic>
      </p:grpSp>
      <p:sp>
        <p:nvSpPr>
          <p:cNvPr id="27" name="文本框 26"/>
          <p:cNvSpPr txBox="1"/>
          <p:nvPr/>
        </p:nvSpPr>
        <p:spPr>
          <a:xfrm>
            <a:off x="1991544" y="404314"/>
            <a:ext cx="2031325"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点击输入标题</a:t>
            </a:r>
          </a:p>
        </p:txBody>
      </p:sp>
      <p:sp>
        <p:nvSpPr>
          <p:cNvPr id="29" name="矩形 28"/>
          <p:cNvSpPr/>
          <p:nvPr/>
        </p:nvSpPr>
        <p:spPr>
          <a:xfrm flipV="1">
            <a:off x="47722" y="589427"/>
            <a:ext cx="1943822" cy="45719"/>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tx1"/>
              </a:solidFill>
              <a:latin typeface="微软雅黑" panose="020B0503020204020204" pitchFamily="34" charset="-122"/>
              <a:ea typeface="微软雅黑" panose="020B0503020204020204" pitchFamily="34" charset="-122"/>
            </a:endParaRPr>
          </a:p>
        </p:txBody>
      </p:sp>
      <p:sp>
        <p:nvSpPr>
          <p:cNvPr id="30" name="矩形 29"/>
          <p:cNvSpPr/>
          <p:nvPr/>
        </p:nvSpPr>
        <p:spPr>
          <a:xfrm>
            <a:off x="1199456" y="298843"/>
            <a:ext cx="720080" cy="626887"/>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02</a:t>
            </a:r>
            <a:endParaRPr lang="zh-CN" altLang="en-US" sz="3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 calcmode="lin" valueType="num">
                                      <p:cBhvr additive="base">
                                        <p:cTn id="10" dur="500"/>
                                        <p:tgtEl>
                                          <p:spTgt spid="30"/>
                                        </p:tgtEl>
                                        <p:attrNameLst>
                                          <p:attrName>ppt_x</p:attrName>
                                        </p:attrNameLst>
                                      </p:cBhvr>
                                      <p:tavLst>
                                        <p:tav tm="0">
                                          <p:val>
                                            <p:strVal val="#ppt_x-#ppt_w*1.125000"/>
                                          </p:val>
                                        </p:tav>
                                        <p:tav tm="100000">
                                          <p:val>
                                            <p:strVal val="#ppt_x"/>
                                          </p:val>
                                        </p:tav>
                                      </p:tavLst>
                                    </p:anim>
                                    <p:animEffect transition="in" filter="wipe(right)">
                                      <p:cBhvr>
                                        <p:cTn id="11" dur="500"/>
                                        <p:tgtEl>
                                          <p:spTgt spid="30"/>
                                        </p:tgtEl>
                                      </p:cBhvr>
                                    </p:animEffect>
                                  </p:childTnLst>
                                </p:cTn>
                              </p:par>
                            </p:childTnLst>
                          </p:cTn>
                        </p:par>
                        <p:par>
                          <p:cTn id="12" fill="hold">
                            <p:stCondLst>
                              <p:cond delay="500"/>
                            </p:stCondLst>
                            <p:childTnLst>
                              <p:par>
                                <p:cTn id="13" presetID="42" presetClass="path" presetSubtype="0" accel="50000" decel="50000" fill="hold" grpId="1" nodeType="afterEffect">
                                  <p:stCondLst>
                                    <p:cond delay="0"/>
                                  </p:stCondLst>
                                  <p:childTnLst>
                                    <p:animMotion origin="layout" path="M -4.58333E-6 -3.7037E-7 L -0.04335 -3.7037E-7 " pathEditMode="relative" rAng="0" ptsTypes="AA">
                                      <p:cBhvr>
                                        <p:cTn id="14" dur="2000" fill="hold"/>
                                        <p:tgtEl>
                                          <p:spTgt spid="30"/>
                                        </p:tgtEl>
                                        <p:attrNameLst>
                                          <p:attrName>ppt_x</p:attrName>
                                          <p:attrName>ppt_y</p:attrName>
                                        </p:attrNameLst>
                                      </p:cBhvr>
                                      <p:rCtr x="-2174" y="0"/>
                                    </p:animMotion>
                                  </p:childTnLst>
                                </p:cTn>
                              </p:par>
                              <p:par>
                                <p:cTn id="15" presetID="22" presetClass="entr" presetSubtype="8"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1000"/>
                                        <p:tgtEl>
                                          <p:spTgt spid="27"/>
                                        </p:tgtEl>
                                      </p:cBhvr>
                                    </p:animEffect>
                                  </p:childTnLst>
                                </p:cTn>
                              </p:par>
                            </p:childTnLst>
                          </p:cTn>
                        </p:par>
                        <p:par>
                          <p:cTn id="18" fill="hold">
                            <p:stCondLst>
                              <p:cond delay="2500"/>
                            </p:stCondLst>
                            <p:childTnLst>
                              <p:par>
                                <p:cTn id="19" presetID="12" presetClass="entr" presetSubtype="8"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p:tgtEl>
                                          <p:spTgt spid="2"/>
                                        </p:tgtEl>
                                        <p:attrNameLst>
                                          <p:attrName>ppt_x</p:attrName>
                                        </p:attrNameLst>
                                      </p:cBhvr>
                                      <p:tavLst>
                                        <p:tav tm="0">
                                          <p:val>
                                            <p:strVal val="#ppt_x-#ppt_w*1.125000"/>
                                          </p:val>
                                        </p:tav>
                                        <p:tav tm="100000">
                                          <p:val>
                                            <p:strVal val="#ppt_x"/>
                                          </p:val>
                                        </p:tav>
                                      </p:tavLst>
                                    </p:anim>
                                    <p:animEffect transition="in" filter="wipe(right)">
                                      <p:cBhvr>
                                        <p:cTn id="22" dur="500"/>
                                        <p:tgtEl>
                                          <p:spTgt spid="2"/>
                                        </p:tgtEl>
                                      </p:cBhvr>
                                    </p:animEffect>
                                  </p:childTnLst>
                                </p:cTn>
                              </p:par>
                              <p:par>
                                <p:cTn id="23" presetID="35" presetClass="path" presetSubtype="0" accel="50000" decel="50000" fill="hold" nodeType="withEffect">
                                  <p:stCondLst>
                                    <p:cond delay="0"/>
                                  </p:stCondLst>
                                  <p:childTnLst>
                                    <p:animMotion origin="layout" path="M 1.66667E-6 -4.44444E-6 L -0.04323 -4.44444E-6 " pathEditMode="relative" rAng="0" ptsTypes="AA">
                                      <p:cBhvr>
                                        <p:cTn id="24" dur="2000" fill="hold"/>
                                        <p:tgtEl>
                                          <p:spTgt spid="2"/>
                                        </p:tgtEl>
                                        <p:attrNameLst>
                                          <p:attrName>ppt_x</p:attrName>
                                          <p:attrName>ppt_y</p:attrName>
                                        </p:attrNameLst>
                                      </p:cBhvr>
                                      <p:rCtr x="-2161" y="0"/>
                                    </p:animMotion>
                                  </p:childTnLst>
                                </p:cTn>
                              </p:par>
                              <p:par>
                                <p:cTn id="25" presetID="12" presetClass="entr" presetSubtype="8"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p:tgtEl>
                                          <p:spTgt spid="3"/>
                                        </p:tgtEl>
                                        <p:attrNameLst>
                                          <p:attrName>ppt_x</p:attrName>
                                        </p:attrNameLst>
                                      </p:cBhvr>
                                      <p:tavLst>
                                        <p:tav tm="0">
                                          <p:val>
                                            <p:strVal val="#ppt_x-#ppt_w*1.125000"/>
                                          </p:val>
                                        </p:tav>
                                        <p:tav tm="100000">
                                          <p:val>
                                            <p:strVal val="#ppt_x"/>
                                          </p:val>
                                        </p:tav>
                                      </p:tavLst>
                                    </p:anim>
                                    <p:animEffect transition="in" filter="wipe(right)">
                                      <p:cBhvr>
                                        <p:cTn id="28" dur="500"/>
                                        <p:tgtEl>
                                          <p:spTgt spid="3"/>
                                        </p:tgtEl>
                                      </p:cBhvr>
                                    </p:animEffect>
                                  </p:childTnLst>
                                </p:cTn>
                              </p:par>
                              <p:par>
                                <p:cTn id="29" presetID="35" presetClass="path" presetSubtype="0" accel="50000" decel="50000" fill="hold" nodeType="withEffect">
                                  <p:stCondLst>
                                    <p:cond delay="0"/>
                                  </p:stCondLst>
                                  <p:childTnLst>
                                    <p:animMotion origin="layout" path="M -4.79167E-6 -2.22222E-6 L -0.04322 -2.22222E-6 " pathEditMode="relative" rAng="0" ptsTypes="AA">
                                      <p:cBhvr>
                                        <p:cTn id="30" dur="2000" fill="hold"/>
                                        <p:tgtEl>
                                          <p:spTgt spid="3"/>
                                        </p:tgtEl>
                                        <p:attrNameLst>
                                          <p:attrName>ppt_x</p:attrName>
                                          <p:attrName>ppt_y</p:attrName>
                                        </p:attrNameLst>
                                      </p:cBhvr>
                                      <p:rCtr x="-2161" y="0"/>
                                    </p:animMotion>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left)">
                                      <p:cBhvr>
                                        <p:cTn id="37" dur="500"/>
                                        <p:tgtEl>
                                          <p:spTgt spid="16"/>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wipe(left)">
                                      <p:cBhvr>
                                        <p:cTn id="40" dur="500"/>
                                        <p:tgtEl>
                                          <p:spTgt spid="26"/>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childTnLst>
                          </p:cTn>
                        </p:par>
                      </p:childTnLst>
                    </p:cTn>
                  </p:par>
                  <p:par>
                    <p:cTn id="44" fill="hold">
                      <p:stCondLst>
                        <p:cond delay="indefinite"/>
                      </p:stCondLst>
                      <p:childTnLst>
                        <p:par>
                          <p:cTn id="45" fill="hold">
                            <p:stCondLst>
                              <p:cond delay="0"/>
                            </p:stCondLst>
                            <p:childTnLst>
                              <p:par>
                                <p:cTn id="46" presetID="5" presetClass="entr" presetSubtype="5" fill="hold" grpId="0" nodeType="click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checkerboard(down)">
                                      <p:cBhvr>
                                        <p:cTn id="48" dur="500"/>
                                        <p:tgtEl>
                                          <p:spTgt spid="4"/>
                                        </p:tgtEl>
                                      </p:cBhvr>
                                    </p:animEffect>
                                  </p:childTnLst>
                                </p:cTn>
                              </p:par>
                            </p:childTnLst>
                          </p:cTn>
                        </p:par>
                        <p:par>
                          <p:cTn id="49" fill="hold">
                            <p:stCondLst>
                              <p:cond delay="500"/>
                            </p:stCondLst>
                            <p:childTnLst>
                              <p:par>
                                <p:cTn id="50" presetID="10" presetClass="entr" presetSubtype="0"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childTnLst>
                          </p:cTn>
                        </p:par>
                        <p:par>
                          <p:cTn id="53" fill="hold">
                            <p:stCondLst>
                              <p:cond delay="1000"/>
                            </p:stCondLst>
                            <p:childTnLst>
                              <p:par>
                                <p:cTn id="54" presetID="5" presetClass="entr" presetSubtype="5" fill="hold" grpId="0" nodeType="after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checkerboard(down)">
                                      <p:cBhvr>
                                        <p:cTn id="56" dur="500"/>
                                        <p:tgtEl>
                                          <p:spTgt spid="7"/>
                                        </p:tgtEl>
                                      </p:cBhvr>
                                    </p:animEffect>
                                  </p:childTnLst>
                                </p:cTn>
                              </p:par>
                            </p:childTnLst>
                          </p:cTn>
                        </p:par>
                        <p:par>
                          <p:cTn id="57" fill="hold">
                            <p:stCondLst>
                              <p:cond delay="1500"/>
                            </p:stCondLst>
                            <p:childTnLst>
                              <p:par>
                                <p:cTn id="58" presetID="10" presetClass="entr" presetSubtype="0" fill="hold" grpId="0"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childTnLst>
                          </p:cTn>
                        </p:par>
                        <p:par>
                          <p:cTn id="61" fill="hold">
                            <p:stCondLst>
                              <p:cond delay="2000"/>
                            </p:stCondLst>
                            <p:childTnLst>
                              <p:par>
                                <p:cTn id="62" presetID="5" presetClass="entr" presetSubtype="5" fill="hold" grpId="0" nodeType="after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checkerboard(down)">
                                      <p:cBhvr>
                                        <p:cTn id="64" dur="500"/>
                                        <p:tgtEl>
                                          <p:spTgt spid="8"/>
                                        </p:tgtEl>
                                      </p:cBhvr>
                                    </p:animEffect>
                                  </p:childTnLst>
                                </p:cTn>
                              </p:par>
                            </p:childTnLst>
                          </p:cTn>
                        </p:par>
                        <p:par>
                          <p:cTn id="65" fill="hold">
                            <p:stCondLst>
                              <p:cond delay="2500"/>
                            </p:stCondLst>
                            <p:childTnLst>
                              <p:par>
                                <p:cTn id="66" presetID="5" presetClass="entr" presetSubtype="5" fill="hold" grpId="0" nodeType="afterEffect">
                                  <p:stCondLst>
                                    <p:cond delay="0"/>
                                  </p:stCondLst>
                                  <p:childTnLst>
                                    <p:set>
                                      <p:cBhvr>
                                        <p:cTn id="67" dur="1" fill="hold">
                                          <p:stCondLst>
                                            <p:cond delay="0"/>
                                          </p:stCondLst>
                                        </p:cTn>
                                        <p:tgtEl>
                                          <p:spTgt spid="9"/>
                                        </p:tgtEl>
                                        <p:attrNameLst>
                                          <p:attrName>style.visibility</p:attrName>
                                        </p:attrNameLst>
                                      </p:cBhvr>
                                      <p:to>
                                        <p:strVal val="visible"/>
                                      </p:to>
                                    </p:set>
                                    <p:animEffect transition="in" filter="checkerboard(down)">
                                      <p:cBhvr>
                                        <p:cTn id="68" dur="500"/>
                                        <p:tgtEl>
                                          <p:spTgt spid="9"/>
                                        </p:tgtEl>
                                      </p:cBhvr>
                                    </p:animEffect>
                                  </p:childTnLst>
                                </p:cTn>
                              </p:par>
                            </p:childTnLst>
                          </p:cTn>
                        </p:par>
                        <p:par>
                          <p:cTn id="69" fill="hold">
                            <p:stCondLst>
                              <p:cond delay="3000"/>
                            </p:stCondLst>
                            <p:childTnLst>
                              <p:par>
                                <p:cTn id="70" presetID="21" presetClass="entr" presetSubtype="2" fill="hold" grpId="0" nodeType="after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wheel(2)">
                                      <p:cBhvr>
                                        <p:cTn id="72" dur="2000"/>
                                        <p:tgtEl>
                                          <p:spTgt spid="10"/>
                                        </p:tgtEl>
                                      </p:cBhvr>
                                    </p:animEffect>
                                  </p:childTnLst>
                                </p:cTn>
                              </p:par>
                            </p:childTnLst>
                          </p:cTn>
                        </p:par>
                        <p:par>
                          <p:cTn id="73" fill="hold">
                            <p:stCondLst>
                              <p:cond delay="5000"/>
                            </p:stCondLst>
                            <p:childTnLst>
                              <p:par>
                                <p:cTn id="74" presetID="42" presetClass="entr" presetSubtype="0" fill="hold" grpId="0" nodeType="after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fade">
                                      <p:cBhvr>
                                        <p:cTn id="76" dur="1000"/>
                                        <p:tgtEl>
                                          <p:spTgt spid="19"/>
                                        </p:tgtEl>
                                      </p:cBhvr>
                                    </p:animEffect>
                                    <p:anim calcmode="lin" valueType="num">
                                      <p:cBhvr>
                                        <p:cTn id="77" dur="1000" fill="hold"/>
                                        <p:tgtEl>
                                          <p:spTgt spid="19"/>
                                        </p:tgtEl>
                                        <p:attrNameLst>
                                          <p:attrName>ppt_x</p:attrName>
                                        </p:attrNameLst>
                                      </p:cBhvr>
                                      <p:tavLst>
                                        <p:tav tm="0">
                                          <p:val>
                                            <p:strVal val="#ppt_x"/>
                                          </p:val>
                                        </p:tav>
                                        <p:tav tm="100000">
                                          <p:val>
                                            <p:strVal val="#ppt_x"/>
                                          </p:val>
                                        </p:tav>
                                      </p:tavLst>
                                    </p:anim>
                                    <p:anim calcmode="lin" valueType="num">
                                      <p:cBhvr>
                                        <p:cTn id="7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animBg="1"/>
      <p:bldP spid="16" grpId="0"/>
      <p:bldP spid="19" grpId="0" animBg="1"/>
      <p:bldP spid="20" grpId="0"/>
      <p:bldP spid="21" grpId="0"/>
      <p:bldP spid="22" grpId="0"/>
      <p:bldP spid="25" grpId="0"/>
      <p:bldP spid="26" grpId="0"/>
      <p:bldP spid="27" grpId="0"/>
      <p:bldP spid="29" grpId="0" animBg="1"/>
      <p:bldP spid="30" grpId="0" animBg="1"/>
      <p:bldP spid="30"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9496" y="1772816"/>
            <a:ext cx="9132722" cy="4680520"/>
          </a:xfrm>
          <a:prstGeom prst="rect">
            <a:avLst/>
          </a:prstGeom>
        </p:spPr>
      </p:pic>
      <p:sp>
        <p:nvSpPr>
          <p:cNvPr id="8" name="椭圆 7"/>
          <p:cNvSpPr/>
          <p:nvPr/>
        </p:nvSpPr>
        <p:spPr>
          <a:xfrm>
            <a:off x="7406265" y="2507017"/>
            <a:ext cx="504056" cy="504056"/>
          </a:xfrm>
          <a:prstGeom prst="ellipse">
            <a:avLst/>
          </a:prstGeom>
          <a:solidFill>
            <a:srgbClr val="B8110D">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椭圆 8"/>
          <p:cNvSpPr/>
          <p:nvPr/>
        </p:nvSpPr>
        <p:spPr>
          <a:xfrm>
            <a:off x="7564401" y="2665153"/>
            <a:ext cx="187784" cy="187784"/>
          </a:xfrm>
          <a:prstGeom prst="ellipse">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1" name="连接符: 肘形 10"/>
          <p:cNvCxnSpPr/>
          <p:nvPr/>
        </p:nvCxnSpPr>
        <p:spPr>
          <a:xfrm rot="5400000" flipH="1" flipV="1">
            <a:off x="7571893" y="1553951"/>
            <a:ext cx="1224136" cy="1085802"/>
          </a:xfrm>
          <a:prstGeom prst="bentConnector3">
            <a:avLst>
              <a:gd name="adj1" fmla="val 100564"/>
            </a:avLst>
          </a:prstGeom>
          <a:ln>
            <a:solidFill>
              <a:srgbClr val="B8110D"/>
            </a:solidFill>
            <a:prstDash val="lgDash"/>
            <a:tailEnd type="triangle"/>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8705819" y="1416641"/>
            <a:ext cx="2697730" cy="938719"/>
          </a:xfrm>
          <a:prstGeom prst="rect">
            <a:avLst/>
          </a:prstGeom>
        </p:spPr>
        <p:txBody>
          <a:bodyPr wrap="square">
            <a:spAutoFit/>
          </a:bodyPr>
          <a:lstStyle/>
          <a:p>
            <a:pPr algn="r"/>
            <a:r>
              <a:rPr lang="zh-CN" altLang="en-US" sz="11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100" i="1" dirty="0"/>
          </a:p>
        </p:txBody>
      </p:sp>
      <p:sp>
        <p:nvSpPr>
          <p:cNvPr id="26" name="矩形 25"/>
          <p:cNvSpPr/>
          <p:nvPr/>
        </p:nvSpPr>
        <p:spPr>
          <a:xfrm>
            <a:off x="8736879" y="1115452"/>
            <a:ext cx="1569660" cy="369332"/>
          </a:xfrm>
          <a:prstGeom prst="rect">
            <a:avLst/>
          </a:prstGeom>
        </p:spPr>
        <p:txBody>
          <a:bodyPr wrap="none">
            <a:spAutoFit/>
          </a:bodyPr>
          <a:lstStyle/>
          <a:p>
            <a:r>
              <a:rPr lang="zh-CN" altLang="en-US" dirty="0">
                <a:latin typeface="微软雅黑" panose="020B0503020204020204" pitchFamily="34" charset="-122"/>
                <a:ea typeface="微软雅黑" panose="020B0503020204020204" pitchFamily="34" charset="-122"/>
              </a:rPr>
              <a:t>输入标题内容</a:t>
            </a:r>
            <a:endParaRPr lang="zh-CN" altLang="en-US" dirty="0"/>
          </a:p>
        </p:txBody>
      </p:sp>
      <p:sp>
        <p:nvSpPr>
          <p:cNvPr id="27" name="椭圆 26"/>
          <p:cNvSpPr/>
          <p:nvPr/>
        </p:nvSpPr>
        <p:spPr>
          <a:xfrm>
            <a:off x="3446805" y="4365104"/>
            <a:ext cx="504056" cy="504056"/>
          </a:xfrm>
          <a:prstGeom prst="ellipse">
            <a:avLst/>
          </a:prstGeom>
          <a:solidFill>
            <a:srgbClr val="B8110D">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椭圆 27"/>
          <p:cNvSpPr/>
          <p:nvPr/>
        </p:nvSpPr>
        <p:spPr>
          <a:xfrm>
            <a:off x="3604941" y="4523240"/>
            <a:ext cx="187784" cy="187784"/>
          </a:xfrm>
          <a:prstGeom prst="ellipse">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椭圆 28"/>
          <p:cNvSpPr/>
          <p:nvPr/>
        </p:nvSpPr>
        <p:spPr>
          <a:xfrm>
            <a:off x="6565455" y="4213327"/>
            <a:ext cx="504056" cy="504056"/>
          </a:xfrm>
          <a:prstGeom prst="ellipse">
            <a:avLst/>
          </a:prstGeom>
          <a:solidFill>
            <a:srgbClr val="B8110D">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椭圆 29"/>
          <p:cNvSpPr/>
          <p:nvPr/>
        </p:nvSpPr>
        <p:spPr>
          <a:xfrm>
            <a:off x="6723591" y="4371463"/>
            <a:ext cx="187784" cy="187784"/>
          </a:xfrm>
          <a:prstGeom prst="ellipse">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2" name="连接符: 肘形 31"/>
          <p:cNvCxnSpPr/>
          <p:nvPr/>
        </p:nvCxnSpPr>
        <p:spPr>
          <a:xfrm rot="10800000" flipV="1">
            <a:off x="2356072" y="4650309"/>
            <a:ext cx="1342763" cy="723145"/>
          </a:xfrm>
          <a:prstGeom prst="bentConnector3">
            <a:avLst>
              <a:gd name="adj1" fmla="val 50000"/>
            </a:avLst>
          </a:prstGeom>
          <a:ln>
            <a:solidFill>
              <a:srgbClr val="B8110D"/>
            </a:solidFill>
            <a:prstDash val="lgDash"/>
            <a:tailEnd type="triangle"/>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675153" y="5613500"/>
            <a:ext cx="2697730" cy="938719"/>
          </a:xfrm>
          <a:prstGeom prst="rect">
            <a:avLst/>
          </a:prstGeom>
        </p:spPr>
        <p:txBody>
          <a:bodyPr wrap="square">
            <a:spAutoFit/>
          </a:bodyPr>
          <a:lstStyle/>
          <a:p>
            <a:pPr algn="r"/>
            <a:r>
              <a:rPr lang="zh-CN" altLang="en-US" sz="11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100" i="1" dirty="0"/>
          </a:p>
        </p:txBody>
      </p:sp>
      <p:sp>
        <p:nvSpPr>
          <p:cNvPr id="40" name="矩形 39"/>
          <p:cNvSpPr/>
          <p:nvPr/>
        </p:nvSpPr>
        <p:spPr>
          <a:xfrm>
            <a:off x="685170" y="5201777"/>
            <a:ext cx="1569660" cy="369332"/>
          </a:xfrm>
          <a:prstGeom prst="rect">
            <a:avLst/>
          </a:prstGeom>
        </p:spPr>
        <p:txBody>
          <a:bodyPr wrap="none">
            <a:spAutoFit/>
          </a:bodyPr>
          <a:lstStyle/>
          <a:p>
            <a:r>
              <a:rPr lang="zh-CN" altLang="en-US" dirty="0">
                <a:latin typeface="微软雅黑" panose="020B0503020204020204" pitchFamily="34" charset="-122"/>
                <a:ea typeface="微软雅黑" panose="020B0503020204020204" pitchFamily="34" charset="-122"/>
              </a:rPr>
              <a:t>输入标题内容</a:t>
            </a:r>
            <a:endParaRPr lang="zh-CN" altLang="en-US" dirty="0"/>
          </a:p>
        </p:txBody>
      </p:sp>
      <p:cxnSp>
        <p:nvCxnSpPr>
          <p:cNvPr id="43" name="连接符: 肘形 42"/>
          <p:cNvCxnSpPr/>
          <p:nvPr/>
        </p:nvCxnSpPr>
        <p:spPr>
          <a:xfrm rot="16200000" flipH="1">
            <a:off x="6366591" y="4983073"/>
            <a:ext cx="1345093" cy="443307"/>
          </a:xfrm>
          <a:prstGeom prst="bentConnector3">
            <a:avLst>
              <a:gd name="adj1" fmla="val 101247"/>
            </a:avLst>
          </a:prstGeom>
          <a:ln>
            <a:solidFill>
              <a:srgbClr val="B8110D"/>
            </a:solidFill>
            <a:prstDash val="lgDash"/>
            <a:tailEnd type="triangle"/>
          </a:ln>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a:off x="7152171" y="5333289"/>
            <a:ext cx="2732231" cy="938719"/>
          </a:xfrm>
          <a:prstGeom prst="rect">
            <a:avLst/>
          </a:prstGeom>
        </p:spPr>
        <p:txBody>
          <a:bodyPr wrap="square">
            <a:spAutoFit/>
          </a:bodyPr>
          <a:lstStyle/>
          <a:p>
            <a:pPr algn="r"/>
            <a:r>
              <a:rPr lang="zh-CN" altLang="en-US" sz="11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100" i="1" dirty="0"/>
          </a:p>
        </p:txBody>
      </p:sp>
      <p:sp>
        <p:nvSpPr>
          <p:cNvPr id="46" name="矩形 45"/>
          <p:cNvSpPr/>
          <p:nvPr/>
        </p:nvSpPr>
        <p:spPr>
          <a:xfrm>
            <a:off x="7406844" y="5082771"/>
            <a:ext cx="1569660" cy="369332"/>
          </a:xfrm>
          <a:prstGeom prst="rect">
            <a:avLst/>
          </a:prstGeom>
        </p:spPr>
        <p:txBody>
          <a:bodyPr wrap="none">
            <a:spAutoFit/>
          </a:bodyPr>
          <a:lstStyle/>
          <a:p>
            <a:r>
              <a:rPr lang="zh-CN" altLang="en-US" dirty="0">
                <a:latin typeface="微软雅黑" panose="020B0503020204020204" pitchFamily="34" charset="-122"/>
                <a:ea typeface="微软雅黑" panose="020B0503020204020204" pitchFamily="34" charset="-122"/>
              </a:rPr>
              <a:t>输入标题内容</a:t>
            </a:r>
            <a:endParaRPr lang="zh-CN" altLang="en-US" dirty="0"/>
          </a:p>
        </p:txBody>
      </p:sp>
      <p:sp>
        <p:nvSpPr>
          <p:cNvPr id="21" name="文本框 20"/>
          <p:cNvSpPr txBox="1"/>
          <p:nvPr/>
        </p:nvSpPr>
        <p:spPr>
          <a:xfrm>
            <a:off x="1991544" y="404314"/>
            <a:ext cx="2031325"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点击输入标题</a:t>
            </a:r>
          </a:p>
        </p:txBody>
      </p:sp>
      <p:sp>
        <p:nvSpPr>
          <p:cNvPr id="22" name="矩形 21"/>
          <p:cNvSpPr/>
          <p:nvPr/>
        </p:nvSpPr>
        <p:spPr>
          <a:xfrm flipV="1">
            <a:off x="47722" y="589427"/>
            <a:ext cx="1943822" cy="45719"/>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tx1"/>
              </a:solidFill>
              <a:latin typeface="微软雅黑" panose="020B0503020204020204" pitchFamily="34" charset="-122"/>
              <a:ea typeface="微软雅黑" panose="020B0503020204020204" pitchFamily="34" charset="-122"/>
            </a:endParaRPr>
          </a:p>
        </p:txBody>
      </p:sp>
      <p:sp>
        <p:nvSpPr>
          <p:cNvPr id="23" name="矩形 22"/>
          <p:cNvSpPr/>
          <p:nvPr/>
        </p:nvSpPr>
        <p:spPr>
          <a:xfrm>
            <a:off x="1199456" y="298843"/>
            <a:ext cx="720080" cy="626887"/>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02</a:t>
            </a:r>
            <a:endParaRPr lang="zh-CN" altLang="en-US" sz="3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cBhvr additive="base">
                                        <p:cTn id="10" dur="500"/>
                                        <p:tgtEl>
                                          <p:spTgt spid="23"/>
                                        </p:tgtEl>
                                        <p:attrNameLst>
                                          <p:attrName>ppt_x</p:attrName>
                                        </p:attrNameLst>
                                      </p:cBhvr>
                                      <p:tavLst>
                                        <p:tav tm="0">
                                          <p:val>
                                            <p:strVal val="#ppt_x-#ppt_w*1.125000"/>
                                          </p:val>
                                        </p:tav>
                                        <p:tav tm="100000">
                                          <p:val>
                                            <p:strVal val="#ppt_x"/>
                                          </p:val>
                                        </p:tav>
                                      </p:tavLst>
                                    </p:anim>
                                    <p:animEffect transition="in" filter="wipe(right)">
                                      <p:cBhvr>
                                        <p:cTn id="11" dur="500"/>
                                        <p:tgtEl>
                                          <p:spTgt spid="23"/>
                                        </p:tgtEl>
                                      </p:cBhvr>
                                    </p:animEffect>
                                  </p:childTnLst>
                                </p:cTn>
                              </p:par>
                            </p:childTnLst>
                          </p:cTn>
                        </p:par>
                        <p:par>
                          <p:cTn id="12" fill="hold">
                            <p:stCondLst>
                              <p:cond delay="500"/>
                            </p:stCondLst>
                            <p:childTnLst>
                              <p:par>
                                <p:cTn id="13" presetID="42" presetClass="path" presetSubtype="0" accel="50000" decel="50000" fill="hold" grpId="1" nodeType="afterEffect">
                                  <p:stCondLst>
                                    <p:cond delay="0"/>
                                  </p:stCondLst>
                                  <p:childTnLst>
                                    <p:animMotion origin="layout" path="M -4.58333E-6 -3.7037E-7 L -0.04335 -3.7037E-7 " pathEditMode="relative" rAng="0" ptsTypes="AA">
                                      <p:cBhvr>
                                        <p:cTn id="14" dur="2000" fill="hold"/>
                                        <p:tgtEl>
                                          <p:spTgt spid="23"/>
                                        </p:tgtEl>
                                        <p:attrNameLst>
                                          <p:attrName>ppt_x</p:attrName>
                                          <p:attrName>ppt_y</p:attrName>
                                        </p:attrNameLst>
                                      </p:cBhvr>
                                      <p:rCtr x="-2174" y="0"/>
                                    </p:animMotion>
                                  </p:childTnLst>
                                </p:cTn>
                              </p:par>
                              <p:par>
                                <p:cTn id="15" presetID="22" presetClass="entr" presetSubtype="8"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1000"/>
                                        <p:tgtEl>
                                          <p:spTgt spid="21"/>
                                        </p:tgtEl>
                                      </p:cBhvr>
                                    </p:animEffect>
                                  </p:childTnLst>
                                </p:cTn>
                              </p:par>
                            </p:childTnLst>
                          </p:cTn>
                        </p:par>
                        <p:par>
                          <p:cTn id="18" fill="hold">
                            <p:stCondLst>
                              <p:cond delay="2500"/>
                            </p:stCondLst>
                            <p:childTnLst>
                              <p:par>
                                <p:cTn id="19" presetID="42"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par>
                          <p:cTn id="24" fill="hold">
                            <p:stCondLst>
                              <p:cond delay="3500"/>
                            </p:stCondLst>
                            <p:childTnLst>
                              <p:par>
                                <p:cTn id="25" presetID="53" presetClass="entr" presetSubtype="16"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25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25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childTnLst>
                          </p:cTn>
                        </p:par>
                        <p:par>
                          <p:cTn id="40" fill="hold">
                            <p:stCondLst>
                              <p:cond delay="4000"/>
                            </p:stCondLst>
                            <p:childTnLst>
                              <p:par>
                                <p:cTn id="41" presetID="53" presetClass="entr" presetSubtype="16"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ppt_w</p:attrName>
                                        </p:attrNameLst>
                                      </p:cBhvr>
                                      <p:tavLst>
                                        <p:tav tm="0">
                                          <p:val>
                                            <p:fltVal val="0"/>
                                          </p:val>
                                        </p:tav>
                                        <p:tav tm="100000">
                                          <p:val>
                                            <p:strVal val="#ppt_w"/>
                                          </p:val>
                                        </p:tav>
                                      </p:tavLst>
                                    </p:anim>
                                    <p:anim calcmode="lin" valueType="num">
                                      <p:cBhvr>
                                        <p:cTn id="44" dur="500" fill="hold"/>
                                        <p:tgtEl>
                                          <p:spTgt spid="30"/>
                                        </p:tgtEl>
                                        <p:attrNameLst>
                                          <p:attrName>ppt_h</p:attrName>
                                        </p:attrNameLst>
                                      </p:cBhvr>
                                      <p:tavLst>
                                        <p:tav tm="0">
                                          <p:val>
                                            <p:fltVal val="0"/>
                                          </p:val>
                                        </p:tav>
                                        <p:tav tm="100000">
                                          <p:val>
                                            <p:strVal val="#ppt_h"/>
                                          </p:val>
                                        </p:tav>
                                      </p:tavLst>
                                    </p:anim>
                                    <p:animEffect transition="in" filter="fade">
                                      <p:cBhvr>
                                        <p:cTn id="45" dur="500"/>
                                        <p:tgtEl>
                                          <p:spTgt spid="30"/>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p:cTn id="48" dur="500" fill="hold"/>
                                        <p:tgtEl>
                                          <p:spTgt spid="27"/>
                                        </p:tgtEl>
                                        <p:attrNameLst>
                                          <p:attrName>ppt_w</p:attrName>
                                        </p:attrNameLst>
                                      </p:cBhvr>
                                      <p:tavLst>
                                        <p:tav tm="0">
                                          <p:val>
                                            <p:fltVal val="0"/>
                                          </p:val>
                                        </p:tav>
                                        <p:tav tm="100000">
                                          <p:val>
                                            <p:strVal val="#ppt_w"/>
                                          </p:val>
                                        </p:tav>
                                      </p:tavLst>
                                    </p:anim>
                                    <p:anim calcmode="lin" valueType="num">
                                      <p:cBhvr>
                                        <p:cTn id="49" dur="500" fill="hold"/>
                                        <p:tgtEl>
                                          <p:spTgt spid="27"/>
                                        </p:tgtEl>
                                        <p:attrNameLst>
                                          <p:attrName>ppt_h</p:attrName>
                                        </p:attrNameLst>
                                      </p:cBhvr>
                                      <p:tavLst>
                                        <p:tav tm="0">
                                          <p:val>
                                            <p:fltVal val="0"/>
                                          </p:val>
                                        </p:tav>
                                        <p:tav tm="100000">
                                          <p:val>
                                            <p:strVal val="#ppt_h"/>
                                          </p:val>
                                        </p:tav>
                                      </p:tavLst>
                                    </p:anim>
                                    <p:animEffect transition="in" filter="fade">
                                      <p:cBhvr>
                                        <p:cTn id="50" dur="500"/>
                                        <p:tgtEl>
                                          <p:spTgt spid="27"/>
                                        </p:tgtEl>
                                      </p:cBhvr>
                                    </p:animEffect>
                                  </p:childTnLst>
                                </p:cTn>
                              </p:par>
                            </p:childTnLst>
                          </p:cTn>
                        </p:par>
                        <p:par>
                          <p:cTn id="51" fill="hold">
                            <p:stCondLst>
                              <p:cond delay="4500"/>
                            </p:stCondLst>
                            <p:childTnLst>
                              <p:par>
                                <p:cTn id="52" presetID="53" presetClass="entr" presetSubtype="16"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p:cTn id="54" dur="500" fill="hold"/>
                                        <p:tgtEl>
                                          <p:spTgt spid="28"/>
                                        </p:tgtEl>
                                        <p:attrNameLst>
                                          <p:attrName>ppt_w</p:attrName>
                                        </p:attrNameLst>
                                      </p:cBhvr>
                                      <p:tavLst>
                                        <p:tav tm="0">
                                          <p:val>
                                            <p:fltVal val="0"/>
                                          </p:val>
                                        </p:tav>
                                        <p:tav tm="100000">
                                          <p:val>
                                            <p:strVal val="#ppt_w"/>
                                          </p:val>
                                        </p:tav>
                                      </p:tavLst>
                                    </p:anim>
                                    <p:anim calcmode="lin" valueType="num">
                                      <p:cBhvr>
                                        <p:cTn id="55" dur="500" fill="hold"/>
                                        <p:tgtEl>
                                          <p:spTgt spid="28"/>
                                        </p:tgtEl>
                                        <p:attrNameLst>
                                          <p:attrName>ppt_h</p:attrName>
                                        </p:attrNameLst>
                                      </p:cBhvr>
                                      <p:tavLst>
                                        <p:tav tm="0">
                                          <p:val>
                                            <p:fltVal val="0"/>
                                          </p:val>
                                        </p:tav>
                                        <p:tav tm="100000">
                                          <p:val>
                                            <p:strVal val="#ppt_h"/>
                                          </p:val>
                                        </p:tav>
                                      </p:tavLst>
                                    </p:anim>
                                    <p:animEffect transition="in" filter="fade">
                                      <p:cBhvr>
                                        <p:cTn id="56" dur="500"/>
                                        <p:tgtEl>
                                          <p:spTgt spid="28"/>
                                        </p:tgtEl>
                                      </p:cBhvr>
                                    </p:animEffect>
                                  </p:childTnLst>
                                </p:cTn>
                              </p:par>
                            </p:childTnLst>
                          </p:cTn>
                        </p:par>
                        <p:par>
                          <p:cTn id="57" fill="hold">
                            <p:stCondLst>
                              <p:cond delay="5000"/>
                            </p:stCondLst>
                            <p:childTnLst>
                              <p:par>
                                <p:cTn id="58" presetID="18" presetClass="entr" presetSubtype="3" fill="hold" nodeType="after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strips(upRight)">
                                      <p:cBhvr>
                                        <p:cTn id="60" dur="500"/>
                                        <p:tgtEl>
                                          <p:spTgt spid="11"/>
                                        </p:tgtEl>
                                      </p:cBhvr>
                                    </p:animEffect>
                                  </p:childTnLst>
                                </p:cTn>
                              </p:par>
                            </p:childTnLst>
                          </p:cTn>
                        </p:par>
                        <p:par>
                          <p:cTn id="61" fill="hold">
                            <p:stCondLst>
                              <p:cond delay="5500"/>
                            </p:stCondLst>
                            <p:childTnLst>
                              <p:par>
                                <p:cTn id="62" presetID="22" presetClass="entr" presetSubtype="8"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wipe(left)">
                                      <p:cBhvr>
                                        <p:cTn id="64" dur="500"/>
                                        <p:tgtEl>
                                          <p:spTgt spid="26"/>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left)">
                                      <p:cBhvr>
                                        <p:cTn id="67" dur="500"/>
                                        <p:tgtEl>
                                          <p:spTgt spid="25"/>
                                        </p:tgtEl>
                                      </p:cBhvr>
                                    </p:animEffect>
                                  </p:childTnLst>
                                </p:cTn>
                              </p:par>
                            </p:childTnLst>
                          </p:cTn>
                        </p:par>
                        <p:par>
                          <p:cTn id="68" fill="hold">
                            <p:stCondLst>
                              <p:cond delay="6000"/>
                            </p:stCondLst>
                            <p:childTnLst>
                              <p:par>
                                <p:cTn id="69" presetID="18" presetClass="entr" presetSubtype="6" fill="hold" nodeType="after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strips(downRight)">
                                      <p:cBhvr>
                                        <p:cTn id="71" dur="500"/>
                                        <p:tgtEl>
                                          <p:spTgt spid="43"/>
                                        </p:tgtEl>
                                      </p:cBhvr>
                                    </p:animEffect>
                                  </p:childTnLst>
                                </p:cTn>
                              </p:par>
                            </p:childTnLst>
                          </p:cTn>
                        </p:par>
                        <p:par>
                          <p:cTn id="72" fill="hold">
                            <p:stCondLst>
                              <p:cond delay="6500"/>
                            </p:stCondLst>
                            <p:childTnLst>
                              <p:par>
                                <p:cTn id="73" presetID="22" presetClass="entr" presetSubtype="8" fill="hold" grpId="0" nodeType="afterEffect">
                                  <p:stCondLst>
                                    <p:cond delay="0"/>
                                  </p:stCondLst>
                                  <p:childTnLst>
                                    <p:set>
                                      <p:cBhvr>
                                        <p:cTn id="74" dur="1" fill="hold">
                                          <p:stCondLst>
                                            <p:cond delay="0"/>
                                          </p:stCondLst>
                                        </p:cTn>
                                        <p:tgtEl>
                                          <p:spTgt spid="46"/>
                                        </p:tgtEl>
                                        <p:attrNameLst>
                                          <p:attrName>style.visibility</p:attrName>
                                        </p:attrNameLst>
                                      </p:cBhvr>
                                      <p:to>
                                        <p:strVal val="visible"/>
                                      </p:to>
                                    </p:set>
                                    <p:animEffect transition="in" filter="wipe(left)">
                                      <p:cBhvr>
                                        <p:cTn id="75" dur="500"/>
                                        <p:tgtEl>
                                          <p:spTgt spid="46"/>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wipe(left)">
                                      <p:cBhvr>
                                        <p:cTn id="78" dur="500"/>
                                        <p:tgtEl>
                                          <p:spTgt spid="45"/>
                                        </p:tgtEl>
                                      </p:cBhvr>
                                    </p:animEffect>
                                  </p:childTnLst>
                                </p:cTn>
                              </p:par>
                            </p:childTnLst>
                          </p:cTn>
                        </p:par>
                        <p:par>
                          <p:cTn id="79" fill="hold">
                            <p:stCondLst>
                              <p:cond delay="7000"/>
                            </p:stCondLst>
                            <p:childTnLst>
                              <p:par>
                                <p:cTn id="80" presetID="18" presetClass="entr" presetSubtype="12" fill="hold" nodeType="after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strips(downLeft)">
                                      <p:cBhvr>
                                        <p:cTn id="82" dur="500"/>
                                        <p:tgtEl>
                                          <p:spTgt spid="32"/>
                                        </p:tgtEl>
                                      </p:cBhvr>
                                    </p:animEffect>
                                  </p:childTnLst>
                                </p:cTn>
                              </p:par>
                            </p:childTnLst>
                          </p:cTn>
                        </p:par>
                        <p:par>
                          <p:cTn id="83" fill="hold">
                            <p:stCondLst>
                              <p:cond delay="7500"/>
                            </p:stCondLst>
                            <p:childTnLst>
                              <p:par>
                                <p:cTn id="84" presetID="22" presetClass="entr" presetSubtype="2" fill="hold" grpId="0" nodeType="afterEffect">
                                  <p:stCondLst>
                                    <p:cond delay="0"/>
                                  </p:stCondLst>
                                  <p:childTnLst>
                                    <p:set>
                                      <p:cBhvr>
                                        <p:cTn id="85" dur="1" fill="hold">
                                          <p:stCondLst>
                                            <p:cond delay="0"/>
                                          </p:stCondLst>
                                        </p:cTn>
                                        <p:tgtEl>
                                          <p:spTgt spid="40"/>
                                        </p:tgtEl>
                                        <p:attrNameLst>
                                          <p:attrName>style.visibility</p:attrName>
                                        </p:attrNameLst>
                                      </p:cBhvr>
                                      <p:to>
                                        <p:strVal val="visible"/>
                                      </p:to>
                                    </p:set>
                                    <p:animEffect transition="in" filter="wipe(right)">
                                      <p:cBhvr>
                                        <p:cTn id="86" dur="500"/>
                                        <p:tgtEl>
                                          <p:spTgt spid="40"/>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39"/>
                                        </p:tgtEl>
                                        <p:attrNameLst>
                                          <p:attrName>style.visibility</p:attrName>
                                        </p:attrNameLst>
                                      </p:cBhvr>
                                      <p:to>
                                        <p:strVal val="visible"/>
                                      </p:to>
                                    </p:set>
                                    <p:animEffect transition="in" filter="wipe(right)">
                                      <p:cBhvr>
                                        <p:cTn id="8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25" grpId="0"/>
      <p:bldP spid="26" grpId="0"/>
      <p:bldP spid="27" grpId="0" animBg="1"/>
      <p:bldP spid="28" grpId="0" animBg="1"/>
      <p:bldP spid="29" grpId="0" animBg="1"/>
      <p:bldP spid="30" grpId="0" animBg="1"/>
      <p:bldP spid="39" grpId="0"/>
      <p:bldP spid="40" grpId="0"/>
      <p:bldP spid="45" grpId="0"/>
      <p:bldP spid="46" grpId="0"/>
      <p:bldP spid="21" grpId="0"/>
      <p:bldP spid="22" grpId="0" animBg="1"/>
      <p:bldP spid="23" grpId="0" animBg="1"/>
      <p:bldP spid="23"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4641480" y="1353168"/>
            <a:ext cx="3367421" cy="2259071"/>
          </a:xfrm>
          <a:custGeom>
            <a:avLst/>
            <a:gdLst>
              <a:gd name="connsiteX0" fmla="*/ 240229 w 3367421"/>
              <a:gd name="connsiteY0" fmla="*/ 0 h 2259071"/>
              <a:gd name="connsiteX1" fmla="*/ 3127192 w 3367421"/>
              <a:gd name="connsiteY1" fmla="*/ 0 h 2259071"/>
              <a:gd name="connsiteX2" fmla="*/ 3175591 w 3367421"/>
              <a:gd name="connsiteY2" fmla="*/ 4879 h 2259071"/>
              <a:gd name="connsiteX3" fmla="*/ 3367421 w 3367421"/>
              <a:gd name="connsiteY3" fmla="*/ 240247 h 2259071"/>
              <a:gd name="connsiteX4" fmla="*/ 3367421 w 3367421"/>
              <a:gd name="connsiteY4" fmla="*/ 2259071 h 2259071"/>
              <a:gd name="connsiteX5" fmla="*/ 0 w 3367421"/>
              <a:gd name="connsiteY5" fmla="*/ 2259071 h 2259071"/>
              <a:gd name="connsiteX6" fmla="*/ 0 w 3367421"/>
              <a:gd name="connsiteY6" fmla="*/ 240247 h 2259071"/>
              <a:gd name="connsiteX7" fmla="*/ 191831 w 3367421"/>
              <a:gd name="connsiteY7" fmla="*/ 4879 h 2259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7421" h="2259071">
                <a:moveTo>
                  <a:pt x="240229" y="0"/>
                </a:moveTo>
                <a:lnTo>
                  <a:pt x="3127192" y="0"/>
                </a:lnTo>
                <a:lnTo>
                  <a:pt x="3175591" y="4879"/>
                </a:lnTo>
                <a:cubicBezTo>
                  <a:pt x="3285068" y="27281"/>
                  <a:pt x="3367421" y="124147"/>
                  <a:pt x="3367421" y="240247"/>
                </a:cubicBezTo>
                <a:lnTo>
                  <a:pt x="3367421" y="2259071"/>
                </a:lnTo>
                <a:lnTo>
                  <a:pt x="0" y="2259071"/>
                </a:lnTo>
                <a:lnTo>
                  <a:pt x="0" y="240247"/>
                </a:lnTo>
                <a:cubicBezTo>
                  <a:pt x="0" y="124147"/>
                  <a:pt x="82353" y="27281"/>
                  <a:pt x="191831" y="4879"/>
                </a:cubicBezTo>
                <a:close/>
              </a:path>
            </a:pathLst>
          </a:custGeom>
          <a:ln>
            <a:solidFill>
              <a:srgbClr val="C00000"/>
            </a:solidFill>
          </a:ln>
        </p:spPr>
      </p:pic>
      <p:sp>
        <p:nvSpPr>
          <p:cNvPr id="37" name="自由: 形状 36"/>
          <p:cNvSpPr/>
          <p:nvPr/>
        </p:nvSpPr>
        <p:spPr>
          <a:xfrm>
            <a:off x="4641480" y="3612239"/>
            <a:ext cx="3367421" cy="576063"/>
          </a:xfrm>
          <a:custGeom>
            <a:avLst/>
            <a:gdLst>
              <a:gd name="connsiteX0" fmla="*/ 0 w 3350466"/>
              <a:gd name="connsiteY0" fmla="*/ 0 h 576063"/>
              <a:gd name="connsiteX1" fmla="*/ 3350466 w 3350466"/>
              <a:gd name="connsiteY1" fmla="*/ 0 h 576063"/>
              <a:gd name="connsiteX2" fmla="*/ 3350466 w 3350466"/>
              <a:gd name="connsiteY2" fmla="*/ 423129 h 576063"/>
              <a:gd name="connsiteX3" fmla="*/ 3348541 w 3350466"/>
              <a:gd name="connsiteY3" fmla="*/ 429330 h 576063"/>
              <a:gd name="connsiteX4" fmla="*/ 3127172 w 3350466"/>
              <a:gd name="connsiteY4" fmla="*/ 576063 h 576063"/>
              <a:gd name="connsiteX5" fmla="*/ 240249 w 3350466"/>
              <a:gd name="connsiteY5" fmla="*/ 576063 h 576063"/>
              <a:gd name="connsiteX6" fmla="*/ 0 w 3350466"/>
              <a:gd name="connsiteY6" fmla="*/ 335814 h 576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466" h="576063">
                <a:moveTo>
                  <a:pt x="0" y="0"/>
                </a:moveTo>
                <a:lnTo>
                  <a:pt x="3350466" y="0"/>
                </a:lnTo>
                <a:lnTo>
                  <a:pt x="3350466" y="423129"/>
                </a:lnTo>
                <a:lnTo>
                  <a:pt x="3348541" y="429330"/>
                </a:lnTo>
                <a:cubicBezTo>
                  <a:pt x="3312070" y="515559"/>
                  <a:pt x="3226687" y="576063"/>
                  <a:pt x="3127172" y="576063"/>
                </a:cubicBezTo>
                <a:lnTo>
                  <a:pt x="240249" y="576063"/>
                </a:lnTo>
                <a:cubicBezTo>
                  <a:pt x="107563" y="576063"/>
                  <a:pt x="0" y="468500"/>
                  <a:pt x="0" y="335814"/>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zh-CN" altLang="en-US" sz="2800" dirty="0">
              <a:solidFill>
                <a:schemeClr val="bg1"/>
              </a:solidFill>
              <a:latin typeface="微软雅黑" panose="020B0503020204020204" pitchFamily="34" charset="-122"/>
              <a:ea typeface="微软雅黑" panose="020B0503020204020204" pitchFamily="34" charset="-122"/>
            </a:endParaRPr>
          </a:p>
        </p:txBody>
      </p:sp>
      <p:pic>
        <p:nvPicPr>
          <p:cNvPr id="33" name="图片 3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8241882" y="1353167"/>
            <a:ext cx="3350466" cy="2232249"/>
          </a:xfrm>
          <a:custGeom>
            <a:avLst/>
            <a:gdLst>
              <a:gd name="connsiteX0" fmla="*/ 236840 w 3350466"/>
              <a:gd name="connsiteY0" fmla="*/ 0 h 2232249"/>
              <a:gd name="connsiteX1" fmla="*/ 3113626 w 3350466"/>
              <a:gd name="connsiteY1" fmla="*/ 0 h 2232249"/>
              <a:gd name="connsiteX2" fmla="*/ 3350466 w 3350466"/>
              <a:gd name="connsiteY2" fmla="*/ 236840 h 2232249"/>
              <a:gd name="connsiteX3" fmla="*/ 3350466 w 3350466"/>
              <a:gd name="connsiteY3" fmla="*/ 2232249 h 2232249"/>
              <a:gd name="connsiteX4" fmla="*/ 0 w 3350466"/>
              <a:gd name="connsiteY4" fmla="*/ 2232249 h 2232249"/>
              <a:gd name="connsiteX5" fmla="*/ 0 w 3350466"/>
              <a:gd name="connsiteY5" fmla="*/ 236840 h 2232249"/>
              <a:gd name="connsiteX6" fmla="*/ 236840 w 3350466"/>
              <a:gd name="connsiteY6" fmla="*/ 0 h 223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466" h="2232249">
                <a:moveTo>
                  <a:pt x="236840" y="0"/>
                </a:moveTo>
                <a:lnTo>
                  <a:pt x="3113626" y="0"/>
                </a:lnTo>
                <a:cubicBezTo>
                  <a:pt x="3244429" y="0"/>
                  <a:pt x="3350466" y="106037"/>
                  <a:pt x="3350466" y="236840"/>
                </a:cubicBezTo>
                <a:lnTo>
                  <a:pt x="3350466" y="2232249"/>
                </a:lnTo>
                <a:lnTo>
                  <a:pt x="0" y="2232249"/>
                </a:lnTo>
                <a:lnTo>
                  <a:pt x="0" y="236840"/>
                </a:lnTo>
                <a:cubicBezTo>
                  <a:pt x="0" y="106037"/>
                  <a:pt x="106037" y="0"/>
                  <a:pt x="236840" y="0"/>
                </a:cubicBezTo>
                <a:close/>
              </a:path>
            </a:pathLst>
          </a:custGeom>
          <a:ln>
            <a:solidFill>
              <a:srgbClr val="C00000"/>
            </a:solidFill>
          </a:ln>
        </p:spPr>
      </p:pic>
      <p:sp>
        <p:nvSpPr>
          <p:cNvPr id="31" name="自由: 形状 30"/>
          <p:cNvSpPr/>
          <p:nvPr/>
        </p:nvSpPr>
        <p:spPr>
          <a:xfrm>
            <a:off x="8241882" y="3585415"/>
            <a:ext cx="3350466" cy="562651"/>
          </a:xfrm>
          <a:custGeom>
            <a:avLst/>
            <a:gdLst>
              <a:gd name="connsiteX0" fmla="*/ 0 w 3350466"/>
              <a:gd name="connsiteY0" fmla="*/ 0 h 562651"/>
              <a:gd name="connsiteX1" fmla="*/ 3350466 w 3350466"/>
              <a:gd name="connsiteY1" fmla="*/ 0 h 562651"/>
              <a:gd name="connsiteX2" fmla="*/ 3350466 w 3350466"/>
              <a:gd name="connsiteY2" fmla="*/ 325811 h 562651"/>
              <a:gd name="connsiteX3" fmla="*/ 3113626 w 3350466"/>
              <a:gd name="connsiteY3" fmla="*/ 562651 h 562651"/>
              <a:gd name="connsiteX4" fmla="*/ 236840 w 3350466"/>
              <a:gd name="connsiteY4" fmla="*/ 562651 h 562651"/>
              <a:gd name="connsiteX5" fmla="*/ 0 w 3350466"/>
              <a:gd name="connsiteY5" fmla="*/ 325811 h 56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50466" h="562651">
                <a:moveTo>
                  <a:pt x="0" y="0"/>
                </a:moveTo>
                <a:lnTo>
                  <a:pt x="3350466" y="0"/>
                </a:lnTo>
                <a:lnTo>
                  <a:pt x="3350466" y="325811"/>
                </a:lnTo>
                <a:cubicBezTo>
                  <a:pt x="3350466" y="456614"/>
                  <a:pt x="3244429" y="562651"/>
                  <a:pt x="3113626" y="562651"/>
                </a:cubicBezTo>
                <a:lnTo>
                  <a:pt x="236840" y="562651"/>
                </a:lnTo>
                <a:cubicBezTo>
                  <a:pt x="106037" y="562651"/>
                  <a:pt x="0" y="456614"/>
                  <a:pt x="0" y="325811"/>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zh-CN" altLang="en-US" sz="3200" dirty="0">
              <a:solidFill>
                <a:schemeClr val="bg1"/>
              </a:solidFill>
              <a:latin typeface="微软雅黑" panose="020B0503020204020204" pitchFamily="34" charset="-122"/>
              <a:ea typeface="微软雅黑" panose="020B0503020204020204" pitchFamily="34" charset="-122"/>
            </a:endParaRPr>
          </a:p>
        </p:txBody>
      </p:sp>
      <p:pic>
        <p:nvPicPr>
          <p:cNvPr id="25" name="图片 2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983433" y="1341905"/>
            <a:ext cx="3350465" cy="2232248"/>
          </a:xfrm>
          <a:custGeom>
            <a:avLst/>
            <a:gdLst>
              <a:gd name="connsiteX0" fmla="*/ 236809 w 3350465"/>
              <a:gd name="connsiteY0" fmla="*/ 0 h 2232248"/>
              <a:gd name="connsiteX1" fmla="*/ 3113655 w 3350465"/>
              <a:gd name="connsiteY1" fmla="*/ 0 h 2232248"/>
              <a:gd name="connsiteX2" fmla="*/ 3161357 w 3350465"/>
              <a:gd name="connsiteY2" fmla="*/ 4809 h 2232248"/>
              <a:gd name="connsiteX3" fmla="*/ 3350465 w 3350465"/>
              <a:gd name="connsiteY3" fmla="*/ 236837 h 2232248"/>
              <a:gd name="connsiteX4" fmla="*/ 3350465 w 3350465"/>
              <a:gd name="connsiteY4" fmla="*/ 2232248 h 2232248"/>
              <a:gd name="connsiteX5" fmla="*/ 0 w 3350465"/>
              <a:gd name="connsiteY5" fmla="*/ 2232248 h 2232248"/>
              <a:gd name="connsiteX6" fmla="*/ 0 w 3350465"/>
              <a:gd name="connsiteY6" fmla="*/ 236827 h 2232248"/>
              <a:gd name="connsiteX7" fmla="*/ 4811 w 3350465"/>
              <a:gd name="connsiteY7" fmla="*/ 189106 h 2232248"/>
              <a:gd name="connsiteX8" fmla="*/ 189108 w 3350465"/>
              <a:gd name="connsiteY8" fmla="*/ 4809 h 223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50465" h="2232248">
                <a:moveTo>
                  <a:pt x="236809" y="0"/>
                </a:moveTo>
                <a:lnTo>
                  <a:pt x="3113655" y="0"/>
                </a:lnTo>
                <a:lnTo>
                  <a:pt x="3161357" y="4809"/>
                </a:lnTo>
                <a:cubicBezTo>
                  <a:pt x="3269281" y="26893"/>
                  <a:pt x="3350465" y="122384"/>
                  <a:pt x="3350465" y="236837"/>
                </a:cubicBezTo>
                <a:lnTo>
                  <a:pt x="3350465" y="2232248"/>
                </a:lnTo>
                <a:lnTo>
                  <a:pt x="0" y="2232248"/>
                </a:lnTo>
                <a:lnTo>
                  <a:pt x="0" y="236827"/>
                </a:lnTo>
                <a:lnTo>
                  <a:pt x="4811" y="189106"/>
                </a:lnTo>
                <a:cubicBezTo>
                  <a:pt x="23740" y="96599"/>
                  <a:pt x="96601" y="23738"/>
                  <a:pt x="189108" y="4809"/>
                </a:cubicBezTo>
                <a:close/>
              </a:path>
            </a:pathLst>
          </a:custGeom>
          <a:ln>
            <a:solidFill>
              <a:srgbClr val="C00000"/>
            </a:solidFill>
          </a:ln>
        </p:spPr>
      </p:pic>
      <p:sp>
        <p:nvSpPr>
          <p:cNvPr id="32" name="自由: 形状 31"/>
          <p:cNvSpPr/>
          <p:nvPr/>
        </p:nvSpPr>
        <p:spPr>
          <a:xfrm>
            <a:off x="983432" y="3574153"/>
            <a:ext cx="3350466" cy="562651"/>
          </a:xfrm>
          <a:custGeom>
            <a:avLst/>
            <a:gdLst>
              <a:gd name="connsiteX0" fmla="*/ 0 w 3350466"/>
              <a:gd name="connsiteY0" fmla="*/ 0 h 562651"/>
              <a:gd name="connsiteX1" fmla="*/ 3350466 w 3350466"/>
              <a:gd name="connsiteY1" fmla="*/ 0 h 562651"/>
              <a:gd name="connsiteX2" fmla="*/ 3350466 w 3350466"/>
              <a:gd name="connsiteY2" fmla="*/ 325811 h 562651"/>
              <a:gd name="connsiteX3" fmla="*/ 3113626 w 3350466"/>
              <a:gd name="connsiteY3" fmla="*/ 562651 h 562651"/>
              <a:gd name="connsiteX4" fmla="*/ 236840 w 3350466"/>
              <a:gd name="connsiteY4" fmla="*/ 562651 h 562651"/>
              <a:gd name="connsiteX5" fmla="*/ 0 w 3350466"/>
              <a:gd name="connsiteY5" fmla="*/ 325811 h 56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50466" h="562651">
                <a:moveTo>
                  <a:pt x="0" y="0"/>
                </a:moveTo>
                <a:lnTo>
                  <a:pt x="3350466" y="0"/>
                </a:lnTo>
                <a:lnTo>
                  <a:pt x="3350466" y="325811"/>
                </a:lnTo>
                <a:cubicBezTo>
                  <a:pt x="3350466" y="456614"/>
                  <a:pt x="3244429" y="562651"/>
                  <a:pt x="3113626" y="562651"/>
                </a:cubicBezTo>
                <a:lnTo>
                  <a:pt x="236840" y="562651"/>
                </a:lnTo>
                <a:cubicBezTo>
                  <a:pt x="106037" y="562651"/>
                  <a:pt x="0" y="456614"/>
                  <a:pt x="0" y="325811"/>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1343472" y="4337727"/>
            <a:ext cx="2448272" cy="2031325"/>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p>
          <a:p>
            <a:pPr algn="r"/>
            <a:endParaRPr lang="en-US" altLang="zh-CN" sz="1400" i="1" dirty="0"/>
          </a:p>
        </p:txBody>
      </p:sp>
      <p:sp>
        <p:nvSpPr>
          <p:cNvPr id="12" name="矩形 11"/>
          <p:cNvSpPr/>
          <p:nvPr/>
        </p:nvSpPr>
        <p:spPr>
          <a:xfrm>
            <a:off x="1487488" y="3676962"/>
            <a:ext cx="2236510" cy="400110"/>
          </a:xfrm>
          <a:prstGeom prst="rect">
            <a:avLst/>
          </a:prstGeom>
        </p:spPr>
        <p:txBody>
          <a:bodyPr wrap="none">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点击输入标题内容</a:t>
            </a:r>
            <a:endParaRPr lang="zh-CN" altLang="en-US" sz="2000" dirty="0">
              <a:solidFill>
                <a:schemeClr val="bg1"/>
              </a:solidFill>
            </a:endParaRPr>
          </a:p>
        </p:txBody>
      </p:sp>
      <p:sp>
        <p:nvSpPr>
          <p:cNvPr id="13" name="矩形 12"/>
          <p:cNvSpPr/>
          <p:nvPr/>
        </p:nvSpPr>
        <p:spPr>
          <a:xfrm>
            <a:off x="4981500" y="4337727"/>
            <a:ext cx="2448272" cy="2031325"/>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p>
          <a:p>
            <a:pPr algn="r"/>
            <a:endParaRPr lang="en-US" altLang="zh-CN" sz="1400" i="1" dirty="0"/>
          </a:p>
        </p:txBody>
      </p:sp>
      <p:sp>
        <p:nvSpPr>
          <p:cNvPr id="14" name="矩形 13"/>
          <p:cNvSpPr/>
          <p:nvPr/>
        </p:nvSpPr>
        <p:spPr>
          <a:xfrm>
            <a:off x="5227642" y="3676962"/>
            <a:ext cx="2236510" cy="400110"/>
          </a:xfrm>
          <a:prstGeom prst="rect">
            <a:avLst/>
          </a:prstGeom>
        </p:spPr>
        <p:txBody>
          <a:bodyPr wrap="none">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点击输入标题内容</a:t>
            </a:r>
            <a:endParaRPr lang="zh-CN" altLang="en-US" sz="2000" dirty="0">
              <a:solidFill>
                <a:schemeClr val="bg1"/>
              </a:solidFill>
            </a:endParaRPr>
          </a:p>
        </p:txBody>
      </p:sp>
      <p:sp>
        <p:nvSpPr>
          <p:cNvPr id="15" name="矩形 14"/>
          <p:cNvSpPr/>
          <p:nvPr/>
        </p:nvSpPr>
        <p:spPr>
          <a:xfrm>
            <a:off x="8616280" y="4337727"/>
            <a:ext cx="2448272" cy="2031325"/>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p>
          <a:p>
            <a:pPr algn="r"/>
            <a:endParaRPr lang="en-US" altLang="zh-CN" sz="1400" i="1" dirty="0"/>
          </a:p>
        </p:txBody>
      </p:sp>
      <p:sp>
        <p:nvSpPr>
          <p:cNvPr id="16" name="矩形 15"/>
          <p:cNvSpPr/>
          <p:nvPr/>
        </p:nvSpPr>
        <p:spPr>
          <a:xfrm>
            <a:off x="8828042" y="3676962"/>
            <a:ext cx="2236510" cy="400110"/>
          </a:xfrm>
          <a:prstGeom prst="rect">
            <a:avLst/>
          </a:prstGeom>
        </p:spPr>
        <p:txBody>
          <a:bodyPr wrap="none">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点击输入标题内容</a:t>
            </a:r>
            <a:endParaRPr lang="zh-CN" altLang="en-US" sz="2000" dirty="0">
              <a:solidFill>
                <a:schemeClr val="bg1"/>
              </a:solidFill>
            </a:endParaRPr>
          </a:p>
        </p:txBody>
      </p:sp>
      <p:sp>
        <p:nvSpPr>
          <p:cNvPr id="23" name="文本框 22"/>
          <p:cNvSpPr txBox="1"/>
          <p:nvPr/>
        </p:nvSpPr>
        <p:spPr>
          <a:xfrm>
            <a:off x="1991544" y="404314"/>
            <a:ext cx="2031325"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点击输入标题</a:t>
            </a:r>
          </a:p>
        </p:txBody>
      </p:sp>
      <p:sp>
        <p:nvSpPr>
          <p:cNvPr id="24" name="矩形 23"/>
          <p:cNvSpPr/>
          <p:nvPr/>
        </p:nvSpPr>
        <p:spPr>
          <a:xfrm flipV="1">
            <a:off x="47722" y="589427"/>
            <a:ext cx="1943822" cy="45719"/>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tx1"/>
              </a:solidFill>
              <a:latin typeface="微软雅黑" panose="020B0503020204020204" pitchFamily="34" charset="-122"/>
              <a:ea typeface="微软雅黑" panose="020B0503020204020204" pitchFamily="34" charset="-122"/>
            </a:endParaRPr>
          </a:p>
        </p:txBody>
      </p:sp>
      <p:sp>
        <p:nvSpPr>
          <p:cNvPr id="26" name="矩形 25"/>
          <p:cNvSpPr/>
          <p:nvPr/>
        </p:nvSpPr>
        <p:spPr>
          <a:xfrm>
            <a:off x="1199456" y="298843"/>
            <a:ext cx="720080" cy="626887"/>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02</a:t>
            </a:r>
            <a:endParaRPr lang="zh-CN" altLang="en-US" sz="3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 calcmode="lin" valueType="num">
                                      <p:cBhvr additive="base">
                                        <p:cTn id="10" dur="500"/>
                                        <p:tgtEl>
                                          <p:spTgt spid="26"/>
                                        </p:tgtEl>
                                        <p:attrNameLst>
                                          <p:attrName>ppt_x</p:attrName>
                                        </p:attrNameLst>
                                      </p:cBhvr>
                                      <p:tavLst>
                                        <p:tav tm="0">
                                          <p:val>
                                            <p:strVal val="#ppt_x-#ppt_w*1.125000"/>
                                          </p:val>
                                        </p:tav>
                                        <p:tav tm="100000">
                                          <p:val>
                                            <p:strVal val="#ppt_x"/>
                                          </p:val>
                                        </p:tav>
                                      </p:tavLst>
                                    </p:anim>
                                    <p:animEffect transition="in" filter="wipe(right)">
                                      <p:cBhvr>
                                        <p:cTn id="11" dur="500"/>
                                        <p:tgtEl>
                                          <p:spTgt spid="26"/>
                                        </p:tgtEl>
                                      </p:cBhvr>
                                    </p:animEffect>
                                  </p:childTnLst>
                                </p:cTn>
                              </p:par>
                            </p:childTnLst>
                          </p:cTn>
                        </p:par>
                        <p:par>
                          <p:cTn id="12" fill="hold">
                            <p:stCondLst>
                              <p:cond delay="500"/>
                            </p:stCondLst>
                            <p:childTnLst>
                              <p:par>
                                <p:cTn id="13" presetID="42" presetClass="path" presetSubtype="0" accel="50000" decel="50000" fill="hold" grpId="1" nodeType="afterEffect">
                                  <p:stCondLst>
                                    <p:cond delay="0"/>
                                  </p:stCondLst>
                                  <p:childTnLst>
                                    <p:animMotion origin="layout" path="M -4.58333E-6 -3.7037E-7 L -0.04335 -3.7037E-7 " pathEditMode="relative" rAng="0" ptsTypes="AA">
                                      <p:cBhvr>
                                        <p:cTn id="14" dur="2000" fill="hold"/>
                                        <p:tgtEl>
                                          <p:spTgt spid="26"/>
                                        </p:tgtEl>
                                        <p:attrNameLst>
                                          <p:attrName>ppt_x</p:attrName>
                                          <p:attrName>ppt_y</p:attrName>
                                        </p:attrNameLst>
                                      </p:cBhvr>
                                      <p:rCtr x="-2174" y="0"/>
                                    </p:animMotion>
                                  </p:childTnLst>
                                </p:cTn>
                              </p:par>
                              <p:par>
                                <p:cTn id="15" presetID="22" presetClass="entr" presetSubtype="8"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1000"/>
                                        <p:tgtEl>
                                          <p:spTgt spid="23"/>
                                        </p:tgtEl>
                                      </p:cBhvr>
                                    </p:animEffect>
                                  </p:childTnLst>
                                </p:cTn>
                              </p:par>
                              <p:par>
                                <p:cTn id="18" presetID="2" presetClass="entr" presetSubtype="1" fill="hold" nodeType="withEffect">
                                  <p:stCondLst>
                                    <p:cond delay="50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fill="hold"/>
                                        <p:tgtEl>
                                          <p:spTgt spid="25"/>
                                        </p:tgtEl>
                                        <p:attrNameLst>
                                          <p:attrName>ppt_x</p:attrName>
                                        </p:attrNameLst>
                                      </p:cBhvr>
                                      <p:tavLst>
                                        <p:tav tm="0">
                                          <p:val>
                                            <p:strVal val="#ppt_x"/>
                                          </p:val>
                                        </p:tav>
                                        <p:tav tm="100000">
                                          <p:val>
                                            <p:strVal val="#ppt_x"/>
                                          </p:val>
                                        </p:tav>
                                      </p:tavLst>
                                    </p:anim>
                                    <p:anim calcmode="lin" valueType="num">
                                      <p:cBhvr additive="base">
                                        <p:cTn id="21" dur="500" fill="hold"/>
                                        <p:tgtEl>
                                          <p:spTgt spid="25"/>
                                        </p:tgtEl>
                                        <p:attrNameLst>
                                          <p:attrName>ppt_y</p:attrName>
                                        </p:attrNameLst>
                                      </p:cBhvr>
                                      <p:tavLst>
                                        <p:tav tm="0">
                                          <p:val>
                                            <p:strVal val="0-#ppt_h/2"/>
                                          </p:val>
                                        </p:tav>
                                        <p:tav tm="100000">
                                          <p:val>
                                            <p:strVal val="#ppt_y"/>
                                          </p:val>
                                        </p:tav>
                                      </p:tavLst>
                                    </p:anim>
                                  </p:childTnLst>
                                </p:cTn>
                              </p:par>
                              <p:par>
                                <p:cTn id="22" presetID="2" presetClass="entr" presetSubtype="4" fill="hold" grpId="0" nodeType="withEffect">
                                  <p:stCondLst>
                                    <p:cond delay="50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500" fill="hold"/>
                                        <p:tgtEl>
                                          <p:spTgt spid="32"/>
                                        </p:tgtEl>
                                        <p:attrNameLst>
                                          <p:attrName>ppt_x</p:attrName>
                                        </p:attrNameLst>
                                      </p:cBhvr>
                                      <p:tavLst>
                                        <p:tav tm="0">
                                          <p:val>
                                            <p:strVal val="#ppt_x"/>
                                          </p:val>
                                        </p:tav>
                                        <p:tav tm="100000">
                                          <p:val>
                                            <p:strVal val="#ppt_x"/>
                                          </p:val>
                                        </p:tav>
                                      </p:tavLst>
                                    </p:anim>
                                    <p:anim calcmode="lin" valueType="num">
                                      <p:cBhvr additive="base">
                                        <p:cTn id="25" dur="500" fill="hold"/>
                                        <p:tgtEl>
                                          <p:spTgt spid="32"/>
                                        </p:tgtEl>
                                        <p:attrNameLst>
                                          <p:attrName>ppt_y</p:attrName>
                                        </p:attrNameLst>
                                      </p:cBhvr>
                                      <p:tavLst>
                                        <p:tav tm="0">
                                          <p:val>
                                            <p:strVal val="1+#ppt_h/2"/>
                                          </p:val>
                                        </p:tav>
                                        <p:tav tm="100000">
                                          <p:val>
                                            <p:strVal val="#ppt_y"/>
                                          </p:val>
                                        </p:tav>
                                      </p:tavLst>
                                    </p:anim>
                                  </p:childTnLst>
                                </p:cTn>
                              </p:par>
                              <p:par>
                                <p:cTn id="26" presetID="53" presetClass="entr" presetSubtype="16" fill="hold" grpId="0" nodeType="withEffect">
                                  <p:stCondLst>
                                    <p:cond delay="75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par>
                                <p:cTn id="31" presetID="2" presetClass="entr" presetSubtype="1" fill="hold" nodeType="withEffect">
                                  <p:stCondLst>
                                    <p:cond delay="500"/>
                                  </p:stCondLst>
                                  <p:childTnLst>
                                    <p:set>
                                      <p:cBhvr>
                                        <p:cTn id="32" dur="1" fill="hold">
                                          <p:stCondLst>
                                            <p:cond delay="0"/>
                                          </p:stCondLst>
                                        </p:cTn>
                                        <p:tgtEl>
                                          <p:spTgt spid="36"/>
                                        </p:tgtEl>
                                        <p:attrNameLst>
                                          <p:attrName>style.visibility</p:attrName>
                                        </p:attrNameLst>
                                      </p:cBhvr>
                                      <p:to>
                                        <p:strVal val="visible"/>
                                      </p:to>
                                    </p:set>
                                    <p:anim calcmode="lin" valueType="num">
                                      <p:cBhvr additive="base">
                                        <p:cTn id="33" dur="500" fill="hold"/>
                                        <p:tgtEl>
                                          <p:spTgt spid="36"/>
                                        </p:tgtEl>
                                        <p:attrNameLst>
                                          <p:attrName>ppt_x</p:attrName>
                                        </p:attrNameLst>
                                      </p:cBhvr>
                                      <p:tavLst>
                                        <p:tav tm="0">
                                          <p:val>
                                            <p:strVal val="#ppt_x"/>
                                          </p:val>
                                        </p:tav>
                                        <p:tav tm="100000">
                                          <p:val>
                                            <p:strVal val="#ppt_x"/>
                                          </p:val>
                                        </p:tav>
                                      </p:tavLst>
                                    </p:anim>
                                    <p:anim calcmode="lin" valueType="num">
                                      <p:cBhvr additive="base">
                                        <p:cTn id="34" dur="500" fill="hold"/>
                                        <p:tgtEl>
                                          <p:spTgt spid="36"/>
                                        </p:tgtEl>
                                        <p:attrNameLst>
                                          <p:attrName>ppt_y</p:attrName>
                                        </p:attrNameLst>
                                      </p:cBhvr>
                                      <p:tavLst>
                                        <p:tav tm="0">
                                          <p:val>
                                            <p:strVal val="0-#ppt_h/2"/>
                                          </p:val>
                                        </p:tav>
                                        <p:tav tm="100000">
                                          <p:val>
                                            <p:strVal val="#ppt_y"/>
                                          </p:val>
                                        </p:tav>
                                      </p:tavLst>
                                    </p:anim>
                                  </p:childTnLst>
                                </p:cTn>
                              </p:par>
                              <p:par>
                                <p:cTn id="35" presetID="2" presetClass="entr" presetSubtype="1" fill="hold" nodeType="withEffect">
                                  <p:stCondLst>
                                    <p:cond delay="500"/>
                                  </p:stCondLst>
                                  <p:childTnLst>
                                    <p:set>
                                      <p:cBhvr>
                                        <p:cTn id="36" dur="1" fill="hold">
                                          <p:stCondLst>
                                            <p:cond delay="0"/>
                                          </p:stCondLst>
                                        </p:cTn>
                                        <p:tgtEl>
                                          <p:spTgt spid="33"/>
                                        </p:tgtEl>
                                        <p:attrNameLst>
                                          <p:attrName>style.visibility</p:attrName>
                                        </p:attrNameLst>
                                      </p:cBhvr>
                                      <p:to>
                                        <p:strVal val="visible"/>
                                      </p:to>
                                    </p:set>
                                    <p:anim calcmode="lin" valueType="num">
                                      <p:cBhvr additive="base">
                                        <p:cTn id="37" dur="500" fill="hold"/>
                                        <p:tgtEl>
                                          <p:spTgt spid="33"/>
                                        </p:tgtEl>
                                        <p:attrNameLst>
                                          <p:attrName>ppt_x</p:attrName>
                                        </p:attrNameLst>
                                      </p:cBhvr>
                                      <p:tavLst>
                                        <p:tav tm="0">
                                          <p:val>
                                            <p:strVal val="#ppt_x"/>
                                          </p:val>
                                        </p:tav>
                                        <p:tav tm="100000">
                                          <p:val>
                                            <p:strVal val="#ppt_x"/>
                                          </p:val>
                                        </p:tav>
                                      </p:tavLst>
                                    </p:anim>
                                    <p:anim calcmode="lin" valueType="num">
                                      <p:cBhvr additive="base">
                                        <p:cTn id="38" dur="500" fill="hold"/>
                                        <p:tgtEl>
                                          <p:spTgt spid="33"/>
                                        </p:tgtEl>
                                        <p:attrNameLst>
                                          <p:attrName>ppt_y</p:attrName>
                                        </p:attrNameLst>
                                      </p:cBhvr>
                                      <p:tavLst>
                                        <p:tav tm="0">
                                          <p:val>
                                            <p:strVal val="0-#ppt_h/2"/>
                                          </p:val>
                                        </p:tav>
                                        <p:tav tm="100000">
                                          <p:val>
                                            <p:strVal val="#ppt_y"/>
                                          </p:val>
                                        </p:tav>
                                      </p:tavLst>
                                    </p:anim>
                                  </p:childTnLst>
                                </p:cTn>
                              </p:par>
                              <p:par>
                                <p:cTn id="39" presetID="2" presetClass="entr" presetSubtype="4" fill="hold" grpId="0" nodeType="withEffect">
                                  <p:stCondLst>
                                    <p:cond delay="500"/>
                                  </p:stCondLst>
                                  <p:childTnLst>
                                    <p:set>
                                      <p:cBhvr>
                                        <p:cTn id="40" dur="1" fill="hold">
                                          <p:stCondLst>
                                            <p:cond delay="0"/>
                                          </p:stCondLst>
                                        </p:cTn>
                                        <p:tgtEl>
                                          <p:spTgt spid="37"/>
                                        </p:tgtEl>
                                        <p:attrNameLst>
                                          <p:attrName>style.visibility</p:attrName>
                                        </p:attrNameLst>
                                      </p:cBhvr>
                                      <p:to>
                                        <p:strVal val="visible"/>
                                      </p:to>
                                    </p:set>
                                    <p:anim calcmode="lin" valueType="num">
                                      <p:cBhvr additive="base">
                                        <p:cTn id="41" dur="500" fill="hold"/>
                                        <p:tgtEl>
                                          <p:spTgt spid="37"/>
                                        </p:tgtEl>
                                        <p:attrNameLst>
                                          <p:attrName>ppt_x</p:attrName>
                                        </p:attrNameLst>
                                      </p:cBhvr>
                                      <p:tavLst>
                                        <p:tav tm="0">
                                          <p:val>
                                            <p:strVal val="#ppt_x"/>
                                          </p:val>
                                        </p:tav>
                                        <p:tav tm="100000">
                                          <p:val>
                                            <p:strVal val="#ppt_x"/>
                                          </p:val>
                                        </p:tav>
                                      </p:tavLst>
                                    </p:anim>
                                    <p:anim calcmode="lin" valueType="num">
                                      <p:cBhvr additive="base">
                                        <p:cTn id="42" dur="500" fill="hold"/>
                                        <p:tgtEl>
                                          <p:spTgt spid="37"/>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500"/>
                                  </p:stCondLst>
                                  <p:childTnLst>
                                    <p:set>
                                      <p:cBhvr>
                                        <p:cTn id="44" dur="1" fill="hold">
                                          <p:stCondLst>
                                            <p:cond delay="0"/>
                                          </p:stCondLst>
                                        </p:cTn>
                                        <p:tgtEl>
                                          <p:spTgt spid="31"/>
                                        </p:tgtEl>
                                        <p:attrNameLst>
                                          <p:attrName>style.visibility</p:attrName>
                                        </p:attrNameLst>
                                      </p:cBhvr>
                                      <p:to>
                                        <p:strVal val="visible"/>
                                      </p:to>
                                    </p:set>
                                    <p:anim calcmode="lin" valueType="num">
                                      <p:cBhvr additive="base">
                                        <p:cTn id="45" dur="500" fill="hold"/>
                                        <p:tgtEl>
                                          <p:spTgt spid="31"/>
                                        </p:tgtEl>
                                        <p:attrNameLst>
                                          <p:attrName>ppt_x</p:attrName>
                                        </p:attrNameLst>
                                      </p:cBhvr>
                                      <p:tavLst>
                                        <p:tav tm="0">
                                          <p:val>
                                            <p:strVal val="#ppt_x"/>
                                          </p:val>
                                        </p:tav>
                                        <p:tav tm="100000">
                                          <p:val>
                                            <p:strVal val="#ppt_x"/>
                                          </p:val>
                                        </p:tav>
                                      </p:tavLst>
                                    </p:anim>
                                    <p:anim calcmode="lin" valueType="num">
                                      <p:cBhvr additive="base">
                                        <p:cTn id="46" dur="500" fill="hold"/>
                                        <p:tgtEl>
                                          <p:spTgt spid="31"/>
                                        </p:tgtEl>
                                        <p:attrNameLst>
                                          <p:attrName>ppt_y</p:attrName>
                                        </p:attrNameLst>
                                      </p:cBhvr>
                                      <p:tavLst>
                                        <p:tav tm="0">
                                          <p:val>
                                            <p:strVal val="1+#ppt_h/2"/>
                                          </p:val>
                                        </p:tav>
                                        <p:tav tm="100000">
                                          <p:val>
                                            <p:strVal val="#ppt_y"/>
                                          </p:val>
                                        </p:tav>
                                      </p:tavLst>
                                    </p:anim>
                                  </p:childTnLst>
                                </p:cTn>
                              </p:par>
                              <p:par>
                                <p:cTn id="47" presetID="53" presetClass="entr" presetSubtype="16" fill="hold" grpId="0" nodeType="withEffect">
                                  <p:stCondLst>
                                    <p:cond delay="75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par>
                                <p:cTn id="52" presetID="53" presetClass="entr" presetSubtype="16" fill="hold" grpId="0" nodeType="withEffect">
                                  <p:stCondLst>
                                    <p:cond delay="750"/>
                                  </p:stCondLst>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animEffect transition="in" filter="fade">
                                      <p:cBhvr>
                                        <p:cTn id="56" dur="500"/>
                                        <p:tgtEl>
                                          <p:spTgt spid="16"/>
                                        </p:tgtEl>
                                      </p:cBhvr>
                                    </p:animEffect>
                                  </p:childTnLst>
                                </p:cTn>
                              </p:par>
                              <p:par>
                                <p:cTn id="57" presetID="2" presetClass="entr" presetSubtype="4" fill="hold" grpId="0" nodeType="withEffect">
                                  <p:stCondLst>
                                    <p:cond delay="75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500" fill="hold"/>
                                        <p:tgtEl>
                                          <p:spTgt spid="11"/>
                                        </p:tgtEl>
                                        <p:attrNameLst>
                                          <p:attrName>ppt_x</p:attrName>
                                        </p:attrNameLst>
                                      </p:cBhvr>
                                      <p:tavLst>
                                        <p:tav tm="0">
                                          <p:val>
                                            <p:strVal val="#ppt_x"/>
                                          </p:val>
                                        </p:tav>
                                        <p:tav tm="100000">
                                          <p:val>
                                            <p:strVal val="#ppt_x"/>
                                          </p:val>
                                        </p:tav>
                                      </p:tavLst>
                                    </p:anim>
                                    <p:anim calcmode="lin" valueType="num">
                                      <p:cBhvr additive="base">
                                        <p:cTn id="60" dur="500" fill="hold"/>
                                        <p:tgtEl>
                                          <p:spTgt spid="11"/>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750"/>
                                  </p:stCondLst>
                                  <p:childTnLst>
                                    <p:set>
                                      <p:cBhvr>
                                        <p:cTn id="62" dur="1" fill="hold">
                                          <p:stCondLst>
                                            <p:cond delay="0"/>
                                          </p:stCondLst>
                                        </p:cTn>
                                        <p:tgtEl>
                                          <p:spTgt spid="13"/>
                                        </p:tgtEl>
                                        <p:attrNameLst>
                                          <p:attrName>style.visibility</p:attrName>
                                        </p:attrNameLst>
                                      </p:cBhvr>
                                      <p:to>
                                        <p:strVal val="visible"/>
                                      </p:to>
                                    </p:set>
                                    <p:anim calcmode="lin" valueType="num">
                                      <p:cBhvr additive="base">
                                        <p:cTn id="63" dur="500" fill="hold"/>
                                        <p:tgtEl>
                                          <p:spTgt spid="13"/>
                                        </p:tgtEl>
                                        <p:attrNameLst>
                                          <p:attrName>ppt_x</p:attrName>
                                        </p:attrNameLst>
                                      </p:cBhvr>
                                      <p:tavLst>
                                        <p:tav tm="0">
                                          <p:val>
                                            <p:strVal val="#ppt_x"/>
                                          </p:val>
                                        </p:tav>
                                        <p:tav tm="100000">
                                          <p:val>
                                            <p:strVal val="#ppt_x"/>
                                          </p:val>
                                        </p:tav>
                                      </p:tavLst>
                                    </p:anim>
                                    <p:anim calcmode="lin" valueType="num">
                                      <p:cBhvr additive="base">
                                        <p:cTn id="64" dur="500" fill="hold"/>
                                        <p:tgtEl>
                                          <p:spTgt spid="13"/>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75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500" fill="hold"/>
                                        <p:tgtEl>
                                          <p:spTgt spid="15"/>
                                        </p:tgtEl>
                                        <p:attrNameLst>
                                          <p:attrName>ppt_x</p:attrName>
                                        </p:attrNameLst>
                                      </p:cBhvr>
                                      <p:tavLst>
                                        <p:tav tm="0">
                                          <p:val>
                                            <p:strVal val="#ppt_x"/>
                                          </p:val>
                                        </p:tav>
                                        <p:tav tm="100000">
                                          <p:val>
                                            <p:strVal val="#ppt_x"/>
                                          </p:val>
                                        </p:tav>
                                      </p:tavLst>
                                    </p:anim>
                                    <p:anim calcmode="lin" valueType="num">
                                      <p:cBhvr additive="base">
                                        <p:cTn id="6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1" grpId="0" animBg="1"/>
      <p:bldP spid="32" grpId="0" animBg="1"/>
      <p:bldP spid="11" grpId="0"/>
      <p:bldP spid="12" grpId="0"/>
      <p:bldP spid="13" grpId="0"/>
      <p:bldP spid="14" grpId="0"/>
      <p:bldP spid="15" grpId="0"/>
      <p:bldP spid="16" grpId="0"/>
      <p:bldP spid="23" grpId="0"/>
      <p:bldP spid="24" grpId="0" animBg="1"/>
      <p:bldP spid="26" grpId="0" animBg="1"/>
      <p:bldP spid="26"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a:xfrm>
            <a:off x="2078653" y="1797194"/>
            <a:ext cx="1944216" cy="194421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9" name="椭圆 8"/>
          <p:cNvSpPr/>
          <p:nvPr/>
        </p:nvSpPr>
        <p:spPr>
          <a:xfrm>
            <a:off x="3691571" y="1765538"/>
            <a:ext cx="1008112" cy="1008112"/>
          </a:xfrm>
          <a:prstGeom prst="ellipse">
            <a:avLst/>
          </a:prstGeom>
          <a:solidFill>
            <a:srgbClr val="C00000">
              <a:alpha val="7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矩形 11"/>
          <p:cNvSpPr/>
          <p:nvPr/>
        </p:nvSpPr>
        <p:spPr>
          <a:xfrm>
            <a:off x="5432446" y="2577255"/>
            <a:ext cx="4519313" cy="1169551"/>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p>
          <a:p>
            <a:pPr algn="r"/>
            <a:endParaRPr lang="en-US" altLang="zh-CN" sz="1400" i="1" dirty="0"/>
          </a:p>
        </p:txBody>
      </p:sp>
      <p:grpSp>
        <p:nvGrpSpPr>
          <p:cNvPr id="2" name="组合 1"/>
          <p:cNvGrpSpPr/>
          <p:nvPr/>
        </p:nvGrpSpPr>
        <p:grpSpPr>
          <a:xfrm>
            <a:off x="5531813" y="2013218"/>
            <a:ext cx="1661498" cy="476376"/>
            <a:chOff x="5531813" y="2013218"/>
            <a:chExt cx="1661498" cy="476376"/>
          </a:xfrm>
        </p:grpSpPr>
        <p:sp>
          <p:nvSpPr>
            <p:cNvPr id="11" name="矩形 10"/>
            <p:cNvSpPr/>
            <p:nvPr/>
          </p:nvSpPr>
          <p:spPr>
            <a:xfrm>
              <a:off x="5531813" y="2013218"/>
              <a:ext cx="1661498" cy="476376"/>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pitchFamily="34" charset="-122"/>
                <a:ea typeface="微软雅黑" panose="020B0503020204020204" pitchFamily="34" charset="-122"/>
              </a:endParaRPr>
            </a:p>
          </p:txBody>
        </p:sp>
        <p:sp>
          <p:nvSpPr>
            <p:cNvPr id="13" name="矩形 12"/>
            <p:cNvSpPr/>
            <p:nvPr/>
          </p:nvSpPr>
          <p:spPr>
            <a:xfrm>
              <a:off x="5577732" y="2066740"/>
              <a:ext cx="1569660" cy="369332"/>
            </a:xfrm>
            <a:prstGeom prst="rect">
              <a:avLst/>
            </a:prstGeom>
          </p:spPr>
          <p:txBody>
            <a:bodyPr wrap="none">
              <a:spAutoFit/>
            </a:bodyPr>
            <a:lstStyle/>
            <a:p>
              <a:r>
                <a:rPr lang="zh-CN" altLang="en-US" dirty="0">
                  <a:solidFill>
                    <a:schemeClr val="bg1"/>
                  </a:solidFill>
                  <a:latin typeface="微软雅黑" panose="020B0503020204020204" pitchFamily="34" charset="-122"/>
                  <a:ea typeface="微软雅黑" panose="020B0503020204020204" pitchFamily="34" charset="-122"/>
                </a:rPr>
                <a:t>点击输入标题</a:t>
              </a:r>
              <a:endParaRPr lang="zh-CN" altLang="en-US" dirty="0">
                <a:solidFill>
                  <a:schemeClr val="bg1"/>
                </a:solidFill>
              </a:endParaRPr>
            </a:p>
          </p:txBody>
        </p:sp>
      </p:grpSp>
      <p:sp>
        <p:nvSpPr>
          <p:cNvPr id="14" name="矩形 13"/>
          <p:cNvSpPr/>
          <p:nvPr/>
        </p:nvSpPr>
        <p:spPr>
          <a:xfrm>
            <a:off x="2477527" y="2241458"/>
            <a:ext cx="1146468" cy="584775"/>
          </a:xfrm>
          <a:prstGeom prst="rect">
            <a:avLst/>
          </a:prstGeom>
        </p:spPr>
        <p:txBody>
          <a:bodyPr wrap="none">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2015</a:t>
            </a:r>
            <a:endParaRPr lang="zh-CN" altLang="en-US" sz="3200" dirty="0">
              <a:solidFill>
                <a:schemeClr val="bg1"/>
              </a:solidFill>
            </a:endParaRPr>
          </a:p>
        </p:txBody>
      </p:sp>
      <p:sp>
        <p:nvSpPr>
          <p:cNvPr id="15" name="矩形 14"/>
          <p:cNvSpPr/>
          <p:nvPr/>
        </p:nvSpPr>
        <p:spPr>
          <a:xfrm>
            <a:off x="2351584" y="2877314"/>
            <a:ext cx="1569660" cy="369332"/>
          </a:xfrm>
          <a:prstGeom prst="rect">
            <a:avLst/>
          </a:prstGeom>
        </p:spPr>
        <p:txBody>
          <a:bodyPr wrap="none">
            <a:spAutoFit/>
          </a:bodyPr>
          <a:lstStyle/>
          <a:p>
            <a:r>
              <a:rPr lang="zh-CN" altLang="en-US" dirty="0">
                <a:solidFill>
                  <a:schemeClr val="bg1"/>
                </a:solidFill>
                <a:latin typeface="微软雅黑" panose="020B0503020204020204" pitchFamily="34" charset="-122"/>
                <a:ea typeface="微软雅黑" panose="020B0503020204020204" pitchFamily="34" charset="-122"/>
              </a:rPr>
              <a:t>输入文字内容</a:t>
            </a:r>
          </a:p>
        </p:txBody>
      </p:sp>
      <p:sp>
        <p:nvSpPr>
          <p:cNvPr id="16" name="空心弧 15"/>
          <p:cNvSpPr/>
          <p:nvPr/>
        </p:nvSpPr>
        <p:spPr>
          <a:xfrm>
            <a:off x="1866704" y="1586596"/>
            <a:ext cx="2365412" cy="2365412"/>
          </a:xfrm>
          <a:prstGeom prst="blockArc">
            <a:avLst>
              <a:gd name="adj1" fmla="val 21575274"/>
              <a:gd name="adj2" fmla="val 18751770"/>
              <a:gd name="adj3" fmla="val 157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椭圆 23"/>
          <p:cNvSpPr/>
          <p:nvPr/>
        </p:nvSpPr>
        <p:spPr>
          <a:xfrm>
            <a:off x="2074777" y="4503694"/>
            <a:ext cx="1944216" cy="194421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25" name="椭圆 24"/>
          <p:cNvSpPr/>
          <p:nvPr/>
        </p:nvSpPr>
        <p:spPr>
          <a:xfrm>
            <a:off x="3687695" y="4472038"/>
            <a:ext cx="1008112" cy="1008112"/>
          </a:xfrm>
          <a:prstGeom prst="ellipse">
            <a:avLst/>
          </a:prstGeom>
          <a:solidFill>
            <a:srgbClr val="EF221D">
              <a:alpha val="7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矩形 26"/>
          <p:cNvSpPr/>
          <p:nvPr/>
        </p:nvSpPr>
        <p:spPr>
          <a:xfrm>
            <a:off x="5428570" y="5278329"/>
            <a:ext cx="4519313" cy="1169551"/>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p>
          <a:p>
            <a:pPr algn="r"/>
            <a:endParaRPr lang="en-US" altLang="zh-CN" sz="1400" i="1" dirty="0"/>
          </a:p>
        </p:txBody>
      </p:sp>
      <p:grpSp>
        <p:nvGrpSpPr>
          <p:cNvPr id="3" name="组合 2"/>
          <p:cNvGrpSpPr/>
          <p:nvPr/>
        </p:nvGrpSpPr>
        <p:grpSpPr>
          <a:xfrm>
            <a:off x="5527937" y="4719718"/>
            <a:ext cx="1661498" cy="476376"/>
            <a:chOff x="5527937" y="4719718"/>
            <a:chExt cx="1661498" cy="476376"/>
          </a:xfrm>
        </p:grpSpPr>
        <p:sp>
          <p:nvSpPr>
            <p:cNvPr id="26" name="矩形 25"/>
            <p:cNvSpPr/>
            <p:nvPr/>
          </p:nvSpPr>
          <p:spPr>
            <a:xfrm>
              <a:off x="5527937" y="4719718"/>
              <a:ext cx="1661498" cy="476376"/>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pitchFamily="34" charset="-122"/>
                <a:ea typeface="微软雅黑" panose="020B0503020204020204" pitchFamily="34" charset="-122"/>
              </a:endParaRPr>
            </a:p>
          </p:txBody>
        </p:sp>
        <p:sp>
          <p:nvSpPr>
            <p:cNvPr id="28" name="矩形 27"/>
            <p:cNvSpPr/>
            <p:nvPr/>
          </p:nvSpPr>
          <p:spPr>
            <a:xfrm>
              <a:off x="5573856" y="4773240"/>
              <a:ext cx="1569660" cy="369332"/>
            </a:xfrm>
            <a:prstGeom prst="rect">
              <a:avLst/>
            </a:prstGeom>
          </p:spPr>
          <p:txBody>
            <a:bodyPr wrap="none">
              <a:spAutoFit/>
            </a:bodyPr>
            <a:lstStyle/>
            <a:p>
              <a:r>
                <a:rPr lang="zh-CN" altLang="en-US" dirty="0">
                  <a:solidFill>
                    <a:schemeClr val="bg1"/>
                  </a:solidFill>
                  <a:latin typeface="微软雅黑" panose="020B0503020204020204" pitchFamily="34" charset="-122"/>
                  <a:ea typeface="微软雅黑" panose="020B0503020204020204" pitchFamily="34" charset="-122"/>
                </a:rPr>
                <a:t>点击输入标题</a:t>
              </a:r>
              <a:endParaRPr lang="zh-CN" altLang="en-US" dirty="0">
                <a:solidFill>
                  <a:schemeClr val="bg1"/>
                </a:solidFill>
              </a:endParaRPr>
            </a:p>
          </p:txBody>
        </p:sp>
      </p:grpSp>
      <p:sp>
        <p:nvSpPr>
          <p:cNvPr id="29" name="矩形 28"/>
          <p:cNvSpPr/>
          <p:nvPr/>
        </p:nvSpPr>
        <p:spPr>
          <a:xfrm>
            <a:off x="2473651" y="4947958"/>
            <a:ext cx="1146468" cy="584775"/>
          </a:xfrm>
          <a:prstGeom prst="rect">
            <a:avLst/>
          </a:prstGeom>
        </p:spPr>
        <p:txBody>
          <a:bodyPr wrap="none">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2016</a:t>
            </a:r>
            <a:endParaRPr lang="zh-CN" altLang="en-US" sz="3200" dirty="0">
              <a:solidFill>
                <a:schemeClr val="bg1"/>
              </a:solidFill>
            </a:endParaRPr>
          </a:p>
        </p:txBody>
      </p:sp>
      <p:sp>
        <p:nvSpPr>
          <p:cNvPr id="30" name="矩形 29"/>
          <p:cNvSpPr/>
          <p:nvPr/>
        </p:nvSpPr>
        <p:spPr>
          <a:xfrm>
            <a:off x="2347708" y="5583814"/>
            <a:ext cx="1569660" cy="369332"/>
          </a:xfrm>
          <a:prstGeom prst="rect">
            <a:avLst/>
          </a:prstGeom>
        </p:spPr>
        <p:txBody>
          <a:bodyPr wrap="none">
            <a:spAutoFit/>
          </a:bodyPr>
          <a:lstStyle/>
          <a:p>
            <a:r>
              <a:rPr lang="zh-CN" altLang="en-US" dirty="0">
                <a:solidFill>
                  <a:schemeClr val="bg1"/>
                </a:solidFill>
                <a:latin typeface="微软雅黑" panose="020B0503020204020204" pitchFamily="34" charset="-122"/>
                <a:ea typeface="微软雅黑" panose="020B0503020204020204" pitchFamily="34" charset="-122"/>
              </a:rPr>
              <a:t>输入文字内容</a:t>
            </a:r>
          </a:p>
        </p:txBody>
      </p:sp>
      <p:sp>
        <p:nvSpPr>
          <p:cNvPr id="31" name="空心弧 30"/>
          <p:cNvSpPr/>
          <p:nvPr/>
        </p:nvSpPr>
        <p:spPr>
          <a:xfrm>
            <a:off x="1862828" y="4293096"/>
            <a:ext cx="2365412" cy="2365412"/>
          </a:xfrm>
          <a:prstGeom prst="blockArc">
            <a:avLst>
              <a:gd name="adj1" fmla="val 21575274"/>
              <a:gd name="adj2" fmla="val 18751770"/>
              <a:gd name="adj3" fmla="val 157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33" name="图片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0984" y="1936867"/>
            <a:ext cx="701534" cy="701534"/>
          </a:xfrm>
          <a:prstGeom prst="rect">
            <a:avLst/>
          </a:prstGeom>
        </p:spPr>
      </p:pic>
      <p:pic>
        <p:nvPicPr>
          <p:cNvPr id="34" name="图片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92211" y="4643292"/>
            <a:ext cx="592460" cy="592460"/>
          </a:xfrm>
          <a:prstGeom prst="rect">
            <a:avLst/>
          </a:prstGeom>
        </p:spPr>
      </p:pic>
      <p:sp>
        <p:nvSpPr>
          <p:cNvPr id="23" name="文本框 22"/>
          <p:cNvSpPr txBox="1"/>
          <p:nvPr/>
        </p:nvSpPr>
        <p:spPr>
          <a:xfrm>
            <a:off x="1991544" y="404314"/>
            <a:ext cx="2031325"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点击输入标题</a:t>
            </a:r>
          </a:p>
        </p:txBody>
      </p:sp>
      <p:sp>
        <p:nvSpPr>
          <p:cNvPr id="32" name="矩形 31"/>
          <p:cNvSpPr/>
          <p:nvPr/>
        </p:nvSpPr>
        <p:spPr>
          <a:xfrm flipV="1">
            <a:off x="47722" y="589427"/>
            <a:ext cx="1943822" cy="45719"/>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tx1"/>
              </a:solidFill>
              <a:latin typeface="微软雅黑" panose="020B0503020204020204" pitchFamily="34" charset="-122"/>
              <a:ea typeface="微软雅黑" panose="020B0503020204020204" pitchFamily="34" charset="-122"/>
            </a:endParaRPr>
          </a:p>
        </p:txBody>
      </p:sp>
      <p:sp>
        <p:nvSpPr>
          <p:cNvPr id="35" name="矩形 34"/>
          <p:cNvSpPr/>
          <p:nvPr/>
        </p:nvSpPr>
        <p:spPr>
          <a:xfrm>
            <a:off x="1199456" y="298843"/>
            <a:ext cx="720080" cy="626887"/>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02</a:t>
            </a:r>
            <a:endParaRPr lang="zh-CN" altLang="en-US" sz="3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 calcmode="lin" valueType="num">
                                      <p:cBhvr additive="base">
                                        <p:cTn id="10" dur="500"/>
                                        <p:tgtEl>
                                          <p:spTgt spid="35"/>
                                        </p:tgtEl>
                                        <p:attrNameLst>
                                          <p:attrName>ppt_x</p:attrName>
                                        </p:attrNameLst>
                                      </p:cBhvr>
                                      <p:tavLst>
                                        <p:tav tm="0">
                                          <p:val>
                                            <p:strVal val="#ppt_x-#ppt_w*1.125000"/>
                                          </p:val>
                                        </p:tav>
                                        <p:tav tm="100000">
                                          <p:val>
                                            <p:strVal val="#ppt_x"/>
                                          </p:val>
                                        </p:tav>
                                      </p:tavLst>
                                    </p:anim>
                                    <p:animEffect transition="in" filter="wipe(right)">
                                      <p:cBhvr>
                                        <p:cTn id="11" dur="500"/>
                                        <p:tgtEl>
                                          <p:spTgt spid="35"/>
                                        </p:tgtEl>
                                      </p:cBhvr>
                                    </p:animEffect>
                                  </p:childTnLst>
                                </p:cTn>
                              </p:par>
                            </p:childTnLst>
                          </p:cTn>
                        </p:par>
                        <p:par>
                          <p:cTn id="12" fill="hold">
                            <p:stCondLst>
                              <p:cond delay="500"/>
                            </p:stCondLst>
                            <p:childTnLst>
                              <p:par>
                                <p:cTn id="13" presetID="42" presetClass="path" presetSubtype="0" accel="50000" decel="50000" fill="hold" grpId="1" nodeType="afterEffect">
                                  <p:stCondLst>
                                    <p:cond delay="0"/>
                                  </p:stCondLst>
                                  <p:childTnLst>
                                    <p:animMotion origin="layout" path="M -4.58333E-6 -3.7037E-7 L -0.04335 -3.7037E-7 " pathEditMode="relative" rAng="0" ptsTypes="AA">
                                      <p:cBhvr>
                                        <p:cTn id="14" dur="2000" fill="hold"/>
                                        <p:tgtEl>
                                          <p:spTgt spid="35"/>
                                        </p:tgtEl>
                                        <p:attrNameLst>
                                          <p:attrName>ppt_x</p:attrName>
                                          <p:attrName>ppt_y</p:attrName>
                                        </p:attrNameLst>
                                      </p:cBhvr>
                                      <p:rCtr x="-2174" y="0"/>
                                    </p:animMotion>
                                  </p:childTnLst>
                                </p:cTn>
                              </p:par>
                              <p:par>
                                <p:cTn id="15" presetID="22" presetClass="entr" presetSubtype="8"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1000"/>
                                        <p:tgtEl>
                                          <p:spTgt spid="23"/>
                                        </p:tgtEl>
                                      </p:cBhvr>
                                    </p:animEffect>
                                  </p:childTnLst>
                                </p:cTn>
                              </p:par>
                            </p:childTnLst>
                          </p:cTn>
                        </p:par>
                        <p:par>
                          <p:cTn id="18" fill="hold">
                            <p:stCondLst>
                              <p:cond delay="2500"/>
                            </p:stCondLst>
                            <p:childTnLst>
                              <p:par>
                                <p:cTn id="19" presetID="15" presetClass="entr" presetSubtype="0" fill="hold" grpId="1"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7"/>
                                        </p:tgtEl>
                                        <p:attrNameLst>
                                          <p:attrName>ppt_y</p:attrName>
                                        </p:attrNameLst>
                                      </p:cBhvr>
                                      <p:tavLst>
                                        <p:tav tm="0" fmla="#ppt_y+(sin(-2*pi*(1-$))*-#ppt_x+cos(-2*pi*(1-$))*(1-#ppt_y))*(1-$)">
                                          <p:val>
                                            <p:fltVal val="0"/>
                                          </p:val>
                                        </p:tav>
                                        <p:tav tm="100000">
                                          <p:val>
                                            <p:fltVal val="1"/>
                                          </p:val>
                                        </p:tav>
                                      </p:tavLst>
                                    </p:anim>
                                  </p:childTnLst>
                                </p:cTn>
                              </p:par>
                              <p:par>
                                <p:cTn id="25" presetID="52" presetClass="entr" presetSubtype="0" fill="hold" grpId="0" nodeType="withEffect">
                                  <p:stCondLst>
                                    <p:cond delay="250"/>
                                  </p:stCondLst>
                                  <p:childTnLst>
                                    <p:set>
                                      <p:cBhvr>
                                        <p:cTn id="26" dur="1" fill="hold">
                                          <p:stCondLst>
                                            <p:cond delay="0"/>
                                          </p:stCondLst>
                                        </p:cTn>
                                        <p:tgtEl>
                                          <p:spTgt spid="24"/>
                                        </p:tgtEl>
                                        <p:attrNameLst>
                                          <p:attrName>style.visibility</p:attrName>
                                        </p:attrNameLst>
                                      </p:cBhvr>
                                      <p:to>
                                        <p:strVal val="visible"/>
                                      </p:to>
                                    </p:set>
                                    <p:animScale>
                                      <p:cBhvr>
                                        <p:cTn id="27"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24"/>
                                        </p:tgtEl>
                                        <p:attrNameLst>
                                          <p:attrName>ppt_x</p:attrName>
                                          <p:attrName>ppt_y</p:attrName>
                                        </p:attrNameLst>
                                      </p:cBhvr>
                                    </p:animMotion>
                                    <p:animEffect transition="in" filter="fade">
                                      <p:cBhvr>
                                        <p:cTn id="29" dur="1000"/>
                                        <p:tgtEl>
                                          <p:spTgt spid="24"/>
                                        </p:tgtEl>
                                      </p:cBhvr>
                                    </p:animEffect>
                                  </p:childTnLst>
                                </p:cTn>
                              </p:par>
                            </p:childTnLst>
                          </p:cTn>
                        </p:par>
                        <p:par>
                          <p:cTn id="30" fill="hold">
                            <p:stCondLst>
                              <p:cond delay="3500"/>
                            </p:stCondLst>
                            <p:childTnLst>
                              <p:par>
                                <p:cTn id="31" presetID="53" presetClass="entr" presetSubtype="16"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ppt_w</p:attrName>
                                        </p:attrNameLst>
                                      </p:cBhvr>
                                      <p:tavLst>
                                        <p:tav tm="0">
                                          <p:val>
                                            <p:fltVal val="0"/>
                                          </p:val>
                                        </p:tav>
                                        <p:tav tm="100000">
                                          <p:val>
                                            <p:strVal val="#ppt_w"/>
                                          </p:val>
                                        </p:tav>
                                      </p:tavLst>
                                    </p:anim>
                                    <p:anim calcmode="lin" valueType="num">
                                      <p:cBhvr>
                                        <p:cTn id="34" dur="500" fill="hold"/>
                                        <p:tgtEl>
                                          <p:spTgt spid="14"/>
                                        </p:tgtEl>
                                        <p:attrNameLst>
                                          <p:attrName>ppt_h</p:attrName>
                                        </p:attrNameLst>
                                      </p:cBhvr>
                                      <p:tavLst>
                                        <p:tav tm="0">
                                          <p:val>
                                            <p:fltVal val="0"/>
                                          </p:val>
                                        </p:tav>
                                        <p:tav tm="100000">
                                          <p:val>
                                            <p:strVal val="#ppt_h"/>
                                          </p:val>
                                        </p:tav>
                                      </p:tavLst>
                                    </p:anim>
                                    <p:animEffect transition="in" filter="fade">
                                      <p:cBhvr>
                                        <p:cTn id="35" dur="500"/>
                                        <p:tgtEl>
                                          <p:spTgt spid="14"/>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 calcmode="lin" valueType="num">
                                      <p:cBhvr>
                                        <p:cTn id="48" dur="500" fill="hold"/>
                                        <p:tgtEl>
                                          <p:spTgt spid="30"/>
                                        </p:tgtEl>
                                        <p:attrNameLst>
                                          <p:attrName>ppt_w</p:attrName>
                                        </p:attrNameLst>
                                      </p:cBhvr>
                                      <p:tavLst>
                                        <p:tav tm="0">
                                          <p:val>
                                            <p:fltVal val="0"/>
                                          </p:val>
                                        </p:tav>
                                        <p:tav tm="100000">
                                          <p:val>
                                            <p:strVal val="#ppt_w"/>
                                          </p:val>
                                        </p:tav>
                                      </p:tavLst>
                                    </p:anim>
                                    <p:anim calcmode="lin" valueType="num">
                                      <p:cBhvr>
                                        <p:cTn id="49" dur="500" fill="hold"/>
                                        <p:tgtEl>
                                          <p:spTgt spid="30"/>
                                        </p:tgtEl>
                                        <p:attrNameLst>
                                          <p:attrName>ppt_h</p:attrName>
                                        </p:attrNameLst>
                                      </p:cBhvr>
                                      <p:tavLst>
                                        <p:tav tm="0">
                                          <p:val>
                                            <p:fltVal val="0"/>
                                          </p:val>
                                        </p:tav>
                                        <p:tav tm="100000">
                                          <p:val>
                                            <p:strVal val="#ppt_h"/>
                                          </p:val>
                                        </p:tav>
                                      </p:tavLst>
                                    </p:anim>
                                    <p:animEffect transition="in" filter="fade">
                                      <p:cBhvr>
                                        <p:cTn id="50" dur="500"/>
                                        <p:tgtEl>
                                          <p:spTgt spid="30"/>
                                        </p:tgtEl>
                                      </p:cBhvr>
                                    </p:animEffec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500"/>
                                        <p:tgtEl>
                                          <p:spTgt spid="9"/>
                                        </p:tgtEl>
                                      </p:cBhvr>
                                    </p:animEffect>
                                  </p:childTnLst>
                                </p:cTn>
                              </p:par>
                              <p:par>
                                <p:cTn id="55" presetID="10" presetClass="entr" presetSubtype="0" fill="hold"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500"/>
                                        <p:tgtEl>
                                          <p:spTgt spid="3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fade">
                                      <p:cBhvr>
                                        <p:cTn id="60" dur="500"/>
                                        <p:tgtEl>
                                          <p:spTgt spid="25"/>
                                        </p:tgtEl>
                                      </p:cBhvr>
                                    </p:animEffect>
                                  </p:childTnLst>
                                </p:cTn>
                              </p:par>
                              <p:par>
                                <p:cTn id="61" presetID="10" presetClass="entr" presetSubtype="0" fill="hold" nodeType="with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500"/>
                                        <p:tgtEl>
                                          <p:spTgt spid="34"/>
                                        </p:tgtEl>
                                      </p:cBhvr>
                                    </p:animEffect>
                                  </p:childTnLst>
                                </p:cTn>
                              </p:par>
                            </p:childTnLst>
                          </p:cTn>
                        </p:par>
                        <p:par>
                          <p:cTn id="64" fill="hold">
                            <p:stCondLst>
                              <p:cond delay="4500"/>
                            </p:stCondLst>
                            <p:childTnLst>
                              <p:par>
                                <p:cTn id="65" presetID="21" presetClass="entr" presetSubtype="1"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heel(1)">
                                      <p:cBhvr>
                                        <p:cTn id="67" dur="2000"/>
                                        <p:tgtEl>
                                          <p:spTgt spid="16"/>
                                        </p:tgtEl>
                                      </p:cBhvr>
                                    </p:animEffect>
                                  </p:childTnLst>
                                </p:cTn>
                              </p:par>
                              <p:par>
                                <p:cTn id="68" presetID="21" presetClass="entr" presetSubtype="1"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wheel(1)">
                                      <p:cBhvr>
                                        <p:cTn id="70" dur="2000"/>
                                        <p:tgtEl>
                                          <p:spTgt spid="31"/>
                                        </p:tgtEl>
                                      </p:cBhvr>
                                    </p:animEffect>
                                  </p:childTnLst>
                                </p:cTn>
                              </p:par>
                            </p:childTnLst>
                          </p:cTn>
                        </p:par>
                        <p:par>
                          <p:cTn id="71" fill="hold">
                            <p:stCondLst>
                              <p:cond delay="6500"/>
                            </p:stCondLst>
                            <p:childTnLst>
                              <p:par>
                                <p:cTn id="72" presetID="42" presetClass="entr" presetSubtype="0" fill="hold" nodeType="afterEffect">
                                  <p:stCondLst>
                                    <p:cond delay="0"/>
                                  </p:stCondLst>
                                  <p:childTnLst>
                                    <p:set>
                                      <p:cBhvr>
                                        <p:cTn id="73" dur="1" fill="hold">
                                          <p:stCondLst>
                                            <p:cond delay="0"/>
                                          </p:stCondLst>
                                        </p:cTn>
                                        <p:tgtEl>
                                          <p:spTgt spid="2"/>
                                        </p:tgtEl>
                                        <p:attrNameLst>
                                          <p:attrName>style.visibility</p:attrName>
                                        </p:attrNameLst>
                                      </p:cBhvr>
                                      <p:to>
                                        <p:strVal val="visible"/>
                                      </p:to>
                                    </p:set>
                                    <p:animEffect transition="in" filter="fade">
                                      <p:cBhvr>
                                        <p:cTn id="74" dur="1000"/>
                                        <p:tgtEl>
                                          <p:spTgt spid="2"/>
                                        </p:tgtEl>
                                      </p:cBhvr>
                                    </p:animEffect>
                                    <p:anim calcmode="lin" valueType="num">
                                      <p:cBhvr>
                                        <p:cTn id="75" dur="1000" fill="hold"/>
                                        <p:tgtEl>
                                          <p:spTgt spid="2"/>
                                        </p:tgtEl>
                                        <p:attrNameLst>
                                          <p:attrName>ppt_x</p:attrName>
                                        </p:attrNameLst>
                                      </p:cBhvr>
                                      <p:tavLst>
                                        <p:tav tm="0">
                                          <p:val>
                                            <p:strVal val="#ppt_x"/>
                                          </p:val>
                                        </p:tav>
                                        <p:tav tm="100000">
                                          <p:val>
                                            <p:strVal val="#ppt_x"/>
                                          </p:val>
                                        </p:tav>
                                      </p:tavLst>
                                    </p:anim>
                                    <p:anim calcmode="lin" valueType="num">
                                      <p:cBhvr>
                                        <p:cTn id="76" dur="1000" fill="hold"/>
                                        <p:tgtEl>
                                          <p:spTgt spid="2"/>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3"/>
                                        </p:tgtEl>
                                        <p:attrNameLst>
                                          <p:attrName>style.visibility</p:attrName>
                                        </p:attrNameLst>
                                      </p:cBhvr>
                                      <p:to>
                                        <p:strVal val="visible"/>
                                      </p:to>
                                    </p:set>
                                    <p:animEffect transition="in" filter="fade">
                                      <p:cBhvr>
                                        <p:cTn id="79" dur="1000"/>
                                        <p:tgtEl>
                                          <p:spTgt spid="3"/>
                                        </p:tgtEl>
                                      </p:cBhvr>
                                    </p:animEffect>
                                    <p:anim calcmode="lin" valueType="num">
                                      <p:cBhvr>
                                        <p:cTn id="80" dur="1000" fill="hold"/>
                                        <p:tgtEl>
                                          <p:spTgt spid="3"/>
                                        </p:tgtEl>
                                        <p:attrNameLst>
                                          <p:attrName>ppt_x</p:attrName>
                                        </p:attrNameLst>
                                      </p:cBhvr>
                                      <p:tavLst>
                                        <p:tav tm="0">
                                          <p:val>
                                            <p:strVal val="#ppt_x"/>
                                          </p:val>
                                        </p:tav>
                                        <p:tav tm="100000">
                                          <p:val>
                                            <p:strVal val="#ppt_x"/>
                                          </p:val>
                                        </p:tav>
                                      </p:tavLst>
                                    </p:anim>
                                    <p:anim calcmode="lin" valueType="num">
                                      <p:cBhvr>
                                        <p:cTn id="81" dur="1000" fill="hold"/>
                                        <p:tgtEl>
                                          <p:spTgt spid="3"/>
                                        </p:tgtEl>
                                        <p:attrNameLst>
                                          <p:attrName>ppt_y</p:attrName>
                                        </p:attrNameLst>
                                      </p:cBhvr>
                                      <p:tavLst>
                                        <p:tav tm="0">
                                          <p:val>
                                            <p:strVal val="#ppt_y+.1"/>
                                          </p:val>
                                        </p:tav>
                                        <p:tav tm="100000">
                                          <p:val>
                                            <p:strVal val="#ppt_y"/>
                                          </p:val>
                                        </p:tav>
                                      </p:tavLst>
                                    </p:anim>
                                  </p:childTnLst>
                                </p:cTn>
                              </p:par>
                            </p:childTnLst>
                          </p:cTn>
                        </p:par>
                        <p:par>
                          <p:cTn id="82" fill="hold">
                            <p:stCondLst>
                              <p:cond delay="7500"/>
                            </p:stCondLst>
                            <p:childTnLst>
                              <p:par>
                                <p:cTn id="83" presetID="42" presetClass="entr" presetSubtype="0" fill="hold" grpId="0" nodeType="afterEffect">
                                  <p:stCondLst>
                                    <p:cond delay="0"/>
                                  </p:stCondLst>
                                  <p:childTnLst>
                                    <p:set>
                                      <p:cBhvr>
                                        <p:cTn id="84" dur="1" fill="hold">
                                          <p:stCondLst>
                                            <p:cond delay="0"/>
                                          </p:stCondLst>
                                        </p:cTn>
                                        <p:tgtEl>
                                          <p:spTgt spid="12"/>
                                        </p:tgtEl>
                                        <p:attrNameLst>
                                          <p:attrName>style.visibility</p:attrName>
                                        </p:attrNameLst>
                                      </p:cBhvr>
                                      <p:to>
                                        <p:strVal val="visible"/>
                                      </p:to>
                                    </p:set>
                                    <p:animEffect transition="in" filter="fade">
                                      <p:cBhvr>
                                        <p:cTn id="85" dur="1000"/>
                                        <p:tgtEl>
                                          <p:spTgt spid="12"/>
                                        </p:tgtEl>
                                      </p:cBhvr>
                                    </p:animEffect>
                                    <p:anim calcmode="lin" valueType="num">
                                      <p:cBhvr>
                                        <p:cTn id="86" dur="1000" fill="hold"/>
                                        <p:tgtEl>
                                          <p:spTgt spid="12"/>
                                        </p:tgtEl>
                                        <p:attrNameLst>
                                          <p:attrName>ppt_x</p:attrName>
                                        </p:attrNameLst>
                                      </p:cBhvr>
                                      <p:tavLst>
                                        <p:tav tm="0">
                                          <p:val>
                                            <p:strVal val="#ppt_x"/>
                                          </p:val>
                                        </p:tav>
                                        <p:tav tm="100000">
                                          <p:val>
                                            <p:strVal val="#ppt_x"/>
                                          </p:val>
                                        </p:tav>
                                      </p:tavLst>
                                    </p:anim>
                                    <p:anim calcmode="lin" valueType="num">
                                      <p:cBhvr>
                                        <p:cTn id="87" dur="1000" fill="hold"/>
                                        <p:tgtEl>
                                          <p:spTgt spid="12"/>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fade">
                                      <p:cBhvr>
                                        <p:cTn id="90" dur="1000"/>
                                        <p:tgtEl>
                                          <p:spTgt spid="27"/>
                                        </p:tgtEl>
                                      </p:cBhvr>
                                    </p:animEffect>
                                    <p:anim calcmode="lin" valueType="num">
                                      <p:cBhvr>
                                        <p:cTn id="91" dur="1000" fill="hold"/>
                                        <p:tgtEl>
                                          <p:spTgt spid="27"/>
                                        </p:tgtEl>
                                        <p:attrNameLst>
                                          <p:attrName>ppt_x</p:attrName>
                                        </p:attrNameLst>
                                      </p:cBhvr>
                                      <p:tavLst>
                                        <p:tav tm="0">
                                          <p:val>
                                            <p:strVal val="#ppt_x"/>
                                          </p:val>
                                        </p:tav>
                                        <p:tav tm="100000">
                                          <p:val>
                                            <p:strVal val="#ppt_x"/>
                                          </p:val>
                                        </p:tav>
                                      </p:tavLst>
                                    </p:anim>
                                    <p:anim calcmode="lin" valueType="num">
                                      <p:cBhvr>
                                        <p:cTn id="92"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animBg="1"/>
      <p:bldP spid="9" grpId="0" animBg="1"/>
      <p:bldP spid="12" grpId="0"/>
      <p:bldP spid="14" grpId="0"/>
      <p:bldP spid="15" grpId="0"/>
      <p:bldP spid="16" grpId="0" animBg="1"/>
      <p:bldP spid="24" grpId="0" animBg="1"/>
      <p:bldP spid="25" grpId="0" animBg="1"/>
      <p:bldP spid="27" grpId="0"/>
      <p:bldP spid="29" grpId="0"/>
      <p:bldP spid="30" grpId="0"/>
      <p:bldP spid="31" grpId="0" animBg="1"/>
      <p:bldP spid="23" grpId="0"/>
      <p:bldP spid="32" grpId="0" animBg="1"/>
      <p:bldP spid="35" grpId="0" animBg="1"/>
      <p:bldP spid="35"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平行四边形 12"/>
          <p:cNvSpPr/>
          <p:nvPr/>
        </p:nvSpPr>
        <p:spPr>
          <a:xfrm>
            <a:off x="0" y="2897527"/>
            <a:ext cx="12192000" cy="711359"/>
          </a:xfrm>
          <a:prstGeom prst="parallelogram">
            <a:avLst>
              <a:gd name="adj" fmla="val 4999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 name="矩形 3"/>
          <p:cNvSpPr/>
          <p:nvPr/>
        </p:nvSpPr>
        <p:spPr>
          <a:xfrm>
            <a:off x="4871864" y="2283126"/>
            <a:ext cx="4464496" cy="1910311"/>
          </a:xfrm>
          <a:prstGeom prst="rect">
            <a:avLst/>
          </a:prstGeom>
          <a:noFill/>
          <a:ln>
            <a:solidFill>
              <a:srgbClr val="B8110D"/>
            </a:solidFill>
            <a:prstDash val="solid"/>
          </a:ln>
          <a:effectLst>
            <a:outerShdw blurRad="508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5" name="组合 4"/>
          <p:cNvGrpSpPr/>
          <p:nvPr/>
        </p:nvGrpSpPr>
        <p:grpSpPr>
          <a:xfrm>
            <a:off x="2942964" y="2276872"/>
            <a:ext cx="1944216" cy="1910311"/>
            <a:chOff x="2942964" y="2276872"/>
            <a:chExt cx="1944216" cy="1910311"/>
          </a:xfrm>
        </p:grpSpPr>
        <p:sp>
          <p:nvSpPr>
            <p:cNvPr id="6" name="矩形 5"/>
            <p:cNvSpPr/>
            <p:nvPr/>
          </p:nvSpPr>
          <p:spPr>
            <a:xfrm>
              <a:off x="2942964" y="2276872"/>
              <a:ext cx="1944216" cy="1910311"/>
            </a:xfrm>
            <a:prstGeom prst="rect">
              <a:avLst/>
            </a:prstGeom>
            <a:solidFill>
              <a:schemeClr val="bg1">
                <a:lumMod val="95000"/>
              </a:schemeClr>
            </a:solidFill>
            <a:ln>
              <a:noFill/>
            </a:ln>
            <a:effectLst>
              <a:outerShdw blurRad="508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8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flipH="1" flipV="1">
              <a:off x="3255913" y="2283126"/>
              <a:ext cx="1250425" cy="45719"/>
            </a:xfrm>
            <a:prstGeom prst="rect">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8" name="矩形 7"/>
          <p:cNvSpPr/>
          <p:nvPr/>
        </p:nvSpPr>
        <p:spPr>
          <a:xfrm>
            <a:off x="5306918" y="3691672"/>
            <a:ext cx="3744416" cy="307777"/>
          </a:xfrm>
          <a:prstGeom prst="rect">
            <a:avLst/>
          </a:prstGeom>
        </p:spPr>
        <p:txBody>
          <a:bodyPr wrap="square">
            <a:spAutoFit/>
          </a:bodyPr>
          <a:lstStyle/>
          <a:p>
            <a:r>
              <a:rPr lang="zh-CN" altLang="en-US" sz="1400" dirty="0">
                <a:solidFill>
                  <a:sysClr val="windowText" lastClr="000000"/>
                </a:solidFill>
                <a:latin typeface="微软雅黑" panose="020B0503020204020204" pitchFamily="34" charset="-122"/>
                <a:ea typeface="微软雅黑" panose="020B0503020204020204" pitchFamily="34" charset="-122"/>
              </a:rPr>
              <a:t>输入你的文字信息输入你的输入你的文字信息</a:t>
            </a:r>
          </a:p>
        </p:txBody>
      </p:sp>
      <p:grpSp>
        <p:nvGrpSpPr>
          <p:cNvPr id="12" name="组合 11"/>
          <p:cNvGrpSpPr/>
          <p:nvPr/>
        </p:nvGrpSpPr>
        <p:grpSpPr>
          <a:xfrm>
            <a:off x="5801209" y="2914653"/>
            <a:ext cx="2755834" cy="523220"/>
            <a:chOff x="5663952" y="2708920"/>
            <a:chExt cx="2755834" cy="523220"/>
          </a:xfrm>
        </p:grpSpPr>
        <p:sp>
          <p:nvSpPr>
            <p:cNvPr id="11" name="矩形 10"/>
            <p:cNvSpPr/>
            <p:nvPr/>
          </p:nvSpPr>
          <p:spPr>
            <a:xfrm>
              <a:off x="5663952" y="2708920"/>
              <a:ext cx="2755834" cy="523107"/>
            </a:xfrm>
            <a:prstGeom prst="rect">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9" name="矩形 8"/>
            <p:cNvSpPr/>
            <p:nvPr/>
          </p:nvSpPr>
          <p:spPr>
            <a:xfrm>
              <a:off x="5831061" y="2708920"/>
              <a:ext cx="2339102" cy="523220"/>
            </a:xfrm>
            <a:prstGeom prst="rect">
              <a:avLst/>
            </a:prstGeom>
          </p:spPr>
          <p:txBody>
            <a:bodyPr wrap="none">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点击输入标题</a:t>
              </a:r>
              <a:endParaRPr lang="zh-CN" altLang="en-US" sz="2800" dirty="0">
                <a:solidFill>
                  <a:schemeClr val="bg1"/>
                </a:solidFill>
              </a:endParaRPr>
            </a:p>
          </p:txBody>
        </p:sp>
      </p:grpSp>
      <p:sp>
        <p:nvSpPr>
          <p:cNvPr id="10" name="矩形 9"/>
          <p:cNvSpPr/>
          <p:nvPr/>
        </p:nvSpPr>
        <p:spPr>
          <a:xfrm>
            <a:off x="3157319" y="3752586"/>
            <a:ext cx="1665011" cy="338554"/>
          </a:xfrm>
          <a:prstGeom prst="rect">
            <a:avLst/>
          </a:prstGeom>
        </p:spPr>
        <p:txBody>
          <a:bodyPr wrap="square">
            <a:spAutoFit/>
          </a:bodyPr>
          <a:lstStyle/>
          <a:p>
            <a:pPr algn="ctr"/>
            <a:r>
              <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rPr>
              <a:t>PART  THERR</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 name="矩形 1"/>
          <p:cNvSpPr/>
          <p:nvPr/>
        </p:nvSpPr>
        <p:spPr>
          <a:xfrm>
            <a:off x="3094611" y="2506964"/>
            <a:ext cx="1576073" cy="1446550"/>
          </a:xfrm>
          <a:prstGeom prst="rect">
            <a:avLst/>
          </a:prstGeom>
        </p:spPr>
        <p:txBody>
          <a:bodyPr wrap="none">
            <a:spAutoFit/>
          </a:bodyPr>
          <a:lstStyle/>
          <a:p>
            <a:pPr algn="ctr"/>
            <a:r>
              <a:rPr lang="en-US" altLang="zh-CN" sz="8800" b="1" dirty="0">
                <a:solidFill>
                  <a:srgbClr val="B8110D"/>
                </a:solidFill>
                <a:latin typeface="微软雅黑" panose="020B0503020204020204" pitchFamily="34" charset="-122"/>
                <a:ea typeface="微软雅黑" panose="020B0503020204020204" pitchFamily="34" charset="-122"/>
              </a:rPr>
              <a:t>03</a:t>
            </a:r>
            <a:endParaRPr lang="zh-CN" altLang="en-US" sz="8800" b="1" dirty="0">
              <a:solidFill>
                <a:srgbClr val="B8110D"/>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childTnLst>
                                </p:cTn>
                              </p:par>
                              <p:par>
                                <p:cTn id="18" presetID="10" presetClass="entr" presetSubtype="0" fill="hold" grpId="0" nodeType="withEffect">
                                  <p:stCondLst>
                                    <p:cond delay="25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childTnLst>
                                </p:cTn>
                              </p:par>
                            </p:childTnLst>
                          </p:cTn>
                        </p:par>
                        <p:par>
                          <p:cTn id="21" fill="hold">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1000"/>
                                        <p:tgtEl>
                                          <p:spTgt spid="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1000"/>
                                        <p:tgtEl>
                                          <p:spTgt spid="8"/>
                                        </p:tgtEl>
                                      </p:cBhvr>
                                    </p:animEffect>
                                  </p:childTnLst>
                                </p:cTn>
                              </p:par>
                              <p:par>
                                <p:cTn id="28" presetID="22" presetClass="entr" presetSubtype="8"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4" grpId="0" animBg="1"/>
      <p:bldP spid="8" grpId="0"/>
      <p:bldP spid="10" grpId="0"/>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365725" y="4149080"/>
            <a:ext cx="1639181" cy="288032"/>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输入标题内容</a:t>
            </a:r>
            <a:endParaRPr lang="zh-CN" altLang="en-US" sz="1600" dirty="0">
              <a:latin typeface="微软雅黑" panose="020B0503020204020204" pitchFamily="34" charset="-122"/>
              <a:ea typeface="微软雅黑" panose="020B0503020204020204" pitchFamily="34" charset="-122"/>
            </a:endParaRPr>
          </a:p>
        </p:txBody>
      </p:sp>
      <p:sp>
        <p:nvSpPr>
          <p:cNvPr id="9" name="矩形 8"/>
          <p:cNvSpPr/>
          <p:nvPr/>
        </p:nvSpPr>
        <p:spPr>
          <a:xfrm>
            <a:off x="769504" y="4591739"/>
            <a:ext cx="2444080" cy="2031325"/>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p>
          <a:p>
            <a:pPr algn="r"/>
            <a:endParaRPr lang="en-US" altLang="zh-CN" sz="1400" i="1" dirty="0"/>
          </a:p>
        </p:txBody>
      </p:sp>
      <p:sp>
        <p:nvSpPr>
          <p:cNvPr id="14" name="矩形 13"/>
          <p:cNvSpPr/>
          <p:nvPr/>
        </p:nvSpPr>
        <p:spPr>
          <a:xfrm>
            <a:off x="4074527" y="4149080"/>
            <a:ext cx="1639181" cy="288032"/>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输入标题内容</a:t>
            </a:r>
            <a:endParaRPr lang="zh-CN" altLang="en-US" sz="1600" dirty="0">
              <a:latin typeface="微软雅黑" panose="020B0503020204020204" pitchFamily="34" charset="-122"/>
              <a:ea typeface="微软雅黑" panose="020B0503020204020204" pitchFamily="34" charset="-122"/>
            </a:endParaRPr>
          </a:p>
        </p:txBody>
      </p:sp>
      <p:sp>
        <p:nvSpPr>
          <p:cNvPr id="15" name="矩形 14"/>
          <p:cNvSpPr/>
          <p:nvPr/>
        </p:nvSpPr>
        <p:spPr>
          <a:xfrm>
            <a:off x="3478306" y="4591739"/>
            <a:ext cx="2444080" cy="2031325"/>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p>
          <a:p>
            <a:pPr algn="r"/>
            <a:endParaRPr lang="en-US" altLang="zh-CN" sz="1400" i="1" dirty="0"/>
          </a:p>
        </p:txBody>
      </p:sp>
      <p:sp>
        <p:nvSpPr>
          <p:cNvPr id="16" name="矩形 15"/>
          <p:cNvSpPr/>
          <p:nvPr/>
        </p:nvSpPr>
        <p:spPr>
          <a:xfrm>
            <a:off x="6666815" y="4149080"/>
            <a:ext cx="1639181" cy="288032"/>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输入标题内容</a:t>
            </a:r>
            <a:endParaRPr lang="zh-CN" altLang="en-US" sz="1600" dirty="0">
              <a:latin typeface="微软雅黑" panose="020B0503020204020204" pitchFamily="34" charset="-122"/>
              <a:ea typeface="微软雅黑" panose="020B0503020204020204" pitchFamily="34" charset="-122"/>
            </a:endParaRPr>
          </a:p>
        </p:txBody>
      </p:sp>
      <p:sp>
        <p:nvSpPr>
          <p:cNvPr id="17" name="矩形 16"/>
          <p:cNvSpPr/>
          <p:nvPr/>
        </p:nvSpPr>
        <p:spPr>
          <a:xfrm>
            <a:off x="6070594" y="4591739"/>
            <a:ext cx="2444080" cy="2031325"/>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p>
          <a:p>
            <a:pPr algn="r"/>
            <a:endParaRPr lang="en-US" altLang="zh-CN" sz="1400" i="1" dirty="0"/>
          </a:p>
        </p:txBody>
      </p:sp>
      <p:sp>
        <p:nvSpPr>
          <p:cNvPr id="18" name="矩形 17"/>
          <p:cNvSpPr/>
          <p:nvPr/>
        </p:nvSpPr>
        <p:spPr>
          <a:xfrm>
            <a:off x="9187095" y="4149080"/>
            <a:ext cx="1639181" cy="288032"/>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输入标题内容</a:t>
            </a:r>
            <a:endParaRPr lang="zh-CN" altLang="en-US" sz="1600" dirty="0">
              <a:latin typeface="微软雅黑" panose="020B0503020204020204" pitchFamily="34" charset="-122"/>
              <a:ea typeface="微软雅黑" panose="020B0503020204020204" pitchFamily="34" charset="-122"/>
            </a:endParaRPr>
          </a:p>
        </p:txBody>
      </p:sp>
      <p:sp>
        <p:nvSpPr>
          <p:cNvPr id="19" name="矩形 18"/>
          <p:cNvSpPr/>
          <p:nvPr/>
        </p:nvSpPr>
        <p:spPr>
          <a:xfrm>
            <a:off x="8590874" y="4591739"/>
            <a:ext cx="2444080" cy="2031325"/>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p>
          <a:p>
            <a:pPr algn="r"/>
            <a:endParaRPr lang="en-US" altLang="zh-CN" sz="1400" i="1" dirty="0"/>
          </a:p>
        </p:txBody>
      </p:sp>
      <p:cxnSp>
        <p:nvCxnSpPr>
          <p:cNvPr id="23" name="直接连接符 22"/>
          <p:cNvCxnSpPr/>
          <p:nvPr/>
        </p:nvCxnSpPr>
        <p:spPr>
          <a:xfrm>
            <a:off x="3071664" y="2708920"/>
            <a:ext cx="95835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3431704" y="2603004"/>
            <a:ext cx="211832" cy="211832"/>
          </a:xfrm>
          <a:prstGeom prst="ellipse">
            <a:avLst/>
          </a:prstGeom>
          <a:solidFill>
            <a:srgbClr val="E91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7" name="直接连接符 26"/>
          <p:cNvCxnSpPr/>
          <p:nvPr/>
        </p:nvCxnSpPr>
        <p:spPr>
          <a:xfrm>
            <a:off x="5696197" y="2708920"/>
            <a:ext cx="95835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8" name="椭圆 27"/>
          <p:cNvSpPr/>
          <p:nvPr/>
        </p:nvSpPr>
        <p:spPr>
          <a:xfrm>
            <a:off x="6056237" y="2603004"/>
            <a:ext cx="211832" cy="211832"/>
          </a:xfrm>
          <a:prstGeom prst="ellipse">
            <a:avLst/>
          </a:prstGeom>
          <a:solidFill>
            <a:srgbClr val="E91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9" name="直接连接符 28"/>
          <p:cNvCxnSpPr/>
          <p:nvPr/>
        </p:nvCxnSpPr>
        <p:spPr>
          <a:xfrm>
            <a:off x="8233986" y="2708920"/>
            <a:ext cx="95835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8594026" y="2603004"/>
            <a:ext cx="211832" cy="211832"/>
          </a:xfrm>
          <a:prstGeom prst="ellipse">
            <a:avLst/>
          </a:prstGeom>
          <a:solidFill>
            <a:srgbClr val="E91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3" name="组合 2"/>
          <p:cNvGrpSpPr/>
          <p:nvPr/>
        </p:nvGrpSpPr>
        <p:grpSpPr>
          <a:xfrm>
            <a:off x="4246045" y="1910412"/>
            <a:ext cx="1296144" cy="1296144"/>
            <a:chOff x="4295800" y="2132856"/>
            <a:chExt cx="1296144" cy="1296144"/>
          </a:xfrm>
        </p:grpSpPr>
        <p:sp>
          <p:nvSpPr>
            <p:cNvPr id="5" name="椭圆 4"/>
            <p:cNvSpPr/>
            <p:nvPr/>
          </p:nvSpPr>
          <p:spPr>
            <a:xfrm>
              <a:off x="4295800" y="2132856"/>
              <a:ext cx="1296144" cy="1296144"/>
            </a:xfrm>
            <a:prstGeom prst="ellipse">
              <a:avLst/>
            </a:prstGeom>
            <a:solidFill>
              <a:srgbClr val="C00000">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0613" y="2484698"/>
              <a:ext cx="666518" cy="592460"/>
            </a:xfrm>
            <a:prstGeom prst="rect">
              <a:avLst/>
            </a:prstGeom>
          </p:spPr>
        </p:pic>
      </p:grpSp>
      <p:grpSp>
        <p:nvGrpSpPr>
          <p:cNvPr id="10" name="组合 9"/>
          <p:cNvGrpSpPr/>
          <p:nvPr/>
        </p:nvGrpSpPr>
        <p:grpSpPr>
          <a:xfrm>
            <a:off x="6766325" y="1910412"/>
            <a:ext cx="1296144" cy="1296144"/>
            <a:chOff x="6816080" y="2132856"/>
            <a:chExt cx="1296144" cy="1296144"/>
          </a:xfrm>
        </p:grpSpPr>
        <p:sp>
          <p:nvSpPr>
            <p:cNvPr id="6" name="椭圆 5"/>
            <p:cNvSpPr/>
            <p:nvPr/>
          </p:nvSpPr>
          <p:spPr>
            <a:xfrm>
              <a:off x="6816080" y="2132856"/>
              <a:ext cx="1296144" cy="1296144"/>
            </a:xfrm>
            <a:prstGeom prst="ellipse">
              <a:avLst/>
            </a:prstGeom>
            <a:solidFill>
              <a:srgbClr val="C00000">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57264" y="2344322"/>
              <a:ext cx="821427" cy="821427"/>
            </a:xfrm>
            <a:prstGeom prst="rect">
              <a:avLst/>
            </a:prstGeom>
          </p:spPr>
        </p:pic>
      </p:grpSp>
      <p:grpSp>
        <p:nvGrpSpPr>
          <p:cNvPr id="2" name="组合 1"/>
          <p:cNvGrpSpPr/>
          <p:nvPr/>
        </p:nvGrpSpPr>
        <p:grpSpPr>
          <a:xfrm>
            <a:off x="1523492" y="1910412"/>
            <a:ext cx="1296144" cy="1296144"/>
            <a:chOff x="1537244" y="1772816"/>
            <a:chExt cx="1296144" cy="1296144"/>
          </a:xfrm>
        </p:grpSpPr>
        <p:sp>
          <p:nvSpPr>
            <p:cNvPr id="4" name="椭圆 3"/>
            <p:cNvSpPr/>
            <p:nvPr/>
          </p:nvSpPr>
          <p:spPr>
            <a:xfrm>
              <a:off x="1537244" y="1772816"/>
              <a:ext cx="1296144" cy="1296144"/>
            </a:xfrm>
            <a:prstGeom prst="ellipse">
              <a:avLst/>
            </a:prstGeom>
            <a:solidFill>
              <a:srgbClr val="C00000">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36" name="图片 3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83985" y="1932031"/>
              <a:ext cx="1001193" cy="1001193"/>
            </a:xfrm>
            <a:prstGeom prst="rect">
              <a:avLst/>
            </a:prstGeom>
          </p:spPr>
        </p:pic>
      </p:grpSp>
      <p:grpSp>
        <p:nvGrpSpPr>
          <p:cNvPr id="11" name="组合 10"/>
          <p:cNvGrpSpPr/>
          <p:nvPr/>
        </p:nvGrpSpPr>
        <p:grpSpPr>
          <a:xfrm>
            <a:off x="9286605" y="1910412"/>
            <a:ext cx="1296144" cy="1296144"/>
            <a:chOff x="9336360" y="2132856"/>
            <a:chExt cx="1296144" cy="1296144"/>
          </a:xfrm>
        </p:grpSpPr>
        <p:sp>
          <p:nvSpPr>
            <p:cNvPr id="7" name="椭圆 6"/>
            <p:cNvSpPr/>
            <p:nvPr/>
          </p:nvSpPr>
          <p:spPr>
            <a:xfrm>
              <a:off x="9336360" y="2132856"/>
              <a:ext cx="1296144" cy="1296144"/>
            </a:xfrm>
            <a:prstGeom prst="ellipse">
              <a:avLst/>
            </a:prstGeom>
            <a:solidFill>
              <a:srgbClr val="C00000">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37" name="图片 3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51082" y="2441498"/>
              <a:ext cx="711206" cy="707668"/>
            </a:xfrm>
            <a:prstGeom prst="rect">
              <a:avLst/>
            </a:prstGeom>
          </p:spPr>
        </p:pic>
      </p:grpSp>
      <p:sp>
        <p:nvSpPr>
          <p:cNvPr id="38" name="文本框 37"/>
          <p:cNvSpPr txBox="1"/>
          <p:nvPr/>
        </p:nvSpPr>
        <p:spPr>
          <a:xfrm>
            <a:off x="1991544" y="404314"/>
            <a:ext cx="2031325"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点击输入标题</a:t>
            </a:r>
          </a:p>
        </p:txBody>
      </p:sp>
      <p:sp>
        <p:nvSpPr>
          <p:cNvPr id="39" name="矩形 38"/>
          <p:cNvSpPr/>
          <p:nvPr/>
        </p:nvSpPr>
        <p:spPr>
          <a:xfrm flipV="1">
            <a:off x="47722" y="589427"/>
            <a:ext cx="1943822" cy="45719"/>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tx1"/>
              </a:solidFill>
              <a:latin typeface="微软雅黑" panose="020B0503020204020204" pitchFamily="34" charset="-122"/>
              <a:ea typeface="微软雅黑" panose="020B0503020204020204" pitchFamily="34" charset="-122"/>
            </a:endParaRPr>
          </a:p>
        </p:txBody>
      </p:sp>
      <p:sp>
        <p:nvSpPr>
          <p:cNvPr id="40" name="矩形 39"/>
          <p:cNvSpPr/>
          <p:nvPr/>
        </p:nvSpPr>
        <p:spPr>
          <a:xfrm>
            <a:off x="1199456" y="298843"/>
            <a:ext cx="720080" cy="626887"/>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03</a:t>
            </a:r>
            <a:endParaRPr lang="zh-CN" altLang="en-US" sz="3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 calcmode="lin" valueType="num">
                                      <p:cBhvr additive="base">
                                        <p:cTn id="10" dur="500"/>
                                        <p:tgtEl>
                                          <p:spTgt spid="40"/>
                                        </p:tgtEl>
                                        <p:attrNameLst>
                                          <p:attrName>ppt_x</p:attrName>
                                        </p:attrNameLst>
                                      </p:cBhvr>
                                      <p:tavLst>
                                        <p:tav tm="0">
                                          <p:val>
                                            <p:strVal val="#ppt_x-#ppt_w*1.125000"/>
                                          </p:val>
                                        </p:tav>
                                        <p:tav tm="100000">
                                          <p:val>
                                            <p:strVal val="#ppt_x"/>
                                          </p:val>
                                        </p:tav>
                                      </p:tavLst>
                                    </p:anim>
                                    <p:animEffect transition="in" filter="wipe(right)">
                                      <p:cBhvr>
                                        <p:cTn id="11" dur="500"/>
                                        <p:tgtEl>
                                          <p:spTgt spid="40"/>
                                        </p:tgtEl>
                                      </p:cBhvr>
                                    </p:animEffect>
                                  </p:childTnLst>
                                </p:cTn>
                              </p:par>
                            </p:childTnLst>
                          </p:cTn>
                        </p:par>
                        <p:par>
                          <p:cTn id="12" fill="hold">
                            <p:stCondLst>
                              <p:cond delay="500"/>
                            </p:stCondLst>
                            <p:childTnLst>
                              <p:par>
                                <p:cTn id="13" presetID="42" presetClass="path" presetSubtype="0" accel="50000" decel="50000" fill="hold" grpId="1" nodeType="afterEffect">
                                  <p:stCondLst>
                                    <p:cond delay="0"/>
                                  </p:stCondLst>
                                  <p:childTnLst>
                                    <p:animMotion origin="layout" path="M -4.58333E-6 -3.7037E-7 L -0.04335 -3.7037E-7 " pathEditMode="relative" rAng="0" ptsTypes="AA">
                                      <p:cBhvr>
                                        <p:cTn id="14" dur="2000" fill="hold"/>
                                        <p:tgtEl>
                                          <p:spTgt spid="40"/>
                                        </p:tgtEl>
                                        <p:attrNameLst>
                                          <p:attrName>ppt_x</p:attrName>
                                          <p:attrName>ppt_y</p:attrName>
                                        </p:attrNameLst>
                                      </p:cBhvr>
                                      <p:rCtr x="-2174" y="0"/>
                                    </p:animMotion>
                                  </p:childTnLst>
                                </p:cTn>
                              </p:par>
                              <p:par>
                                <p:cTn id="15" presetID="22" presetClass="entr" presetSubtype="8"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wipe(left)">
                                      <p:cBhvr>
                                        <p:cTn id="17" dur="1000"/>
                                        <p:tgtEl>
                                          <p:spTgt spid="38"/>
                                        </p:tgtEl>
                                      </p:cBhvr>
                                    </p:animEffect>
                                  </p:childTnLst>
                                </p:cTn>
                              </p:par>
                            </p:childTnLst>
                          </p:cTn>
                        </p:par>
                        <p:par>
                          <p:cTn id="18" fill="hold">
                            <p:stCondLst>
                              <p:cond delay="2500"/>
                            </p:stCondLst>
                            <p:childTnLst>
                              <p:par>
                                <p:cTn id="19" presetID="42"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par>
                          <p:cTn id="24" fill="hold">
                            <p:stCondLst>
                              <p:cond delay="3500"/>
                            </p:stCondLst>
                            <p:childTnLst>
                              <p:par>
                                <p:cTn id="25" presetID="42" presetClass="path" presetSubtype="0" accel="50000" decel="50000" fill="hold" nodeType="afterEffect">
                                  <p:stCondLst>
                                    <p:cond delay="0"/>
                                  </p:stCondLst>
                                  <p:childTnLst>
                                    <p:animMotion origin="layout" path="M 5E-6 3.33333E-6 L 5E-6 0.03264 " pathEditMode="relative" rAng="0" ptsTypes="AA">
                                      <p:cBhvr>
                                        <p:cTn id="26" dur="2000" fill="hold"/>
                                        <p:tgtEl>
                                          <p:spTgt spid="2"/>
                                        </p:tgtEl>
                                        <p:attrNameLst>
                                          <p:attrName>ppt_x</p:attrName>
                                          <p:attrName>ppt_y</p:attrName>
                                        </p:attrNameLst>
                                      </p:cBhvr>
                                      <p:rCtr x="0" y="1620"/>
                                    </p:animMotion>
                                  </p:childTnLst>
                                </p:cTn>
                              </p:par>
                              <p:par>
                                <p:cTn id="27" presetID="22" presetClass="entr" presetSubtype="8"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500"/>
                                        <p:tgtEl>
                                          <p:spTgt spid="2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animEffect transition="in" filter="fade">
                                      <p:cBhvr>
                                        <p:cTn id="34" dur="500"/>
                                        <p:tgtEl>
                                          <p:spTgt spid="26"/>
                                        </p:tgtEl>
                                      </p:cBhvr>
                                    </p:animEffect>
                                  </p:childTnLst>
                                </p:cTn>
                              </p:par>
                            </p:childTnLst>
                          </p:cTn>
                        </p:par>
                        <p:par>
                          <p:cTn id="35" fill="hold">
                            <p:stCondLst>
                              <p:cond delay="5500"/>
                            </p:stCondLst>
                            <p:childTnLst>
                              <p:par>
                                <p:cTn id="36" presetID="42" presetClass="entr" presetSubtype="0"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1000"/>
                                        <p:tgtEl>
                                          <p:spTgt spid="3"/>
                                        </p:tgtEl>
                                      </p:cBhvr>
                                    </p:animEffect>
                                    <p:anim calcmode="lin" valueType="num">
                                      <p:cBhvr>
                                        <p:cTn id="39" dur="1000" fill="hold"/>
                                        <p:tgtEl>
                                          <p:spTgt spid="3"/>
                                        </p:tgtEl>
                                        <p:attrNameLst>
                                          <p:attrName>ppt_x</p:attrName>
                                        </p:attrNameLst>
                                      </p:cBhvr>
                                      <p:tavLst>
                                        <p:tav tm="0">
                                          <p:val>
                                            <p:strVal val="#ppt_x"/>
                                          </p:val>
                                        </p:tav>
                                        <p:tav tm="100000">
                                          <p:val>
                                            <p:strVal val="#ppt_x"/>
                                          </p:val>
                                        </p:tav>
                                      </p:tavLst>
                                    </p:anim>
                                    <p:anim calcmode="lin" valueType="num">
                                      <p:cBhvr>
                                        <p:cTn id="40" dur="1000" fill="hold"/>
                                        <p:tgtEl>
                                          <p:spTgt spid="3"/>
                                        </p:tgtEl>
                                        <p:attrNameLst>
                                          <p:attrName>ppt_y</p:attrName>
                                        </p:attrNameLst>
                                      </p:cBhvr>
                                      <p:tavLst>
                                        <p:tav tm="0">
                                          <p:val>
                                            <p:strVal val="#ppt_y+.1"/>
                                          </p:val>
                                        </p:tav>
                                        <p:tav tm="100000">
                                          <p:val>
                                            <p:strVal val="#ppt_y"/>
                                          </p:val>
                                        </p:tav>
                                      </p:tavLst>
                                    </p:anim>
                                  </p:childTnLst>
                                </p:cTn>
                              </p:par>
                            </p:childTnLst>
                          </p:cTn>
                        </p:par>
                        <p:par>
                          <p:cTn id="41" fill="hold">
                            <p:stCondLst>
                              <p:cond delay="6500"/>
                            </p:stCondLst>
                            <p:childTnLst>
                              <p:par>
                                <p:cTn id="42" presetID="42" presetClass="path" presetSubtype="0" accel="50000" decel="50000" fill="hold" nodeType="afterEffect">
                                  <p:stCondLst>
                                    <p:cond delay="0"/>
                                  </p:stCondLst>
                                  <p:childTnLst>
                                    <p:animMotion origin="layout" path="M -2.29167E-6 3.33333E-6 L -2.29167E-6 0.03264 " pathEditMode="relative" rAng="0" ptsTypes="AA">
                                      <p:cBhvr>
                                        <p:cTn id="43" dur="2000" fill="hold"/>
                                        <p:tgtEl>
                                          <p:spTgt spid="3"/>
                                        </p:tgtEl>
                                        <p:attrNameLst>
                                          <p:attrName>ppt_x</p:attrName>
                                          <p:attrName>ppt_y</p:attrName>
                                        </p:attrNameLst>
                                      </p:cBhvr>
                                      <p:rCtr x="0" y="1620"/>
                                    </p:animMotion>
                                  </p:childTnLst>
                                </p:cTn>
                              </p:par>
                              <p:par>
                                <p:cTn id="44" presetID="22" presetClass="entr" presetSubtype="8" fill="hold"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p:cTn id="49" dur="500" fill="hold"/>
                                        <p:tgtEl>
                                          <p:spTgt spid="28"/>
                                        </p:tgtEl>
                                        <p:attrNameLst>
                                          <p:attrName>ppt_w</p:attrName>
                                        </p:attrNameLst>
                                      </p:cBhvr>
                                      <p:tavLst>
                                        <p:tav tm="0">
                                          <p:val>
                                            <p:fltVal val="0"/>
                                          </p:val>
                                        </p:tav>
                                        <p:tav tm="100000">
                                          <p:val>
                                            <p:strVal val="#ppt_w"/>
                                          </p:val>
                                        </p:tav>
                                      </p:tavLst>
                                    </p:anim>
                                    <p:anim calcmode="lin" valueType="num">
                                      <p:cBhvr>
                                        <p:cTn id="50" dur="500" fill="hold"/>
                                        <p:tgtEl>
                                          <p:spTgt spid="28"/>
                                        </p:tgtEl>
                                        <p:attrNameLst>
                                          <p:attrName>ppt_h</p:attrName>
                                        </p:attrNameLst>
                                      </p:cBhvr>
                                      <p:tavLst>
                                        <p:tav tm="0">
                                          <p:val>
                                            <p:fltVal val="0"/>
                                          </p:val>
                                        </p:tav>
                                        <p:tav tm="100000">
                                          <p:val>
                                            <p:strVal val="#ppt_h"/>
                                          </p:val>
                                        </p:tav>
                                      </p:tavLst>
                                    </p:anim>
                                    <p:animEffect transition="in" filter="fade">
                                      <p:cBhvr>
                                        <p:cTn id="51" dur="500"/>
                                        <p:tgtEl>
                                          <p:spTgt spid="28"/>
                                        </p:tgtEl>
                                      </p:cBhvr>
                                    </p:animEffect>
                                  </p:childTnLst>
                                </p:cTn>
                              </p:par>
                            </p:childTnLst>
                          </p:cTn>
                        </p:par>
                        <p:par>
                          <p:cTn id="52" fill="hold">
                            <p:stCondLst>
                              <p:cond delay="8500"/>
                            </p:stCondLst>
                            <p:childTnLst>
                              <p:par>
                                <p:cTn id="53" presetID="42" presetClass="entr" presetSubtype="0" fill="hold"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1000"/>
                                        <p:tgtEl>
                                          <p:spTgt spid="10"/>
                                        </p:tgtEl>
                                      </p:cBhvr>
                                    </p:animEffect>
                                    <p:anim calcmode="lin" valueType="num">
                                      <p:cBhvr>
                                        <p:cTn id="56" dur="1000" fill="hold"/>
                                        <p:tgtEl>
                                          <p:spTgt spid="10"/>
                                        </p:tgtEl>
                                        <p:attrNameLst>
                                          <p:attrName>ppt_x</p:attrName>
                                        </p:attrNameLst>
                                      </p:cBhvr>
                                      <p:tavLst>
                                        <p:tav tm="0">
                                          <p:val>
                                            <p:strVal val="#ppt_x"/>
                                          </p:val>
                                        </p:tav>
                                        <p:tav tm="100000">
                                          <p:val>
                                            <p:strVal val="#ppt_x"/>
                                          </p:val>
                                        </p:tav>
                                      </p:tavLst>
                                    </p:anim>
                                    <p:anim calcmode="lin" valueType="num">
                                      <p:cBhvr>
                                        <p:cTn id="57" dur="1000" fill="hold"/>
                                        <p:tgtEl>
                                          <p:spTgt spid="10"/>
                                        </p:tgtEl>
                                        <p:attrNameLst>
                                          <p:attrName>ppt_y</p:attrName>
                                        </p:attrNameLst>
                                      </p:cBhvr>
                                      <p:tavLst>
                                        <p:tav tm="0">
                                          <p:val>
                                            <p:strVal val="#ppt_y+.1"/>
                                          </p:val>
                                        </p:tav>
                                        <p:tav tm="100000">
                                          <p:val>
                                            <p:strVal val="#ppt_y"/>
                                          </p:val>
                                        </p:tav>
                                      </p:tavLst>
                                    </p:anim>
                                  </p:childTnLst>
                                </p:cTn>
                              </p:par>
                            </p:childTnLst>
                          </p:cTn>
                        </p:par>
                        <p:par>
                          <p:cTn id="58" fill="hold">
                            <p:stCondLst>
                              <p:cond delay="9500"/>
                            </p:stCondLst>
                            <p:childTnLst>
                              <p:par>
                                <p:cTn id="59" presetID="42" presetClass="path" presetSubtype="0" accel="50000" decel="50000" fill="hold" nodeType="afterEffect">
                                  <p:stCondLst>
                                    <p:cond delay="0"/>
                                  </p:stCondLst>
                                  <p:childTnLst>
                                    <p:animMotion origin="layout" path="M -2.91667E-6 3.33333E-6 L -2.91667E-6 0.03264 " pathEditMode="relative" rAng="0" ptsTypes="AA">
                                      <p:cBhvr>
                                        <p:cTn id="60" dur="2000" fill="hold"/>
                                        <p:tgtEl>
                                          <p:spTgt spid="10"/>
                                        </p:tgtEl>
                                        <p:attrNameLst>
                                          <p:attrName>ppt_x</p:attrName>
                                          <p:attrName>ppt_y</p:attrName>
                                        </p:attrNameLst>
                                      </p:cBhvr>
                                      <p:rCtr x="0" y="1620"/>
                                    </p:animMotion>
                                  </p:childTnLst>
                                </p:cTn>
                              </p:par>
                              <p:par>
                                <p:cTn id="61" presetID="22" presetClass="entr" presetSubtype="8" fill="hold"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wipe(left)">
                                      <p:cBhvr>
                                        <p:cTn id="63" dur="500"/>
                                        <p:tgtEl>
                                          <p:spTgt spid="29"/>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p:cTn id="66" dur="500" fill="hold"/>
                                        <p:tgtEl>
                                          <p:spTgt spid="30"/>
                                        </p:tgtEl>
                                        <p:attrNameLst>
                                          <p:attrName>ppt_w</p:attrName>
                                        </p:attrNameLst>
                                      </p:cBhvr>
                                      <p:tavLst>
                                        <p:tav tm="0">
                                          <p:val>
                                            <p:fltVal val="0"/>
                                          </p:val>
                                        </p:tav>
                                        <p:tav tm="100000">
                                          <p:val>
                                            <p:strVal val="#ppt_w"/>
                                          </p:val>
                                        </p:tav>
                                      </p:tavLst>
                                    </p:anim>
                                    <p:anim calcmode="lin" valueType="num">
                                      <p:cBhvr>
                                        <p:cTn id="67" dur="500" fill="hold"/>
                                        <p:tgtEl>
                                          <p:spTgt spid="30"/>
                                        </p:tgtEl>
                                        <p:attrNameLst>
                                          <p:attrName>ppt_h</p:attrName>
                                        </p:attrNameLst>
                                      </p:cBhvr>
                                      <p:tavLst>
                                        <p:tav tm="0">
                                          <p:val>
                                            <p:fltVal val="0"/>
                                          </p:val>
                                        </p:tav>
                                        <p:tav tm="100000">
                                          <p:val>
                                            <p:strVal val="#ppt_h"/>
                                          </p:val>
                                        </p:tav>
                                      </p:tavLst>
                                    </p:anim>
                                    <p:animEffect transition="in" filter="fade">
                                      <p:cBhvr>
                                        <p:cTn id="68" dur="500"/>
                                        <p:tgtEl>
                                          <p:spTgt spid="30"/>
                                        </p:tgtEl>
                                      </p:cBhvr>
                                    </p:animEffect>
                                  </p:childTnLst>
                                </p:cTn>
                              </p:par>
                            </p:childTnLst>
                          </p:cTn>
                        </p:par>
                        <p:par>
                          <p:cTn id="69" fill="hold">
                            <p:stCondLst>
                              <p:cond delay="11500"/>
                            </p:stCondLst>
                            <p:childTnLst>
                              <p:par>
                                <p:cTn id="70" presetID="42" presetClass="entr" presetSubtype="0" fill="hold" nodeType="after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fade">
                                      <p:cBhvr>
                                        <p:cTn id="72" dur="1000"/>
                                        <p:tgtEl>
                                          <p:spTgt spid="11"/>
                                        </p:tgtEl>
                                      </p:cBhvr>
                                    </p:animEffect>
                                    <p:anim calcmode="lin" valueType="num">
                                      <p:cBhvr>
                                        <p:cTn id="73" dur="1000" fill="hold"/>
                                        <p:tgtEl>
                                          <p:spTgt spid="11"/>
                                        </p:tgtEl>
                                        <p:attrNameLst>
                                          <p:attrName>ppt_x</p:attrName>
                                        </p:attrNameLst>
                                      </p:cBhvr>
                                      <p:tavLst>
                                        <p:tav tm="0">
                                          <p:val>
                                            <p:strVal val="#ppt_x"/>
                                          </p:val>
                                        </p:tav>
                                        <p:tav tm="100000">
                                          <p:val>
                                            <p:strVal val="#ppt_x"/>
                                          </p:val>
                                        </p:tav>
                                      </p:tavLst>
                                    </p:anim>
                                    <p:anim calcmode="lin" valueType="num">
                                      <p:cBhvr>
                                        <p:cTn id="74" dur="1000" fill="hold"/>
                                        <p:tgtEl>
                                          <p:spTgt spid="11"/>
                                        </p:tgtEl>
                                        <p:attrNameLst>
                                          <p:attrName>ppt_y</p:attrName>
                                        </p:attrNameLst>
                                      </p:cBhvr>
                                      <p:tavLst>
                                        <p:tav tm="0">
                                          <p:val>
                                            <p:strVal val="#ppt_y+.1"/>
                                          </p:val>
                                        </p:tav>
                                        <p:tav tm="100000">
                                          <p:val>
                                            <p:strVal val="#ppt_y"/>
                                          </p:val>
                                        </p:tav>
                                      </p:tavLst>
                                    </p:anim>
                                  </p:childTnLst>
                                </p:cTn>
                              </p:par>
                            </p:childTnLst>
                          </p:cTn>
                        </p:par>
                        <p:par>
                          <p:cTn id="75" fill="hold">
                            <p:stCondLst>
                              <p:cond delay="12500"/>
                            </p:stCondLst>
                            <p:childTnLst>
                              <p:par>
                                <p:cTn id="76" presetID="42" presetClass="path" presetSubtype="0" accel="50000" decel="50000" fill="hold" nodeType="afterEffect">
                                  <p:stCondLst>
                                    <p:cond delay="0"/>
                                  </p:stCondLst>
                                  <p:childTnLst>
                                    <p:animMotion origin="layout" path="M -3.75E-6 3.33333E-6 L -3.75E-6 0.03264 " pathEditMode="relative" rAng="0" ptsTypes="AA">
                                      <p:cBhvr>
                                        <p:cTn id="77" dur="2000" fill="hold"/>
                                        <p:tgtEl>
                                          <p:spTgt spid="11"/>
                                        </p:tgtEl>
                                        <p:attrNameLst>
                                          <p:attrName>ppt_x</p:attrName>
                                          <p:attrName>ppt_y</p:attrName>
                                        </p:attrNameLst>
                                      </p:cBhvr>
                                      <p:rCtr x="0" y="1620"/>
                                    </p:animMotion>
                                  </p:childTnLst>
                                </p:cTn>
                              </p:par>
                            </p:childTnLst>
                          </p:cTn>
                        </p:par>
                        <p:par>
                          <p:cTn id="78" fill="hold">
                            <p:stCondLst>
                              <p:cond delay="14500"/>
                            </p:stCondLst>
                            <p:childTnLst>
                              <p:par>
                                <p:cTn id="79" presetID="42" presetClass="entr" presetSubtype="0" fill="hold" grpId="0" nodeType="after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fade">
                                      <p:cBhvr>
                                        <p:cTn id="81" dur="1000"/>
                                        <p:tgtEl>
                                          <p:spTgt spid="8"/>
                                        </p:tgtEl>
                                      </p:cBhvr>
                                    </p:animEffect>
                                    <p:anim calcmode="lin" valueType="num">
                                      <p:cBhvr>
                                        <p:cTn id="82" dur="1000" fill="hold"/>
                                        <p:tgtEl>
                                          <p:spTgt spid="8"/>
                                        </p:tgtEl>
                                        <p:attrNameLst>
                                          <p:attrName>ppt_x</p:attrName>
                                        </p:attrNameLst>
                                      </p:cBhvr>
                                      <p:tavLst>
                                        <p:tav tm="0">
                                          <p:val>
                                            <p:strVal val="#ppt_x"/>
                                          </p:val>
                                        </p:tav>
                                        <p:tav tm="100000">
                                          <p:val>
                                            <p:strVal val="#ppt_x"/>
                                          </p:val>
                                        </p:tav>
                                      </p:tavLst>
                                    </p:anim>
                                    <p:anim calcmode="lin" valueType="num">
                                      <p:cBhvr>
                                        <p:cTn id="83" dur="1000" fill="hold"/>
                                        <p:tgtEl>
                                          <p:spTgt spid="8"/>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250"/>
                                  </p:stCondLst>
                                  <p:childTnLst>
                                    <p:set>
                                      <p:cBhvr>
                                        <p:cTn id="85" dur="1" fill="hold">
                                          <p:stCondLst>
                                            <p:cond delay="0"/>
                                          </p:stCondLst>
                                        </p:cTn>
                                        <p:tgtEl>
                                          <p:spTgt spid="14"/>
                                        </p:tgtEl>
                                        <p:attrNameLst>
                                          <p:attrName>style.visibility</p:attrName>
                                        </p:attrNameLst>
                                      </p:cBhvr>
                                      <p:to>
                                        <p:strVal val="visible"/>
                                      </p:to>
                                    </p:set>
                                    <p:animEffect transition="in" filter="fade">
                                      <p:cBhvr>
                                        <p:cTn id="86" dur="1000"/>
                                        <p:tgtEl>
                                          <p:spTgt spid="14"/>
                                        </p:tgtEl>
                                      </p:cBhvr>
                                    </p:animEffect>
                                    <p:anim calcmode="lin" valueType="num">
                                      <p:cBhvr>
                                        <p:cTn id="87" dur="1000" fill="hold"/>
                                        <p:tgtEl>
                                          <p:spTgt spid="14"/>
                                        </p:tgtEl>
                                        <p:attrNameLst>
                                          <p:attrName>ppt_x</p:attrName>
                                        </p:attrNameLst>
                                      </p:cBhvr>
                                      <p:tavLst>
                                        <p:tav tm="0">
                                          <p:val>
                                            <p:strVal val="#ppt_x"/>
                                          </p:val>
                                        </p:tav>
                                        <p:tav tm="100000">
                                          <p:val>
                                            <p:strVal val="#ppt_x"/>
                                          </p:val>
                                        </p:tav>
                                      </p:tavLst>
                                    </p:anim>
                                    <p:anim calcmode="lin" valueType="num">
                                      <p:cBhvr>
                                        <p:cTn id="88" dur="1000" fill="hold"/>
                                        <p:tgtEl>
                                          <p:spTgt spid="14"/>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500"/>
                                  </p:stCondLst>
                                  <p:childTnLst>
                                    <p:set>
                                      <p:cBhvr>
                                        <p:cTn id="90" dur="1" fill="hold">
                                          <p:stCondLst>
                                            <p:cond delay="0"/>
                                          </p:stCondLst>
                                        </p:cTn>
                                        <p:tgtEl>
                                          <p:spTgt spid="16"/>
                                        </p:tgtEl>
                                        <p:attrNameLst>
                                          <p:attrName>style.visibility</p:attrName>
                                        </p:attrNameLst>
                                      </p:cBhvr>
                                      <p:to>
                                        <p:strVal val="visible"/>
                                      </p:to>
                                    </p:set>
                                    <p:animEffect transition="in" filter="fade">
                                      <p:cBhvr>
                                        <p:cTn id="91" dur="1000"/>
                                        <p:tgtEl>
                                          <p:spTgt spid="16"/>
                                        </p:tgtEl>
                                      </p:cBhvr>
                                    </p:animEffect>
                                    <p:anim calcmode="lin" valueType="num">
                                      <p:cBhvr>
                                        <p:cTn id="92" dur="1000" fill="hold"/>
                                        <p:tgtEl>
                                          <p:spTgt spid="16"/>
                                        </p:tgtEl>
                                        <p:attrNameLst>
                                          <p:attrName>ppt_x</p:attrName>
                                        </p:attrNameLst>
                                      </p:cBhvr>
                                      <p:tavLst>
                                        <p:tav tm="0">
                                          <p:val>
                                            <p:strVal val="#ppt_x"/>
                                          </p:val>
                                        </p:tav>
                                        <p:tav tm="100000">
                                          <p:val>
                                            <p:strVal val="#ppt_x"/>
                                          </p:val>
                                        </p:tav>
                                      </p:tavLst>
                                    </p:anim>
                                    <p:anim calcmode="lin" valueType="num">
                                      <p:cBhvr>
                                        <p:cTn id="93" dur="1000" fill="hold"/>
                                        <p:tgtEl>
                                          <p:spTgt spid="16"/>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750"/>
                                  </p:stCondLst>
                                  <p:childTnLst>
                                    <p:set>
                                      <p:cBhvr>
                                        <p:cTn id="95" dur="1" fill="hold">
                                          <p:stCondLst>
                                            <p:cond delay="0"/>
                                          </p:stCondLst>
                                        </p:cTn>
                                        <p:tgtEl>
                                          <p:spTgt spid="18"/>
                                        </p:tgtEl>
                                        <p:attrNameLst>
                                          <p:attrName>style.visibility</p:attrName>
                                        </p:attrNameLst>
                                      </p:cBhvr>
                                      <p:to>
                                        <p:strVal val="visible"/>
                                      </p:to>
                                    </p:set>
                                    <p:animEffect transition="in" filter="fade">
                                      <p:cBhvr>
                                        <p:cTn id="96" dur="1000"/>
                                        <p:tgtEl>
                                          <p:spTgt spid="18"/>
                                        </p:tgtEl>
                                      </p:cBhvr>
                                    </p:animEffect>
                                    <p:anim calcmode="lin" valueType="num">
                                      <p:cBhvr>
                                        <p:cTn id="97" dur="1000" fill="hold"/>
                                        <p:tgtEl>
                                          <p:spTgt spid="18"/>
                                        </p:tgtEl>
                                        <p:attrNameLst>
                                          <p:attrName>ppt_x</p:attrName>
                                        </p:attrNameLst>
                                      </p:cBhvr>
                                      <p:tavLst>
                                        <p:tav tm="0">
                                          <p:val>
                                            <p:strVal val="#ppt_x"/>
                                          </p:val>
                                        </p:tav>
                                        <p:tav tm="100000">
                                          <p:val>
                                            <p:strVal val="#ppt_x"/>
                                          </p:val>
                                        </p:tav>
                                      </p:tavLst>
                                    </p:anim>
                                    <p:anim calcmode="lin" valueType="num">
                                      <p:cBhvr>
                                        <p:cTn id="98" dur="1000" fill="hold"/>
                                        <p:tgtEl>
                                          <p:spTgt spid="18"/>
                                        </p:tgtEl>
                                        <p:attrNameLst>
                                          <p:attrName>ppt_y</p:attrName>
                                        </p:attrNameLst>
                                      </p:cBhvr>
                                      <p:tavLst>
                                        <p:tav tm="0">
                                          <p:val>
                                            <p:strVal val="#ppt_y+.1"/>
                                          </p:val>
                                        </p:tav>
                                        <p:tav tm="100000">
                                          <p:val>
                                            <p:strVal val="#ppt_y"/>
                                          </p:val>
                                        </p:tav>
                                      </p:tavLst>
                                    </p:anim>
                                  </p:childTnLst>
                                </p:cTn>
                              </p:par>
                            </p:childTnLst>
                          </p:cTn>
                        </p:par>
                        <p:par>
                          <p:cTn id="99" fill="hold">
                            <p:stCondLst>
                              <p:cond delay="15500"/>
                            </p:stCondLst>
                            <p:childTnLst>
                              <p:par>
                                <p:cTn id="100" presetID="42" presetClass="entr" presetSubtype="0" fill="hold" grpId="0" nodeType="afterEffect">
                                  <p:stCondLst>
                                    <p:cond delay="0"/>
                                  </p:stCondLst>
                                  <p:childTnLst>
                                    <p:set>
                                      <p:cBhvr>
                                        <p:cTn id="101" dur="1" fill="hold">
                                          <p:stCondLst>
                                            <p:cond delay="0"/>
                                          </p:stCondLst>
                                        </p:cTn>
                                        <p:tgtEl>
                                          <p:spTgt spid="9"/>
                                        </p:tgtEl>
                                        <p:attrNameLst>
                                          <p:attrName>style.visibility</p:attrName>
                                        </p:attrNameLst>
                                      </p:cBhvr>
                                      <p:to>
                                        <p:strVal val="visible"/>
                                      </p:to>
                                    </p:set>
                                    <p:animEffect transition="in" filter="fade">
                                      <p:cBhvr>
                                        <p:cTn id="102" dur="1000"/>
                                        <p:tgtEl>
                                          <p:spTgt spid="9"/>
                                        </p:tgtEl>
                                      </p:cBhvr>
                                    </p:animEffect>
                                    <p:anim calcmode="lin" valueType="num">
                                      <p:cBhvr>
                                        <p:cTn id="103" dur="1000" fill="hold"/>
                                        <p:tgtEl>
                                          <p:spTgt spid="9"/>
                                        </p:tgtEl>
                                        <p:attrNameLst>
                                          <p:attrName>ppt_x</p:attrName>
                                        </p:attrNameLst>
                                      </p:cBhvr>
                                      <p:tavLst>
                                        <p:tav tm="0">
                                          <p:val>
                                            <p:strVal val="#ppt_x"/>
                                          </p:val>
                                        </p:tav>
                                        <p:tav tm="100000">
                                          <p:val>
                                            <p:strVal val="#ppt_x"/>
                                          </p:val>
                                        </p:tav>
                                      </p:tavLst>
                                    </p:anim>
                                    <p:anim calcmode="lin" valueType="num">
                                      <p:cBhvr>
                                        <p:cTn id="104" dur="1000" fill="hold"/>
                                        <p:tgtEl>
                                          <p:spTgt spid="9"/>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250"/>
                                  </p:stCondLst>
                                  <p:childTnLst>
                                    <p:set>
                                      <p:cBhvr>
                                        <p:cTn id="106" dur="1" fill="hold">
                                          <p:stCondLst>
                                            <p:cond delay="0"/>
                                          </p:stCondLst>
                                        </p:cTn>
                                        <p:tgtEl>
                                          <p:spTgt spid="15"/>
                                        </p:tgtEl>
                                        <p:attrNameLst>
                                          <p:attrName>style.visibility</p:attrName>
                                        </p:attrNameLst>
                                      </p:cBhvr>
                                      <p:to>
                                        <p:strVal val="visible"/>
                                      </p:to>
                                    </p:set>
                                    <p:animEffect transition="in" filter="fade">
                                      <p:cBhvr>
                                        <p:cTn id="107" dur="1000"/>
                                        <p:tgtEl>
                                          <p:spTgt spid="15"/>
                                        </p:tgtEl>
                                      </p:cBhvr>
                                    </p:animEffect>
                                    <p:anim calcmode="lin" valueType="num">
                                      <p:cBhvr>
                                        <p:cTn id="108" dur="1000" fill="hold"/>
                                        <p:tgtEl>
                                          <p:spTgt spid="15"/>
                                        </p:tgtEl>
                                        <p:attrNameLst>
                                          <p:attrName>ppt_x</p:attrName>
                                        </p:attrNameLst>
                                      </p:cBhvr>
                                      <p:tavLst>
                                        <p:tav tm="0">
                                          <p:val>
                                            <p:strVal val="#ppt_x"/>
                                          </p:val>
                                        </p:tav>
                                        <p:tav tm="100000">
                                          <p:val>
                                            <p:strVal val="#ppt_x"/>
                                          </p:val>
                                        </p:tav>
                                      </p:tavLst>
                                    </p:anim>
                                    <p:anim calcmode="lin" valueType="num">
                                      <p:cBhvr>
                                        <p:cTn id="109" dur="1000" fill="hold"/>
                                        <p:tgtEl>
                                          <p:spTgt spid="15"/>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500"/>
                                  </p:stCondLst>
                                  <p:childTnLst>
                                    <p:set>
                                      <p:cBhvr>
                                        <p:cTn id="111" dur="1" fill="hold">
                                          <p:stCondLst>
                                            <p:cond delay="0"/>
                                          </p:stCondLst>
                                        </p:cTn>
                                        <p:tgtEl>
                                          <p:spTgt spid="17"/>
                                        </p:tgtEl>
                                        <p:attrNameLst>
                                          <p:attrName>style.visibility</p:attrName>
                                        </p:attrNameLst>
                                      </p:cBhvr>
                                      <p:to>
                                        <p:strVal val="visible"/>
                                      </p:to>
                                    </p:set>
                                    <p:animEffect transition="in" filter="fade">
                                      <p:cBhvr>
                                        <p:cTn id="112" dur="1000"/>
                                        <p:tgtEl>
                                          <p:spTgt spid="17"/>
                                        </p:tgtEl>
                                      </p:cBhvr>
                                    </p:animEffect>
                                    <p:anim calcmode="lin" valueType="num">
                                      <p:cBhvr>
                                        <p:cTn id="113" dur="1000" fill="hold"/>
                                        <p:tgtEl>
                                          <p:spTgt spid="17"/>
                                        </p:tgtEl>
                                        <p:attrNameLst>
                                          <p:attrName>ppt_x</p:attrName>
                                        </p:attrNameLst>
                                      </p:cBhvr>
                                      <p:tavLst>
                                        <p:tav tm="0">
                                          <p:val>
                                            <p:strVal val="#ppt_x"/>
                                          </p:val>
                                        </p:tav>
                                        <p:tav tm="100000">
                                          <p:val>
                                            <p:strVal val="#ppt_x"/>
                                          </p:val>
                                        </p:tav>
                                      </p:tavLst>
                                    </p:anim>
                                    <p:anim calcmode="lin" valueType="num">
                                      <p:cBhvr>
                                        <p:cTn id="114" dur="1000" fill="hold"/>
                                        <p:tgtEl>
                                          <p:spTgt spid="17"/>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750"/>
                                  </p:stCondLst>
                                  <p:childTnLst>
                                    <p:set>
                                      <p:cBhvr>
                                        <p:cTn id="116" dur="1" fill="hold">
                                          <p:stCondLst>
                                            <p:cond delay="0"/>
                                          </p:stCondLst>
                                        </p:cTn>
                                        <p:tgtEl>
                                          <p:spTgt spid="19"/>
                                        </p:tgtEl>
                                        <p:attrNameLst>
                                          <p:attrName>style.visibility</p:attrName>
                                        </p:attrNameLst>
                                      </p:cBhvr>
                                      <p:to>
                                        <p:strVal val="visible"/>
                                      </p:to>
                                    </p:set>
                                    <p:animEffect transition="in" filter="fade">
                                      <p:cBhvr>
                                        <p:cTn id="117" dur="1000"/>
                                        <p:tgtEl>
                                          <p:spTgt spid="19"/>
                                        </p:tgtEl>
                                      </p:cBhvr>
                                    </p:animEffect>
                                    <p:anim calcmode="lin" valueType="num">
                                      <p:cBhvr>
                                        <p:cTn id="118" dur="1000" fill="hold"/>
                                        <p:tgtEl>
                                          <p:spTgt spid="19"/>
                                        </p:tgtEl>
                                        <p:attrNameLst>
                                          <p:attrName>ppt_x</p:attrName>
                                        </p:attrNameLst>
                                      </p:cBhvr>
                                      <p:tavLst>
                                        <p:tav tm="0">
                                          <p:val>
                                            <p:strVal val="#ppt_x"/>
                                          </p:val>
                                        </p:tav>
                                        <p:tav tm="100000">
                                          <p:val>
                                            <p:strVal val="#ppt_x"/>
                                          </p:val>
                                        </p:tav>
                                      </p:tavLst>
                                    </p:anim>
                                    <p:anim calcmode="lin" valueType="num">
                                      <p:cBhvr>
                                        <p:cTn id="11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4" grpId="0" animBg="1"/>
      <p:bldP spid="15" grpId="0"/>
      <p:bldP spid="16" grpId="0" animBg="1"/>
      <p:bldP spid="17" grpId="0"/>
      <p:bldP spid="18" grpId="0" animBg="1"/>
      <p:bldP spid="19" grpId="0"/>
      <p:bldP spid="26" grpId="0" animBg="1"/>
      <p:bldP spid="28" grpId="0" animBg="1"/>
      <p:bldP spid="30" grpId="0" animBg="1"/>
      <p:bldP spid="38" grpId="0"/>
      <p:bldP spid="39" grpId="0" animBg="1"/>
      <p:bldP spid="40" grpId="0" animBg="1"/>
      <p:bldP spid="40"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91388" y="2348880"/>
            <a:ext cx="5184576" cy="16413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矩形 8"/>
          <p:cNvSpPr/>
          <p:nvPr/>
        </p:nvSpPr>
        <p:spPr>
          <a:xfrm>
            <a:off x="983432" y="4221088"/>
            <a:ext cx="5184576" cy="161353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矩形 11"/>
          <p:cNvSpPr/>
          <p:nvPr/>
        </p:nvSpPr>
        <p:spPr>
          <a:xfrm>
            <a:off x="2399313" y="2971516"/>
            <a:ext cx="3436641" cy="738664"/>
          </a:xfrm>
          <a:prstGeom prst="rect">
            <a:avLst/>
          </a:prstGeom>
        </p:spPr>
        <p:txBody>
          <a:bodyPr wrap="square">
            <a:spAutoFit/>
          </a:bodyPr>
          <a:lstStyle/>
          <a:p>
            <a:pPr algn="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a:t>
            </a:r>
            <a:endParaRPr lang="en-US" altLang="zh-CN" sz="1400" i="1" dirty="0">
              <a:solidFill>
                <a:schemeClr val="bg1"/>
              </a:solidFill>
            </a:endParaRPr>
          </a:p>
        </p:txBody>
      </p:sp>
      <p:sp>
        <p:nvSpPr>
          <p:cNvPr id="13" name="矩形 12"/>
          <p:cNvSpPr/>
          <p:nvPr/>
        </p:nvSpPr>
        <p:spPr>
          <a:xfrm>
            <a:off x="2500242" y="2564904"/>
            <a:ext cx="1723550" cy="400110"/>
          </a:xfrm>
          <a:prstGeom prst="rect">
            <a:avLst/>
          </a:prstGeom>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输入标题内容</a:t>
            </a:r>
          </a:p>
        </p:txBody>
      </p:sp>
      <p:sp>
        <p:nvSpPr>
          <p:cNvPr id="14" name="矩形 13"/>
          <p:cNvSpPr/>
          <p:nvPr/>
        </p:nvSpPr>
        <p:spPr>
          <a:xfrm>
            <a:off x="2399216" y="4790522"/>
            <a:ext cx="3436641" cy="738664"/>
          </a:xfrm>
          <a:prstGeom prst="rect">
            <a:avLst/>
          </a:prstGeom>
        </p:spPr>
        <p:txBody>
          <a:bodyPr wrap="square">
            <a:spAutoFit/>
          </a:bodyPr>
          <a:lstStyle/>
          <a:p>
            <a:pPr algn="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a:t>
            </a:r>
            <a:endParaRPr lang="en-US" altLang="zh-CN" sz="1200" i="1" dirty="0">
              <a:solidFill>
                <a:schemeClr val="bg1"/>
              </a:solidFill>
            </a:endParaRPr>
          </a:p>
        </p:txBody>
      </p:sp>
      <p:sp>
        <p:nvSpPr>
          <p:cNvPr id="15" name="矩形 14"/>
          <p:cNvSpPr/>
          <p:nvPr/>
        </p:nvSpPr>
        <p:spPr>
          <a:xfrm>
            <a:off x="2448402" y="4457039"/>
            <a:ext cx="1723550" cy="400110"/>
          </a:xfrm>
          <a:prstGeom prst="rect">
            <a:avLst/>
          </a:prstGeom>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输入标题内容</a:t>
            </a:r>
          </a:p>
        </p:txBody>
      </p:sp>
      <p:grpSp>
        <p:nvGrpSpPr>
          <p:cNvPr id="3" name="组合 2"/>
          <p:cNvGrpSpPr/>
          <p:nvPr/>
        </p:nvGrpSpPr>
        <p:grpSpPr>
          <a:xfrm>
            <a:off x="1487488" y="4221088"/>
            <a:ext cx="767408" cy="864096"/>
            <a:chOff x="1487488" y="4221088"/>
            <a:chExt cx="767408" cy="864096"/>
          </a:xfrm>
        </p:grpSpPr>
        <p:sp>
          <p:nvSpPr>
            <p:cNvPr id="11" name="矩形 10"/>
            <p:cNvSpPr/>
            <p:nvPr/>
          </p:nvSpPr>
          <p:spPr>
            <a:xfrm>
              <a:off x="1487488" y="4221088"/>
              <a:ext cx="767408" cy="864096"/>
            </a:xfrm>
            <a:prstGeom prst="rect">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1162" y="4347519"/>
              <a:ext cx="596602" cy="596602"/>
            </a:xfrm>
            <a:prstGeom prst="rect">
              <a:avLst/>
            </a:prstGeom>
          </p:spPr>
        </p:pic>
      </p:grpSp>
      <p:grpSp>
        <p:nvGrpSpPr>
          <p:cNvPr id="2" name="组合 1"/>
          <p:cNvGrpSpPr/>
          <p:nvPr/>
        </p:nvGrpSpPr>
        <p:grpSpPr>
          <a:xfrm>
            <a:off x="1453749" y="2348880"/>
            <a:ext cx="767408" cy="864096"/>
            <a:chOff x="1453749" y="2348880"/>
            <a:chExt cx="767408" cy="864096"/>
          </a:xfrm>
        </p:grpSpPr>
        <p:sp>
          <p:nvSpPr>
            <p:cNvPr id="10" name="矩形 9"/>
            <p:cNvSpPr/>
            <p:nvPr/>
          </p:nvSpPr>
          <p:spPr>
            <a:xfrm>
              <a:off x="1453749" y="2348880"/>
              <a:ext cx="767408" cy="864096"/>
            </a:xfrm>
            <a:prstGeom prst="rect">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67818" y="2426221"/>
              <a:ext cx="682602" cy="679206"/>
            </a:xfrm>
            <a:prstGeom prst="rect">
              <a:avLst/>
            </a:prstGeom>
          </p:spPr>
        </p:pic>
      </p:grpSp>
      <p:sp>
        <p:nvSpPr>
          <p:cNvPr id="18" name="文本框 17"/>
          <p:cNvSpPr txBox="1"/>
          <p:nvPr/>
        </p:nvSpPr>
        <p:spPr>
          <a:xfrm>
            <a:off x="1991544" y="404314"/>
            <a:ext cx="2031325"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点击输入标题</a:t>
            </a:r>
          </a:p>
        </p:txBody>
      </p:sp>
      <p:sp>
        <p:nvSpPr>
          <p:cNvPr id="19" name="矩形 18"/>
          <p:cNvSpPr/>
          <p:nvPr/>
        </p:nvSpPr>
        <p:spPr>
          <a:xfrm flipV="1">
            <a:off x="47722" y="589427"/>
            <a:ext cx="1943822" cy="45719"/>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tx1"/>
              </a:solidFill>
              <a:latin typeface="微软雅黑" panose="020B0503020204020204" pitchFamily="34" charset="-122"/>
              <a:ea typeface="微软雅黑" panose="020B0503020204020204" pitchFamily="34" charset="-122"/>
            </a:endParaRPr>
          </a:p>
        </p:txBody>
      </p:sp>
      <p:sp>
        <p:nvSpPr>
          <p:cNvPr id="20" name="矩形 19"/>
          <p:cNvSpPr/>
          <p:nvPr/>
        </p:nvSpPr>
        <p:spPr>
          <a:xfrm>
            <a:off x="1199456" y="298843"/>
            <a:ext cx="720080" cy="626887"/>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03</a:t>
            </a:r>
            <a:endParaRPr lang="zh-CN" altLang="en-US" sz="3200" dirty="0">
              <a:latin typeface="微软雅黑" panose="020B0503020204020204" pitchFamily="34" charset="-122"/>
              <a:ea typeface="微软雅黑" panose="020B0503020204020204" pitchFamily="34" charset="-122"/>
            </a:endParaRPr>
          </a:p>
        </p:txBody>
      </p:sp>
      <p:pic>
        <p:nvPicPr>
          <p:cNvPr id="22" name="图片 21"/>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6015945" y="1647847"/>
            <a:ext cx="6490099" cy="4516451"/>
          </a:xfrm>
          <a:prstGeom prst="rect">
            <a:avLst/>
          </a:prstGeom>
        </p:spPr>
      </p:pic>
      <p:pic>
        <p:nvPicPr>
          <p:cNvPr id="23" name="图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58157" y="2282957"/>
            <a:ext cx="4522653" cy="3246229"/>
          </a:xfrm>
          <a:custGeom>
            <a:avLst/>
            <a:gdLst>
              <a:gd name="connsiteX0" fmla="*/ 0 w 6172200"/>
              <a:gd name="connsiteY0" fmla="*/ 0 h 3981450"/>
              <a:gd name="connsiteX1" fmla="*/ 6172200 w 6172200"/>
              <a:gd name="connsiteY1" fmla="*/ 0 h 3981450"/>
              <a:gd name="connsiteX2" fmla="*/ 6172200 w 6172200"/>
              <a:gd name="connsiteY2" fmla="*/ 3981450 h 3981450"/>
              <a:gd name="connsiteX3" fmla="*/ 0 w 6172200"/>
              <a:gd name="connsiteY3" fmla="*/ 3981450 h 3981450"/>
            </a:gdLst>
            <a:ahLst/>
            <a:cxnLst>
              <a:cxn ang="0">
                <a:pos x="connsiteX0" y="connsiteY0"/>
              </a:cxn>
              <a:cxn ang="0">
                <a:pos x="connsiteX1" y="connsiteY1"/>
              </a:cxn>
              <a:cxn ang="0">
                <a:pos x="connsiteX2" y="connsiteY2"/>
              </a:cxn>
              <a:cxn ang="0">
                <a:pos x="connsiteX3" y="connsiteY3"/>
              </a:cxn>
            </a:cxnLst>
            <a:rect l="l" t="t" r="r" b="b"/>
            <a:pathLst>
              <a:path w="6172200" h="3981450">
                <a:moveTo>
                  <a:pt x="0" y="0"/>
                </a:moveTo>
                <a:lnTo>
                  <a:pt x="6172200" y="0"/>
                </a:lnTo>
                <a:lnTo>
                  <a:pt x="6172200" y="3981450"/>
                </a:lnTo>
                <a:lnTo>
                  <a:pt x="0" y="3981450"/>
                </a:lnTo>
                <a:close/>
              </a:path>
            </a:pathLst>
          </a:custGeom>
          <a:ln>
            <a:solidFill>
              <a:srgbClr val="282828"/>
            </a:solidFill>
          </a:ln>
        </p:spPr>
      </p:pic>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 calcmode="lin" valueType="num">
                                      <p:cBhvr additive="base">
                                        <p:cTn id="10" dur="500"/>
                                        <p:tgtEl>
                                          <p:spTgt spid="20"/>
                                        </p:tgtEl>
                                        <p:attrNameLst>
                                          <p:attrName>ppt_x</p:attrName>
                                        </p:attrNameLst>
                                      </p:cBhvr>
                                      <p:tavLst>
                                        <p:tav tm="0">
                                          <p:val>
                                            <p:strVal val="#ppt_x-#ppt_w*1.125000"/>
                                          </p:val>
                                        </p:tav>
                                        <p:tav tm="100000">
                                          <p:val>
                                            <p:strVal val="#ppt_x"/>
                                          </p:val>
                                        </p:tav>
                                      </p:tavLst>
                                    </p:anim>
                                    <p:animEffect transition="in" filter="wipe(right)">
                                      <p:cBhvr>
                                        <p:cTn id="11" dur="500"/>
                                        <p:tgtEl>
                                          <p:spTgt spid="20"/>
                                        </p:tgtEl>
                                      </p:cBhvr>
                                    </p:animEffect>
                                  </p:childTnLst>
                                </p:cTn>
                              </p:par>
                            </p:childTnLst>
                          </p:cTn>
                        </p:par>
                        <p:par>
                          <p:cTn id="12" fill="hold">
                            <p:stCondLst>
                              <p:cond delay="500"/>
                            </p:stCondLst>
                            <p:childTnLst>
                              <p:par>
                                <p:cTn id="13" presetID="42" presetClass="path" presetSubtype="0" accel="50000" decel="50000" fill="hold" grpId="1" nodeType="afterEffect">
                                  <p:stCondLst>
                                    <p:cond delay="0"/>
                                  </p:stCondLst>
                                  <p:childTnLst>
                                    <p:animMotion origin="layout" path="M -4.58333E-6 -3.7037E-7 L -0.04335 -3.7037E-7 " pathEditMode="relative" rAng="0" ptsTypes="AA">
                                      <p:cBhvr>
                                        <p:cTn id="14" dur="2000" fill="hold"/>
                                        <p:tgtEl>
                                          <p:spTgt spid="20"/>
                                        </p:tgtEl>
                                        <p:attrNameLst>
                                          <p:attrName>ppt_x</p:attrName>
                                          <p:attrName>ppt_y</p:attrName>
                                        </p:attrNameLst>
                                      </p:cBhvr>
                                      <p:rCtr x="-2174" y="0"/>
                                    </p:animMotion>
                                  </p:childTnLst>
                                </p:cTn>
                              </p:par>
                              <p:par>
                                <p:cTn id="15" presetID="22" presetClass="entr" presetSubtype="8"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1000"/>
                                        <p:tgtEl>
                                          <p:spTgt spid="18"/>
                                        </p:tgtEl>
                                      </p:cBhvr>
                                    </p:animEffect>
                                  </p:childTnLst>
                                </p:cTn>
                              </p:par>
                            </p:childTnLst>
                          </p:cTn>
                        </p:par>
                        <p:par>
                          <p:cTn id="18" fill="hold">
                            <p:stCondLst>
                              <p:cond delay="2500"/>
                            </p:stCondLst>
                            <p:childTnLst>
                              <p:par>
                                <p:cTn id="19" presetID="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1000" fill="hold"/>
                                        <p:tgtEl>
                                          <p:spTgt spid="8"/>
                                        </p:tgtEl>
                                        <p:attrNameLst>
                                          <p:attrName>ppt_x</p:attrName>
                                        </p:attrNameLst>
                                      </p:cBhvr>
                                      <p:tavLst>
                                        <p:tav tm="0">
                                          <p:val>
                                            <p:strVal val="0-#ppt_w/2"/>
                                          </p:val>
                                        </p:tav>
                                        <p:tav tm="100000">
                                          <p:val>
                                            <p:strVal val="#ppt_x"/>
                                          </p:val>
                                        </p:tav>
                                      </p:tavLst>
                                    </p:anim>
                                    <p:anim calcmode="lin" valueType="num">
                                      <p:cBhvr additive="base">
                                        <p:cTn id="22" dur="1000" fill="hold"/>
                                        <p:tgtEl>
                                          <p:spTgt spid="8"/>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1000" fill="hold"/>
                                        <p:tgtEl>
                                          <p:spTgt spid="9"/>
                                        </p:tgtEl>
                                        <p:attrNameLst>
                                          <p:attrName>ppt_x</p:attrName>
                                        </p:attrNameLst>
                                      </p:cBhvr>
                                      <p:tavLst>
                                        <p:tav tm="0">
                                          <p:val>
                                            <p:strVal val="0-#ppt_w/2"/>
                                          </p:val>
                                        </p:tav>
                                        <p:tav tm="100000">
                                          <p:val>
                                            <p:strVal val="#ppt_x"/>
                                          </p:val>
                                        </p:tav>
                                      </p:tavLst>
                                    </p:anim>
                                    <p:anim calcmode="lin" valueType="num">
                                      <p:cBhvr additive="base">
                                        <p:cTn id="26" dur="1000" fill="hold"/>
                                        <p:tgtEl>
                                          <p:spTgt spid="9"/>
                                        </p:tgtEl>
                                        <p:attrNameLst>
                                          <p:attrName>ppt_y</p:attrName>
                                        </p:attrNameLst>
                                      </p:cBhvr>
                                      <p:tavLst>
                                        <p:tav tm="0">
                                          <p:val>
                                            <p:strVal val="#ppt_y"/>
                                          </p:val>
                                        </p:tav>
                                        <p:tav tm="100000">
                                          <p:val>
                                            <p:strVal val="#ppt_y"/>
                                          </p:val>
                                        </p:tav>
                                      </p:tavLst>
                                    </p:anim>
                                  </p:childTnLst>
                                </p:cTn>
                              </p:par>
                            </p:childTnLst>
                          </p:cTn>
                        </p:par>
                        <p:par>
                          <p:cTn id="27" fill="hold">
                            <p:stCondLst>
                              <p:cond delay="3500"/>
                            </p:stCondLst>
                            <p:childTnLst>
                              <p:par>
                                <p:cTn id="28" presetID="22" presetClass="entr" presetSubtype="1"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up)">
                                      <p:cBhvr>
                                        <p:cTn id="30" dur="500"/>
                                        <p:tgtEl>
                                          <p:spTgt spid="2"/>
                                        </p:tgtEl>
                                      </p:cBhvr>
                                    </p:animEffect>
                                  </p:childTnLst>
                                </p:cTn>
                              </p:par>
                              <p:par>
                                <p:cTn id="31" presetID="22" presetClass="entr" presetSubtype="1" fill="hold" nodeType="with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up)">
                                      <p:cBhvr>
                                        <p:cTn id="33" dur="500"/>
                                        <p:tgtEl>
                                          <p:spTgt spid="3"/>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left)">
                                      <p:cBhvr>
                                        <p:cTn id="40" dur="500"/>
                                        <p:tgtEl>
                                          <p:spTgt spid="12"/>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left)">
                                      <p:cBhvr>
                                        <p:cTn id="43" dur="500"/>
                                        <p:tgtEl>
                                          <p:spTgt spid="1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left)">
                                      <p:cBhvr>
                                        <p:cTn id="46" dur="5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14" presetClass="entr" presetSubtype="10" fill="hold" nodeType="click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randombar(horizontal)">
                                      <p:cBhvr>
                                        <p:cTn id="51" dur="500"/>
                                        <p:tgtEl>
                                          <p:spTgt spid="23"/>
                                        </p:tgtEl>
                                      </p:cBhvr>
                                    </p:animEffect>
                                  </p:childTnLst>
                                </p:cTn>
                              </p:par>
                              <p:par>
                                <p:cTn id="52" presetID="14" presetClass="entr" presetSubtype="10" fill="hold" nodeType="with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randombar(horizontal)">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2" grpId="0"/>
      <p:bldP spid="13" grpId="0"/>
      <p:bldP spid="14" grpId="0"/>
      <p:bldP spid="15" grpId="0"/>
      <p:bldP spid="18" grpId="0"/>
      <p:bldP spid="19" grpId="0" animBg="1"/>
      <p:bldP spid="20" grpId="0" animBg="1"/>
      <p:bldP spid="20"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1991544" y="4149080"/>
            <a:ext cx="820891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2855640" y="4077072"/>
            <a:ext cx="144016" cy="144016"/>
          </a:xfrm>
          <a:prstGeom prst="ellipse">
            <a:avLst/>
          </a:prstGeom>
          <a:solidFill>
            <a:srgbClr val="E9161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椭圆 9"/>
          <p:cNvSpPr/>
          <p:nvPr/>
        </p:nvSpPr>
        <p:spPr>
          <a:xfrm>
            <a:off x="9408368" y="4077072"/>
            <a:ext cx="144016" cy="144016"/>
          </a:xfrm>
          <a:prstGeom prst="ellipse">
            <a:avLst/>
          </a:prstGeom>
          <a:solidFill>
            <a:srgbClr val="E9161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7104112" y="4077072"/>
            <a:ext cx="144016" cy="144016"/>
          </a:xfrm>
          <a:prstGeom prst="ellipse">
            <a:avLst/>
          </a:prstGeom>
          <a:solidFill>
            <a:srgbClr val="E9161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椭圆 11"/>
          <p:cNvSpPr/>
          <p:nvPr/>
        </p:nvSpPr>
        <p:spPr>
          <a:xfrm>
            <a:off x="4871864" y="4077072"/>
            <a:ext cx="144016" cy="144016"/>
          </a:xfrm>
          <a:prstGeom prst="ellipse">
            <a:avLst/>
          </a:prstGeom>
          <a:solidFill>
            <a:srgbClr val="E9161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等腰三角形 12"/>
          <p:cNvSpPr/>
          <p:nvPr/>
        </p:nvSpPr>
        <p:spPr>
          <a:xfrm>
            <a:off x="2839904" y="3838090"/>
            <a:ext cx="159117" cy="137170"/>
          </a:xfrm>
          <a:prstGeom prst="triangle">
            <a:avLst/>
          </a:prstGeom>
          <a:solidFill>
            <a:srgbClr val="E91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等腰三角形 13"/>
          <p:cNvSpPr/>
          <p:nvPr/>
        </p:nvSpPr>
        <p:spPr>
          <a:xfrm>
            <a:off x="7104112" y="3861048"/>
            <a:ext cx="159117" cy="137170"/>
          </a:xfrm>
          <a:prstGeom prst="triangle">
            <a:avLst/>
          </a:prstGeom>
          <a:solidFill>
            <a:srgbClr val="E91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等腰三角形 14"/>
          <p:cNvSpPr/>
          <p:nvPr/>
        </p:nvSpPr>
        <p:spPr>
          <a:xfrm rot="10800000">
            <a:off x="4870831" y="4287542"/>
            <a:ext cx="159117" cy="137170"/>
          </a:xfrm>
          <a:prstGeom prst="triangle">
            <a:avLst/>
          </a:prstGeom>
          <a:solidFill>
            <a:srgbClr val="E91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6" name="等腰三角形 15"/>
          <p:cNvSpPr/>
          <p:nvPr/>
        </p:nvSpPr>
        <p:spPr>
          <a:xfrm rot="10800000">
            <a:off x="9407335" y="4293096"/>
            <a:ext cx="159117" cy="137170"/>
          </a:xfrm>
          <a:prstGeom prst="triangle">
            <a:avLst/>
          </a:prstGeom>
          <a:solidFill>
            <a:srgbClr val="E91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矩形 16"/>
          <p:cNvSpPr/>
          <p:nvPr/>
        </p:nvSpPr>
        <p:spPr>
          <a:xfrm>
            <a:off x="2423592" y="1916832"/>
            <a:ext cx="876866" cy="332360"/>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solidFill>
                <a:latin typeface="微软雅黑" panose="020B0503020204020204" pitchFamily="34" charset="-122"/>
                <a:ea typeface="微软雅黑" panose="020B0503020204020204" pitchFamily="34" charset="-122"/>
              </a:rPr>
              <a:t>2013</a:t>
            </a:r>
            <a:endParaRPr lang="zh-CN" altLang="en-US" sz="2000" dirty="0">
              <a:latin typeface="微软雅黑" panose="020B0503020204020204" pitchFamily="34" charset="-122"/>
              <a:ea typeface="微软雅黑" panose="020B0503020204020204" pitchFamily="34" charset="-122"/>
            </a:endParaRPr>
          </a:p>
        </p:txBody>
      </p:sp>
      <p:sp>
        <p:nvSpPr>
          <p:cNvPr id="18" name="矩形 17"/>
          <p:cNvSpPr/>
          <p:nvPr/>
        </p:nvSpPr>
        <p:spPr>
          <a:xfrm>
            <a:off x="2207568" y="2400054"/>
            <a:ext cx="3456384" cy="1169551"/>
          </a:xfrm>
          <a:prstGeom prst="rect">
            <a:avLst/>
          </a:prstGeom>
          <a:solidFill>
            <a:srgbClr val="C00000"/>
          </a:solidFill>
        </p:spPr>
        <p:txBody>
          <a:bodyPr wrap="square">
            <a:spAutoFit/>
          </a:bodyPr>
          <a:lstStyle/>
          <a:p>
            <a:pPr algn="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solidFill>
                <a:schemeClr val="bg1"/>
              </a:solidFill>
            </a:endParaRPr>
          </a:p>
        </p:txBody>
      </p:sp>
      <p:sp>
        <p:nvSpPr>
          <p:cNvPr id="19" name="矩形 18"/>
          <p:cNvSpPr/>
          <p:nvPr/>
        </p:nvSpPr>
        <p:spPr>
          <a:xfrm>
            <a:off x="4511824" y="4653136"/>
            <a:ext cx="876866" cy="332360"/>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solidFill>
                <a:latin typeface="微软雅黑" panose="020B0503020204020204" pitchFamily="34" charset="-122"/>
                <a:ea typeface="微软雅黑" panose="020B0503020204020204" pitchFamily="34" charset="-122"/>
              </a:rPr>
              <a:t>2014</a:t>
            </a:r>
            <a:endParaRPr lang="zh-CN" altLang="en-US" sz="2000" dirty="0">
              <a:latin typeface="微软雅黑" panose="020B0503020204020204" pitchFamily="34" charset="-122"/>
              <a:ea typeface="微软雅黑" panose="020B0503020204020204" pitchFamily="34" charset="-122"/>
            </a:endParaRPr>
          </a:p>
        </p:txBody>
      </p:sp>
      <p:sp>
        <p:nvSpPr>
          <p:cNvPr id="20" name="矩形 19"/>
          <p:cNvSpPr/>
          <p:nvPr/>
        </p:nvSpPr>
        <p:spPr>
          <a:xfrm>
            <a:off x="3096839" y="5119095"/>
            <a:ext cx="3547982" cy="1169551"/>
          </a:xfrm>
          <a:prstGeom prst="rect">
            <a:avLst/>
          </a:prstGeom>
          <a:solidFill>
            <a:srgbClr val="C00000"/>
          </a:solidFill>
        </p:spPr>
        <p:txBody>
          <a:bodyPr wrap="square">
            <a:spAutoFit/>
          </a:bodyPr>
          <a:lstStyle/>
          <a:p>
            <a:pPr algn="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solidFill>
                <a:schemeClr val="bg1"/>
              </a:solidFill>
            </a:endParaRPr>
          </a:p>
        </p:txBody>
      </p:sp>
      <p:sp>
        <p:nvSpPr>
          <p:cNvPr id="21" name="矩形 20"/>
          <p:cNvSpPr/>
          <p:nvPr/>
        </p:nvSpPr>
        <p:spPr>
          <a:xfrm>
            <a:off x="6594838" y="1965981"/>
            <a:ext cx="876866" cy="332360"/>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solidFill>
                <a:latin typeface="微软雅黑" panose="020B0503020204020204" pitchFamily="34" charset="-122"/>
                <a:ea typeface="微软雅黑" panose="020B0503020204020204" pitchFamily="34" charset="-122"/>
              </a:rPr>
              <a:t>2015</a:t>
            </a:r>
            <a:endParaRPr lang="zh-CN" altLang="en-US" sz="2000" dirty="0">
              <a:latin typeface="微软雅黑" panose="020B0503020204020204" pitchFamily="34" charset="-122"/>
              <a:ea typeface="微软雅黑" panose="020B0503020204020204" pitchFamily="34" charset="-122"/>
            </a:endParaRPr>
          </a:p>
        </p:txBody>
      </p:sp>
      <p:sp>
        <p:nvSpPr>
          <p:cNvPr id="22" name="矩形 21"/>
          <p:cNvSpPr/>
          <p:nvPr/>
        </p:nvSpPr>
        <p:spPr>
          <a:xfrm>
            <a:off x="6393976" y="2372758"/>
            <a:ext cx="3547982" cy="1169551"/>
          </a:xfrm>
          <a:prstGeom prst="rect">
            <a:avLst/>
          </a:prstGeom>
          <a:solidFill>
            <a:srgbClr val="C00000"/>
          </a:solidFill>
        </p:spPr>
        <p:txBody>
          <a:bodyPr wrap="square">
            <a:spAutoFit/>
          </a:bodyPr>
          <a:lstStyle/>
          <a:p>
            <a:pPr algn="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solidFill>
                <a:schemeClr val="bg1"/>
              </a:solidFill>
            </a:endParaRPr>
          </a:p>
        </p:txBody>
      </p:sp>
      <p:sp>
        <p:nvSpPr>
          <p:cNvPr id="23" name="矩形 22"/>
          <p:cNvSpPr/>
          <p:nvPr/>
        </p:nvSpPr>
        <p:spPr>
          <a:xfrm>
            <a:off x="9034260" y="4653136"/>
            <a:ext cx="876866" cy="332360"/>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solidFill>
                <a:latin typeface="微软雅黑" panose="020B0503020204020204" pitchFamily="34" charset="-122"/>
                <a:ea typeface="微软雅黑" panose="020B0503020204020204" pitchFamily="34" charset="-122"/>
              </a:rPr>
              <a:t>2016</a:t>
            </a:r>
            <a:endParaRPr lang="zh-CN" altLang="en-US" sz="2000" dirty="0">
              <a:latin typeface="微软雅黑" panose="020B0503020204020204" pitchFamily="34" charset="-122"/>
              <a:ea typeface="微软雅黑" panose="020B0503020204020204" pitchFamily="34" charset="-122"/>
            </a:endParaRPr>
          </a:p>
        </p:txBody>
      </p:sp>
      <p:sp>
        <p:nvSpPr>
          <p:cNvPr id="24" name="矩形 23"/>
          <p:cNvSpPr/>
          <p:nvPr/>
        </p:nvSpPr>
        <p:spPr>
          <a:xfrm>
            <a:off x="7471704" y="5119095"/>
            <a:ext cx="3547982" cy="1169551"/>
          </a:xfrm>
          <a:prstGeom prst="rect">
            <a:avLst/>
          </a:prstGeom>
          <a:solidFill>
            <a:srgbClr val="C00000"/>
          </a:solidFill>
        </p:spPr>
        <p:txBody>
          <a:bodyPr wrap="square">
            <a:spAutoFit/>
          </a:bodyPr>
          <a:lstStyle/>
          <a:p>
            <a:pPr algn="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solidFill>
                <a:schemeClr val="bg1"/>
              </a:solidFill>
            </a:endParaRPr>
          </a:p>
        </p:txBody>
      </p:sp>
      <p:sp>
        <p:nvSpPr>
          <p:cNvPr id="25" name="椭圆 24"/>
          <p:cNvSpPr/>
          <p:nvPr/>
        </p:nvSpPr>
        <p:spPr>
          <a:xfrm>
            <a:off x="1861596" y="4077072"/>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椭圆 25"/>
          <p:cNvSpPr/>
          <p:nvPr/>
        </p:nvSpPr>
        <p:spPr>
          <a:xfrm>
            <a:off x="10112712" y="4077072"/>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文本框 26"/>
          <p:cNvSpPr txBox="1"/>
          <p:nvPr/>
        </p:nvSpPr>
        <p:spPr>
          <a:xfrm>
            <a:off x="1991544" y="404314"/>
            <a:ext cx="2031325"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点击输入标题</a:t>
            </a:r>
          </a:p>
        </p:txBody>
      </p:sp>
      <p:sp>
        <p:nvSpPr>
          <p:cNvPr id="28" name="矩形 27"/>
          <p:cNvSpPr/>
          <p:nvPr/>
        </p:nvSpPr>
        <p:spPr>
          <a:xfrm flipV="1">
            <a:off x="47722" y="589427"/>
            <a:ext cx="1943822" cy="45719"/>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tx1"/>
              </a:solidFill>
              <a:latin typeface="微软雅黑" panose="020B0503020204020204" pitchFamily="34" charset="-122"/>
              <a:ea typeface="微软雅黑" panose="020B0503020204020204" pitchFamily="34" charset="-122"/>
            </a:endParaRPr>
          </a:p>
        </p:txBody>
      </p:sp>
      <p:sp>
        <p:nvSpPr>
          <p:cNvPr id="29" name="矩形 28"/>
          <p:cNvSpPr/>
          <p:nvPr/>
        </p:nvSpPr>
        <p:spPr>
          <a:xfrm>
            <a:off x="1199456" y="298843"/>
            <a:ext cx="720080" cy="626887"/>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03</a:t>
            </a:r>
            <a:endParaRPr lang="zh-CN" altLang="en-US" sz="3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 calcmode="lin" valueType="num">
                                      <p:cBhvr additive="base">
                                        <p:cTn id="10" dur="500"/>
                                        <p:tgtEl>
                                          <p:spTgt spid="29"/>
                                        </p:tgtEl>
                                        <p:attrNameLst>
                                          <p:attrName>ppt_x</p:attrName>
                                        </p:attrNameLst>
                                      </p:cBhvr>
                                      <p:tavLst>
                                        <p:tav tm="0">
                                          <p:val>
                                            <p:strVal val="#ppt_x-#ppt_w*1.125000"/>
                                          </p:val>
                                        </p:tav>
                                        <p:tav tm="100000">
                                          <p:val>
                                            <p:strVal val="#ppt_x"/>
                                          </p:val>
                                        </p:tav>
                                      </p:tavLst>
                                    </p:anim>
                                    <p:animEffect transition="in" filter="wipe(right)">
                                      <p:cBhvr>
                                        <p:cTn id="11" dur="500"/>
                                        <p:tgtEl>
                                          <p:spTgt spid="29"/>
                                        </p:tgtEl>
                                      </p:cBhvr>
                                    </p:animEffect>
                                  </p:childTnLst>
                                </p:cTn>
                              </p:par>
                            </p:childTnLst>
                          </p:cTn>
                        </p:par>
                        <p:par>
                          <p:cTn id="12" fill="hold">
                            <p:stCondLst>
                              <p:cond delay="500"/>
                            </p:stCondLst>
                            <p:childTnLst>
                              <p:par>
                                <p:cTn id="13" presetID="42" presetClass="path" presetSubtype="0" accel="50000" decel="50000" fill="hold" grpId="1" nodeType="afterEffect">
                                  <p:stCondLst>
                                    <p:cond delay="0"/>
                                  </p:stCondLst>
                                  <p:childTnLst>
                                    <p:animMotion origin="layout" path="M -4.58333E-6 -3.7037E-7 L -0.04335 -3.7037E-7 " pathEditMode="relative" rAng="0" ptsTypes="AA">
                                      <p:cBhvr>
                                        <p:cTn id="14" dur="2000" fill="hold"/>
                                        <p:tgtEl>
                                          <p:spTgt spid="29"/>
                                        </p:tgtEl>
                                        <p:attrNameLst>
                                          <p:attrName>ppt_x</p:attrName>
                                          <p:attrName>ppt_y</p:attrName>
                                        </p:attrNameLst>
                                      </p:cBhvr>
                                      <p:rCtr x="-2174" y="0"/>
                                    </p:animMotion>
                                  </p:childTnLst>
                                </p:cTn>
                              </p:par>
                              <p:par>
                                <p:cTn id="15" presetID="22" presetClass="entr" presetSubtype="8"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1000"/>
                                        <p:tgtEl>
                                          <p:spTgt spid="27"/>
                                        </p:tgtEl>
                                      </p:cBhvr>
                                    </p:animEffect>
                                  </p:childTnLst>
                                </p:cTn>
                              </p:par>
                            </p:childTnLst>
                          </p:cTn>
                        </p:par>
                        <p:par>
                          <p:cTn id="18" fill="hold">
                            <p:stCondLst>
                              <p:cond delay="2500"/>
                            </p:stCondLst>
                            <p:childTnLst>
                              <p:par>
                                <p:cTn id="19" presetID="53" presetClass="entr" presetSubtype="16" fill="hold" grpId="0" nodeType="after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animEffect transition="in" filter="fade">
                                      <p:cBhvr>
                                        <p:cTn id="23" dur="500"/>
                                        <p:tgtEl>
                                          <p:spTgt spid="25"/>
                                        </p:tgtEl>
                                      </p:cBhvr>
                                    </p:animEffect>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2000"/>
                                        <p:tgtEl>
                                          <p:spTgt spid="8"/>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par>
                                <p:cTn id="33" presetID="22" presetClass="entr" presetSubtype="4" fill="hold" grpId="0" nodeType="withEffect">
                                  <p:stCondLst>
                                    <p:cond delay="250"/>
                                  </p:stCondLst>
                                  <p:childTnLst>
                                    <p:set>
                                      <p:cBhvr>
                                        <p:cTn id="34" dur="1" fill="hold">
                                          <p:stCondLst>
                                            <p:cond delay="0"/>
                                          </p:stCondLst>
                                        </p:cTn>
                                        <p:tgtEl>
                                          <p:spTgt spid="13"/>
                                        </p:tgtEl>
                                        <p:attrNameLst>
                                          <p:attrName>style.visibility</p:attrName>
                                        </p:attrNameLst>
                                      </p:cBhvr>
                                      <p:to>
                                        <p:strVal val="visible"/>
                                      </p:to>
                                    </p:set>
                                    <p:animEffect transition="in" filter="wipe(down)">
                                      <p:cBhvr>
                                        <p:cTn id="35" dur="500"/>
                                        <p:tgtEl>
                                          <p:spTgt spid="13"/>
                                        </p:tgtEl>
                                      </p:cBhvr>
                                    </p:animEffect>
                                  </p:childTnLst>
                                </p:cTn>
                              </p:par>
                              <p:par>
                                <p:cTn id="36" presetID="42" presetClass="entr" presetSubtype="0" fill="hold" grpId="0" nodeType="withEffect">
                                  <p:stCondLst>
                                    <p:cond delay="25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anim calcmode="lin" valueType="num">
                                      <p:cBhvr>
                                        <p:cTn id="39" dur="1000" fill="hold"/>
                                        <p:tgtEl>
                                          <p:spTgt spid="18"/>
                                        </p:tgtEl>
                                        <p:attrNameLst>
                                          <p:attrName>ppt_x</p:attrName>
                                        </p:attrNameLst>
                                      </p:cBhvr>
                                      <p:tavLst>
                                        <p:tav tm="0">
                                          <p:val>
                                            <p:strVal val="#ppt_x"/>
                                          </p:val>
                                        </p:tav>
                                        <p:tav tm="100000">
                                          <p:val>
                                            <p:strVal val="#ppt_x"/>
                                          </p:val>
                                        </p:tav>
                                      </p:tavLst>
                                    </p:anim>
                                    <p:anim calcmode="lin" valueType="num">
                                      <p:cBhvr>
                                        <p:cTn id="40" dur="1000" fill="hold"/>
                                        <p:tgtEl>
                                          <p:spTgt spid="1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25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anim calcmode="lin" valueType="num">
                                      <p:cBhvr>
                                        <p:cTn id="44" dur="1000" fill="hold"/>
                                        <p:tgtEl>
                                          <p:spTgt spid="17"/>
                                        </p:tgtEl>
                                        <p:attrNameLst>
                                          <p:attrName>ppt_x</p:attrName>
                                        </p:attrNameLst>
                                      </p:cBhvr>
                                      <p:tavLst>
                                        <p:tav tm="0">
                                          <p:val>
                                            <p:strVal val="#ppt_x"/>
                                          </p:val>
                                        </p:tav>
                                        <p:tav tm="100000">
                                          <p:val>
                                            <p:strVal val="#ppt_x"/>
                                          </p:val>
                                        </p:tav>
                                      </p:tavLst>
                                    </p:anim>
                                    <p:anim calcmode="lin" valueType="num">
                                      <p:cBhvr>
                                        <p:cTn id="45" dur="1000" fill="hold"/>
                                        <p:tgtEl>
                                          <p:spTgt spid="17"/>
                                        </p:tgtEl>
                                        <p:attrNameLst>
                                          <p:attrName>ppt_y</p:attrName>
                                        </p:attrNameLst>
                                      </p:cBhvr>
                                      <p:tavLst>
                                        <p:tav tm="0">
                                          <p:val>
                                            <p:strVal val="#ppt_y+.1"/>
                                          </p:val>
                                        </p:tav>
                                        <p:tav tm="100000">
                                          <p:val>
                                            <p:strVal val="#ppt_y"/>
                                          </p:val>
                                        </p:tav>
                                      </p:tavLst>
                                    </p:anim>
                                  </p:childTnLst>
                                </p:cTn>
                              </p:par>
                              <p:par>
                                <p:cTn id="46" presetID="53" presetClass="entr" presetSubtype="16" fill="hold" grpId="0" nodeType="withEffect">
                                  <p:stCondLst>
                                    <p:cond delay="250"/>
                                  </p:stCondLst>
                                  <p:childTnLst>
                                    <p:set>
                                      <p:cBhvr>
                                        <p:cTn id="47" dur="1" fill="hold">
                                          <p:stCondLst>
                                            <p:cond delay="0"/>
                                          </p:stCondLst>
                                        </p:cTn>
                                        <p:tgtEl>
                                          <p:spTgt spid="12"/>
                                        </p:tgtEl>
                                        <p:attrNameLst>
                                          <p:attrName>style.visibility</p:attrName>
                                        </p:attrNameLst>
                                      </p:cBhvr>
                                      <p:to>
                                        <p:strVal val="visible"/>
                                      </p:to>
                                    </p:set>
                                    <p:anim calcmode="lin" valueType="num">
                                      <p:cBhvr>
                                        <p:cTn id="48" dur="500" fill="hold"/>
                                        <p:tgtEl>
                                          <p:spTgt spid="12"/>
                                        </p:tgtEl>
                                        <p:attrNameLst>
                                          <p:attrName>ppt_w</p:attrName>
                                        </p:attrNameLst>
                                      </p:cBhvr>
                                      <p:tavLst>
                                        <p:tav tm="0">
                                          <p:val>
                                            <p:fltVal val="0"/>
                                          </p:val>
                                        </p:tav>
                                        <p:tav tm="100000">
                                          <p:val>
                                            <p:strVal val="#ppt_w"/>
                                          </p:val>
                                        </p:tav>
                                      </p:tavLst>
                                    </p:anim>
                                    <p:anim calcmode="lin" valueType="num">
                                      <p:cBhvr>
                                        <p:cTn id="49" dur="500" fill="hold"/>
                                        <p:tgtEl>
                                          <p:spTgt spid="12"/>
                                        </p:tgtEl>
                                        <p:attrNameLst>
                                          <p:attrName>ppt_h</p:attrName>
                                        </p:attrNameLst>
                                      </p:cBhvr>
                                      <p:tavLst>
                                        <p:tav tm="0">
                                          <p:val>
                                            <p:fltVal val="0"/>
                                          </p:val>
                                        </p:tav>
                                        <p:tav tm="100000">
                                          <p:val>
                                            <p:strVal val="#ppt_h"/>
                                          </p:val>
                                        </p:tav>
                                      </p:tavLst>
                                    </p:anim>
                                    <p:animEffect transition="in" filter="fade">
                                      <p:cBhvr>
                                        <p:cTn id="50" dur="500"/>
                                        <p:tgtEl>
                                          <p:spTgt spid="12"/>
                                        </p:tgtEl>
                                      </p:cBhvr>
                                    </p:animEffect>
                                  </p:childTnLst>
                                </p:cTn>
                              </p:par>
                              <p:par>
                                <p:cTn id="51" presetID="22" presetClass="entr" presetSubtype="1" fill="hold" grpId="0" nodeType="withEffect">
                                  <p:stCondLst>
                                    <p:cond delay="500"/>
                                  </p:stCondLst>
                                  <p:childTnLst>
                                    <p:set>
                                      <p:cBhvr>
                                        <p:cTn id="52" dur="1" fill="hold">
                                          <p:stCondLst>
                                            <p:cond delay="0"/>
                                          </p:stCondLst>
                                        </p:cTn>
                                        <p:tgtEl>
                                          <p:spTgt spid="15"/>
                                        </p:tgtEl>
                                        <p:attrNameLst>
                                          <p:attrName>style.visibility</p:attrName>
                                        </p:attrNameLst>
                                      </p:cBhvr>
                                      <p:to>
                                        <p:strVal val="visible"/>
                                      </p:to>
                                    </p:set>
                                    <p:animEffect transition="in" filter="wipe(up)">
                                      <p:cBhvr>
                                        <p:cTn id="53" dur="500"/>
                                        <p:tgtEl>
                                          <p:spTgt spid="15"/>
                                        </p:tgtEl>
                                      </p:cBhvr>
                                    </p:animEffect>
                                  </p:childTnLst>
                                </p:cTn>
                              </p:par>
                              <p:par>
                                <p:cTn id="54" presetID="47" presetClass="entr" presetSubtype="0" fill="hold" grpId="0" nodeType="withEffect">
                                  <p:stCondLst>
                                    <p:cond delay="50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1000"/>
                                        <p:tgtEl>
                                          <p:spTgt spid="19"/>
                                        </p:tgtEl>
                                      </p:cBhvr>
                                    </p:animEffect>
                                    <p:anim calcmode="lin" valueType="num">
                                      <p:cBhvr>
                                        <p:cTn id="57" dur="1000" fill="hold"/>
                                        <p:tgtEl>
                                          <p:spTgt spid="19"/>
                                        </p:tgtEl>
                                        <p:attrNameLst>
                                          <p:attrName>ppt_x</p:attrName>
                                        </p:attrNameLst>
                                      </p:cBhvr>
                                      <p:tavLst>
                                        <p:tav tm="0">
                                          <p:val>
                                            <p:strVal val="#ppt_x"/>
                                          </p:val>
                                        </p:tav>
                                        <p:tav tm="100000">
                                          <p:val>
                                            <p:strVal val="#ppt_x"/>
                                          </p:val>
                                        </p:tav>
                                      </p:tavLst>
                                    </p:anim>
                                    <p:anim calcmode="lin" valueType="num">
                                      <p:cBhvr>
                                        <p:cTn id="58" dur="1000" fill="hold"/>
                                        <p:tgtEl>
                                          <p:spTgt spid="19"/>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50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1000"/>
                                        <p:tgtEl>
                                          <p:spTgt spid="20"/>
                                        </p:tgtEl>
                                      </p:cBhvr>
                                    </p:animEffect>
                                    <p:anim calcmode="lin" valueType="num">
                                      <p:cBhvr>
                                        <p:cTn id="62" dur="1000" fill="hold"/>
                                        <p:tgtEl>
                                          <p:spTgt spid="20"/>
                                        </p:tgtEl>
                                        <p:attrNameLst>
                                          <p:attrName>ppt_x</p:attrName>
                                        </p:attrNameLst>
                                      </p:cBhvr>
                                      <p:tavLst>
                                        <p:tav tm="0">
                                          <p:val>
                                            <p:strVal val="#ppt_x"/>
                                          </p:val>
                                        </p:tav>
                                        <p:tav tm="100000">
                                          <p:val>
                                            <p:strVal val="#ppt_x"/>
                                          </p:val>
                                        </p:tav>
                                      </p:tavLst>
                                    </p:anim>
                                    <p:anim calcmode="lin" valueType="num">
                                      <p:cBhvr>
                                        <p:cTn id="63" dur="1000" fill="hold"/>
                                        <p:tgtEl>
                                          <p:spTgt spid="20"/>
                                        </p:tgtEl>
                                        <p:attrNameLst>
                                          <p:attrName>ppt_y</p:attrName>
                                        </p:attrNameLst>
                                      </p:cBhvr>
                                      <p:tavLst>
                                        <p:tav tm="0">
                                          <p:val>
                                            <p:strVal val="#ppt_y-.1"/>
                                          </p:val>
                                        </p:tav>
                                        <p:tav tm="100000">
                                          <p:val>
                                            <p:strVal val="#ppt_y"/>
                                          </p:val>
                                        </p:tav>
                                      </p:tavLst>
                                    </p:anim>
                                  </p:childTnLst>
                                </p:cTn>
                              </p:par>
                              <p:par>
                                <p:cTn id="64" presetID="53" presetClass="entr" presetSubtype="16" fill="hold" grpId="0" nodeType="withEffect">
                                  <p:stCondLst>
                                    <p:cond delay="750"/>
                                  </p:stCondLst>
                                  <p:childTnLst>
                                    <p:set>
                                      <p:cBhvr>
                                        <p:cTn id="65" dur="1" fill="hold">
                                          <p:stCondLst>
                                            <p:cond delay="0"/>
                                          </p:stCondLst>
                                        </p:cTn>
                                        <p:tgtEl>
                                          <p:spTgt spid="11"/>
                                        </p:tgtEl>
                                        <p:attrNameLst>
                                          <p:attrName>style.visibility</p:attrName>
                                        </p:attrNameLst>
                                      </p:cBhvr>
                                      <p:to>
                                        <p:strVal val="visible"/>
                                      </p:to>
                                    </p:set>
                                    <p:anim calcmode="lin" valueType="num">
                                      <p:cBhvr>
                                        <p:cTn id="66" dur="500" fill="hold"/>
                                        <p:tgtEl>
                                          <p:spTgt spid="11"/>
                                        </p:tgtEl>
                                        <p:attrNameLst>
                                          <p:attrName>ppt_w</p:attrName>
                                        </p:attrNameLst>
                                      </p:cBhvr>
                                      <p:tavLst>
                                        <p:tav tm="0">
                                          <p:val>
                                            <p:fltVal val="0"/>
                                          </p:val>
                                        </p:tav>
                                        <p:tav tm="100000">
                                          <p:val>
                                            <p:strVal val="#ppt_w"/>
                                          </p:val>
                                        </p:tav>
                                      </p:tavLst>
                                    </p:anim>
                                    <p:anim calcmode="lin" valueType="num">
                                      <p:cBhvr>
                                        <p:cTn id="67" dur="500" fill="hold"/>
                                        <p:tgtEl>
                                          <p:spTgt spid="11"/>
                                        </p:tgtEl>
                                        <p:attrNameLst>
                                          <p:attrName>ppt_h</p:attrName>
                                        </p:attrNameLst>
                                      </p:cBhvr>
                                      <p:tavLst>
                                        <p:tav tm="0">
                                          <p:val>
                                            <p:fltVal val="0"/>
                                          </p:val>
                                        </p:tav>
                                        <p:tav tm="100000">
                                          <p:val>
                                            <p:strVal val="#ppt_h"/>
                                          </p:val>
                                        </p:tav>
                                      </p:tavLst>
                                    </p:anim>
                                    <p:animEffect transition="in" filter="fade">
                                      <p:cBhvr>
                                        <p:cTn id="68" dur="500"/>
                                        <p:tgtEl>
                                          <p:spTgt spid="11"/>
                                        </p:tgtEl>
                                      </p:cBhvr>
                                    </p:animEffect>
                                  </p:childTnLst>
                                </p:cTn>
                              </p:par>
                              <p:par>
                                <p:cTn id="69" presetID="22" presetClass="entr" presetSubtype="4" fill="hold" grpId="0" nodeType="withEffect">
                                  <p:stCondLst>
                                    <p:cond delay="750"/>
                                  </p:stCondLst>
                                  <p:childTnLst>
                                    <p:set>
                                      <p:cBhvr>
                                        <p:cTn id="70" dur="1" fill="hold">
                                          <p:stCondLst>
                                            <p:cond delay="0"/>
                                          </p:stCondLst>
                                        </p:cTn>
                                        <p:tgtEl>
                                          <p:spTgt spid="14"/>
                                        </p:tgtEl>
                                        <p:attrNameLst>
                                          <p:attrName>style.visibility</p:attrName>
                                        </p:attrNameLst>
                                      </p:cBhvr>
                                      <p:to>
                                        <p:strVal val="visible"/>
                                      </p:to>
                                    </p:set>
                                    <p:animEffect transition="in" filter="wipe(down)">
                                      <p:cBhvr>
                                        <p:cTn id="71" dur="500"/>
                                        <p:tgtEl>
                                          <p:spTgt spid="14"/>
                                        </p:tgtEl>
                                      </p:cBhvr>
                                    </p:animEffect>
                                  </p:childTnLst>
                                </p:cTn>
                              </p:par>
                              <p:par>
                                <p:cTn id="72" presetID="42" presetClass="entr" presetSubtype="0" fill="hold" grpId="0" nodeType="withEffect">
                                  <p:stCondLst>
                                    <p:cond delay="75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1000"/>
                                        <p:tgtEl>
                                          <p:spTgt spid="21"/>
                                        </p:tgtEl>
                                      </p:cBhvr>
                                    </p:animEffect>
                                    <p:anim calcmode="lin" valueType="num">
                                      <p:cBhvr>
                                        <p:cTn id="75" dur="1000" fill="hold"/>
                                        <p:tgtEl>
                                          <p:spTgt spid="21"/>
                                        </p:tgtEl>
                                        <p:attrNameLst>
                                          <p:attrName>ppt_x</p:attrName>
                                        </p:attrNameLst>
                                      </p:cBhvr>
                                      <p:tavLst>
                                        <p:tav tm="0">
                                          <p:val>
                                            <p:strVal val="#ppt_x"/>
                                          </p:val>
                                        </p:tav>
                                        <p:tav tm="100000">
                                          <p:val>
                                            <p:strVal val="#ppt_x"/>
                                          </p:val>
                                        </p:tav>
                                      </p:tavLst>
                                    </p:anim>
                                    <p:anim calcmode="lin" valueType="num">
                                      <p:cBhvr>
                                        <p:cTn id="76" dur="1000" fill="hold"/>
                                        <p:tgtEl>
                                          <p:spTgt spid="21"/>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75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1000"/>
                                        <p:tgtEl>
                                          <p:spTgt spid="22"/>
                                        </p:tgtEl>
                                      </p:cBhvr>
                                    </p:animEffect>
                                    <p:anim calcmode="lin" valueType="num">
                                      <p:cBhvr>
                                        <p:cTn id="80" dur="1000" fill="hold"/>
                                        <p:tgtEl>
                                          <p:spTgt spid="22"/>
                                        </p:tgtEl>
                                        <p:attrNameLst>
                                          <p:attrName>ppt_x</p:attrName>
                                        </p:attrNameLst>
                                      </p:cBhvr>
                                      <p:tavLst>
                                        <p:tav tm="0">
                                          <p:val>
                                            <p:strVal val="#ppt_x"/>
                                          </p:val>
                                        </p:tav>
                                        <p:tav tm="100000">
                                          <p:val>
                                            <p:strVal val="#ppt_x"/>
                                          </p:val>
                                        </p:tav>
                                      </p:tavLst>
                                    </p:anim>
                                    <p:anim calcmode="lin" valueType="num">
                                      <p:cBhvr>
                                        <p:cTn id="81" dur="1000" fill="hold"/>
                                        <p:tgtEl>
                                          <p:spTgt spid="22"/>
                                        </p:tgtEl>
                                        <p:attrNameLst>
                                          <p:attrName>ppt_y</p:attrName>
                                        </p:attrNameLst>
                                      </p:cBhvr>
                                      <p:tavLst>
                                        <p:tav tm="0">
                                          <p:val>
                                            <p:strVal val="#ppt_y+.1"/>
                                          </p:val>
                                        </p:tav>
                                        <p:tav tm="100000">
                                          <p:val>
                                            <p:strVal val="#ppt_y"/>
                                          </p:val>
                                        </p:tav>
                                      </p:tavLst>
                                    </p:anim>
                                  </p:childTnLst>
                                </p:cTn>
                              </p:par>
                              <p:par>
                                <p:cTn id="82" presetID="53" presetClass="entr" presetSubtype="16" fill="hold" grpId="0" nodeType="withEffect">
                                  <p:stCondLst>
                                    <p:cond delay="1000"/>
                                  </p:stCondLst>
                                  <p:childTnLst>
                                    <p:set>
                                      <p:cBhvr>
                                        <p:cTn id="83" dur="1" fill="hold">
                                          <p:stCondLst>
                                            <p:cond delay="0"/>
                                          </p:stCondLst>
                                        </p:cTn>
                                        <p:tgtEl>
                                          <p:spTgt spid="10"/>
                                        </p:tgtEl>
                                        <p:attrNameLst>
                                          <p:attrName>style.visibility</p:attrName>
                                        </p:attrNameLst>
                                      </p:cBhvr>
                                      <p:to>
                                        <p:strVal val="visible"/>
                                      </p:to>
                                    </p:set>
                                    <p:anim calcmode="lin" valueType="num">
                                      <p:cBhvr>
                                        <p:cTn id="84" dur="500" fill="hold"/>
                                        <p:tgtEl>
                                          <p:spTgt spid="10"/>
                                        </p:tgtEl>
                                        <p:attrNameLst>
                                          <p:attrName>ppt_w</p:attrName>
                                        </p:attrNameLst>
                                      </p:cBhvr>
                                      <p:tavLst>
                                        <p:tav tm="0">
                                          <p:val>
                                            <p:fltVal val="0"/>
                                          </p:val>
                                        </p:tav>
                                        <p:tav tm="100000">
                                          <p:val>
                                            <p:strVal val="#ppt_w"/>
                                          </p:val>
                                        </p:tav>
                                      </p:tavLst>
                                    </p:anim>
                                    <p:anim calcmode="lin" valueType="num">
                                      <p:cBhvr>
                                        <p:cTn id="85" dur="500" fill="hold"/>
                                        <p:tgtEl>
                                          <p:spTgt spid="10"/>
                                        </p:tgtEl>
                                        <p:attrNameLst>
                                          <p:attrName>ppt_h</p:attrName>
                                        </p:attrNameLst>
                                      </p:cBhvr>
                                      <p:tavLst>
                                        <p:tav tm="0">
                                          <p:val>
                                            <p:fltVal val="0"/>
                                          </p:val>
                                        </p:tav>
                                        <p:tav tm="100000">
                                          <p:val>
                                            <p:strVal val="#ppt_h"/>
                                          </p:val>
                                        </p:tav>
                                      </p:tavLst>
                                    </p:anim>
                                    <p:animEffect transition="in" filter="fade">
                                      <p:cBhvr>
                                        <p:cTn id="86" dur="500"/>
                                        <p:tgtEl>
                                          <p:spTgt spid="10"/>
                                        </p:tgtEl>
                                      </p:cBhvr>
                                    </p:animEffect>
                                  </p:childTnLst>
                                </p:cTn>
                              </p:par>
                              <p:par>
                                <p:cTn id="87" presetID="22" presetClass="entr" presetSubtype="1" fill="hold" grpId="0" nodeType="withEffect">
                                  <p:stCondLst>
                                    <p:cond delay="1000"/>
                                  </p:stCondLst>
                                  <p:childTnLst>
                                    <p:set>
                                      <p:cBhvr>
                                        <p:cTn id="88" dur="1" fill="hold">
                                          <p:stCondLst>
                                            <p:cond delay="0"/>
                                          </p:stCondLst>
                                        </p:cTn>
                                        <p:tgtEl>
                                          <p:spTgt spid="16"/>
                                        </p:tgtEl>
                                        <p:attrNameLst>
                                          <p:attrName>style.visibility</p:attrName>
                                        </p:attrNameLst>
                                      </p:cBhvr>
                                      <p:to>
                                        <p:strVal val="visible"/>
                                      </p:to>
                                    </p:set>
                                    <p:animEffect transition="in" filter="wipe(up)">
                                      <p:cBhvr>
                                        <p:cTn id="89" dur="500"/>
                                        <p:tgtEl>
                                          <p:spTgt spid="16"/>
                                        </p:tgtEl>
                                      </p:cBhvr>
                                    </p:animEffect>
                                  </p:childTnLst>
                                </p:cTn>
                              </p:par>
                              <p:par>
                                <p:cTn id="90" presetID="47" presetClass="entr" presetSubtype="0" fill="hold" grpId="0" nodeType="withEffect">
                                  <p:stCondLst>
                                    <p:cond delay="1250"/>
                                  </p:stCondLst>
                                  <p:childTnLst>
                                    <p:set>
                                      <p:cBhvr>
                                        <p:cTn id="91" dur="1" fill="hold">
                                          <p:stCondLst>
                                            <p:cond delay="0"/>
                                          </p:stCondLst>
                                        </p:cTn>
                                        <p:tgtEl>
                                          <p:spTgt spid="23"/>
                                        </p:tgtEl>
                                        <p:attrNameLst>
                                          <p:attrName>style.visibility</p:attrName>
                                        </p:attrNameLst>
                                      </p:cBhvr>
                                      <p:to>
                                        <p:strVal val="visible"/>
                                      </p:to>
                                    </p:set>
                                    <p:animEffect transition="in" filter="fade">
                                      <p:cBhvr>
                                        <p:cTn id="92" dur="1000"/>
                                        <p:tgtEl>
                                          <p:spTgt spid="23"/>
                                        </p:tgtEl>
                                      </p:cBhvr>
                                    </p:animEffect>
                                    <p:anim calcmode="lin" valueType="num">
                                      <p:cBhvr>
                                        <p:cTn id="93" dur="1000" fill="hold"/>
                                        <p:tgtEl>
                                          <p:spTgt spid="23"/>
                                        </p:tgtEl>
                                        <p:attrNameLst>
                                          <p:attrName>ppt_x</p:attrName>
                                        </p:attrNameLst>
                                      </p:cBhvr>
                                      <p:tavLst>
                                        <p:tav tm="0">
                                          <p:val>
                                            <p:strVal val="#ppt_x"/>
                                          </p:val>
                                        </p:tav>
                                        <p:tav tm="100000">
                                          <p:val>
                                            <p:strVal val="#ppt_x"/>
                                          </p:val>
                                        </p:tav>
                                      </p:tavLst>
                                    </p:anim>
                                    <p:anim calcmode="lin" valueType="num">
                                      <p:cBhvr>
                                        <p:cTn id="94" dur="1000" fill="hold"/>
                                        <p:tgtEl>
                                          <p:spTgt spid="23"/>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1250"/>
                                  </p:stCondLst>
                                  <p:childTnLst>
                                    <p:set>
                                      <p:cBhvr>
                                        <p:cTn id="96" dur="1" fill="hold">
                                          <p:stCondLst>
                                            <p:cond delay="0"/>
                                          </p:stCondLst>
                                        </p:cTn>
                                        <p:tgtEl>
                                          <p:spTgt spid="24"/>
                                        </p:tgtEl>
                                        <p:attrNameLst>
                                          <p:attrName>style.visibility</p:attrName>
                                        </p:attrNameLst>
                                      </p:cBhvr>
                                      <p:to>
                                        <p:strVal val="visible"/>
                                      </p:to>
                                    </p:set>
                                    <p:animEffect transition="in" filter="fade">
                                      <p:cBhvr>
                                        <p:cTn id="97" dur="1000"/>
                                        <p:tgtEl>
                                          <p:spTgt spid="24"/>
                                        </p:tgtEl>
                                      </p:cBhvr>
                                    </p:animEffect>
                                    <p:anim calcmode="lin" valueType="num">
                                      <p:cBhvr>
                                        <p:cTn id="98" dur="1000" fill="hold"/>
                                        <p:tgtEl>
                                          <p:spTgt spid="24"/>
                                        </p:tgtEl>
                                        <p:attrNameLst>
                                          <p:attrName>ppt_x</p:attrName>
                                        </p:attrNameLst>
                                      </p:cBhvr>
                                      <p:tavLst>
                                        <p:tav tm="0">
                                          <p:val>
                                            <p:strVal val="#ppt_x"/>
                                          </p:val>
                                        </p:tav>
                                        <p:tav tm="100000">
                                          <p:val>
                                            <p:strVal val="#ppt_x"/>
                                          </p:val>
                                        </p:tav>
                                      </p:tavLst>
                                    </p:anim>
                                    <p:anim calcmode="lin" valueType="num">
                                      <p:cBhvr>
                                        <p:cTn id="99" dur="1000" fill="hold"/>
                                        <p:tgtEl>
                                          <p:spTgt spid="24"/>
                                        </p:tgtEl>
                                        <p:attrNameLst>
                                          <p:attrName>ppt_y</p:attrName>
                                        </p:attrNameLst>
                                      </p:cBhvr>
                                      <p:tavLst>
                                        <p:tav tm="0">
                                          <p:val>
                                            <p:strVal val="#ppt_y-.1"/>
                                          </p:val>
                                        </p:tav>
                                        <p:tav tm="100000">
                                          <p:val>
                                            <p:strVal val="#ppt_y"/>
                                          </p:val>
                                        </p:tav>
                                      </p:tavLst>
                                    </p:anim>
                                  </p:childTnLst>
                                </p:cTn>
                              </p:par>
                              <p:par>
                                <p:cTn id="100" presetID="53" presetClass="entr" presetSubtype="16" fill="hold" grpId="0" nodeType="withEffect">
                                  <p:stCondLst>
                                    <p:cond delay="1250"/>
                                  </p:stCondLst>
                                  <p:childTnLst>
                                    <p:set>
                                      <p:cBhvr>
                                        <p:cTn id="101" dur="1" fill="hold">
                                          <p:stCondLst>
                                            <p:cond delay="0"/>
                                          </p:stCondLst>
                                        </p:cTn>
                                        <p:tgtEl>
                                          <p:spTgt spid="26"/>
                                        </p:tgtEl>
                                        <p:attrNameLst>
                                          <p:attrName>style.visibility</p:attrName>
                                        </p:attrNameLst>
                                      </p:cBhvr>
                                      <p:to>
                                        <p:strVal val="visible"/>
                                      </p:to>
                                    </p:set>
                                    <p:anim calcmode="lin" valueType="num">
                                      <p:cBhvr>
                                        <p:cTn id="102" dur="500" fill="hold"/>
                                        <p:tgtEl>
                                          <p:spTgt spid="26"/>
                                        </p:tgtEl>
                                        <p:attrNameLst>
                                          <p:attrName>ppt_w</p:attrName>
                                        </p:attrNameLst>
                                      </p:cBhvr>
                                      <p:tavLst>
                                        <p:tav tm="0">
                                          <p:val>
                                            <p:fltVal val="0"/>
                                          </p:val>
                                        </p:tav>
                                        <p:tav tm="100000">
                                          <p:val>
                                            <p:strVal val="#ppt_w"/>
                                          </p:val>
                                        </p:tav>
                                      </p:tavLst>
                                    </p:anim>
                                    <p:anim calcmode="lin" valueType="num">
                                      <p:cBhvr>
                                        <p:cTn id="103" dur="500" fill="hold"/>
                                        <p:tgtEl>
                                          <p:spTgt spid="26"/>
                                        </p:tgtEl>
                                        <p:attrNameLst>
                                          <p:attrName>ppt_h</p:attrName>
                                        </p:attrNameLst>
                                      </p:cBhvr>
                                      <p:tavLst>
                                        <p:tav tm="0">
                                          <p:val>
                                            <p:fltVal val="0"/>
                                          </p:val>
                                        </p:tav>
                                        <p:tav tm="100000">
                                          <p:val>
                                            <p:strVal val="#ppt_h"/>
                                          </p:val>
                                        </p:tav>
                                      </p:tavLst>
                                    </p:anim>
                                    <p:animEffect transition="in" filter="fade">
                                      <p:cBhvr>
                                        <p:cTn id="10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animBg="1"/>
      <p:bldP spid="29" grpId="0" animBg="1"/>
      <p:bldP spid="29"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rot="2724127">
            <a:off x="1960417" y="2461769"/>
            <a:ext cx="2304256" cy="2304256"/>
          </a:xfrm>
          <a:prstGeom prst="rect">
            <a:avLst/>
          </a:prstGeom>
          <a:solidFill>
            <a:srgbClr val="B8110D"/>
          </a:solidFill>
          <a:ln>
            <a:noFill/>
          </a:ln>
          <a:effectLst>
            <a:outerShdw blurRad="50800" dist="304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矩形 8"/>
          <p:cNvSpPr/>
          <p:nvPr/>
        </p:nvSpPr>
        <p:spPr>
          <a:xfrm rot="2949742" flipH="1">
            <a:off x="6085981" y="1726011"/>
            <a:ext cx="652877" cy="652877"/>
          </a:xfrm>
          <a:prstGeom prst="rect">
            <a:avLst/>
          </a:prstGeom>
          <a:solidFill>
            <a:srgbClr val="B8110D"/>
          </a:solidFill>
          <a:ln>
            <a:noFill/>
          </a:ln>
          <a:effectLst>
            <a:outerShdw blurRad="50800" dist="304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矩形 10"/>
          <p:cNvSpPr/>
          <p:nvPr/>
        </p:nvSpPr>
        <p:spPr>
          <a:xfrm rot="2949742" flipH="1">
            <a:off x="6085981" y="3386990"/>
            <a:ext cx="652877" cy="652877"/>
          </a:xfrm>
          <a:prstGeom prst="rect">
            <a:avLst/>
          </a:prstGeom>
          <a:solidFill>
            <a:srgbClr val="B8110D"/>
          </a:solidFill>
          <a:ln>
            <a:noFill/>
          </a:ln>
          <a:effectLst>
            <a:outerShdw blurRad="50800" dist="304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矩形 11"/>
          <p:cNvSpPr/>
          <p:nvPr/>
        </p:nvSpPr>
        <p:spPr>
          <a:xfrm rot="2949742" flipH="1">
            <a:off x="6085981" y="4944697"/>
            <a:ext cx="652877" cy="652877"/>
          </a:xfrm>
          <a:prstGeom prst="rect">
            <a:avLst/>
          </a:prstGeom>
          <a:solidFill>
            <a:srgbClr val="B8110D"/>
          </a:solidFill>
          <a:ln>
            <a:noFill/>
          </a:ln>
          <a:effectLst>
            <a:outerShdw blurRad="50800" dist="304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8807" y="3024816"/>
            <a:ext cx="1636462" cy="1628320"/>
          </a:xfrm>
          <a:prstGeom prst="rect">
            <a:avLst/>
          </a:prstGeom>
        </p:spPr>
      </p:pic>
      <p:cxnSp>
        <p:nvCxnSpPr>
          <p:cNvPr id="20" name="直接连接符 19"/>
          <p:cNvCxnSpPr/>
          <p:nvPr/>
        </p:nvCxnSpPr>
        <p:spPr>
          <a:xfrm>
            <a:off x="3261220" y="1944968"/>
            <a:ext cx="760415" cy="8855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2165565" y="4393240"/>
            <a:ext cx="760415" cy="8855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1451962" y="2852936"/>
            <a:ext cx="683598" cy="5858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4054004" y="3793867"/>
            <a:ext cx="683598" cy="5858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2294092" y="2699628"/>
            <a:ext cx="1569660"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输入标题内容</a:t>
            </a:r>
          </a:p>
        </p:txBody>
      </p:sp>
      <p:pic>
        <p:nvPicPr>
          <p:cNvPr id="34" name="图片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07125" y="3540125"/>
            <a:ext cx="392931" cy="392931"/>
          </a:xfrm>
          <a:prstGeom prst="rect">
            <a:avLst/>
          </a:prstGeom>
        </p:spPr>
      </p:pic>
      <p:pic>
        <p:nvPicPr>
          <p:cNvPr id="35" name="图片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18602" y="1751841"/>
            <a:ext cx="587633" cy="587633"/>
          </a:xfrm>
          <a:prstGeom prst="rect">
            <a:avLst/>
          </a:prstGeom>
        </p:spPr>
      </p:pic>
      <p:pic>
        <p:nvPicPr>
          <p:cNvPr id="36" name="图片 3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3674" y="5054587"/>
            <a:ext cx="448444" cy="448444"/>
          </a:xfrm>
          <a:prstGeom prst="rect">
            <a:avLst/>
          </a:prstGeom>
        </p:spPr>
      </p:pic>
      <p:sp>
        <p:nvSpPr>
          <p:cNvPr id="37" name="矩形 36"/>
          <p:cNvSpPr/>
          <p:nvPr/>
        </p:nvSpPr>
        <p:spPr>
          <a:xfrm>
            <a:off x="7043206" y="2145875"/>
            <a:ext cx="4525402" cy="523220"/>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38" name="矩形 37"/>
          <p:cNvSpPr/>
          <p:nvPr/>
        </p:nvSpPr>
        <p:spPr>
          <a:xfrm>
            <a:off x="7043206" y="1660983"/>
            <a:ext cx="1723550" cy="400110"/>
          </a:xfrm>
          <a:prstGeom prst="rect">
            <a:avLst/>
          </a:prstGeom>
        </p:spPr>
        <p:txBody>
          <a:bodyPr wrap="none">
            <a:spAutoFit/>
          </a:bodyPr>
          <a:lstStyle/>
          <a:p>
            <a:pPr algn="ctr"/>
            <a:r>
              <a:rPr lang="zh-CN" altLang="en-US" sz="2000" b="1" dirty="0">
                <a:latin typeface="微软雅黑" panose="020B0503020204020204" pitchFamily="34" charset="-122"/>
                <a:ea typeface="微软雅黑" panose="020B0503020204020204" pitchFamily="34" charset="-122"/>
              </a:rPr>
              <a:t>输入标题内容</a:t>
            </a:r>
          </a:p>
        </p:txBody>
      </p:sp>
      <p:sp>
        <p:nvSpPr>
          <p:cNvPr id="39" name="矩形 38"/>
          <p:cNvSpPr/>
          <p:nvPr/>
        </p:nvSpPr>
        <p:spPr>
          <a:xfrm>
            <a:off x="7127998" y="3650645"/>
            <a:ext cx="4584626" cy="523220"/>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40" name="矩形 39"/>
          <p:cNvSpPr/>
          <p:nvPr/>
        </p:nvSpPr>
        <p:spPr>
          <a:xfrm>
            <a:off x="7127998" y="3165753"/>
            <a:ext cx="1723550" cy="400110"/>
          </a:xfrm>
          <a:prstGeom prst="rect">
            <a:avLst/>
          </a:prstGeom>
        </p:spPr>
        <p:txBody>
          <a:bodyPr wrap="none">
            <a:spAutoFit/>
          </a:bodyPr>
          <a:lstStyle/>
          <a:p>
            <a:pPr algn="ctr"/>
            <a:r>
              <a:rPr lang="zh-CN" altLang="en-US" sz="2000" b="1" dirty="0">
                <a:latin typeface="微软雅黑" panose="020B0503020204020204" pitchFamily="34" charset="-122"/>
                <a:ea typeface="微软雅黑" panose="020B0503020204020204" pitchFamily="34" charset="-122"/>
              </a:rPr>
              <a:t>输入标题内容</a:t>
            </a:r>
          </a:p>
        </p:txBody>
      </p:sp>
      <p:sp>
        <p:nvSpPr>
          <p:cNvPr id="41" name="矩形 40"/>
          <p:cNvSpPr/>
          <p:nvPr/>
        </p:nvSpPr>
        <p:spPr>
          <a:xfrm>
            <a:off x="7127998" y="5278809"/>
            <a:ext cx="4584626" cy="523220"/>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42" name="矩形 41"/>
          <p:cNvSpPr/>
          <p:nvPr/>
        </p:nvSpPr>
        <p:spPr>
          <a:xfrm>
            <a:off x="7127998" y="4793917"/>
            <a:ext cx="1723550" cy="400110"/>
          </a:xfrm>
          <a:prstGeom prst="rect">
            <a:avLst/>
          </a:prstGeom>
        </p:spPr>
        <p:txBody>
          <a:bodyPr wrap="none">
            <a:spAutoFit/>
          </a:bodyPr>
          <a:lstStyle/>
          <a:p>
            <a:pPr algn="ctr"/>
            <a:r>
              <a:rPr lang="zh-CN" altLang="en-US" sz="2000" b="1" dirty="0">
                <a:latin typeface="微软雅黑" panose="020B0503020204020204" pitchFamily="34" charset="-122"/>
                <a:ea typeface="微软雅黑" panose="020B0503020204020204" pitchFamily="34" charset="-122"/>
              </a:rPr>
              <a:t>输入标题内容</a:t>
            </a:r>
          </a:p>
        </p:txBody>
      </p:sp>
      <p:sp>
        <p:nvSpPr>
          <p:cNvPr id="24" name="文本框 23"/>
          <p:cNvSpPr txBox="1"/>
          <p:nvPr/>
        </p:nvSpPr>
        <p:spPr>
          <a:xfrm>
            <a:off x="1991544" y="404314"/>
            <a:ext cx="2031325"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点击输入标题</a:t>
            </a:r>
          </a:p>
        </p:txBody>
      </p:sp>
      <p:sp>
        <p:nvSpPr>
          <p:cNvPr id="25" name="矩形 24"/>
          <p:cNvSpPr/>
          <p:nvPr/>
        </p:nvSpPr>
        <p:spPr>
          <a:xfrm flipV="1">
            <a:off x="47722" y="589427"/>
            <a:ext cx="1943822" cy="45719"/>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tx1"/>
              </a:solidFill>
              <a:latin typeface="微软雅黑" panose="020B0503020204020204" pitchFamily="34" charset="-122"/>
              <a:ea typeface="微软雅黑" panose="020B0503020204020204" pitchFamily="34" charset="-122"/>
            </a:endParaRPr>
          </a:p>
        </p:txBody>
      </p:sp>
      <p:sp>
        <p:nvSpPr>
          <p:cNvPr id="26" name="矩形 25"/>
          <p:cNvSpPr/>
          <p:nvPr/>
        </p:nvSpPr>
        <p:spPr>
          <a:xfrm>
            <a:off x="1199456" y="298843"/>
            <a:ext cx="720080" cy="626887"/>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03</a:t>
            </a:r>
            <a:endParaRPr lang="zh-CN" altLang="en-US" sz="3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 calcmode="lin" valueType="num">
                                      <p:cBhvr additive="base">
                                        <p:cTn id="10" dur="500"/>
                                        <p:tgtEl>
                                          <p:spTgt spid="26"/>
                                        </p:tgtEl>
                                        <p:attrNameLst>
                                          <p:attrName>ppt_x</p:attrName>
                                        </p:attrNameLst>
                                      </p:cBhvr>
                                      <p:tavLst>
                                        <p:tav tm="0">
                                          <p:val>
                                            <p:strVal val="#ppt_x-#ppt_w*1.125000"/>
                                          </p:val>
                                        </p:tav>
                                        <p:tav tm="100000">
                                          <p:val>
                                            <p:strVal val="#ppt_x"/>
                                          </p:val>
                                        </p:tav>
                                      </p:tavLst>
                                    </p:anim>
                                    <p:animEffect transition="in" filter="wipe(right)">
                                      <p:cBhvr>
                                        <p:cTn id="11" dur="500"/>
                                        <p:tgtEl>
                                          <p:spTgt spid="26"/>
                                        </p:tgtEl>
                                      </p:cBhvr>
                                    </p:animEffect>
                                  </p:childTnLst>
                                </p:cTn>
                              </p:par>
                            </p:childTnLst>
                          </p:cTn>
                        </p:par>
                        <p:par>
                          <p:cTn id="12" fill="hold">
                            <p:stCondLst>
                              <p:cond delay="500"/>
                            </p:stCondLst>
                            <p:childTnLst>
                              <p:par>
                                <p:cTn id="13" presetID="42" presetClass="path" presetSubtype="0" accel="50000" decel="50000" fill="hold" grpId="1" nodeType="afterEffect">
                                  <p:stCondLst>
                                    <p:cond delay="0"/>
                                  </p:stCondLst>
                                  <p:childTnLst>
                                    <p:animMotion origin="layout" path="M -4.58333E-6 -3.7037E-7 L -0.04335 -3.7037E-7 " pathEditMode="relative" rAng="0" ptsTypes="AA">
                                      <p:cBhvr>
                                        <p:cTn id="14" dur="2000" fill="hold"/>
                                        <p:tgtEl>
                                          <p:spTgt spid="26"/>
                                        </p:tgtEl>
                                        <p:attrNameLst>
                                          <p:attrName>ppt_x</p:attrName>
                                          <p:attrName>ppt_y</p:attrName>
                                        </p:attrNameLst>
                                      </p:cBhvr>
                                      <p:rCtr x="-2174" y="0"/>
                                    </p:animMotion>
                                  </p:childTnLst>
                                </p:cTn>
                              </p:par>
                              <p:par>
                                <p:cTn id="15" presetID="22" presetClass="entr" presetSubtype="8"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left)">
                                      <p:cBhvr>
                                        <p:cTn id="17" dur="1000"/>
                                        <p:tgtEl>
                                          <p:spTgt spid="24"/>
                                        </p:tgtEl>
                                      </p:cBhvr>
                                    </p:animEffect>
                                  </p:childTnLst>
                                </p:cTn>
                              </p:par>
                            </p:childTnLst>
                          </p:cTn>
                        </p:par>
                        <p:par>
                          <p:cTn id="18" fill="hold">
                            <p:stCondLst>
                              <p:cond delay="2500"/>
                            </p:stCondLst>
                            <p:childTnLst>
                              <p:par>
                                <p:cTn id="19" presetID="49" presetClass="entr" presetSubtype="0" decel="10000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1000" fill="hold"/>
                                        <p:tgtEl>
                                          <p:spTgt spid="8"/>
                                        </p:tgtEl>
                                        <p:attrNameLst>
                                          <p:attrName>ppt_w</p:attrName>
                                        </p:attrNameLst>
                                      </p:cBhvr>
                                      <p:tavLst>
                                        <p:tav tm="0">
                                          <p:val>
                                            <p:fltVal val="0"/>
                                          </p:val>
                                        </p:tav>
                                        <p:tav tm="100000">
                                          <p:val>
                                            <p:strVal val="#ppt_w"/>
                                          </p:val>
                                        </p:tav>
                                      </p:tavLst>
                                    </p:anim>
                                    <p:anim calcmode="lin" valueType="num">
                                      <p:cBhvr>
                                        <p:cTn id="22" dur="1000" fill="hold"/>
                                        <p:tgtEl>
                                          <p:spTgt spid="8"/>
                                        </p:tgtEl>
                                        <p:attrNameLst>
                                          <p:attrName>ppt_h</p:attrName>
                                        </p:attrNameLst>
                                      </p:cBhvr>
                                      <p:tavLst>
                                        <p:tav tm="0">
                                          <p:val>
                                            <p:fltVal val="0"/>
                                          </p:val>
                                        </p:tav>
                                        <p:tav tm="100000">
                                          <p:val>
                                            <p:strVal val="#ppt_h"/>
                                          </p:val>
                                        </p:tav>
                                      </p:tavLst>
                                    </p:anim>
                                    <p:anim calcmode="lin" valueType="num">
                                      <p:cBhvr>
                                        <p:cTn id="23" dur="1000" fill="hold"/>
                                        <p:tgtEl>
                                          <p:spTgt spid="8"/>
                                        </p:tgtEl>
                                        <p:attrNameLst>
                                          <p:attrName>style.rotation</p:attrName>
                                        </p:attrNameLst>
                                      </p:cBhvr>
                                      <p:tavLst>
                                        <p:tav tm="0">
                                          <p:val>
                                            <p:fltVal val="360"/>
                                          </p:val>
                                        </p:tav>
                                        <p:tav tm="100000">
                                          <p:val>
                                            <p:fltVal val="0"/>
                                          </p:val>
                                        </p:tav>
                                      </p:tavLst>
                                    </p:anim>
                                    <p:animEffect transition="in" filter="fade">
                                      <p:cBhvr>
                                        <p:cTn id="24" dur="1000"/>
                                        <p:tgtEl>
                                          <p:spTgt spid="8"/>
                                        </p:tgtEl>
                                      </p:cBhvr>
                                    </p:animEffect>
                                  </p:childTnLst>
                                </p:cTn>
                              </p:par>
                            </p:childTnLst>
                          </p:cTn>
                        </p:par>
                        <p:par>
                          <p:cTn id="25" fill="hold">
                            <p:stCondLst>
                              <p:cond delay="3500"/>
                            </p:stCondLst>
                            <p:childTnLst>
                              <p:par>
                                <p:cTn id="26" presetID="22" presetClass="entr" presetSubtype="4"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down)">
                                      <p:cBhvr>
                                        <p:cTn id="28" dur="500"/>
                                        <p:tgtEl>
                                          <p:spTgt spid="20"/>
                                        </p:tgtEl>
                                      </p:cBhvr>
                                    </p:animEffect>
                                  </p:childTnLst>
                                </p:cTn>
                              </p:par>
                              <p:par>
                                <p:cTn id="29" presetID="22" presetClass="entr" presetSubtype="4"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down)">
                                      <p:cBhvr>
                                        <p:cTn id="31" dur="500"/>
                                        <p:tgtEl>
                                          <p:spTgt spid="27"/>
                                        </p:tgtEl>
                                      </p:cBhvr>
                                    </p:animEffect>
                                  </p:childTnLst>
                                </p:cTn>
                              </p:par>
                              <p:par>
                                <p:cTn id="32" presetID="22" presetClass="entr" presetSubtype="4"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down)">
                                      <p:cBhvr>
                                        <p:cTn id="34" dur="500"/>
                                        <p:tgtEl>
                                          <p:spTgt spid="22"/>
                                        </p:tgtEl>
                                      </p:cBhvr>
                                    </p:animEffect>
                                  </p:childTnLst>
                                </p:cTn>
                              </p:par>
                              <p:par>
                                <p:cTn id="35" presetID="22" presetClass="entr" presetSubtype="4"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down)">
                                      <p:cBhvr>
                                        <p:cTn id="37" dur="500"/>
                                        <p:tgtEl>
                                          <p:spTgt spid="31"/>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 calcmode="lin" valueType="num">
                                      <p:cBhvr>
                                        <p:cTn id="40" dur="500" fill="hold"/>
                                        <p:tgtEl>
                                          <p:spTgt spid="33"/>
                                        </p:tgtEl>
                                        <p:attrNameLst>
                                          <p:attrName>ppt_w</p:attrName>
                                        </p:attrNameLst>
                                      </p:cBhvr>
                                      <p:tavLst>
                                        <p:tav tm="0">
                                          <p:val>
                                            <p:fltVal val="0"/>
                                          </p:val>
                                        </p:tav>
                                        <p:tav tm="100000">
                                          <p:val>
                                            <p:strVal val="#ppt_w"/>
                                          </p:val>
                                        </p:tav>
                                      </p:tavLst>
                                    </p:anim>
                                    <p:anim calcmode="lin" valueType="num">
                                      <p:cBhvr>
                                        <p:cTn id="41" dur="500" fill="hold"/>
                                        <p:tgtEl>
                                          <p:spTgt spid="33"/>
                                        </p:tgtEl>
                                        <p:attrNameLst>
                                          <p:attrName>ppt_h</p:attrName>
                                        </p:attrNameLst>
                                      </p:cBhvr>
                                      <p:tavLst>
                                        <p:tav tm="0">
                                          <p:val>
                                            <p:fltVal val="0"/>
                                          </p:val>
                                        </p:tav>
                                        <p:tav tm="100000">
                                          <p:val>
                                            <p:strVal val="#ppt_h"/>
                                          </p:val>
                                        </p:tav>
                                      </p:tavLst>
                                    </p:anim>
                                    <p:animEffect transition="in" filter="fade">
                                      <p:cBhvr>
                                        <p:cTn id="42" dur="500"/>
                                        <p:tgtEl>
                                          <p:spTgt spid="33"/>
                                        </p:tgtEl>
                                      </p:cBhvr>
                                    </p:animEffect>
                                  </p:childTnLst>
                                </p:cTn>
                              </p:par>
                              <p:par>
                                <p:cTn id="43" presetID="53" presetClass="entr" presetSubtype="16" fill="hold"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childTnLst>
                          </p:cTn>
                        </p:par>
                        <p:par>
                          <p:cTn id="48" fill="hold">
                            <p:stCondLst>
                              <p:cond delay="4000"/>
                            </p:stCondLst>
                            <p:childTnLst>
                              <p:par>
                                <p:cTn id="49" presetID="47" presetClass="entr" presetSubtype="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1000"/>
                                        <p:tgtEl>
                                          <p:spTgt spid="9"/>
                                        </p:tgtEl>
                                      </p:cBhvr>
                                    </p:animEffect>
                                    <p:anim calcmode="lin" valueType="num">
                                      <p:cBhvr>
                                        <p:cTn id="52" dur="1000" fill="hold"/>
                                        <p:tgtEl>
                                          <p:spTgt spid="9"/>
                                        </p:tgtEl>
                                        <p:attrNameLst>
                                          <p:attrName>ppt_x</p:attrName>
                                        </p:attrNameLst>
                                      </p:cBhvr>
                                      <p:tavLst>
                                        <p:tav tm="0">
                                          <p:val>
                                            <p:strVal val="#ppt_x"/>
                                          </p:val>
                                        </p:tav>
                                        <p:tav tm="100000">
                                          <p:val>
                                            <p:strVal val="#ppt_x"/>
                                          </p:val>
                                        </p:tav>
                                      </p:tavLst>
                                    </p:anim>
                                    <p:anim calcmode="lin" valueType="num">
                                      <p:cBhvr>
                                        <p:cTn id="53" dur="1000" fill="hold"/>
                                        <p:tgtEl>
                                          <p:spTgt spid="9"/>
                                        </p:tgtEl>
                                        <p:attrNameLst>
                                          <p:attrName>ppt_y</p:attrName>
                                        </p:attrNameLst>
                                      </p:cBhvr>
                                      <p:tavLst>
                                        <p:tav tm="0">
                                          <p:val>
                                            <p:strVal val="#ppt_y-.1"/>
                                          </p:val>
                                        </p:tav>
                                        <p:tav tm="100000">
                                          <p:val>
                                            <p:strVal val="#ppt_y"/>
                                          </p:val>
                                        </p:tav>
                                      </p:tavLst>
                                    </p:anim>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35"/>
                                        </p:tgtEl>
                                        <p:attrNameLst>
                                          <p:attrName>style.visibility</p:attrName>
                                        </p:attrNameLst>
                                      </p:cBhvr>
                                      <p:to>
                                        <p:strVal val="visible"/>
                                      </p:to>
                                    </p:set>
                                    <p:anim calcmode="lin" valueType="num">
                                      <p:cBhvr>
                                        <p:cTn id="57" dur="500" fill="hold"/>
                                        <p:tgtEl>
                                          <p:spTgt spid="35"/>
                                        </p:tgtEl>
                                        <p:attrNameLst>
                                          <p:attrName>ppt_w</p:attrName>
                                        </p:attrNameLst>
                                      </p:cBhvr>
                                      <p:tavLst>
                                        <p:tav tm="0">
                                          <p:val>
                                            <p:fltVal val="0"/>
                                          </p:val>
                                        </p:tav>
                                        <p:tav tm="100000">
                                          <p:val>
                                            <p:strVal val="#ppt_w"/>
                                          </p:val>
                                        </p:tav>
                                      </p:tavLst>
                                    </p:anim>
                                    <p:anim calcmode="lin" valueType="num">
                                      <p:cBhvr>
                                        <p:cTn id="58" dur="500" fill="hold"/>
                                        <p:tgtEl>
                                          <p:spTgt spid="35"/>
                                        </p:tgtEl>
                                        <p:attrNameLst>
                                          <p:attrName>ppt_h</p:attrName>
                                        </p:attrNameLst>
                                      </p:cBhvr>
                                      <p:tavLst>
                                        <p:tav tm="0">
                                          <p:val>
                                            <p:fltVal val="0"/>
                                          </p:val>
                                        </p:tav>
                                        <p:tav tm="100000">
                                          <p:val>
                                            <p:strVal val="#ppt_h"/>
                                          </p:val>
                                        </p:tav>
                                      </p:tavLst>
                                    </p:anim>
                                    <p:animEffect transition="in" filter="fade">
                                      <p:cBhvr>
                                        <p:cTn id="59" dur="500"/>
                                        <p:tgtEl>
                                          <p:spTgt spid="35"/>
                                        </p:tgtEl>
                                      </p:cBhvr>
                                    </p:animEffect>
                                  </p:childTnLst>
                                </p:cTn>
                              </p:par>
                            </p:childTnLst>
                          </p:cTn>
                        </p:par>
                        <p:par>
                          <p:cTn id="60" fill="hold">
                            <p:stCondLst>
                              <p:cond delay="5500"/>
                            </p:stCondLst>
                            <p:childTnLst>
                              <p:par>
                                <p:cTn id="61" presetID="12" presetClass="entr" presetSubtype="2"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additive="base">
                                        <p:cTn id="63" dur="1000"/>
                                        <p:tgtEl>
                                          <p:spTgt spid="38"/>
                                        </p:tgtEl>
                                        <p:attrNameLst>
                                          <p:attrName>ppt_x</p:attrName>
                                        </p:attrNameLst>
                                      </p:cBhvr>
                                      <p:tavLst>
                                        <p:tav tm="0">
                                          <p:val>
                                            <p:strVal val="#ppt_x+#ppt_w*1.125000"/>
                                          </p:val>
                                        </p:tav>
                                        <p:tav tm="100000">
                                          <p:val>
                                            <p:strVal val="#ppt_x"/>
                                          </p:val>
                                        </p:tav>
                                      </p:tavLst>
                                    </p:anim>
                                    <p:animEffect transition="in" filter="wipe(left)">
                                      <p:cBhvr>
                                        <p:cTn id="64" dur="1000"/>
                                        <p:tgtEl>
                                          <p:spTgt spid="38"/>
                                        </p:tgtEl>
                                      </p:cBhvr>
                                    </p:animEffect>
                                  </p:childTnLst>
                                </p:cTn>
                              </p:par>
                              <p:par>
                                <p:cTn id="65" presetID="12" presetClass="entr" presetSubtype="2"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additive="base">
                                        <p:cTn id="67" dur="1000"/>
                                        <p:tgtEl>
                                          <p:spTgt spid="37"/>
                                        </p:tgtEl>
                                        <p:attrNameLst>
                                          <p:attrName>ppt_x</p:attrName>
                                        </p:attrNameLst>
                                      </p:cBhvr>
                                      <p:tavLst>
                                        <p:tav tm="0">
                                          <p:val>
                                            <p:strVal val="#ppt_x+#ppt_w*1.125000"/>
                                          </p:val>
                                        </p:tav>
                                        <p:tav tm="100000">
                                          <p:val>
                                            <p:strVal val="#ppt_x"/>
                                          </p:val>
                                        </p:tav>
                                      </p:tavLst>
                                    </p:anim>
                                    <p:animEffect transition="in" filter="wipe(left)">
                                      <p:cBhvr>
                                        <p:cTn id="68" dur="1000"/>
                                        <p:tgtEl>
                                          <p:spTgt spid="37"/>
                                        </p:tgtEl>
                                      </p:cBhvr>
                                    </p:animEffect>
                                  </p:childTnLst>
                                </p:cTn>
                              </p:par>
                            </p:childTnLst>
                          </p:cTn>
                        </p:par>
                        <p:par>
                          <p:cTn id="69" fill="hold">
                            <p:stCondLst>
                              <p:cond delay="6500"/>
                            </p:stCondLst>
                            <p:childTnLst>
                              <p:par>
                                <p:cTn id="70" presetID="47" presetClass="entr" presetSubtype="0" fill="hold" grpId="0" nodeType="after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fade">
                                      <p:cBhvr>
                                        <p:cTn id="72" dur="1000"/>
                                        <p:tgtEl>
                                          <p:spTgt spid="11"/>
                                        </p:tgtEl>
                                      </p:cBhvr>
                                    </p:animEffect>
                                    <p:anim calcmode="lin" valueType="num">
                                      <p:cBhvr>
                                        <p:cTn id="73" dur="1000" fill="hold"/>
                                        <p:tgtEl>
                                          <p:spTgt spid="11"/>
                                        </p:tgtEl>
                                        <p:attrNameLst>
                                          <p:attrName>ppt_x</p:attrName>
                                        </p:attrNameLst>
                                      </p:cBhvr>
                                      <p:tavLst>
                                        <p:tav tm="0">
                                          <p:val>
                                            <p:strVal val="#ppt_x"/>
                                          </p:val>
                                        </p:tav>
                                        <p:tav tm="100000">
                                          <p:val>
                                            <p:strVal val="#ppt_x"/>
                                          </p:val>
                                        </p:tav>
                                      </p:tavLst>
                                    </p:anim>
                                    <p:anim calcmode="lin" valueType="num">
                                      <p:cBhvr>
                                        <p:cTn id="74" dur="1000" fill="hold"/>
                                        <p:tgtEl>
                                          <p:spTgt spid="11"/>
                                        </p:tgtEl>
                                        <p:attrNameLst>
                                          <p:attrName>ppt_y</p:attrName>
                                        </p:attrNameLst>
                                      </p:cBhvr>
                                      <p:tavLst>
                                        <p:tav tm="0">
                                          <p:val>
                                            <p:strVal val="#ppt_y-.1"/>
                                          </p:val>
                                        </p:tav>
                                        <p:tav tm="100000">
                                          <p:val>
                                            <p:strVal val="#ppt_y"/>
                                          </p:val>
                                        </p:tav>
                                      </p:tavLst>
                                    </p:anim>
                                  </p:childTnLst>
                                </p:cTn>
                              </p:par>
                            </p:childTnLst>
                          </p:cTn>
                        </p:par>
                        <p:par>
                          <p:cTn id="75" fill="hold">
                            <p:stCondLst>
                              <p:cond delay="7500"/>
                            </p:stCondLst>
                            <p:childTnLst>
                              <p:par>
                                <p:cTn id="76" presetID="53" presetClass="entr" presetSubtype="16" fill="hold" nodeType="afterEffect">
                                  <p:stCondLst>
                                    <p:cond delay="0"/>
                                  </p:stCondLst>
                                  <p:childTnLst>
                                    <p:set>
                                      <p:cBhvr>
                                        <p:cTn id="77" dur="1" fill="hold">
                                          <p:stCondLst>
                                            <p:cond delay="0"/>
                                          </p:stCondLst>
                                        </p:cTn>
                                        <p:tgtEl>
                                          <p:spTgt spid="34"/>
                                        </p:tgtEl>
                                        <p:attrNameLst>
                                          <p:attrName>style.visibility</p:attrName>
                                        </p:attrNameLst>
                                      </p:cBhvr>
                                      <p:to>
                                        <p:strVal val="visible"/>
                                      </p:to>
                                    </p:set>
                                    <p:anim calcmode="lin" valueType="num">
                                      <p:cBhvr>
                                        <p:cTn id="78" dur="500" fill="hold"/>
                                        <p:tgtEl>
                                          <p:spTgt spid="34"/>
                                        </p:tgtEl>
                                        <p:attrNameLst>
                                          <p:attrName>ppt_w</p:attrName>
                                        </p:attrNameLst>
                                      </p:cBhvr>
                                      <p:tavLst>
                                        <p:tav tm="0">
                                          <p:val>
                                            <p:fltVal val="0"/>
                                          </p:val>
                                        </p:tav>
                                        <p:tav tm="100000">
                                          <p:val>
                                            <p:strVal val="#ppt_w"/>
                                          </p:val>
                                        </p:tav>
                                      </p:tavLst>
                                    </p:anim>
                                    <p:anim calcmode="lin" valueType="num">
                                      <p:cBhvr>
                                        <p:cTn id="79" dur="500" fill="hold"/>
                                        <p:tgtEl>
                                          <p:spTgt spid="34"/>
                                        </p:tgtEl>
                                        <p:attrNameLst>
                                          <p:attrName>ppt_h</p:attrName>
                                        </p:attrNameLst>
                                      </p:cBhvr>
                                      <p:tavLst>
                                        <p:tav tm="0">
                                          <p:val>
                                            <p:fltVal val="0"/>
                                          </p:val>
                                        </p:tav>
                                        <p:tav tm="100000">
                                          <p:val>
                                            <p:strVal val="#ppt_h"/>
                                          </p:val>
                                        </p:tav>
                                      </p:tavLst>
                                    </p:anim>
                                    <p:animEffect transition="in" filter="fade">
                                      <p:cBhvr>
                                        <p:cTn id="80" dur="500"/>
                                        <p:tgtEl>
                                          <p:spTgt spid="34"/>
                                        </p:tgtEl>
                                      </p:cBhvr>
                                    </p:animEffect>
                                  </p:childTnLst>
                                </p:cTn>
                              </p:par>
                            </p:childTnLst>
                          </p:cTn>
                        </p:par>
                        <p:par>
                          <p:cTn id="81" fill="hold">
                            <p:stCondLst>
                              <p:cond delay="8000"/>
                            </p:stCondLst>
                            <p:childTnLst>
                              <p:par>
                                <p:cTn id="82" presetID="12" presetClass="entr" presetSubtype="2" fill="hold" grpId="0" nodeType="afterEffect">
                                  <p:stCondLst>
                                    <p:cond delay="0"/>
                                  </p:stCondLst>
                                  <p:childTnLst>
                                    <p:set>
                                      <p:cBhvr>
                                        <p:cTn id="83" dur="1" fill="hold">
                                          <p:stCondLst>
                                            <p:cond delay="0"/>
                                          </p:stCondLst>
                                        </p:cTn>
                                        <p:tgtEl>
                                          <p:spTgt spid="39"/>
                                        </p:tgtEl>
                                        <p:attrNameLst>
                                          <p:attrName>style.visibility</p:attrName>
                                        </p:attrNameLst>
                                      </p:cBhvr>
                                      <p:to>
                                        <p:strVal val="visible"/>
                                      </p:to>
                                    </p:set>
                                    <p:anim calcmode="lin" valueType="num">
                                      <p:cBhvr additive="base">
                                        <p:cTn id="84" dur="500"/>
                                        <p:tgtEl>
                                          <p:spTgt spid="39"/>
                                        </p:tgtEl>
                                        <p:attrNameLst>
                                          <p:attrName>ppt_x</p:attrName>
                                        </p:attrNameLst>
                                      </p:cBhvr>
                                      <p:tavLst>
                                        <p:tav tm="0">
                                          <p:val>
                                            <p:strVal val="#ppt_x+#ppt_w*1.125000"/>
                                          </p:val>
                                        </p:tav>
                                        <p:tav tm="100000">
                                          <p:val>
                                            <p:strVal val="#ppt_x"/>
                                          </p:val>
                                        </p:tav>
                                      </p:tavLst>
                                    </p:anim>
                                    <p:animEffect transition="in" filter="wipe(left)">
                                      <p:cBhvr>
                                        <p:cTn id="85" dur="500"/>
                                        <p:tgtEl>
                                          <p:spTgt spid="39"/>
                                        </p:tgtEl>
                                      </p:cBhvr>
                                    </p:animEffect>
                                  </p:childTnLst>
                                </p:cTn>
                              </p:par>
                              <p:par>
                                <p:cTn id="86" presetID="12" presetClass="entr" presetSubtype="2" fill="hold" grpId="0" nodeType="withEffect">
                                  <p:stCondLst>
                                    <p:cond delay="0"/>
                                  </p:stCondLst>
                                  <p:childTnLst>
                                    <p:set>
                                      <p:cBhvr>
                                        <p:cTn id="87" dur="1" fill="hold">
                                          <p:stCondLst>
                                            <p:cond delay="0"/>
                                          </p:stCondLst>
                                        </p:cTn>
                                        <p:tgtEl>
                                          <p:spTgt spid="40"/>
                                        </p:tgtEl>
                                        <p:attrNameLst>
                                          <p:attrName>style.visibility</p:attrName>
                                        </p:attrNameLst>
                                      </p:cBhvr>
                                      <p:to>
                                        <p:strVal val="visible"/>
                                      </p:to>
                                    </p:set>
                                    <p:anim calcmode="lin" valueType="num">
                                      <p:cBhvr additive="base">
                                        <p:cTn id="88" dur="500"/>
                                        <p:tgtEl>
                                          <p:spTgt spid="40"/>
                                        </p:tgtEl>
                                        <p:attrNameLst>
                                          <p:attrName>ppt_x</p:attrName>
                                        </p:attrNameLst>
                                      </p:cBhvr>
                                      <p:tavLst>
                                        <p:tav tm="0">
                                          <p:val>
                                            <p:strVal val="#ppt_x+#ppt_w*1.125000"/>
                                          </p:val>
                                        </p:tav>
                                        <p:tav tm="100000">
                                          <p:val>
                                            <p:strVal val="#ppt_x"/>
                                          </p:val>
                                        </p:tav>
                                      </p:tavLst>
                                    </p:anim>
                                    <p:animEffect transition="in" filter="wipe(left)">
                                      <p:cBhvr>
                                        <p:cTn id="89" dur="500"/>
                                        <p:tgtEl>
                                          <p:spTgt spid="40"/>
                                        </p:tgtEl>
                                      </p:cBhvr>
                                    </p:animEffect>
                                  </p:childTnLst>
                                </p:cTn>
                              </p:par>
                            </p:childTnLst>
                          </p:cTn>
                        </p:par>
                        <p:par>
                          <p:cTn id="90" fill="hold">
                            <p:stCondLst>
                              <p:cond delay="8500"/>
                            </p:stCondLst>
                            <p:childTnLst>
                              <p:par>
                                <p:cTn id="91" presetID="47" presetClass="entr" presetSubtype="0" fill="hold" grpId="0" nodeType="afterEffect">
                                  <p:stCondLst>
                                    <p:cond delay="0"/>
                                  </p:stCondLst>
                                  <p:childTnLst>
                                    <p:set>
                                      <p:cBhvr>
                                        <p:cTn id="92" dur="1" fill="hold">
                                          <p:stCondLst>
                                            <p:cond delay="0"/>
                                          </p:stCondLst>
                                        </p:cTn>
                                        <p:tgtEl>
                                          <p:spTgt spid="12"/>
                                        </p:tgtEl>
                                        <p:attrNameLst>
                                          <p:attrName>style.visibility</p:attrName>
                                        </p:attrNameLst>
                                      </p:cBhvr>
                                      <p:to>
                                        <p:strVal val="visible"/>
                                      </p:to>
                                    </p:set>
                                    <p:animEffect transition="in" filter="fade">
                                      <p:cBhvr>
                                        <p:cTn id="93" dur="1000"/>
                                        <p:tgtEl>
                                          <p:spTgt spid="12"/>
                                        </p:tgtEl>
                                      </p:cBhvr>
                                    </p:animEffect>
                                    <p:anim calcmode="lin" valueType="num">
                                      <p:cBhvr>
                                        <p:cTn id="94" dur="1000" fill="hold"/>
                                        <p:tgtEl>
                                          <p:spTgt spid="12"/>
                                        </p:tgtEl>
                                        <p:attrNameLst>
                                          <p:attrName>ppt_x</p:attrName>
                                        </p:attrNameLst>
                                      </p:cBhvr>
                                      <p:tavLst>
                                        <p:tav tm="0">
                                          <p:val>
                                            <p:strVal val="#ppt_x"/>
                                          </p:val>
                                        </p:tav>
                                        <p:tav tm="100000">
                                          <p:val>
                                            <p:strVal val="#ppt_x"/>
                                          </p:val>
                                        </p:tav>
                                      </p:tavLst>
                                    </p:anim>
                                    <p:anim calcmode="lin" valueType="num">
                                      <p:cBhvr>
                                        <p:cTn id="95" dur="1000" fill="hold"/>
                                        <p:tgtEl>
                                          <p:spTgt spid="12"/>
                                        </p:tgtEl>
                                        <p:attrNameLst>
                                          <p:attrName>ppt_y</p:attrName>
                                        </p:attrNameLst>
                                      </p:cBhvr>
                                      <p:tavLst>
                                        <p:tav tm="0">
                                          <p:val>
                                            <p:strVal val="#ppt_y-.1"/>
                                          </p:val>
                                        </p:tav>
                                        <p:tav tm="100000">
                                          <p:val>
                                            <p:strVal val="#ppt_y"/>
                                          </p:val>
                                        </p:tav>
                                      </p:tavLst>
                                    </p:anim>
                                  </p:childTnLst>
                                </p:cTn>
                              </p:par>
                            </p:childTnLst>
                          </p:cTn>
                        </p:par>
                        <p:par>
                          <p:cTn id="96" fill="hold">
                            <p:stCondLst>
                              <p:cond delay="9500"/>
                            </p:stCondLst>
                            <p:childTnLst>
                              <p:par>
                                <p:cTn id="97" presetID="53" presetClass="entr" presetSubtype="16" fill="hold" nodeType="afterEffect">
                                  <p:stCondLst>
                                    <p:cond delay="0"/>
                                  </p:stCondLst>
                                  <p:childTnLst>
                                    <p:set>
                                      <p:cBhvr>
                                        <p:cTn id="98" dur="1" fill="hold">
                                          <p:stCondLst>
                                            <p:cond delay="0"/>
                                          </p:stCondLst>
                                        </p:cTn>
                                        <p:tgtEl>
                                          <p:spTgt spid="36"/>
                                        </p:tgtEl>
                                        <p:attrNameLst>
                                          <p:attrName>style.visibility</p:attrName>
                                        </p:attrNameLst>
                                      </p:cBhvr>
                                      <p:to>
                                        <p:strVal val="visible"/>
                                      </p:to>
                                    </p:set>
                                    <p:anim calcmode="lin" valueType="num">
                                      <p:cBhvr>
                                        <p:cTn id="99" dur="500" fill="hold"/>
                                        <p:tgtEl>
                                          <p:spTgt spid="36"/>
                                        </p:tgtEl>
                                        <p:attrNameLst>
                                          <p:attrName>ppt_w</p:attrName>
                                        </p:attrNameLst>
                                      </p:cBhvr>
                                      <p:tavLst>
                                        <p:tav tm="0">
                                          <p:val>
                                            <p:fltVal val="0"/>
                                          </p:val>
                                        </p:tav>
                                        <p:tav tm="100000">
                                          <p:val>
                                            <p:strVal val="#ppt_w"/>
                                          </p:val>
                                        </p:tav>
                                      </p:tavLst>
                                    </p:anim>
                                    <p:anim calcmode="lin" valueType="num">
                                      <p:cBhvr>
                                        <p:cTn id="100" dur="500" fill="hold"/>
                                        <p:tgtEl>
                                          <p:spTgt spid="36"/>
                                        </p:tgtEl>
                                        <p:attrNameLst>
                                          <p:attrName>ppt_h</p:attrName>
                                        </p:attrNameLst>
                                      </p:cBhvr>
                                      <p:tavLst>
                                        <p:tav tm="0">
                                          <p:val>
                                            <p:fltVal val="0"/>
                                          </p:val>
                                        </p:tav>
                                        <p:tav tm="100000">
                                          <p:val>
                                            <p:strVal val="#ppt_h"/>
                                          </p:val>
                                        </p:tav>
                                      </p:tavLst>
                                    </p:anim>
                                    <p:animEffect transition="in" filter="fade">
                                      <p:cBhvr>
                                        <p:cTn id="101" dur="500"/>
                                        <p:tgtEl>
                                          <p:spTgt spid="36"/>
                                        </p:tgtEl>
                                      </p:cBhvr>
                                    </p:animEffect>
                                  </p:childTnLst>
                                </p:cTn>
                              </p:par>
                            </p:childTnLst>
                          </p:cTn>
                        </p:par>
                        <p:par>
                          <p:cTn id="102" fill="hold">
                            <p:stCondLst>
                              <p:cond delay="10000"/>
                            </p:stCondLst>
                            <p:childTnLst>
                              <p:par>
                                <p:cTn id="103" presetID="12" presetClass="entr" presetSubtype="2" fill="hold" grpId="0" nodeType="afterEffect">
                                  <p:stCondLst>
                                    <p:cond delay="0"/>
                                  </p:stCondLst>
                                  <p:childTnLst>
                                    <p:set>
                                      <p:cBhvr>
                                        <p:cTn id="104" dur="1" fill="hold">
                                          <p:stCondLst>
                                            <p:cond delay="0"/>
                                          </p:stCondLst>
                                        </p:cTn>
                                        <p:tgtEl>
                                          <p:spTgt spid="42"/>
                                        </p:tgtEl>
                                        <p:attrNameLst>
                                          <p:attrName>style.visibility</p:attrName>
                                        </p:attrNameLst>
                                      </p:cBhvr>
                                      <p:to>
                                        <p:strVal val="visible"/>
                                      </p:to>
                                    </p:set>
                                    <p:anim calcmode="lin" valueType="num">
                                      <p:cBhvr additive="base">
                                        <p:cTn id="105" dur="500"/>
                                        <p:tgtEl>
                                          <p:spTgt spid="42"/>
                                        </p:tgtEl>
                                        <p:attrNameLst>
                                          <p:attrName>ppt_x</p:attrName>
                                        </p:attrNameLst>
                                      </p:cBhvr>
                                      <p:tavLst>
                                        <p:tav tm="0">
                                          <p:val>
                                            <p:strVal val="#ppt_x+#ppt_w*1.125000"/>
                                          </p:val>
                                        </p:tav>
                                        <p:tav tm="100000">
                                          <p:val>
                                            <p:strVal val="#ppt_x"/>
                                          </p:val>
                                        </p:tav>
                                      </p:tavLst>
                                    </p:anim>
                                    <p:animEffect transition="in" filter="wipe(left)">
                                      <p:cBhvr>
                                        <p:cTn id="106" dur="500"/>
                                        <p:tgtEl>
                                          <p:spTgt spid="42"/>
                                        </p:tgtEl>
                                      </p:cBhvr>
                                    </p:animEffect>
                                  </p:childTnLst>
                                </p:cTn>
                              </p:par>
                              <p:par>
                                <p:cTn id="107" presetID="12" presetClass="entr" presetSubtype="2" fill="hold" grpId="0" nodeType="withEffect">
                                  <p:stCondLst>
                                    <p:cond delay="0"/>
                                  </p:stCondLst>
                                  <p:childTnLst>
                                    <p:set>
                                      <p:cBhvr>
                                        <p:cTn id="108" dur="1" fill="hold">
                                          <p:stCondLst>
                                            <p:cond delay="0"/>
                                          </p:stCondLst>
                                        </p:cTn>
                                        <p:tgtEl>
                                          <p:spTgt spid="41"/>
                                        </p:tgtEl>
                                        <p:attrNameLst>
                                          <p:attrName>style.visibility</p:attrName>
                                        </p:attrNameLst>
                                      </p:cBhvr>
                                      <p:to>
                                        <p:strVal val="visible"/>
                                      </p:to>
                                    </p:set>
                                    <p:anim calcmode="lin" valueType="num">
                                      <p:cBhvr additive="base">
                                        <p:cTn id="109" dur="500"/>
                                        <p:tgtEl>
                                          <p:spTgt spid="41"/>
                                        </p:tgtEl>
                                        <p:attrNameLst>
                                          <p:attrName>ppt_x</p:attrName>
                                        </p:attrNameLst>
                                      </p:cBhvr>
                                      <p:tavLst>
                                        <p:tav tm="0">
                                          <p:val>
                                            <p:strVal val="#ppt_x+#ppt_w*1.125000"/>
                                          </p:val>
                                        </p:tav>
                                        <p:tav tm="100000">
                                          <p:val>
                                            <p:strVal val="#ppt_x"/>
                                          </p:val>
                                        </p:tav>
                                      </p:tavLst>
                                    </p:anim>
                                    <p:animEffect transition="in" filter="wipe(left)">
                                      <p:cBhvr>
                                        <p:cTn id="11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P spid="33" grpId="0"/>
      <p:bldP spid="37" grpId="0"/>
      <p:bldP spid="38" grpId="0"/>
      <p:bldP spid="39" grpId="0"/>
      <p:bldP spid="40" grpId="0"/>
      <p:bldP spid="41" grpId="0"/>
      <p:bldP spid="42" grpId="0"/>
      <p:bldP spid="24" grpId="0"/>
      <p:bldP spid="25" grpId="0" animBg="1"/>
      <p:bldP spid="26" grpId="0" animBg="1"/>
      <p:bldP spid="26"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空心弧 7"/>
          <p:cNvSpPr/>
          <p:nvPr/>
        </p:nvSpPr>
        <p:spPr>
          <a:xfrm rot="15322272">
            <a:off x="4737450" y="2029316"/>
            <a:ext cx="2984554" cy="2984554"/>
          </a:xfrm>
          <a:prstGeom prst="blockArc">
            <a:avLst>
              <a:gd name="adj1" fmla="val 14987334"/>
              <a:gd name="adj2" fmla="val 18751770"/>
              <a:gd name="adj3" fmla="val 157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空心弧 9"/>
          <p:cNvSpPr/>
          <p:nvPr/>
        </p:nvSpPr>
        <p:spPr>
          <a:xfrm rot="4832392">
            <a:off x="4710338" y="2048972"/>
            <a:ext cx="2984554" cy="2984554"/>
          </a:xfrm>
          <a:prstGeom prst="blockArc">
            <a:avLst>
              <a:gd name="adj1" fmla="val 15032050"/>
              <a:gd name="adj2" fmla="val 18751770"/>
              <a:gd name="adj3" fmla="val 157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矩形 28"/>
          <p:cNvSpPr/>
          <p:nvPr/>
        </p:nvSpPr>
        <p:spPr>
          <a:xfrm>
            <a:off x="2282596" y="1938019"/>
            <a:ext cx="1778852" cy="459461"/>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输入标题内容</a:t>
            </a:r>
            <a:endParaRPr lang="zh-CN" altLang="en-US" dirty="0">
              <a:latin typeface="微软雅黑" panose="020B0503020204020204" pitchFamily="34" charset="-122"/>
              <a:ea typeface="微软雅黑" panose="020B0503020204020204" pitchFamily="34" charset="-122"/>
            </a:endParaRPr>
          </a:p>
        </p:txBody>
      </p:sp>
      <p:sp>
        <p:nvSpPr>
          <p:cNvPr id="30" name="矩形 29"/>
          <p:cNvSpPr/>
          <p:nvPr/>
        </p:nvSpPr>
        <p:spPr>
          <a:xfrm>
            <a:off x="1319765" y="2476642"/>
            <a:ext cx="2733285" cy="1077218"/>
          </a:xfrm>
          <a:prstGeom prst="rect">
            <a:avLst/>
          </a:prstGeom>
        </p:spPr>
        <p:txBody>
          <a:bodyPr wrap="square">
            <a:spAutoFit/>
          </a:bodyPr>
          <a:lstStyle/>
          <a:p>
            <a:pPr algn="r"/>
            <a:r>
              <a:rPr lang="zh-CN" altLang="en-US" sz="16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400" i="1" dirty="0"/>
          </a:p>
        </p:txBody>
      </p:sp>
      <p:sp>
        <p:nvSpPr>
          <p:cNvPr id="31" name="矩形 30"/>
          <p:cNvSpPr/>
          <p:nvPr/>
        </p:nvSpPr>
        <p:spPr>
          <a:xfrm>
            <a:off x="2279577" y="4141002"/>
            <a:ext cx="1778852" cy="459461"/>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输入标题内容</a:t>
            </a:r>
            <a:endParaRPr lang="zh-CN" altLang="en-US" dirty="0">
              <a:latin typeface="微软雅黑" panose="020B0503020204020204" pitchFamily="34" charset="-122"/>
              <a:ea typeface="微软雅黑" panose="020B0503020204020204" pitchFamily="34" charset="-122"/>
            </a:endParaRPr>
          </a:p>
        </p:txBody>
      </p:sp>
      <p:sp>
        <p:nvSpPr>
          <p:cNvPr id="32" name="矩形 31"/>
          <p:cNvSpPr/>
          <p:nvPr/>
        </p:nvSpPr>
        <p:spPr>
          <a:xfrm>
            <a:off x="1282251" y="4648996"/>
            <a:ext cx="2808312" cy="1077218"/>
          </a:xfrm>
          <a:prstGeom prst="rect">
            <a:avLst/>
          </a:prstGeom>
        </p:spPr>
        <p:txBody>
          <a:bodyPr wrap="square">
            <a:spAutoFit/>
          </a:bodyPr>
          <a:lstStyle/>
          <a:p>
            <a:pPr algn="r"/>
            <a:r>
              <a:rPr lang="zh-CN" altLang="en-US" sz="16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400" i="1" dirty="0"/>
          </a:p>
        </p:txBody>
      </p:sp>
      <p:sp>
        <p:nvSpPr>
          <p:cNvPr id="37" name="矩形 36"/>
          <p:cNvSpPr/>
          <p:nvPr/>
        </p:nvSpPr>
        <p:spPr>
          <a:xfrm>
            <a:off x="8379678" y="2008379"/>
            <a:ext cx="1778852" cy="459461"/>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输入标题内容</a:t>
            </a:r>
            <a:endParaRPr lang="zh-CN" altLang="en-US" dirty="0">
              <a:latin typeface="微软雅黑" panose="020B0503020204020204" pitchFamily="34" charset="-122"/>
              <a:ea typeface="微软雅黑" panose="020B0503020204020204" pitchFamily="34" charset="-122"/>
            </a:endParaRPr>
          </a:p>
        </p:txBody>
      </p:sp>
      <p:sp>
        <p:nvSpPr>
          <p:cNvPr id="38" name="矩形 37"/>
          <p:cNvSpPr/>
          <p:nvPr/>
        </p:nvSpPr>
        <p:spPr>
          <a:xfrm>
            <a:off x="8214184" y="2497049"/>
            <a:ext cx="2771084" cy="1077218"/>
          </a:xfrm>
          <a:prstGeom prst="rect">
            <a:avLst/>
          </a:prstGeom>
        </p:spPr>
        <p:txBody>
          <a:bodyPr wrap="square">
            <a:spAutoFit/>
          </a:bodyPr>
          <a:lstStyle/>
          <a:p>
            <a:pPr algn="r"/>
            <a:r>
              <a:rPr lang="zh-CN" altLang="en-US" sz="16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400" i="1" dirty="0"/>
          </a:p>
        </p:txBody>
      </p:sp>
      <p:sp>
        <p:nvSpPr>
          <p:cNvPr id="39" name="矩形 38"/>
          <p:cNvSpPr/>
          <p:nvPr/>
        </p:nvSpPr>
        <p:spPr>
          <a:xfrm>
            <a:off x="8432096" y="4111793"/>
            <a:ext cx="1778852" cy="459461"/>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输入标题内容</a:t>
            </a:r>
            <a:endParaRPr lang="zh-CN" altLang="en-US" dirty="0">
              <a:latin typeface="微软雅黑" panose="020B0503020204020204" pitchFamily="34" charset="-122"/>
              <a:ea typeface="微软雅黑" panose="020B0503020204020204" pitchFamily="34" charset="-122"/>
            </a:endParaRPr>
          </a:p>
        </p:txBody>
      </p:sp>
      <p:sp>
        <p:nvSpPr>
          <p:cNvPr id="40" name="矩形 39"/>
          <p:cNvSpPr/>
          <p:nvPr/>
        </p:nvSpPr>
        <p:spPr>
          <a:xfrm>
            <a:off x="8266602" y="4600463"/>
            <a:ext cx="2771084" cy="1077218"/>
          </a:xfrm>
          <a:prstGeom prst="rect">
            <a:avLst/>
          </a:prstGeom>
        </p:spPr>
        <p:txBody>
          <a:bodyPr wrap="square">
            <a:spAutoFit/>
          </a:bodyPr>
          <a:lstStyle/>
          <a:p>
            <a:pPr algn="r"/>
            <a:r>
              <a:rPr lang="zh-CN" altLang="en-US" sz="16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400" i="1" dirty="0"/>
          </a:p>
        </p:txBody>
      </p:sp>
      <p:sp>
        <p:nvSpPr>
          <p:cNvPr id="28" name="文本框 27"/>
          <p:cNvSpPr txBox="1"/>
          <p:nvPr/>
        </p:nvSpPr>
        <p:spPr>
          <a:xfrm>
            <a:off x="1991544" y="404314"/>
            <a:ext cx="2031325"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点击输入标题</a:t>
            </a:r>
          </a:p>
        </p:txBody>
      </p:sp>
      <p:sp>
        <p:nvSpPr>
          <p:cNvPr id="33" name="矩形 32"/>
          <p:cNvSpPr/>
          <p:nvPr/>
        </p:nvSpPr>
        <p:spPr>
          <a:xfrm flipV="1">
            <a:off x="47722" y="589427"/>
            <a:ext cx="1943822" cy="45719"/>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tx1"/>
              </a:solidFill>
              <a:latin typeface="微软雅黑" panose="020B0503020204020204" pitchFamily="34" charset="-122"/>
              <a:ea typeface="微软雅黑" panose="020B0503020204020204" pitchFamily="34" charset="-122"/>
            </a:endParaRPr>
          </a:p>
        </p:txBody>
      </p:sp>
      <p:sp>
        <p:nvSpPr>
          <p:cNvPr id="44" name="矩形 43"/>
          <p:cNvSpPr/>
          <p:nvPr/>
        </p:nvSpPr>
        <p:spPr>
          <a:xfrm>
            <a:off x="1199456" y="298843"/>
            <a:ext cx="720080" cy="626887"/>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03</a:t>
            </a:r>
            <a:endParaRPr lang="zh-CN" altLang="en-US" sz="3200" dirty="0">
              <a:latin typeface="微软雅黑" panose="020B0503020204020204" pitchFamily="34" charset="-122"/>
              <a:ea typeface="微软雅黑" panose="020B0503020204020204" pitchFamily="34" charset="-122"/>
            </a:endParaRPr>
          </a:p>
        </p:txBody>
      </p:sp>
      <p:pic>
        <p:nvPicPr>
          <p:cNvPr id="46" name="Picture 67" descr="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75385" y="2041594"/>
            <a:ext cx="4286250" cy="3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Rectangle 68" descr="psb"/>
          <p:cNvSpPr>
            <a:spLocks noChangeArrowheads="1"/>
          </p:cNvSpPr>
          <p:nvPr/>
        </p:nvSpPr>
        <p:spPr bwMode="auto">
          <a:xfrm>
            <a:off x="4229901" y="2187644"/>
            <a:ext cx="3960283" cy="2292350"/>
          </a:xfrm>
          <a:prstGeom prst="rect">
            <a:avLst/>
          </a:prstGeom>
          <a:blipFill dpi="0" rotWithShape="1">
            <a:blip r:embed="rId4"/>
            <a:srcRect/>
            <a:stretch>
              <a:fillRect b="-15896"/>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 calcmode="lin" valueType="num">
                                      <p:cBhvr additive="base">
                                        <p:cTn id="10" dur="500"/>
                                        <p:tgtEl>
                                          <p:spTgt spid="44"/>
                                        </p:tgtEl>
                                        <p:attrNameLst>
                                          <p:attrName>ppt_x</p:attrName>
                                        </p:attrNameLst>
                                      </p:cBhvr>
                                      <p:tavLst>
                                        <p:tav tm="0">
                                          <p:val>
                                            <p:strVal val="#ppt_x-#ppt_w*1.125000"/>
                                          </p:val>
                                        </p:tav>
                                        <p:tav tm="100000">
                                          <p:val>
                                            <p:strVal val="#ppt_x"/>
                                          </p:val>
                                        </p:tav>
                                      </p:tavLst>
                                    </p:anim>
                                    <p:animEffect transition="in" filter="wipe(right)">
                                      <p:cBhvr>
                                        <p:cTn id="11" dur="500"/>
                                        <p:tgtEl>
                                          <p:spTgt spid="44"/>
                                        </p:tgtEl>
                                      </p:cBhvr>
                                    </p:animEffect>
                                  </p:childTnLst>
                                </p:cTn>
                              </p:par>
                            </p:childTnLst>
                          </p:cTn>
                        </p:par>
                        <p:par>
                          <p:cTn id="12" fill="hold">
                            <p:stCondLst>
                              <p:cond delay="500"/>
                            </p:stCondLst>
                            <p:childTnLst>
                              <p:par>
                                <p:cTn id="13" presetID="42" presetClass="path" presetSubtype="0" accel="50000" decel="50000" fill="hold" grpId="1" nodeType="afterEffect">
                                  <p:stCondLst>
                                    <p:cond delay="0"/>
                                  </p:stCondLst>
                                  <p:childTnLst>
                                    <p:animMotion origin="layout" path="M -4.58333E-6 -3.7037E-7 L -0.04335 -3.7037E-7 " pathEditMode="relative" rAng="0" ptsTypes="AA">
                                      <p:cBhvr>
                                        <p:cTn id="14" dur="2000" fill="hold"/>
                                        <p:tgtEl>
                                          <p:spTgt spid="44"/>
                                        </p:tgtEl>
                                        <p:attrNameLst>
                                          <p:attrName>ppt_x</p:attrName>
                                          <p:attrName>ppt_y</p:attrName>
                                        </p:attrNameLst>
                                      </p:cBhvr>
                                      <p:rCtr x="-2174" y="0"/>
                                    </p:animMotion>
                                  </p:childTnLst>
                                </p:cTn>
                              </p:par>
                              <p:par>
                                <p:cTn id="15" presetID="22" presetClass="entr" presetSubtype="8"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left)">
                                      <p:cBhvr>
                                        <p:cTn id="17" dur="1000"/>
                                        <p:tgtEl>
                                          <p:spTgt spid="28"/>
                                        </p:tgtEl>
                                      </p:cBhvr>
                                    </p:animEffect>
                                  </p:childTnLst>
                                </p:cTn>
                              </p:par>
                              <p:par>
                                <p:cTn id="18" presetID="22" presetClass="entr" presetSubtype="1" fill="hold" grpId="0" nodeType="withEffect">
                                  <p:stCondLst>
                                    <p:cond delay="500"/>
                                  </p:stCondLst>
                                  <p:childTnLst>
                                    <p:set>
                                      <p:cBhvr>
                                        <p:cTn id="19" dur="1" fill="hold">
                                          <p:stCondLst>
                                            <p:cond delay="0"/>
                                          </p:stCondLst>
                                        </p:cTn>
                                        <p:tgtEl>
                                          <p:spTgt spid="10"/>
                                        </p:tgtEl>
                                        <p:attrNameLst>
                                          <p:attrName>style.visibility</p:attrName>
                                        </p:attrNameLst>
                                      </p:cBhvr>
                                      <p:to>
                                        <p:strVal val="visible"/>
                                      </p:to>
                                    </p:set>
                                    <p:animEffect transition="in" filter="wipe(up)">
                                      <p:cBhvr>
                                        <p:cTn id="20" dur="500"/>
                                        <p:tgtEl>
                                          <p:spTgt spid="10"/>
                                        </p:tgtEl>
                                      </p:cBhvr>
                                    </p:animEffect>
                                  </p:childTnLst>
                                </p:cTn>
                              </p:par>
                              <p:par>
                                <p:cTn id="21" presetID="22" presetClass="entr" presetSubtype="4" fill="hold" grpId="0" nodeType="withEffect">
                                  <p:stCondLst>
                                    <p:cond delay="150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00"/>
                                        <p:tgtEl>
                                          <p:spTgt spid="8"/>
                                        </p:tgtEl>
                                      </p:cBhvr>
                                    </p:animEffect>
                                  </p:childTnLst>
                                </p:cTn>
                              </p:par>
                            </p:childTnLst>
                          </p:cTn>
                        </p:par>
                        <p:par>
                          <p:cTn id="24" fill="hold">
                            <p:stCondLst>
                              <p:cond delay="2500"/>
                            </p:stCondLst>
                            <p:childTnLst>
                              <p:par>
                                <p:cTn id="25" presetID="42" presetClass="entr" presetSubtype="0"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000"/>
                                        <p:tgtEl>
                                          <p:spTgt spid="29"/>
                                        </p:tgtEl>
                                      </p:cBhvr>
                                    </p:animEffect>
                                    <p:anim calcmode="lin" valueType="num">
                                      <p:cBhvr>
                                        <p:cTn id="28" dur="1000" fill="hold"/>
                                        <p:tgtEl>
                                          <p:spTgt spid="29"/>
                                        </p:tgtEl>
                                        <p:attrNameLst>
                                          <p:attrName>ppt_x</p:attrName>
                                        </p:attrNameLst>
                                      </p:cBhvr>
                                      <p:tavLst>
                                        <p:tav tm="0">
                                          <p:val>
                                            <p:strVal val="#ppt_x"/>
                                          </p:val>
                                        </p:tav>
                                        <p:tav tm="100000">
                                          <p:val>
                                            <p:strVal val="#ppt_x"/>
                                          </p:val>
                                        </p:tav>
                                      </p:tavLst>
                                    </p:anim>
                                    <p:anim calcmode="lin" valueType="num">
                                      <p:cBhvr>
                                        <p:cTn id="29" dur="1000" fill="hold"/>
                                        <p:tgtEl>
                                          <p:spTgt spid="2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1000"/>
                                        <p:tgtEl>
                                          <p:spTgt spid="37"/>
                                        </p:tgtEl>
                                      </p:cBhvr>
                                    </p:animEffect>
                                    <p:anim calcmode="lin" valueType="num">
                                      <p:cBhvr>
                                        <p:cTn id="33" dur="1000" fill="hold"/>
                                        <p:tgtEl>
                                          <p:spTgt spid="37"/>
                                        </p:tgtEl>
                                        <p:attrNameLst>
                                          <p:attrName>ppt_x</p:attrName>
                                        </p:attrNameLst>
                                      </p:cBhvr>
                                      <p:tavLst>
                                        <p:tav tm="0">
                                          <p:val>
                                            <p:strVal val="#ppt_x"/>
                                          </p:val>
                                        </p:tav>
                                        <p:tav tm="100000">
                                          <p:val>
                                            <p:strVal val="#ppt_x"/>
                                          </p:val>
                                        </p:tav>
                                      </p:tavLst>
                                    </p:anim>
                                    <p:anim calcmode="lin" valueType="num">
                                      <p:cBhvr>
                                        <p:cTn id="34" dur="1000" fill="hold"/>
                                        <p:tgtEl>
                                          <p:spTgt spid="3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1000"/>
                                        <p:tgtEl>
                                          <p:spTgt spid="30"/>
                                        </p:tgtEl>
                                      </p:cBhvr>
                                    </p:animEffect>
                                    <p:anim calcmode="lin" valueType="num">
                                      <p:cBhvr>
                                        <p:cTn id="38" dur="1000" fill="hold"/>
                                        <p:tgtEl>
                                          <p:spTgt spid="30"/>
                                        </p:tgtEl>
                                        <p:attrNameLst>
                                          <p:attrName>ppt_x</p:attrName>
                                        </p:attrNameLst>
                                      </p:cBhvr>
                                      <p:tavLst>
                                        <p:tav tm="0">
                                          <p:val>
                                            <p:strVal val="#ppt_x"/>
                                          </p:val>
                                        </p:tav>
                                        <p:tav tm="100000">
                                          <p:val>
                                            <p:strVal val="#ppt_x"/>
                                          </p:val>
                                        </p:tav>
                                      </p:tavLst>
                                    </p:anim>
                                    <p:anim calcmode="lin" valueType="num">
                                      <p:cBhvr>
                                        <p:cTn id="39" dur="1000" fill="hold"/>
                                        <p:tgtEl>
                                          <p:spTgt spid="3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1000"/>
                                        <p:tgtEl>
                                          <p:spTgt spid="38"/>
                                        </p:tgtEl>
                                      </p:cBhvr>
                                    </p:animEffect>
                                    <p:anim calcmode="lin" valueType="num">
                                      <p:cBhvr>
                                        <p:cTn id="43" dur="1000" fill="hold"/>
                                        <p:tgtEl>
                                          <p:spTgt spid="38"/>
                                        </p:tgtEl>
                                        <p:attrNameLst>
                                          <p:attrName>ppt_x</p:attrName>
                                        </p:attrNameLst>
                                      </p:cBhvr>
                                      <p:tavLst>
                                        <p:tav tm="0">
                                          <p:val>
                                            <p:strVal val="#ppt_x"/>
                                          </p:val>
                                        </p:tav>
                                        <p:tav tm="100000">
                                          <p:val>
                                            <p:strVal val="#ppt_x"/>
                                          </p:val>
                                        </p:tav>
                                      </p:tavLst>
                                    </p:anim>
                                    <p:anim calcmode="lin" valueType="num">
                                      <p:cBhvr>
                                        <p:cTn id="44" dur="1000" fill="hold"/>
                                        <p:tgtEl>
                                          <p:spTgt spid="38"/>
                                        </p:tgtEl>
                                        <p:attrNameLst>
                                          <p:attrName>ppt_y</p:attrName>
                                        </p:attrNameLst>
                                      </p:cBhvr>
                                      <p:tavLst>
                                        <p:tav tm="0">
                                          <p:val>
                                            <p:strVal val="#ppt_y+.1"/>
                                          </p:val>
                                        </p:tav>
                                        <p:tav tm="100000">
                                          <p:val>
                                            <p:strVal val="#ppt_y"/>
                                          </p:val>
                                        </p:tav>
                                      </p:tavLst>
                                    </p:anim>
                                  </p:childTnLst>
                                </p:cTn>
                              </p:par>
                            </p:childTnLst>
                          </p:cTn>
                        </p:par>
                        <p:par>
                          <p:cTn id="45" fill="hold">
                            <p:stCondLst>
                              <p:cond delay="3500"/>
                            </p:stCondLst>
                            <p:childTnLst>
                              <p:par>
                                <p:cTn id="46" presetID="42" presetClass="entr" presetSubtype="0" fill="hold" grpId="0" nodeType="after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fade">
                                      <p:cBhvr>
                                        <p:cTn id="48" dur="1000"/>
                                        <p:tgtEl>
                                          <p:spTgt spid="31"/>
                                        </p:tgtEl>
                                      </p:cBhvr>
                                    </p:animEffect>
                                    <p:anim calcmode="lin" valueType="num">
                                      <p:cBhvr>
                                        <p:cTn id="49" dur="1000" fill="hold"/>
                                        <p:tgtEl>
                                          <p:spTgt spid="31"/>
                                        </p:tgtEl>
                                        <p:attrNameLst>
                                          <p:attrName>ppt_x</p:attrName>
                                        </p:attrNameLst>
                                      </p:cBhvr>
                                      <p:tavLst>
                                        <p:tav tm="0">
                                          <p:val>
                                            <p:strVal val="#ppt_x"/>
                                          </p:val>
                                        </p:tav>
                                        <p:tav tm="100000">
                                          <p:val>
                                            <p:strVal val="#ppt_x"/>
                                          </p:val>
                                        </p:tav>
                                      </p:tavLst>
                                    </p:anim>
                                    <p:anim calcmode="lin" valueType="num">
                                      <p:cBhvr>
                                        <p:cTn id="50" dur="1000" fill="hold"/>
                                        <p:tgtEl>
                                          <p:spTgt spid="31"/>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fade">
                                      <p:cBhvr>
                                        <p:cTn id="53" dur="1000"/>
                                        <p:tgtEl>
                                          <p:spTgt spid="39"/>
                                        </p:tgtEl>
                                      </p:cBhvr>
                                    </p:animEffect>
                                    <p:anim calcmode="lin" valueType="num">
                                      <p:cBhvr>
                                        <p:cTn id="54" dur="1000" fill="hold"/>
                                        <p:tgtEl>
                                          <p:spTgt spid="39"/>
                                        </p:tgtEl>
                                        <p:attrNameLst>
                                          <p:attrName>ppt_x</p:attrName>
                                        </p:attrNameLst>
                                      </p:cBhvr>
                                      <p:tavLst>
                                        <p:tav tm="0">
                                          <p:val>
                                            <p:strVal val="#ppt_x"/>
                                          </p:val>
                                        </p:tav>
                                        <p:tav tm="100000">
                                          <p:val>
                                            <p:strVal val="#ppt_x"/>
                                          </p:val>
                                        </p:tav>
                                      </p:tavLst>
                                    </p:anim>
                                    <p:anim calcmode="lin" valueType="num">
                                      <p:cBhvr>
                                        <p:cTn id="55" dur="1000" fill="hold"/>
                                        <p:tgtEl>
                                          <p:spTgt spid="39"/>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1000"/>
                                        <p:tgtEl>
                                          <p:spTgt spid="32"/>
                                        </p:tgtEl>
                                      </p:cBhvr>
                                    </p:animEffect>
                                    <p:anim calcmode="lin" valueType="num">
                                      <p:cBhvr>
                                        <p:cTn id="59" dur="1000" fill="hold"/>
                                        <p:tgtEl>
                                          <p:spTgt spid="32"/>
                                        </p:tgtEl>
                                        <p:attrNameLst>
                                          <p:attrName>ppt_x</p:attrName>
                                        </p:attrNameLst>
                                      </p:cBhvr>
                                      <p:tavLst>
                                        <p:tav tm="0">
                                          <p:val>
                                            <p:strVal val="#ppt_x"/>
                                          </p:val>
                                        </p:tav>
                                        <p:tav tm="100000">
                                          <p:val>
                                            <p:strVal val="#ppt_x"/>
                                          </p:val>
                                        </p:tav>
                                      </p:tavLst>
                                    </p:anim>
                                    <p:anim calcmode="lin" valueType="num">
                                      <p:cBhvr>
                                        <p:cTn id="60" dur="1000" fill="hold"/>
                                        <p:tgtEl>
                                          <p:spTgt spid="32"/>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fade">
                                      <p:cBhvr>
                                        <p:cTn id="63" dur="1000"/>
                                        <p:tgtEl>
                                          <p:spTgt spid="40"/>
                                        </p:tgtEl>
                                      </p:cBhvr>
                                    </p:animEffect>
                                    <p:anim calcmode="lin" valueType="num">
                                      <p:cBhvr>
                                        <p:cTn id="64" dur="1000" fill="hold"/>
                                        <p:tgtEl>
                                          <p:spTgt spid="40"/>
                                        </p:tgtEl>
                                        <p:attrNameLst>
                                          <p:attrName>ppt_x</p:attrName>
                                        </p:attrNameLst>
                                      </p:cBhvr>
                                      <p:tavLst>
                                        <p:tav tm="0">
                                          <p:val>
                                            <p:strVal val="#ppt_x"/>
                                          </p:val>
                                        </p:tav>
                                        <p:tav tm="100000">
                                          <p:val>
                                            <p:strVal val="#ppt_x"/>
                                          </p:val>
                                        </p:tav>
                                      </p:tavLst>
                                    </p:anim>
                                    <p:anim calcmode="lin" valueType="num">
                                      <p:cBhvr>
                                        <p:cTn id="65"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4" presetClass="entr" presetSubtype="10" fill="hold" grpId="0" nodeType="clickEffect">
                                  <p:stCondLst>
                                    <p:cond delay="0"/>
                                  </p:stCondLst>
                                  <p:childTnLst>
                                    <p:set>
                                      <p:cBhvr>
                                        <p:cTn id="69" dur="1" fill="hold">
                                          <p:stCondLst>
                                            <p:cond delay="0"/>
                                          </p:stCondLst>
                                        </p:cTn>
                                        <p:tgtEl>
                                          <p:spTgt spid="48"/>
                                        </p:tgtEl>
                                        <p:attrNameLst>
                                          <p:attrName>style.visibility</p:attrName>
                                        </p:attrNameLst>
                                      </p:cBhvr>
                                      <p:to>
                                        <p:strVal val="visible"/>
                                      </p:to>
                                    </p:set>
                                    <p:animEffect transition="in" filter="randombar(horizontal)">
                                      <p:cBhvr>
                                        <p:cTn id="70" dur="500"/>
                                        <p:tgtEl>
                                          <p:spTgt spid="48"/>
                                        </p:tgtEl>
                                      </p:cBhvr>
                                    </p:animEffect>
                                  </p:childTnLst>
                                </p:cTn>
                              </p:par>
                              <p:par>
                                <p:cTn id="71" presetID="14" presetClass="entr" presetSubtype="10" fill="hold" nodeType="with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randombar(horizontal)">
                                      <p:cBhvr>
                                        <p:cTn id="7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29" grpId="0" animBg="1"/>
      <p:bldP spid="30" grpId="0"/>
      <p:bldP spid="31" grpId="0" animBg="1"/>
      <p:bldP spid="32" grpId="0"/>
      <p:bldP spid="37" grpId="0" animBg="1"/>
      <p:bldP spid="38" grpId="0"/>
      <p:bldP spid="39" grpId="0" animBg="1"/>
      <p:bldP spid="40" grpId="0"/>
      <p:bldP spid="28" grpId="0"/>
      <p:bldP spid="33" grpId="0" animBg="1"/>
      <p:bldP spid="44" grpId="0" animBg="1"/>
      <p:bldP spid="44" grpId="1" animBg="1"/>
      <p:bldP spid="4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平行四边形 12"/>
          <p:cNvSpPr/>
          <p:nvPr/>
        </p:nvSpPr>
        <p:spPr>
          <a:xfrm>
            <a:off x="0" y="2897527"/>
            <a:ext cx="12192000" cy="711359"/>
          </a:xfrm>
          <a:prstGeom prst="parallelogram">
            <a:avLst>
              <a:gd name="adj" fmla="val 4999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 name="矩形 3"/>
          <p:cNvSpPr/>
          <p:nvPr/>
        </p:nvSpPr>
        <p:spPr>
          <a:xfrm>
            <a:off x="4871864" y="2283126"/>
            <a:ext cx="4464496" cy="1910311"/>
          </a:xfrm>
          <a:prstGeom prst="rect">
            <a:avLst/>
          </a:prstGeom>
          <a:noFill/>
          <a:ln>
            <a:solidFill>
              <a:srgbClr val="B8110D"/>
            </a:solidFill>
            <a:prstDash val="solid"/>
          </a:ln>
          <a:effectLst>
            <a:outerShdw blurRad="508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5" name="组合 4"/>
          <p:cNvGrpSpPr/>
          <p:nvPr/>
        </p:nvGrpSpPr>
        <p:grpSpPr>
          <a:xfrm>
            <a:off x="2942964" y="2276872"/>
            <a:ext cx="1944216" cy="1910311"/>
            <a:chOff x="2942964" y="2276872"/>
            <a:chExt cx="1944216" cy="1910311"/>
          </a:xfrm>
        </p:grpSpPr>
        <p:sp>
          <p:nvSpPr>
            <p:cNvPr id="6" name="矩形 5"/>
            <p:cNvSpPr/>
            <p:nvPr/>
          </p:nvSpPr>
          <p:spPr>
            <a:xfrm>
              <a:off x="2942964" y="2276872"/>
              <a:ext cx="1944216" cy="1910311"/>
            </a:xfrm>
            <a:prstGeom prst="rect">
              <a:avLst/>
            </a:prstGeom>
            <a:solidFill>
              <a:schemeClr val="bg1">
                <a:lumMod val="95000"/>
              </a:schemeClr>
            </a:solidFill>
            <a:ln>
              <a:noFill/>
            </a:ln>
            <a:effectLst>
              <a:outerShdw blurRad="508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8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flipH="1" flipV="1">
              <a:off x="3255913" y="2283126"/>
              <a:ext cx="1250425" cy="45719"/>
            </a:xfrm>
            <a:prstGeom prst="rect">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8" name="矩形 7"/>
          <p:cNvSpPr/>
          <p:nvPr/>
        </p:nvSpPr>
        <p:spPr>
          <a:xfrm>
            <a:off x="5306918" y="3691672"/>
            <a:ext cx="3744416" cy="307777"/>
          </a:xfrm>
          <a:prstGeom prst="rect">
            <a:avLst/>
          </a:prstGeom>
        </p:spPr>
        <p:txBody>
          <a:bodyPr wrap="square">
            <a:spAutoFit/>
          </a:bodyPr>
          <a:lstStyle/>
          <a:p>
            <a:r>
              <a:rPr lang="zh-CN" altLang="en-US" sz="1400" dirty="0">
                <a:solidFill>
                  <a:sysClr val="windowText" lastClr="000000"/>
                </a:solidFill>
                <a:latin typeface="微软雅黑" panose="020B0503020204020204" pitchFamily="34" charset="-122"/>
                <a:ea typeface="微软雅黑" panose="020B0503020204020204" pitchFamily="34" charset="-122"/>
              </a:rPr>
              <a:t>输入你的文字信息输入你的输入你的文字信息</a:t>
            </a:r>
          </a:p>
        </p:txBody>
      </p:sp>
      <p:grpSp>
        <p:nvGrpSpPr>
          <p:cNvPr id="12" name="组合 11"/>
          <p:cNvGrpSpPr/>
          <p:nvPr/>
        </p:nvGrpSpPr>
        <p:grpSpPr>
          <a:xfrm>
            <a:off x="5801209" y="2914653"/>
            <a:ext cx="2755834" cy="523220"/>
            <a:chOff x="5663952" y="2708920"/>
            <a:chExt cx="2755834" cy="523220"/>
          </a:xfrm>
        </p:grpSpPr>
        <p:sp>
          <p:nvSpPr>
            <p:cNvPr id="11" name="矩形 10"/>
            <p:cNvSpPr/>
            <p:nvPr/>
          </p:nvSpPr>
          <p:spPr>
            <a:xfrm>
              <a:off x="5663952" y="2708920"/>
              <a:ext cx="2755834" cy="523107"/>
            </a:xfrm>
            <a:prstGeom prst="rect">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9" name="矩形 8"/>
            <p:cNvSpPr/>
            <p:nvPr/>
          </p:nvSpPr>
          <p:spPr>
            <a:xfrm>
              <a:off x="5831061" y="2708920"/>
              <a:ext cx="2339102" cy="523220"/>
            </a:xfrm>
            <a:prstGeom prst="rect">
              <a:avLst/>
            </a:prstGeom>
          </p:spPr>
          <p:txBody>
            <a:bodyPr wrap="none">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点击输入标题</a:t>
              </a:r>
              <a:endParaRPr lang="zh-CN" altLang="en-US" sz="2800" dirty="0">
                <a:solidFill>
                  <a:schemeClr val="bg1"/>
                </a:solidFill>
              </a:endParaRPr>
            </a:p>
          </p:txBody>
        </p:sp>
      </p:grpSp>
      <p:sp>
        <p:nvSpPr>
          <p:cNvPr id="10" name="矩形 9"/>
          <p:cNvSpPr/>
          <p:nvPr/>
        </p:nvSpPr>
        <p:spPr>
          <a:xfrm>
            <a:off x="3157319" y="3752586"/>
            <a:ext cx="1665011" cy="338554"/>
          </a:xfrm>
          <a:prstGeom prst="rect">
            <a:avLst/>
          </a:prstGeom>
        </p:spPr>
        <p:txBody>
          <a:bodyPr wrap="square">
            <a:spAutoFit/>
          </a:bodyPr>
          <a:lstStyle/>
          <a:p>
            <a:pPr algn="ctr"/>
            <a:r>
              <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rPr>
              <a:t>PART  FOUR</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 name="矩形 1"/>
          <p:cNvSpPr/>
          <p:nvPr/>
        </p:nvSpPr>
        <p:spPr>
          <a:xfrm>
            <a:off x="3094611" y="2506964"/>
            <a:ext cx="1576073" cy="1446550"/>
          </a:xfrm>
          <a:prstGeom prst="rect">
            <a:avLst/>
          </a:prstGeom>
        </p:spPr>
        <p:txBody>
          <a:bodyPr wrap="none">
            <a:spAutoFit/>
          </a:bodyPr>
          <a:lstStyle/>
          <a:p>
            <a:pPr algn="ctr"/>
            <a:r>
              <a:rPr lang="en-US" altLang="zh-CN" sz="8800" b="1" dirty="0">
                <a:solidFill>
                  <a:srgbClr val="B8110D"/>
                </a:solidFill>
                <a:latin typeface="微软雅黑" panose="020B0503020204020204" pitchFamily="34" charset="-122"/>
                <a:ea typeface="微软雅黑" panose="020B0503020204020204" pitchFamily="34" charset="-122"/>
              </a:rPr>
              <a:t>04</a:t>
            </a:r>
            <a:endParaRPr lang="zh-CN" altLang="en-US" sz="8800" b="1" dirty="0">
              <a:solidFill>
                <a:srgbClr val="B8110D"/>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childTnLst>
                                </p:cTn>
                              </p:par>
                              <p:par>
                                <p:cTn id="18" presetID="10" presetClass="entr" presetSubtype="0" fill="hold" grpId="0" nodeType="withEffect">
                                  <p:stCondLst>
                                    <p:cond delay="25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childTnLst>
                                </p:cTn>
                              </p:par>
                            </p:childTnLst>
                          </p:cTn>
                        </p:par>
                        <p:par>
                          <p:cTn id="21" fill="hold">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1000"/>
                                        <p:tgtEl>
                                          <p:spTgt spid="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1000"/>
                                        <p:tgtEl>
                                          <p:spTgt spid="8"/>
                                        </p:tgtEl>
                                      </p:cBhvr>
                                    </p:animEffect>
                                  </p:childTnLst>
                                </p:cTn>
                              </p:par>
                              <p:par>
                                <p:cTn id="28" presetID="22" presetClass="entr" presetSubtype="8"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4" grpId="0" animBg="1"/>
      <p:bldP spid="8" grpId="0"/>
      <p:bldP spid="10" grpId="0"/>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直接连接符 27"/>
          <p:cNvCxnSpPr/>
          <p:nvPr/>
        </p:nvCxnSpPr>
        <p:spPr>
          <a:xfrm>
            <a:off x="1330480" y="3356992"/>
            <a:ext cx="582145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330480" y="2636912"/>
            <a:ext cx="582145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6136098" y="1902761"/>
            <a:ext cx="720080" cy="3682117"/>
          </a:xfrm>
          <a:prstGeom prst="rect">
            <a:avLst/>
          </a:prstGeom>
          <a:solidFill>
            <a:schemeClr val="bg1">
              <a:alpha val="3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ysClr val="windowText" lastClr="000000"/>
              </a:solidFill>
              <a:latin typeface="微软雅黑" panose="020B0503020204020204" pitchFamily="34" charset="-122"/>
              <a:ea typeface="微软雅黑" panose="020B0503020204020204" pitchFamily="34" charset="-122"/>
            </a:endParaRPr>
          </a:p>
        </p:txBody>
      </p:sp>
      <p:sp>
        <p:nvSpPr>
          <p:cNvPr id="40" name="矩形 39"/>
          <p:cNvSpPr/>
          <p:nvPr/>
        </p:nvSpPr>
        <p:spPr>
          <a:xfrm>
            <a:off x="4774754" y="1902762"/>
            <a:ext cx="710398" cy="3682117"/>
          </a:xfrm>
          <a:prstGeom prst="rect">
            <a:avLst/>
          </a:prstGeom>
          <a:solidFill>
            <a:schemeClr val="bg1">
              <a:alpha val="3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ysClr val="windowText" lastClr="000000"/>
              </a:solidFill>
              <a:latin typeface="微软雅黑" panose="020B0503020204020204" pitchFamily="34" charset="-122"/>
              <a:ea typeface="微软雅黑" panose="020B0503020204020204" pitchFamily="34" charset="-122"/>
            </a:endParaRPr>
          </a:p>
        </p:txBody>
      </p:sp>
      <p:cxnSp>
        <p:nvCxnSpPr>
          <p:cNvPr id="27" name="直接连接符 26"/>
          <p:cNvCxnSpPr/>
          <p:nvPr/>
        </p:nvCxnSpPr>
        <p:spPr>
          <a:xfrm>
            <a:off x="1330480" y="4149080"/>
            <a:ext cx="582145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3314010" y="1927273"/>
            <a:ext cx="720080" cy="3674897"/>
          </a:xfrm>
          <a:prstGeom prst="rect">
            <a:avLst/>
          </a:prstGeom>
          <a:solidFill>
            <a:schemeClr val="bg1">
              <a:alpha val="3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ysClr val="windowText" lastClr="000000"/>
              </a:solidFill>
              <a:latin typeface="微软雅黑" panose="020B0503020204020204" pitchFamily="34" charset="-122"/>
              <a:ea typeface="微软雅黑" panose="020B0503020204020204" pitchFamily="34" charset="-122"/>
            </a:endParaRPr>
          </a:p>
        </p:txBody>
      </p:sp>
      <p:sp>
        <p:nvSpPr>
          <p:cNvPr id="36" name="矩形 35"/>
          <p:cNvSpPr/>
          <p:nvPr/>
        </p:nvSpPr>
        <p:spPr>
          <a:xfrm>
            <a:off x="1912336" y="1902764"/>
            <a:ext cx="720080" cy="3686476"/>
          </a:xfrm>
          <a:prstGeom prst="rect">
            <a:avLst/>
          </a:prstGeom>
          <a:solidFill>
            <a:schemeClr val="bg1">
              <a:alpha val="3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ysClr val="windowText" lastClr="000000"/>
              </a:solidFill>
              <a:latin typeface="微软雅黑" panose="020B0503020204020204" pitchFamily="34" charset="-122"/>
              <a:ea typeface="微软雅黑" panose="020B0503020204020204" pitchFamily="34" charset="-122"/>
            </a:endParaRPr>
          </a:p>
        </p:txBody>
      </p:sp>
      <p:cxnSp>
        <p:nvCxnSpPr>
          <p:cNvPr id="23" name="直接连接符 22"/>
          <p:cNvCxnSpPr/>
          <p:nvPr/>
        </p:nvCxnSpPr>
        <p:spPr>
          <a:xfrm>
            <a:off x="1330480" y="4869160"/>
            <a:ext cx="582145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1330480" y="5589240"/>
            <a:ext cx="590465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919536" y="2204865"/>
            <a:ext cx="720080" cy="3384376"/>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ysClr val="windowText" lastClr="000000"/>
              </a:solidFill>
              <a:latin typeface="微软雅黑" panose="020B0503020204020204" pitchFamily="34" charset="-122"/>
              <a:ea typeface="微软雅黑" panose="020B0503020204020204" pitchFamily="34" charset="-122"/>
            </a:endParaRPr>
          </a:p>
        </p:txBody>
      </p:sp>
      <p:sp>
        <p:nvSpPr>
          <p:cNvPr id="8" name="矩形 7"/>
          <p:cNvSpPr/>
          <p:nvPr/>
        </p:nvSpPr>
        <p:spPr>
          <a:xfrm>
            <a:off x="3309178" y="4365103"/>
            <a:ext cx="720080" cy="1224137"/>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ysClr val="windowText" lastClr="000000"/>
              </a:solidFill>
              <a:latin typeface="微软雅黑" panose="020B0503020204020204" pitchFamily="34" charset="-122"/>
              <a:ea typeface="微软雅黑" panose="020B0503020204020204" pitchFamily="34" charset="-122"/>
            </a:endParaRPr>
          </a:p>
        </p:txBody>
      </p:sp>
      <p:sp>
        <p:nvSpPr>
          <p:cNvPr id="9" name="矩形 8"/>
          <p:cNvSpPr/>
          <p:nvPr/>
        </p:nvSpPr>
        <p:spPr>
          <a:xfrm>
            <a:off x="4765072" y="3717032"/>
            <a:ext cx="720080" cy="1872208"/>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ysClr val="windowText" lastClr="000000"/>
              </a:solidFill>
              <a:latin typeface="微软雅黑" panose="020B0503020204020204" pitchFamily="34" charset="-122"/>
              <a:ea typeface="微软雅黑" panose="020B0503020204020204" pitchFamily="34" charset="-122"/>
            </a:endParaRPr>
          </a:p>
        </p:txBody>
      </p:sp>
      <p:sp>
        <p:nvSpPr>
          <p:cNvPr id="10" name="矩形 9"/>
          <p:cNvSpPr/>
          <p:nvPr/>
        </p:nvSpPr>
        <p:spPr>
          <a:xfrm>
            <a:off x="6126676" y="2924944"/>
            <a:ext cx="720080" cy="2664296"/>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ysClr val="windowText" lastClr="000000"/>
              </a:solidFill>
              <a:latin typeface="微软雅黑" panose="020B0503020204020204" pitchFamily="34" charset="-122"/>
              <a:ea typeface="微软雅黑" panose="020B0503020204020204" pitchFamily="34" charset="-122"/>
            </a:endParaRPr>
          </a:p>
        </p:txBody>
      </p:sp>
      <p:sp>
        <p:nvSpPr>
          <p:cNvPr id="12" name="矩形 11"/>
          <p:cNvSpPr/>
          <p:nvPr/>
        </p:nvSpPr>
        <p:spPr>
          <a:xfrm>
            <a:off x="1725578" y="5805264"/>
            <a:ext cx="1107996" cy="369332"/>
          </a:xfrm>
          <a:prstGeom prst="rect">
            <a:avLst/>
          </a:prstGeom>
        </p:spPr>
        <p:txBody>
          <a:bodyPr wrap="none">
            <a:spAutoFit/>
          </a:bodyPr>
          <a:lstStyle/>
          <a:p>
            <a:r>
              <a:rPr lang="zh-CN" altLang="en-US" dirty="0">
                <a:solidFill>
                  <a:sysClr val="windowText" lastClr="000000"/>
                </a:solidFill>
                <a:latin typeface="微软雅黑" panose="020B0503020204020204" pitchFamily="34" charset="-122"/>
                <a:ea typeface="微软雅黑" panose="020B0503020204020204" pitchFamily="34" charset="-122"/>
              </a:rPr>
              <a:t>标题内容</a:t>
            </a:r>
            <a:endParaRPr lang="zh-CN" altLang="en-US" dirty="0">
              <a:solidFill>
                <a:sysClr val="windowText" lastClr="000000"/>
              </a:solidFill>
            </a:endParaRPr>
          </a:p>
        </p:txBody>
      </p:sp>
      <p:sp>
        <p:nvSpPr>
          <p:cNvPr id="13" name="矩形 12"/>
          <p:cNvSpPr/>
          <p:nvPr/>
        </p:nvSpPr>
        <p:spPr>
          <a:xfrm>
            <a:off x="3098288" y="5805264"/>
            <a:ext cx="1107996" cy="369332"/>
          </a:xfrm>
          <a:prstGeom prst="rect">
            <a:avLst/>
          </a:prstGeom>
        </p:spPr>
        <p:txBody>
          <a:bodyPr wrap="none">
            <a:spAutoFit/>
          </a:bodyPr>
          <a:lstStyle/>
          <a:p>
            <a:r>
              <a:rPr lang="zh-CN" altLang="en-US" dirty="0">
                <a:solidFill>
                  <a:sysClr val="windowText" lastClr="000000"/>
                </a:solidFill>
                <a:latin typeface="微软雅黑" panose="020B0503020204020204" pitchFamily="34" charset="-122"/>
                <a:ea typeface="微软雅黑" panose="020B0503020204020204" pitchFamily="34" charset="-122"/>
              </a:rPr>
              <a:t>标题内容</a:t>
            </a:r>
            <a:endParaRPr lang="zh-CN" altLang="en-US" dirty="0">
              <a:solidFill>
                <a:sysClr val="windowText" lastClr="000000"/>
              </a:solidFill>
            </a:endParaRPr>
          </a:p>
        </p:txBody>
      </p:sp>
      <p:sp>
        <p:nvSpPr>
          <p:cNvPr id="14" name="矩形 13"/>
          <p:cNvSpPr/>
          <p:nvPr/>
        </p:nvSpPr>
        <p:spPr>
          <a:xfrm>
            <a:off x="4571114" y="5805264"/>
            <a:ext cx="1107996" cy="369332"/>
          </a:xfrm>
          <a:prstGeom prst="rect">
            <a:avLst/>
          </a:prstGeom>
        </p:spPr>
        <p:txBody>
          <a:bodyPr wrap="none">
            <a:spAutoFit/>
          </a:bodyPr>
          <a:lstStyle/>
          <a:p>
            <a:r>
              <a:rPr lang="zh-CN" altLang="en-US" dirty="0">
                <a:solidFill>
                  <a:sysClr val="windowText" lastClr="000000"/>
                </a:solidFill>
                <a:latin typeface="微软雅黑" panose="020B0503020204020204" pitchFamily="34" charset="-122"/>
                <a:ea typeface="微软雅黑" panose="020B0503020204020204" pitchFamily="34" charset="-122"/>
              </a:rPr>
              <a:t>标题内容</a:t>
            </a:r>
            <a:endParaRPr lang="zh-CN" altLang="en-US" dirty="0">
              <a:solidFill>
                <a:sysClr val="windowText" lastClr="000000"/>
              </a:solidFill>
            </a:endParaRPr>
          </a:p>
        </p:txBody>
      </p:sp>
      <p:sp>
        <p:nvSpPr>
          <p:cNvPr id="15" name="矩形 14"/>
          <p:cNvSpPr/>
          <p:nvPr/>
        </p:nvSpPr>
        <p:spPr>
          <a:xfrm>
            <a:off x="6043940" y="5805264"/>
            <a:ext cx="1107996" cy="369332"/>
          </a:xfrm>
          <a:prstGeom prst="rect">
            <a:avLst/>
          </a:prstGeom>
        </p:spPr>
        <p:txBody>
          <a:bodyPr wrap="none">
            <a:spAutoFit/>
          </a:bodyPr>
          <a:lstStyle/>
          <a:p>
            <a:r>
              <a:rPr lang="zh-CN" altLang="en-US" dirty="0">
                <a:solidFill>
                  <a:sysClr val="windowText" lastClr="000000"/>
                </a:solidFill>
                <a:latin typeface="微软雅黑" panose="020B0503020204020204" pitchFamily="34" charset="-122"/>
                <a:ea typeface="微软雅黑" panose="020B0503020204020204" pitchFamily="34" charset="-122"/>
              </a:rPr>
              <a:t>标题内容</a:t>
            </a:r>
            <a:endParaRPr lang="zh-CN" altLang="en-US" dirty="0">
              <a:solidFill>
                <a:sysClr val="windowText" lastClr="000000"/>
              </a:solidFill>
            </a:endParaRPr>
          </a:p>
        </p:txBody>
      </p:sp>
      <p:sp>
        <p:nvSpPr>
          <p:cNvPr id="30" name="矩形 29"/>
          <p:cNvSpPr/>
          <p:nvPr/>
        </p:nvSpPr>
        <p:spPr>
          <a:xfrm>
            <a:off x="911424" y="5373218"/>
            <a:ext cx="319318" cy="369332"/>
          </a:xfrm>
          <a:prstGeom prst="rect">
            <a:avLst/>
          </a:prstGeom>
        </p:spPr>
        <p:txBody>
          <a:bodyPr wrap="none">
            <a:spAutoFit/>
          </a:bodyPr>
          <a:lstStyle/>
          <a:p>
            <a:r>
              <a:rPr lang="en-US" altLang="zh-CN" dirty="0">
                <a:solidFill>
                  <a:sysClr val="windowText" lastClr="000000"/>
                </a:solidFill>
                <a:latin typeface="微软雅黑" panose="020B0503020204020204" pitchFamily="34" charset="-122"/>
                <a:ea typeface="微软雅黑" panose="020B0503020204020204" pitchFamily="34" charset="-122"/>
              </a:rPr>
              <a:t>0</a:t>
            </a:r>
            <a:endParaRPr lang="zh-CN" altLang="en-US" dirty="0">
              <a:solidFill>
                <a:sysClr val="windowText" lastClr="000000"/>
              </a:solidFill>
            </a:endParaRPr>
          </a:p>
        </p:txBody>
      </p:sp>
      <p:sp>
        <p:nvSpPr>
          <p:cNvPr id="31" name="矩形 30"/>
          <p:cNvSpPr/>
          <p:nvPr/>
        </p:nvSpPr>
        <p:spPr>
          <a:xfrm>
            <a:off x="911424" y="4715852"/>
            <a:ext cx="319318" cy="369332"/>
          </a:xfrm>
          <a:prstGeom prst="rect">
            <a:avLst/>
          </a:prstGeom>
        </p:spPr>
        <p:txBody>
          <a:bodyPr wrap="none">
            <a:spAutoFit/>
          </a:bodyPr>
          <a:lstStyle/>
          <a:p>
            <a:r>
              <a:rPr lang="en-US" altLang="zh-CN" dirty="0">
                <a:solidFill>
                  <a:sysClr val="windowText" lastClr="000000"/>
                </a:solidFill>
                <a:latin typeface="微软雅黑" panose="020B0503020204020204" pitchFamily="34" charset="-122"/>
                <a:ea typeface="微软雅黑" panose="020B0503020204020204" pitchFamily="34" charset="-122"/>
              </a:rPr>
              <a:t>1</a:t>
            </a:r>
            <a:endParaRPr lang="zh-CN" altLang="en-US" dirty="0">
              <a:solidFill>
                <a:sysClr val="windowText" lastClr="000000"/>
              </a:solidFill>
            </a:endParaRPr>
          </a:p>
        </p:txBody>
      </p:sp>
      <p:sp>
        <p:nvSpPr>
          <p:cNvPr id="33" name="矩形 32"/>
          <p:cNvSpPr/>
          <p:nvPr/>
        </p:nvSpPr>
        <p:spPr>
          <a:xfrm>
            <a:off x="929108" y="3964414"/>
            <a:ext cx="319318" cy="369332"/>
          </a:xfrm>
          <a:prstGeom prst="rect">
            <a:avLst/>
          </a:prstGeom>
        </p:spPr>
        <p:txBody>
          <a:bodyPr wrap="none">
            <a:spAutoFit/>
          </a:bodyPr>
          <a:lstStyle/>
          <a:p>
            <a:r>
              <a:rPr lang="en-US" altLang="zh-CN" dirty="0">
                <a:solidFill>
                  <a:sysClr val="windowText" lastClr="000000"/>
                </a:solidFill>
                <a:latin typeface="微软雅黑" panose="020B0503020204020204" pitchFamily="34" charset="-122"/>
                <a:ea typeface="微软雅黑" panose="020B0503020204020204" pitchFamily="34" charset="-122"/>
              </a:rPr>
              <a:t>2</a:t>
            </a:r>
            <a:endParaRPr lang="zh-CN" altLang="en-US" dirty="0">
              <a:solidFill>
                <a:sysClr val="windowText" lastClr="000000"/>
              </a:solidFill>
            </a:endParaRPr>
          </a:p>
        </p:txBody>
      </p:sp>
      <p:sp>
        <p:nvSpPr>
          <p:cNvPr id="34" name="矩形 33"/>
          <p:cNvSpPr/>
          <p:nvPr/>
        </p:nvSpPr>
        <p:spPr>
          <a:xfrm>
            <a:off x="895781" y="3172326"/>
            <a:ext cx="319318" cy="369332"/>
          </a:xfrm>
          <a:prstGeom prst="rect">
            <a:avLst/>
          </a:prstGeom>
        </p:spPr>
        <p:txBody>
          <a:bodyPr wrap="none">
            <a:spAutoFit/>
          </a:bodyPr>
          <a:lstStyle/>
          <a:p>
            <a:r>
              <a:rPr lang="en-US" altLang="zh-CN" dirty="0">
                <a:solidFill>
                  <a:sysClr val="windowText" lastClr="000000"/>
                </a:solidFill>
                <a:latin typeface="微软雅黑" panose="020B0503020204020204" pitchFamily="34" charset="-122"/>
                <a:ea typeface="微软雅黑" panose="020B0503020204020204" pitchFamily="34" charset="-122"/>
              </a:rPr>
              <a:t>3</a:t>
            </a:r>
            <a:endParaRPr lang="zh-CN" altLang="en-US" dirty="0">
              <a:solidFill>
                <a:sysClr val="windowText" lastClr="000000"/>
              </a:solidFill>
            </a:endParaRPr>
          </a:p>
        </p:txBody>
      </p:sp>
      <p:sp>
        <p:nvSpPr>
          <p:cNvPr id="35" name="矩形 34"/>
          <p:cNvSpPr/>
          <p:nvPr/>
        </p:nvSpPr>
        <p:spPr>
          <a:xfrm>
            <a:off x="936308" y="2375196"/>
            <a:ext cx="319318" cy="369332"/>
          </a:xfrm>
          <a:prstGeom prst="rect">
            <a:avLst/>
          </a:prstGeom>
        </p:spPr>
        <p:txBody>
          <a:bodyPr wrap="none">
            <a:spAutoFit/>
          </a:bodyPr>
          <a:lstStyle/>
          <a:p>
            <a:r>
              <a:rPr lang="en-US" altLang="zh-CN" dirty="0">
                <a:solidFill>
                  <a:sysClr val="windowText" lastClr="000000"/>
                </a:solidFill>
                <a:latin typeface="微软雅黑" panose="020B0503020204020204" pitchFamily="34" charset="-122"/>
                <a:ea typeface="微软雅黑" panose="020B0503020204020204" pitchFamily="34" charset="-122"/>
              </a:rPr>
              <a:t>4</a:t>
            </a:r>
            <a:endParaRPr lang="zh-CN" altLang="en-US" dirty="0">
              <a:solidFill>
                <a:sysClr val="windowText" lastClr="000000"/>
              </a:solidFill>
            </a:endParaRPr>
          </a:p>
        </p:txBody>
      </p:sp>
      <p:cxnSp>
        <p:nvCxnSpPr>
          <p:cNvPr id="37" name="直接连接符 36"/>
          <p:cNvCxnSpPr/>
          <p:nvPr/>
        </p:nvCxnSpPr>
        <p:spPr>
          <a:xfrm>
            <a:off x="1330480" y="1902764"/>
            <a:ext cx="582145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952146" y="1700808"/>
            <a:ext cx="319318" cy="369332"/>
          </a:xfrm>
          <a:prstGeom prst="rect">
            <a:avLst/>
          </a:prstGeom>
        </p:spPr>
        <p:txBody>
          <a:bodyPr wrap="none">
            <a:spAutoFit/>
          </a:bodyPr>
          <a:lstStyle/>
          <a:p>
            <a:r>
              <a:rPr lang="en-US" altLang="zh-CN" dirty="0">
                <a:solidFill>
                  <a:sysClr val="windowText" lastClr="000000"/>
                </a:solidFill>
                <a:latin typeface="微软雅黑" panose="020B0503020204020204" pitchFamily="34" charset="-122"/>
                <a:ea typeface="微软雅黑" panose="020B0503020204020204" pitchFamily="34" charset="-122"/>
              </a:rPr>
              <a:t>5</a:t>
            </a:r>
            <a:endParaRPr lang="zh-CN" altLang="en-US" dirty="0">
              <a:solidFill>
                <a:sysClr val="windowText" lastClr="000000"/>
              </a:solidFill>
            </a:endParaRPr>
          </a:p>
        </p:txBody>
      </p:sp>
      <p:sp>
        <p:nvSpPr>
          <p:cNvPr id="42" name="矩形 41"/>
          <p:cNvSpPr/>
          <p:nvPr/>
        </p:nvSpPr>
        <p:spPr>
          <a:xfrm>
            <a:off x="8040216" y="2127534"/>
            <a:ext cx="3242575" cy="495324"/>
          </a:xfrm>
          <a:prstGeom prst="rect">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anose="020B0503020204020204" pitchFamily="34" charset="-122"/>
                <a:ea typeface="微软雅黑" panose="020B0503020204020204" pitchFamily="34" charset="-122"/>
              </a:rPr>
              <a:t>输入标题内容</a:t>
            </a:r>
            <a:endParaRPr lang="zh-CN" altLang="en-US" sz="2000" dirty="0">
              <a:latin typeface="微软雅黑" panose="020B0503020204020204" pitchFamily="34" charset="-122"/>
              <a:ea typeface="微软雅黑" panose="020B0503020204020204" pitchFamily="34" charset="-122"/>
            </a:endParaRPr>
          </a:p>
        </p:txBody>
      </p:sp>
      <p:sp>
        <p:nvSpPr>
          <p:cNvPr id="43" name="矩形 42"/>
          <p:cNvSpPr/>
          <p:nvPr/>
        </p:nvSpPr>
        <p:spPr>
          <a:xfrm>
            <a:off x="8252636" y="2711375"/>
            <a:ext cx="2817734" cy="1077218"/>
          </a:xfrm>
          <a:prstGeom prst="rect">
            <a:avLst/>
          </a:prstGeom>
        </p:spPr>
        <p:txBody>
          <a:bodyPr wrap="square">
            <a:spAutoFit/>
          </a:bodyPr>
          <a:lstStyle/>
          <a:p>
            <a:pPr algn="r"/>
            <a:r>
              <a:rPr lang="zh-CN" altLang="en-US" sz="16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400" i="1" dirty="0"/>
          </a:p>
        </p:txBody>
      </p:sp>
      <p:sp>
        <p:nvSpPr>
          <p:cNvPr id="44" name="矩形 43"/>
          <p:cNvSpPr/>
          <p:nvPr/>
        </p:nvSpPr>
        <p:spPr>
          <a:xfrm>
            <a:off x="8252636" y="3823300"/>
            <a:ext cx="2817734" cy="1077218"/>
          </a:xfrm>
          <a:prstGeom prst="rect">
            <a:avLst/>
          </a:prstGeom>
        </p:spPr>
        <p:txBody>
          <a:bodyPr wrap="square">
            <a:spAutoFit/>
          </a:bodyPr>
          <a:lstStyle/>
          <a:p>
            <a:pPr algn="r"/>
            <a:r>
              <a:rPr lang="zh-CN" altLang="en-US" sz="16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400" i="1" dirty="0"/>
          </a:p>
        </p:txBody>
      </p:sp>
      <p:sp>
        <p:nvSpPr>
          <p:cNvPr id="45" name="矩形 44"/>
          <p:cNvSpPr/>
          <p:nvPr/>
        </p:nvSpPr>
        <p:spPr>
          <a:xfrm>
            <a:off x="8382874" y="4912712"/>
            <a:ext cx="2707632" cy="1077218"/>
          </a:xfrm>
          <a:prstGeom prst="rect">
            <a:avLst/>
          </a:prstGeom>
        </p:spPr>
        <p:txBody>
          <a:bodyPr wrap="square">
            <a:spAutoFit/>
          </a:bodyPr>
          <a:lstStyle/>
          <a:p>
            <a:pPr algn="r"/>
            <a:r>
              <a:rPr lang="zh-CN" altLang="en-US" sz="16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400" i="1" dirty="0"/>
          </a:p>
        </p:txBody>
      </p:sp>
      <p:sp>
        <p:nvSpPr>
          <p:cNvPr id="46" name="文本框 45"/>
          <p:cNvSpPr txBox="1"/>
          <p:nvPr/>
        </p:nvSpPr>
        <p:spPr>
          <a:xfrm>
            <a:off x="1991544" y="404314"/>
            <a:ext cx="2031325" cy="461665"/>
          </a:xfrm>
          <a:prstGeom prst="rect">
            <a:avLst/>
          </a:prstGeom>
          <a:noFill/>
        </p:spPr>
        <p:txBody>
          <a:bodyPr wrap="none" rtlCol="0">
            <a:spAutoFit/>
          </a:bodyPr>
          <a:lstStyle/>
          <a:p>
            <a:r>
              <a:rPr lang="zh-CN" altLang="en-US" sz="2400" dirty="0">
                <a:solidFill>
                  <a:sysClr val="windowText" lastClr="000000"/>
                </a:solidFill>
                <a:latin typeface="微软雅黑" panose="020B0503020204020204" pitchFamily="34" charset="-122"/>
                <a:ea typeface="微软雅黑" panose="020B0503020204020204" pitchFamily="34" charset="-122"/>
              </a:rPr>
              <a:t>点击输入标题</a:t>
            </a:r>
          </a:p>
        </p:txBody>
      </p:sp>
      <p:sp>
        <p:nvSpPr>
          <p:cNvPr id="47" name="矩形 46"/>
          <p:cNvSpPr/>
          <p:nvPr/>
        </p:nvSpPr>
        <p:spPr>
          <a:xfrm flipV="1">
            <a:off x="47722" y="589427"/>
            <a:ext cx="1943822" cy="45719"/>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ysClr val="windowText" lastClr="000000"/>
              </a:solidFill>
              <a:latin typeface="微软雅黑" panose="020B0503020204020204" pitchFamily="34" charset="-122"/>
              <a:ea typeface="微软雅黑" panose="020B0503020204020204" pitchFamily="34" charset="-122"/>
            </a:endParaRPr>
          </a:p>
        </p:txBody>
      </p:sp>
      <p:sp>
        <p:nvSpPr>
          <p:cNvPr id="48" name="矩形 47"/>
          <p:cNvSpPr/>
          <p:nvPr/>
        </p:nvSpPr>
        <p:spPr>
          <a:xfrm>
            <a:off x="1199456" y="298843"/>
            <a:ext cx="720080" cy="626887"/>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solidFill>
                <a:latin typeface="微软雅黑" panose="020B0503020204020204" pitchFamily="34" charset="-122"/>
                <a:ea typeface="微软雅黑" panose="020B0503020204020204" pitchFamily="34" charset="-122"/>
              </a:rPr>
              <a:t>04</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500"/>
                                        <p:tgtEl>
                                          <p:spTgt spid="47"/>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 calcmode="lin" valueType="num">
                                      <p:cBhvr additive="base">
                                        <p:cTn id="10" dur="500"/>
                                        <p:tgtEl>
                                          <p:spTgt spid="48"/>
                                        </p:tgtEl>
                                        <p:attrNameLst>
                                          <p:attrName>ppt_x</p:attrName>
                                        </p:attrNameLst>
                                      </p:cBhvr>
                                      <p:tavLst>
                                        <p:tav tm="0">
                                          <p:val>
                                            <p:strVal val="#ppt_x-#ppt_w*1.125000"/>
                                          </p:val>
                                        </p:tav>
                                        <p:tav tm="100000">
                                          <p:val>
                                            <p:strVal val="#ppt_x"/>
                                          </p:val>
                                        </p:tav>
                                      </p:tavLst>
                                    </p:anim>
                                    <p:animEffect transition="in" filter="wipe(right)">
                                      <p:cBhvr>
                                        <p:cTn id="11" dur="500"/>
                                        <p:tgtEl>
                                          <p:spTgt spid="48"/>
                                        </p:tgtEl>
                                      </p:cBhvr>
                                    </p:animEffect>
                                  </p:childTnLst>
                                </p:cTn>
                              </p:par>
                            </p:childTnLst>
                          </p:cTn>
                        </p:par>
                        <p:par>
                          <p:cTn id="12" fill="hold">
                            <p:stCondLst>
                              <p:cond delay="500"/>
                            </p:stCondLst>
                            <p:childTnLst>
                              <p:par>
                                <p:cTn id="13" presetID="42" presetClass="path" presetSubtype="0" accel="50000" decel="50000" fill="hold" grpId="1" nodeType="afterEffect">
                                  <p:stCondLst>
                                    <p:cond delay="0"/>
                                  </p:stCondLst>
                                  <p:childTnLst>
                                    <p:animMotion origin="layout" path="M -4.58333E-6 -3.7037E-7 L -0.04335 -3.7037E-7 " pathEditMode="relative" rAng="0" ptsTypes="AA">
                                      <p:cBhvr>
                                        <p:cTn id="14" dur="2000" fill="hold"/>
                                        <p:tgtEl>
                                          <p:spTgt spid="48"/>
                                        </p:tgtEl>
                                        <p:attrNameLst>
                                          <p:attrName>ppt_x</p:attrName>
                                          <p:attrName>ppt_y</p:attrName>
                                        </p:attrNameLst>
                                      </p:cBhvr>
                                      <p:rCtr x="-2174" y="0"/>
                                    </p:animMotion>
                                  </p:childTnLst>
                                </p:cTn>
                              </p:par>
                              <p:par>
                                <p:cTn id="15" presetID="22" presetClass="entr" presetSubtype="8" fill="hold" grpId="0" nodeType="with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wipe(left)">
                                      <p:cBhvr>
                                        <p:cTn id="17" dur="1000"/>
                                        <p:tgtEl>
                                          <p:spTgt spid="46"/>
                                        </p:tgtEl>
                                      </p:cBhvr>
                                    </p:animEffect>
                                  </p:childTnLst>
                                </p:cTn>
                              </p:par>
                            </p:childTnLst>
                          </p:cTn>
                        </p:par>
                        <p:par>
                          <p:cTn id="18" fill="hold">
                            <p:stCondLst>
                              <p:cond delay="2500"/>
                            </p:stCondLst>
                            <p:childTnLst>
                              <p:par>
                                <p:cTn id="19" presetID="12" presetClass="entr" presetSubtype="8"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additive="base">
                                        <p:cTn id="21" dur="500"/>
                                        <p:tgtEl>
                                          <p:spTgt spid="38"/>
                                        </p:tgtEl>
                                        <p:attrNameLst>
                                          <p:attrName>ppt_x</p:attrName>
                                        </p:attrNameLst>
                                      </p:cBhvr>
                                      <p:tavLst>
                                        <p:tav tm="0">
                                          <p:val>
                                            <p:strVal val="#ppt_x-#ppt_w*1.125000"/>
                                          </p:val>
                                        </p:tav>
                                        <p:tav tm="100000">
                                          <p:val>
                                            <p:strVal val="#ppt_x"/>
                                          </p:val>
                                        </p:tav>
                                      </p:tavLst>
                                    </p:anim>
                                    <p:animEffect transition="in" filter="wipe(right)">
                                      <p:cBhvr>
                                        <p:cTn id="22" dur="500"/>
                                        <p:tgtEl>
                                          <p:spTgt spid="38"/>
                                        </p:tgtEl>
                                      </p:cBhvr>
                                    </p:animEffect>
                                  </p:childTnLst>
                                </p:cTn>
                              </p:par>
                              <p:par>
                                <p:cTn id="23" presetID="12" presetClass="entr" presetSubtype="8" fill="hold" grpId="0" nodeType="withEffect">
                                  <p:stCondLst>
                                    <p:cond delay="25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p:tgtEl>
                                          <p:spTgt spid="35"/>
                                        </p:tgtEl>
                                        <p:attrNameLst>
                                          <p:attrName>ppt_x</p:attrName>
                                        </p:attrNameLst>
                                      </p:cBhvr>
                                      <p:tavLst>
                                        <p:tav tm="0">
                                          <p:val>
                                            <p:strVal val="#ppt_x-#ppt_w*1.125000"/>
                                          </p:val>
                                        </p:tav>
                                        <p:tav tm="100000">
                                          <p:val>
                                            <p:strVal val="#ppt_x"/>
                                          </p:val>
                                        </p:tav>
                                      </p:tavLst>
                                    </p:anim>
                                    <p:animEffect transition="in" filter="wipe(right)">
                                      <p:cBhvr>
                                        <p:cTn id="26" dur="500"/>
                                        <p:tgtEl>
                                          <p:spTgt spid="35"/>
                                        </p:tgtEl>
                                      </p:cBhvr>
                                    </p:animEffect>
                                  </p:childTnLst>
                                </p:cTn>
                              </p:par>
                              <p:par>
                                <p:cTn id="27" presetID="12" presetClass="entr" presetSubtype="8" fill="hold" grpId="0" nodeType="withEffect">
                                  <p:stCondLst>
                                    <p:cond delay="50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p:tgtEl>
                                          <p:spTgt spid="34"/>
                                        </p:tgtEl>
                                        <p:attrNameLst>
                                          <p:attrName>ppt_x</p:attrName>
                                        </p:attrNameLst>
                                      </p:cBhvr>
                                      <p:tavLst>
                                        <p:tav tm="0">
                                          <p:val>
                                            <p:strVal val="#ppt_x-#ppt_w*1.125000"/>
                                          </p:val>
                                        </p:tav>
                                        <p:tav tm="100000">
                                          <p:val>
                                            <p:strVal val="#ppt_x"/>
                                          </p:val>
                                        </p:tav>
                                      </p:tavLst>
                                    </p:anim>
                                    <p:animEffect transition="in" filter="wipe(right)">
                                      <p:cBhvr>
                                        <p:cTn id="30" dur="500"/>
                                        <p:tgtEl>
                                          <p:spTgt spid="34"/>
                                        </p:tgtEl>
                                      </p:cBhvr>
                                    </p:animEffect>
                                  </p:childTnLst>
                                </p:cTn>
                              </p:par>
                              <p:par>
                                <p:cTn id="31" presetID="12" presetClass="entr" presetSubtype="8" fill="hold" grpId="0" nodeType="withEffect">
                                  <p:stCondLst>
                                    <p:cond delay="75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500"/>
                                        <p:tgtEl>
                                          <p:spTgt spid="33"/>
                                        </p:tgtEl>
                                        <p:attrNameLst>
                                          <p:attrName>ppt_x</p:attrName>
                                        </p:attrNameLst>
                                      </p:cBhvr>
                                      <p:tavLst>
                                        <p:tav tm="0">
                                          <p:val>
                                            <p:strVal val="#ppt_x-#ppt_w*1.125000"/>
                                          </p:val>
                                        </p:tav>
                                        <p:tav tm="100000">
                                          <p:val>
                                            <p:strVal val="#ppt_x"/>
                                          </p:val>
                                        </p:tav>
                                      </p:tavLst>
                                    </p:anim>
                                    <p:animEffect transition="in" filter="wipe(right)">
                                      <p:cBhvr>
                                        <p:cTn id="34" dur="500"/>
                                        <p:tgtEl>
                                          <p:spTgt spid="33"/>
                                        </p:tgtEl>
                                      </p:cBhvr>
                                    </p:animEffect>
                                  </p:childTnLst>
                                </p:cTn>
                              </p:par>
                              <p:par>
                                <p:cTn id="35" presetID="12" presetClass="entr" presetSubtype="8" fill="hold" grpId="0" nodeType="withEffect">
                                  <p:stCondLst>
                                    <p:cond delay="100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p:tgtEl>
                                          <p:spTgt spid="31"/>
                                        </p:tgtEl>
                                        <p:attrNameLst>
                                          <p:attrName>ppt_x</p:attrName>
                                        </p:attrNameLst>
                                      </p:cBhvr>
                                      <p:tavLst>
                                        <p:tav tm="0">
                                          <p:val>
                                            <p:strVal val="#ppt_x-#ppt_w*1.125000"/>
                                          </p:val>
                                        </p:tav>
                                        <p:tav tm="100000">
                                          <p:val>
                                            <p:strVal val="#ppt_x"/>
                                          </p:val>
                                        </p:tav>
                                      </p:tavLst>
                                    </p:anim>
                                    <p:animEffect transition="in" filter="wipe(right)">
                                      <p:cBhvr>
                                        <p:cTn id="38" dur="500"/>
                                        <p:tgtEl>
                                          <p:spTgt spid="31"/>
                                        </p:tgtEl>
                                      </p:cBhvr>
                                    </p:animEffect>
                                  </p:childTnLst>
                                </p:cTn>
                              </p:par>
                              <p:par>
                                <p:cTn id="39" presetID="12" presetClass="entr" presetSubtype="8" fill="hold" grpId="0" nodeType="withEffect">
                                  <p:stCondLst>
                                    <p:cond delay="1250"/>
                                  </p:stCondLst>
                                  <p:childTnLst>
                                    <p:set>
                                      <p:cBhvr>
                                        <p:cTn id="40" dur="1" fill="hold">
                                          <p:stCondLst>
                                            <p:cond delay="0"/>
                                          </p:stCondLst>
                                        </p:cTn>
                                        <p:tgtEl>
                                          <p:spTgt spid="30"/>
                                        </p:tgtEl>
                                        <p:attrNameLst>
                                          <p:attrName>style.visibility</p:attrName>
                                        </p:attrNameLst>
                                      </p:cBhvr>
                                      <p:to>
                                        <p:strVal val="visible"/>
                                      </p:to>
                                    </p:set>
                                    <p:anim calcmode="lin" valueType="num">
                                      <p:cBhvr additive="base">
                                        <p:cTn id="41" dur="500"/>
                                        <p:tgtEl>
                                          <p:spTgt spid="30"/>
                                        </p:tgtEl>
                                        <p:attrNameLst>
                                          <p:attrName>ppt_x</p:attrName>
                                        </p:attrNameLst>
                                      </p:cBhvr>
                                      <p:tavLst>
                                        <p:tav tm="0">
                                          <p:val>
                                            <p:strVal val="#ppt_x-#ppt_w*1.125000"/>
                                          </p:val>
                                        </p:tav>
                                        <p:tav tm="100000">
                                          <p:val>
                                            <p:strVal val="#ppt_x"/>
                                          </p:val>
                                        </p:tav>
                                      </p:tavLst>
                                    </p:anim>
                                    <p:animEffect transition="in" filter="wipe(right)">
                                      <p:cBhvr>
                                        <p:cTn id="42" dur="500"/>
                                        <p:tgtEl>
                                          <p:spTgt spid="30"/>
                                        </p:tgtEl>
                                      </p:cBhvr>
                                    </p:animEffect>
                                  </p:childTnLst>
                                </p:cTn>
                              </p:par>
                            </p:childTnLst>
                          </p:cTn>
                        </p:par>
                        <p:par>
                          <p:cTn id="43" fill="hold">
                            <p:stCondLst>
                              <p:cond delay="3000"/>
                            </p:stCondLst>
                            <p:childTnLst>
                              <p:par>
                                <p:cTn id="44" presetID="22" presetClass="entr" presetSubtype="8" fill="hold" nodeType="after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wipe(left)">
                                      <p:cBhvr>
                                        <p:cTn id="46" dur="500"/>
                                        <p:tgtEl>
                                          <p:spTgt spid="37"/>
                                        </p:tgtEl>
                                      </p:cBhvr>
                                    </p:animEffect>
                                  </p:childTnLst>
                                </p:cTn>
                              </p:par>
                              <p:par>
                                <p:cTn id="47" presetID="22" presetClass="entr" presetSubtype="8"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par>
                                <p:cTn id="50" presetID="22" presetClass="entr" presetSubtype="8" fill="hold"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left)">
                                      <p:cBhvr>
                                        <p:cTn id="52" dur="500"/>
                                        <p:tgtEl>
                                          <p:spTgt spid="28"/>
                                        </p:tgtEl>
                                      </p:cBhvr>
                                    </p:animEffect>
                                  </p:childTnLst>
                                </p:cTn>
                              </p:par>
                              <p:par>
                                <p:cTn id="53" presetID="22" presetClass="entr" presetSubtype="8" fill="hold"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wipe(left)">
                                      <p:cBhvr>
                                        <p:cTn id="55" dur="500"/>
                                        <p:tgtEl>
                                          <p:spTgt spid="27"/>
                                        </p:tgtEl>
                                      </p:cBhvr>
                                    </p:animEffect>
                                  </p:childTnLst>
                                </p:cTn>
                              </p:par>
                              <p:par>
                                <p:cTn id="56" presetID="22" presetClass="entr" presetSubtype="8" fill="hold"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ipe(left)">
                                      <p:cBhvr>
                                        <p:cTn id="58" dur="500"/>
                                        <p:tgtEl>
                                          <p:spTgt spid="23"/>
                                        </p:tgtEl>
                                      </p:cBhvr>
                                    </p:animEffect>
                                  </p:childTnLst>
                                </p:cTn>
                              </p:par>
                              <p:par>
                                <p:cTn id="59" presetID="22" presetClass="entr" presetSubtype="8" fill="hold" nodeType="with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wipe(left)">
                                      <p:cBhvr>
                                        <p:cTn id="61" dur="500"/>
                                        <p:tgtEl>
                                          <p:spTgt spid="5"/>
                                        </p:tgtEl>
                                      </p:cBhvr>
                                    </p:animEffect>
                                  </p:childTnLst>
                                </p:cTn>
                              </p:par>
                            </p:childTnLst>
                          </p:cTn>
                        </p:par>
                        <p:par>
                          <p:cTn id="62" fill="hold">
                            <p:stCondLst>
                              <p:cond delay="3500"/>
                            </p:stCondLst>
                            <p:childTnLst>
                              <p:par>
                                <p:cTn id="63" presetID="17" presetClass="entr" presetSubtype="4" fill="hold" grpId="0" nodeType="afterEffect">
                                  <p:stCondLst>
                                    <p:cond delay="0"/>
                                  </p:stCondLst>
                                  <p:childTnLst>
                                    <p:set>
                                      <p:cBhvr>
                                        <p:cTn id="64" dur="1" fill="hold">
                                          <p:stCondLst>
                                            <p:cond delay="0"/>
                                          </p:stCondLst>
                                        </p:cTn>
                                        <p:tgtEl>
                                          <p:spTgt spid="7"/>
                                        </p:tgtEl>
                                        <p:attrNameLst>
                                          <p:attrName>style.visibility</p:attrName>
                                        </p:attrNameLst>
                                      </p:cBhvr>
                                      <p:to>
                                        <p:strVal val="visible"/>
                                      </p:to>
                                    </p:set>
                                    <p:anim calcmode="lin" valueType="num">
                                      <p:cBhvr>
                                        <p:cTn id="65" dur="500" fill="hold"/>
                                        <p:tgtEl>
                                          <p:spTgt spid="7"/>
                                        </p:tgtEl>
                                        <p:attrNameLst>
                                          <p:attrName>ppt_x</p:attrName>
                                        </p:attrNameLst>
                                      </p:cBhvr>
                                      <p:tavLst>
                                        <p:tav tm="0">
                                          <p:val>
                                            <p:strVal val="#ppt_x"/>
                                          </p:val>
                                        </p:tav>
                                        <p:tav tm="100000">
                                          <p:val>
                                            <p:strVal val="#ppt_x"/>
                                          </p:val>
                                        </p:tav>
                                      </p:tavLst>
                                    </p:anim>
                                    <p:anim calcmode="lin" valueType="num">
                                      <p:cBhvr>
                                        <p:cTn id="66" dur="500" fill="hold"/>
                                        <p:tgtEl>
                                          <p:spTgt spid="7"/>
                                        </p:tgtEl>
                                        <p:attrNameLst>
                                          <p:attrName>ppt_y</p:attrName>
                                        </p:attrNameLst>
                                      </p:cBhvr>
                                      <p:tavLst>
                                        <p:tav tm="0">
                                          <p:val>
                                            <p:strVal val="#ppt_y+#ppt_h/2"/>
                                          </p:val>
                                        </p:tav>
                                        <p:tav tm="100000">
                                          <p:val>
                                            <p:strVal val="#ppt_y"/>
                                          </p:val>
                                        </p:tav>
                                      </p:tavLst>
                                    </p:anim>
                                    <p:anim calcmode="lin" valueType="num">
                                      <p:cBhvr>
                                        <p:cTn id="67" dur="500" fill="hold"/>
                                        <p:tgtEl>
                                          <p:spTgt spid="7"/>
                                        </p:tgtEl>
                                        <p:attrNameLst>
                                          <p:attrName>ppt_w</p:attrName>
                                        </p:attrNameLst>
                                      </p:cBhvr>
                                      <p:tavLst>
                                        <p:tav tm="0">
                                          <p:val>
                                            <p:strVal val="#ppt_w"/>
                                          </p:val>
                                        </p:tav>
                                        <p:tav tm="100000">
                                          <p:val>
                                            <p:strVal val="#ppt_w"/>
                                          </p:val>
                                        </p:tav>
                                      </p:tavLst>
                                    </p:anim>
                                    <p:anim calcmode="lin" valueType="num">
                                      <p:cBhvr>
                                        <p:cTn id="68" dur="500" fill="hold"/>
                                        <p:tgtEl>
                                          <p:spTgt spid="7"/>
                                        </p:tgtEl>
                                        <p:attrNameLst>
                                          <p:attrName>ppt_h</p:attrName>
                                        </p:attrNameLst>
                                      </p:cBhvr>
                                      <p:tavLst>
                                        <p:tav tm="0">
                                          <p:val>
                                            <p:fltVal val="0"/>
                                          </p:val>
                                        </p:tav>
                                        <p:tav tm="100000">
                                          <p:val>
                                            <p:strVal val="#ppt_h"/>
                                          </p:val>
                                        </p:tav>
                                      </p:tavLst>
                                    </p:anim>
                                  </p:childTnLst>
                                </p:cTn>
                              </p:par>
                              <p:par>
                                <p:cTn id="69" presetID="17" presetClass="entr" presetSubtype="4" fill="hold" grpId="0" nodeType="withEffect">
                                  <p:stCondLst>
                                    <p:cond delay="150"/>
                                  </p:stCondLst>
                                  <p:childTnLst>
                                    <p:set>
                                      <p:cBhvr>
                                        <p:cTn id="70" dur="1" fill="hold">
                                          <p:stCondLst>
                                            <p:cond delay="0"/>
                                          </p:stCondLst>
                                        </p:cTn>
                                        <p:tgtEl>
                                          <p:spTgt spid="36"/>
                                        </p:tgtEl>
                                        <p:attrNameLst>
                                          <p:attrName>style.visibility</p:attrName>
                                        </p:attrNameLst>
                                      </p:cBhvr>
                                      <p:to>
                                        <p:strVal val="visible"/>
                                      </p:to>
                                    </p:set>
                                    <p:anim calcmode="lin" valueType="num">
                                      <p:cBhvr>
                                        <p:cTn id="71" dur="500" fill="hold"/>
                                        <p:tgtEl>
                                          <p:spTgt spid="36"/>
                                        </p:tgtEl>
                                        <p:attrNameLst>
                                          <p:attrName>ppt_x</p:attrName>
                                        </p:attrNameLst>
                                      </p:cBhvr>
                                      <p:tavLst>
                                        <p:tav tm="0">
                                          <p:val>
                                            <p:strVal val="#ppt_x"/>
                                          </p:val>
                                        </p:tav>
                                        <p:tav tm="100000">
                                          <p:val>
                                            <p:strVal val="#ppt_x"/>
                                          </p:val>
                                        </p:tav>
                                      </p:tavLst>
                                    </p:anim>
                                    <p:anim calcmode="lin" valueType="num">
                                      <p:cBhvr>
                                        <p:cTn id="72" dur="500" fill="hold"/>
                                        <p:tgtEl>
                                          <p:spTgt spid="36"/>
                                        </p:tgtEl>
                                        <p:attrNameLst>
                                          <p:attrName>ppt_y</p:attrName>
                                        </p:attrNameLst>
                                      </p:cBhvr>
                                      <p:tavLst>
                                        <p:tav tm="0">
                                          <p:val>
                                            <p:strVal val="#ppt_y+#ppt_h/2"/>
                                          </p:val>
                                        </p:tav>
                                        <p:tav tm="100000">
                                          <p:val>
                                            <p:strVal val="#ppt_y"/>
                                          </p:val>
                                        </p:tav>
                                      </p:tavLst>
                                    </p:anim>
                                    <p:anim calcmode="lin" valueType="num">
                                      <p:cBhvr>
                                        <p:cTn id="73" dur="500" fill="hold"/>
                                        <p:tgtEl>
                                          <p:spTgt spid="36"/>
                                        </p:tgtEl>
                                        <p:attrNameLst>
                                          <p:attrName>ppt_w</p:attrName>
                                        </p:attrNameLst>
                                      </p:cBhvr>
                                      <p:tavLst>
                                        <p:tav tm="0">
                                          <p:val>
                                            <p:strVal val="#ppt_w"/>
                                          </p:val>
                                        </p:tav>
                                        <p:tav tm="100000">
                                          <p:val>
                                            <p:strVal val="#ppt_w"/>
                                          </p:val>
                                        </p:tav>
                                      </p:tavLst>
                                    </p:anim>
                                    <p:anim calcmode="lin" valueType="num">
                                      <p:cBhvr>
                                        <p:cTn id="74" dur="500" fill="hold"/>
                                        <p:tgtEl>
                                          <p:spTgt spid="36"/>
                                        </p:tgtEl>
                                        <p:attrNameLst>
                                          <p:attrName>ppt_h</p:attrName>
                                        </p:attrNameLst>
                                      </p:cBhvr>
                                      <p:tavLst>
                                        <p:tav tm="0">
                                          <p:val>
                                            <p:fltVal val="0"/>
                                          </p:val>
                                        </p:tav>
                                        <p:tav tm="100000">
                                          <p:val>
                                            <p:strVal val="#ppt_h"/>
                                          </p:val>
                                        </p:tav>
                                      </p:tavLst>
                                    </p:anim>
                                  </p:childTnLst>
                                </p:cTn>
                              </p:par>
                            </p:childTnLst>
                          </p:cTn>
                        </p:par>
                        <p:par>
                          <p:cTn id="75" fill="hold">
                            <p:stCondLst>
                              <p:cond delay="4000"/>
                            </p:stCondLst>
                            <p:childTnLst>
                              <p:par>
                                <p:cTn id="76" presetID="42" presetClass="entr" presetSubtype="0" fill="hold" grpId="0" nodeType="afterEffect">
                                  <p:stCondLst>
                                    <p:cond delay="0"/>
                                  </p:stCondLst>
                                  <p:childTnLst>
                                    <p:set>
                                      <p:cBhvr>
                                        <p:cTn id="77" dur="1" fill="hold">
                                          <p:stCondLst>
                                            <p:cond delay="0"/>
                                          </p:stCondLst>
                                        </p:cTn>
                                        <p:tgtEl>
                                          <p:spTgt spid="12"/>
                                        </p:tgtEl>
                                        <p:attrNameLst>
                                          <p:attrName>style.visibility</p:attrName>
                                        </p:attrNameLst>
                                      </p:cBhvr>
                                      <p:to>
                                        <p:strVal val="visible"/>
                                      </p:to>
                                    </p:set>
                                    <p:animEffect transition="in" filter="fade">
                                      <p:cBhvr>
                                        <p:cTn id="78" dur="500"/>
                                        <p:tgtEl>
                                          <p:spTgt spid="12"/>
                                        </p:tgtEl>
                                      </p:cBhvr>
                                    </p:animEffect>
                                    <p:anim calcmode="lin" valueType="num">
                                      <p:cBhvr>
                                        <p:cTn id="79" dur="500" fill="hold"/>
                                        <p:tgtEl>
                                          <p:spTgt spid="12"/>
                                        </p:tgtEl>
                                        <p:attrNameLst>
                                          <p:attrName>ppt_x</p:attrName>
                                        </p:attrNameLst>
                                      </p:cBhvr>
                                      <p:tavLst>
                                        <p:tav tm="0">
                                          <p:val>
                                            <p:strVal val="#ppt_x"/>
                                          </p:val>
                                        </p:tav>
                                        <p:tav tm="100000">
                                          <p:val>
                                            <p:strVal val="#ppt_x"/>
                                          </p:val>
                                        </p:tav>
                                      </p:tavLst>
                                    </p:anim>
                                    <p:anim calcmode="lin" valueType="num">
                                      <p:cBhvr>
                                        <p:cTn id="80" dur="500" fill="hold"/>
                                        <p:tgtEl>
                                          <p:spTgt spid="12"/>
                                        </p:tgtEl>
                                        <p:attrNameLst>
                                          <p:attrName>ppt_y</p:attrName>
                                        </p:attrNameLst>
                                      </p:cBhvr>
                                      <p:tavLst>
                                        <p:tav tm="0">
                                          <p:val>
                                            <p:strVal val="#ppt_y+.1"/>
                                          </p:val>
                                        </p:tav>
                                        <p:tav tm="100000">
                                          <p:val>
                                            <p:strVal val="#ppt_y"/>
                                          </p:val>
                                        </p:tav>
                                      </p:tavLst>
                                    </p:anim>
                                  </p:childTnLst>
                                </p:cTn>
                              </p:par>
                            </p:childTnLst>
                          </p:cTn>
                        </p:par>
                        <p:par>
                          <p:cTn id="81" fill="hold">
                            <p:stCondLst>
                              <p:cond delay="4500"/>
                            </p:stCondLst>
                            <p:childTnLst>
                              <p:par>
                                <p:cTn id="82" presetID="17" presetClass="entr" presetSubtype="4" fill="hold" grpId="0" nodeType="afterEffect">
                                  <p:stCondLst>
                                    <p:cond delay="0"/>
                                  </p:stCondLst>
                                  <p:childTnLst>
                                    <p:set>
                                      <p:cBhvr>
                                        <p:cTn id="83" dur="1" fill="hold">
                                          <p:stCondLst>
                                            <p:cond delay="0"/>
                                          </p:stCondLst>
                                        </p:cTn>
                                        <p:tgtEl>
                                          <p:spTgt spid="8"/>
                                        </p:tgtEl>
                                        <p:attrNameLst>
                                          <p:attrName>style.visibility</p:attrName>
                                        </p:attrNameLst>
                                      </p:cBhvr>
                                      <p:to>
                                        <p:strVal val="visible"/>
                                      </p:to>
                                    </p:set>
                                    <p:anim calcmode="lin" valueType="num">
                                      <p:cBhvr>
                                        <p:cTn id="84" dur="500" fill="hold"/>
                                        <p:tgtEl>
                                          <p:spTgt spid="8"/>
                                        </p:tgtEl>
                                        <p:attrNameLst>
                                          <p:attrName>ppt_x</p:attrName>
                                        </p:attrNameLst>
                                      </p:cBhvr>
                                      <p:tavLst>
                                        <p:tav tm="0">
                                          <p:val>
                                            <p:strVal val="#ppt_x"/>
                                          </p:val>
                                        </p:tav>
                                        <p:tav tm="100000">
                                          <p:val>
                                            <p:strVal val="#ppt_x"/>
                                          </p:val>
                                        </p:tav>
                                      </p:tavLst>
                                    </p:anim>
                                    <p:anim calcmode="lin" valueType="num">
                                      <p:cBhvr>
                                        <p:cTn id="85" dur="500" fill="hold"/>
                                        <p:tgtEl>
                                          <p:spTgt spid="8"/>
                                        </p:tgtEl>
                                        <p:attrNameLst>
                                          <p:attrName>ppt_y</p:attrName>
                                        </p:attrNameLst>
                                      </p:cBhvr>
                                      <p:tavLst>
                                        <p:tav tm="0">
                                          <p:val>
                                            <p:strVal val="#ppt_y+#ppt_h/2"/>
                                          </p:val>
                                        </p:tav>
                                        <p:tav tm="100000">
                                          <p:val>
                                            <p:strVal val="#ppt_y"/>
                                          </p:val>
                                        </p:tav>
                                      </p:tavLst>
                                    </p:anim>
                                    <p:anim calcmode="lin" valueType="num">
                                      <p:cBhvr>
                                        <p:cTn id="86" dur="500" fill="hold"/>
                                        <p:tgtEl>
                                          <p:spTgt spid="8"/>
                                        </p:tgtEl>
                                        <p:attrNameLst>
                                          <p:attrName>ppt_w</p:attrName>
                                        </p:attrNameLst>
                                      </p:cBhvr>
                                      <p:tavLst>
                                        <p:tav tm="0">
                                          <p:val>
                                            <p:strVal val="#ppt_w"/>
                                          </p:val>
                                        </p:tav>
                                        <p:tav tm="100000">
                                          <p:val>
                                            <p:strVal val="#ppt_w"/>
                                          </p:val>
                                        </p:tav>
                                      </p:tavLst>
                                    </p:anim>
                                    <p:anim calcmode="lin" valueType="num">
                                      <p:cBhvr>
                                        <p:cTn id="87" dur="500" fill="hold"/>
                                        <p:tgtEl>
                                          <p:spTgt spid="8"/>
                                        </p:tgtEl>
                                        <p:attrNameLst>
                                          <p:attrName>ppt_h</p:attrName>
                                        </p:attrNameLst>
                                      </p:cBhvr>
                                      <p:tavLst>
                                        <p:tav tm="0">
                                          <p:val>
                                            <p:fltVal val="0"/>
                                          </p:val>
                                        </p:tav>
                                        <p:tav tm="100000">
                                          <p:val>
                                            <p:strVal val="#ppt_h"/>
                                          </p:val>
                                        </p:tav>
                                      </p:tavLst>
                                    </p:anim>
                                  </p:childTnLst>
                                </p:cTn>
                              </p:par>
                              <p:par>
                                <p:cTn id="88" presetID="17" presetClass="entr" presetSubtype="4" fill="hold" grpId="0" nodeType="withEffect">
                                  <p:stCondLst>
                                    <p:cond delay="150"/>
                                  </p:stCondLst>
                                  <p:childTnLst>
                                    <p:set>
                                      <p:cBhvr>
                                        <p:cTn id="89" dur="1" fill="hold">
                                          <p:stCondLst>
                                            <p:cond delay="0"/>
                                          </p:stCondLst>
                                        </p:cTn>
                                        <p:tgtEl>
                                          <p:spTgt spid="39"/>
                                        </p:tgtEl>
                                        <p:attrNameLst>
                                          <p:attrName>style.visibility</p:attrName>
                                        </p:attrNameLst>
                                      </p:cBhvr>
                                      <p:to>
                                        <p:strVal val="visible"/>
                                      </p:to>
                                    </p:set>
                                    <p:anim calcmode="lin" valueType="num">
                                      <p:cBhvr>
                                        <p:cTn id="90" dur="500" fill="hold"/>
                                        <p:tgtEl>
                                          <p:spTgt spid="39"/>
                                        </p:tgtEl>
                                        <p:attrNameLst>
                                          <p:attrName>ppt_x</p:attrName>
                                        </p:attrNameLst>
                                      </p:cBhvr>
                                      <p:tavLst>
                                        <p:tav tm="0">
                                          <p:val>
                                            <p:strVal val="#ppt_x"/>
                                          </p:val>
                                        </p:tav>
                                        <p:tav tm="100000">
                                          <p:val>
                                            <p:strVal val="#ppt_x"/>
                                          </p:val>
                                        </p:tav>
                                      </p:tavLst>
                                    </p:anim>
                                    <p:anim calcmode="lin" valueType="num">
                                      <p:cBhvr>
                                        <p:cTn id="91" dur="500" fill="hold"/>
                                        <p:tgtEl>
                                          <p:spTgt spid="39"/>
                                        </p:tgtEl>
                                        <p:attrNameLst>
                                          <p:attrName>ppt_y</p:attrName>
                                        </p:attrNameLst>
                                      </p:cBhvr>
                                      <p:tavLst>
                                        <p:tav tm="0">
                                          <p:val>
                                            <p:strVal val="#ppt_y+#ppt_h/2"/>
                                          </p:val>
                                        </p:tav>
                                        <p:tav tm="100000">
                                          <p:val>
                                            <p:strVal val="#ppt_y"/>
                                          </p:val>
                                        </p:tav>
                                      </p:tavLst>
                                    </p:anim>
                                    <p:anim calcmode="lin" valueType="num">
                                      <p:cBhvr>
                                        <p:cTn id="92" dur="500" fill="hold"/>
                                        <p:tgtEl>
                                          <p:spTgt spid="39"/>
                                        </p:tgtEl>
                                        <p:attrNameLst>
                                          <p:attrName>ppt_w</p:attrName>
                                        </p:attrNameLst>
                                      </p:cBhvr>
                                      <p:tavLst>
                                        <p:tav tm="0">
                                          <p:val>
                                            <p:strVal val="#ppt_w"/>
                                          </p:val>
                                        </p:tav>
                                        <p:tav tm="100000">
                                          <p:val>
                                            <p:strVal val="#ppt_w"/>
                                          </p:val>
                                        </p:tav>
                                      </p:tavLst>
                                    </p:anim>
                                    <p:anim calcmode="lin" valueType="num">
                                      <p:cBhvr>
                                        <p:cTn id="93" dur="500" fill="hold"/>
                                        <p:tgtEl>
                                          <p:spTgt spid="39"/>
                                        </p:tgtEl>
                                        <p:attrNameLst>
                                          <p:attrName>ppt_h</p:attrName>
                                        </p:attrNameLst>
                                      </p:cBhvr>
                                      <p:tavLst>
                                        <p:tav tm="0">
                                          <p:val>
                                            <p:fltVal val="0"/>
                                          </p:val>
                                        </p:tav>
                                        <p:tav tm="100000">
                                          <p:val>
                                            <p:strVal val="#ppt_h"/>
                                          </p:val>
                                        </p:tav>
                                      </p:tavLst>
                                    </p:anim>
                                  </p:childTnLst>
                                </p:cTn>
                              </p:par>
                            </p:childTnLst>
                          </p:cTn>
                        </p:par>
                        <p:par>
                          <p:cTn id="94" fill="hold">
                            <p:stCondLst>
                              <p:cond delay="5000"/>
                            </p:stCondLst>
                            <p:childTnLst>
                              <p:par>
                                <p:cTn id="95" presetID="42" presetClass="entr" presetSubtype="0" fill="hold" grpId="0" nodeType="afterEffect">
                                  <p:stCondLst>
                                    <p:cond delay="0"/>
                                  </p:stCondLst>
                                  <p:childTnLst>
                                    <p:set>
                                      <p:cBhvr>
                                        <p:cTn id="96" dur="1" fill="hold">
                                          <p:stCondLst>
                                            <p:cond delay="0"/>
                                          </p:stCondLst>
                                        </p:cTn>
                                        <p:tgtEl>
                                          <p:spTgt spid="13"/>
                                        </p:tgtEl>
                                        <p:attrNameLst>
                                          <p:attrName>style.visibility</p:attrName>
                                        </p:attrNameLst>
                                      </p:cBhvr>
                                      <p:to>
                                        <p:strVal val="visible"/>
                                      </p:to>
                                    </p:set>
                                    <p:animEffect transition="in" filter="fade">
                                      <p:cBhvr>
                                        <p:cTn id="97" dur="500"/>
                                        <p:tgtEl>
                                          <p:spTgt spid="13"/>
                                        </p:tgtEl>
                                      </p:cBhvr>
                                    </p:animEffect>
                                    <p:anim calcmode="lin" valueType="num">
                                      <p:cBhvr>
                                        <p:cTn id="98" dur="500" fill="hold"/>
                                        <p:tgtEl>
                                          <p:spTgt spid="13"/>
                                        </p:tgtEl>
                                        <p:attrNameLst>
                                          <p:attrName>ppt_x</p:attrName>
                                        </p:attrNameLst>
                                      </p:cBhvr>
                                      <p:tavLst>
                                        <p:tav tm="0">
                                          <p:val>
                                            <p:strVal val="#ppt_x"/>
                                          </p:val>
                                        </p:tav>
                                        <p:tav tm="100000">
                                          <p:val>
                                            <p:strVal val="#ppt_x"/>
                                          </p:val>
                                        </p:tav>
                                      </p:tavLst>
                                    </p:anim>
                                    <p:anim calcmode="lin" valueType="num">
                                      <p:cBhvr>
                                        <p:cTn id="99" dur="500" fill="hold"/>
                                        <p:tgtEl>
                                          <p:spTgt spid="13"/>
                                        </p:tgtEl>
                                        <p:attrNameLst>
                                          <p:attrName>ppt_y</p:attrName>
                                        </p:attrNameLst>
                                      </p:cBhvr>
                                      <p:tavLst>
                                        <p:tav tm="0">
                                          <p:val>
                                            <p:strVal val="#ppt_y+.1"/>
                                          </p:val>
                                        </p:tav>
                                        <p:tav tm="100000">
                                          <p:val>
                                            <p:strVal val="#ppt_y"/>
                                          </p:val>
                                        </p:tav>
                                      </p:tavLst>
                                    </p:anim>
                                  </p:childTnLst>
                                </p:cTn>
                              </p:par>
                            </p:childTnLst>
                          </p:cTn>
                        </p:par>
                        <p:par>
                          <p:cTn id="100" fill="hold">
                            <p:stCondLst>
                              <p:cond delay="5500"/>
                            </p:stCondLst>
                            <p:childTnLst>
                              <p:par>
                                <p:cTn id="101" presetID="17" presetClass="entr" presetSubtype="4" fill="hold" grpId="0" nodeType="afterEffect">
                                  <p:stCondLst>
                                    <p:cond delay="0"/>
                                  </p:stCondLst>
                                  <p:childTnLst>
                                    <p:set>
                                      <p:cBhvr>
                                        <p:cTn id="102" dur="1" fill="hold">
                                          <p:stCondLst>
                                            <p:cond delay="0"/>
                                          </p:stCondLst>
                                        </p:cTn>
                                        <p:tgtEl>
                                          <p:spTgt spid="9"/>
                                        </p:tgtEl>
                                        <p:attrNameLst>
                                          <p:attrName>style.visibility</p:attrName>
                                        </p:attrNameLst>
                                      </p:cBhvr>
                                      <p:to>
                                        <p:strVal val="visible"/>
                                      </p:to>
                                    </p:set>
                                    <p:anim calcmode="lin" valueType="num">
                                      <p:cBhvr>
                                        <p:cTn id="103" dur="500" fill="hold"/>
                                        <p:tgtEl>
                                          <p:spTgt spid="9"/>
                                        </p:tgtEl>
                                        <p:attrNameLst>
                                          <p:attrName>ppt_x</p:attrName>
                                        </p:attrNameLst>
                                      </p:cBhvr>
                                      <p:tavLst>
                                        <p:tav tm="0">
                                          <p:val>
                                            <p:strVal val="#ppt_x"/>
                                          </p:val>
                                        </p:tav>
                                        <p:tav tm="100000">
                                          <p:val>
                                            <p:strVal val="#ppt_x"/>
                                          </p:val>
                                        </p:tav>
                                      </p:tavLst>
                                    </p:anim>
                                    <p:anim calcmode="lin" valueType="num">
                                      <p:cBhvr>
                                        <p:cTn id="104" dur="500" fill="hold"/>
                                        <p:tgtEl>
                                          <p:spTgt spid="9"/>
                                        </p:tgtEl>
                                        <p:attrNameLst>
                                          <p:attrName>ppt_y</p:attrName>
                                        </p:attrNameLst>
                                      </p:cBhvr>
                                      <p:tavLst>
                                        <p:tav tm="0">
                                          <p:val>
                                            <p:strVal val="#ppt_y+#ppt_h/2"/>
                                          </p:val>
                                        </p:tav>
                                        <p:tav tm="100000">
                                          <p:val>
                                            <p:strVal val="#ppt_y"/>
                                          </p:val>
                                        </p:tav>
                                      </p:tavLst>
                                    </p:anim>
                                    <p:anim calcmode="lin" valueType="num">
                                      <p:cBhvr>
                                        <p:cTn id="105" dur="500" fill="hold"/>
                                        <p:tgtEl>
                                          <p:spTgt spid="9"/>
                                        </p:tgtEl>
                                        <p:attrNameLst>
                                          <p:attrName>ppt_w</p:attrName>
                                        </p:attrNameLst>
                                      </p:cBhvr>
                                      <p:tavLst>
                                        <p:tav tm="0">
                                          <p:val>
                                            <p:strVal val="#ppt_w"/>
                                          </p:val>
                                        </p:tav>
                                        <p:tav tm="100000">
                                          <p:val>
                                            <p:strVal val="#ppt_w"/>
                                          </p:val>
                                        </p:tav>
                                      </p:tavLst>
                                    </p:anim>
                                    <p:anim calcmode="lin" valueType="num">
                                      <p:cBhvr>
                                        <p:cTn id="106" dur="500" fill="hold"/>
                                        <p:tgtEl>
                                          <p:spTgt spid="9"/>
                                        </p:tgtEl>
                                        <p:attrNameLst>
                                          <p:attrName>ppt_h</p:attrName>
                                        </p:attrNameLst>
                                      </p:cBhvr>
                                      <p:tavLst>
                                        <p:tav tm="0">
                                          <p:val>
                                            <p:fltVal val="0"/>
                                          </p:val>
                                        </p:tav>
                                        <p:tav tm="100000">
                                          <p:val>
                                            <p:strVal val="#ppt_h"/>
                                          </p:val>
                                        </p:tav>
                                      </p:tavLst>
                                    </p:anim>
                                  </p:childTnLst>
                                </p:cTn>
                              </p:par>
                              <p:par>
                                <p:cTn id="107" presetID="17" presetClass="entr" presetSubtype="4" fill="hold" grpId="0" nodeType="withEffect">
                                  <p:stCondLst>
                                    <p:cond delay="150"/>
                                  </p:stCondLst>
                                  <p:childTnLst>
                                    <p:set>
                                      <p:cBhvr>
                                        <p:cTn id="108" dur="1" fill="hold">
                                          <p:stCondLst>
                                            <p:cond delay="0"/>
                                          </p:stCondLst>
                                        </p:cTn>
                                        <p:tgtEl>
                                          <p:spTgt spid="40"/>
                                        </p:tgtEl>
                                        <p:attrNameLst>
                                          <p:attrName>style.visibility</p:attrName>
                                        </p:attrNameLst>
                                      </p:cBhvr>
                                      <p:to>
                                        <p:strVal val="visible"/>
                                      </p:to>
                                    </p:set>
                                    <p:anim calcmode="lin" valueType="num">
                                      <p:cBhvr>
                                        <p:cTn id="109" dur="500" fill="hold"/>
                                        <p:tgtEl>
                                          <p:spTgt spid="40"/>
                                        </p:tgtEl>
                                        <p:attrNameLst>
                                          <p:attrName>ppt_x</p:attrName>
                                        </p:attrNameLst>
                                      </p:cBhvr>
                                      <p:tavLst>
                                        <p:tav tm="0">
                                          <p:val>
                                            <p:strVal val="#ppt_x"/>
                                          </p:val>
                                        </p:tav>
                                        <p:tav tm="100000">
                                          <p:val>
                                            <p:strVal val="#ppt_x"/>
                                          </p:val>
                                        </p:tav>
                                      </p:tavLst>
                                    </p:anim>
                                    <p:anim calcmode="lin" valueType="num">
                                      <p:cBhvr>
                                        <p:cTn id="110" dur="500" fill="hold"/>
                                        <p:tgtEl>
                                          <p:spTgt spid="40"/>
                                        </p:tgtEl>
                                        <p:attrNameLst>
                                          <p:attrName>ppt_y</p:attrName>
                                        </p:attrNameLst>
                                      </p:cBhvr>
                                      <p:tavLst>
                                        <p:tav tm="0">
                                          <p:val>
                                            <p:strVal val="#ppt_y+#ppt_h/2"/>
                                          </p:val>
                                        </p:tav>
                                        <p:tav tm="100000">
                                          <p:val>
                                            <p:strVal val="#ppt_y"/>
                                          </p:val>
                                        </p:tav>
                                      </p:tavLst>
                                    </p:anim>
                                    <p:anim calcmode="lin" valueType="num">
                                      <p:cBhvr>
                                        <p:cTn id="111" dur="500" fill="hold"/>
                                        <p:tgtEl>
                                          <p:spTgt spid="40"/>
                                        </p:tgtEl>
                                        <p:attrNameLst>
                                          <p:attrName>ppt_w</p:attrName>
                                        </p:attrNameLst>
                                      </p:cBhvr>
                                      <p:tavLst>
                                        <p:tav tm="0">
                                          <p:val>
                                            <p:strVal val="#ppt_w"/>
                                          </p:val>
                                        </p:tav>
                                        <p:tav tm="100000">
                                          <p:val>
                                            <p:strVal val="#ppt_w"/>
                                          </p:val>
                                        </p:tav>
                                      </p:tavLst>
                                    </p:anim>
                                    <p:anim calcmode="lin" valueType="num">
                                      <p:cBhvr>
                                        <p:cTn id="112" dur="500" fill="hold"/>
                                        <p:tgtEl>
                                          <p:spTgt spid="40"/>
                                        </p:tgtEl>
                                        <p:attrNameLst>
                                          <p:attrName>ppt_h</p:attrName>
                                        </p:attrNameLst>
                                      </p:cBhvr>
                                      <p:tavLst>
                                        <p:tav tm="0">
                                          <p:val>
                                            <p:fltVal val="0"/>
                                          </p:val>
                                        </p:tav>
                                        <p:tav tm="100000">
                                          <p:val>
                                            <p:strVal val="#ppt_h"/>
                                          </p:val>
                                        </p:tav>
                                      </p:tavLst>
                                    </p:anim>
                                  </p:childTnLst>
                                </p:cTn>
                              </p:par>
                            </p:childTnLst>
                          </p:cTn>
                        </p:par>
                        <p:par>
                          <p:cTn id="113" fill="hold">
                            <p:stCondLst>
                              <p:cond delay="6000"/>
                            </p:stCondLst>
                            <p:childTnLst>
                              <p:par>
                                <p:cTn id="114" presetID="42" presetClass="entr" presetSubtype="0" fill="hold" grpId="0" nodeType="afterEffect">
                                  <p:stCondLst>
                                    <p:cond delay="0"/>
                                  </p:stCondLst>
                                  <p:childTnLst>
                                    <p:set>
                                      <p:cBhvr>
                                        <p:cTn id="115" dur="1" fill="hold">
                                          <p:stCondLst>
                                            <p:cond delay="0"/>
                                          </p:stCondLst>
                                        </p:cTn>
                                        <p:tgtEl>
                                          <p:spTgt spid="14"/>
                                        </p:tgtEl>
                                        <p:attrNameLst>
                                          <p:attrName>style.visibility</p:attrName>
                                        </p:attrNameLst>
                                      </p:cBhvr>
                                      <p:to>
                                        <p:strVal val="visible"/>
                                      </p:to>
                                    </p:set>
                                    <p:animEffect transition="in" filter="fade">
                                      <p:cBhvr>
                                        <p:cTn id="116" dur="500"/>
                                        <p:tgtEl>
                                          <p:spTgt spid="14"/>
                                        </p:tgtEl>
                                      </p:cBhvr>
                                    </p:animEffect>
                                    <p:anim calcmode="lin" valueType="num">
                                      <p:cBhvr>
                                        <p:cTn id="117" dur="500" fill="hold"/>
                                        <p:tgtEl>
                                          <p:spTgt spid="14"/>
                                        </p:tgtEl>
                                        <p:attrNameLst>
                                          <p:attrName>ppt_x</p:attrName>
                                        </p:attrNameLst>
                                      </p:cBhvr>
                                      <p:tavLst>
                                        <p:tav tm="0">
                                          <p:val>
                                            <p:strVal val="#ppt_x"/>
                                          </p:val>
                                        </p:tav>
                                        <p:tav tm="100000">
                                          <p:val>
                                            <p:strVal val="#ppt_x"/>
                                          </p:val>
                                        </p:tav>
                                      </p:tavLst>
                                    </p:anim>
                                    <p:anim calcmode="lin" valueType="num">
                                      <p:cBhvr>
                                        <p:cTn id="118" dur="500" fill="hold"/>
                                        <p:tgtEl>
                                          <p:spTgt spid="14"/>
                                        </p:tgtEl>
                                        <p:attrNameLst>
                                          <p:attrName>ppt_y</p:attrName>
                                        </p:attrNameLst>
                                      </p:cBhvr>
                                      <p:tavLst>
                                        <p:tav tm="0">
                                          <p:val>
                                            <p:strVal val="#ppt_y+.1"/>
                                          </p:val>
                                        </p:tav>
                                        <p:tav tm="100000">
                                          <p:val>
                                            <p:strVal val="#ppt_y"/>
                                          </p:val>
                                        </p:tav>
                                      </p:tavLst>
                                    </p:anim>
                                  </p:childTnLst>
                                </p:cTn>
                              </p:par>
                            </p:childTnLst>
                          </p:cTn>
                        </p:par>
                        <p:par>
                          <p:cTn id="119" fill="hold">
                            <p:stCondLst>
                              <p:cond delay="6500"/>
                            </p:stCondLst>
                            <p:childTnLst>
                              <p:par>
                                <p:cTn id="120" presetID="17" presetClass="entr" presetSubtype="4" fill="hold" grpId="0" nodeType="afterEffect">
                                  <p:stCondLst>
                                    <p:cond delay="0"/>
                                  </p:stCondLst>
                                  <p:childTnLst>
                                    <p:set>
                                      <p:cBhvr>
                                        <p:cTn id="121" dur="1" fill="hold">
                                          <p:stCondLst>
                                            <p:cond delay="0"/>
                                          </p:stCondLst>
                                        </p:cTn>
                                        <p:tgtEl>
                                          <p:spTgt spid="10"/>
                                        </p:tgtEl>
                                        <p:attrNameLst>
                                          <p:attrName>style.visibility</p:attrName>
                                        </p:attrNameLst>
                                      </p:cBhvr>
                                      <p:to>
                                        <p:strVal val="visible"/>
                                      </p:to>
                                    </p:set>
                                    <p:anim calcmode="lin" valueType="num">
                                      <p:cBhvr>
                                        <p:cTn id="122" dur="500" fill="hold"/>
                                        <p:tgtEl>
                                          <p:spTgt spid="10"/>
                                        </p:tgtEl>
                                        <p:attrNameLst>
                                          <p:attrName>ppt_x</p:attrName>
                                        </p:attrNameLst>
                                      </p:cBhvr>
                                      <p:tavLst>
                                        <p:tav tm="0">
                                          <p:val>
                                            <p:strVal val="#ppt_x"/>
                                          </p:val>
                                        </p:tav>
                                        <p:tav tm="100000">
                                          <p:val>
                                            <p:strVal val="#ppt_x"/>
                                          </p:val>
                                        </p:tav>
                                      </p:tavLst>
                                    </p:anim>
                                    <p:anim calcmode="lin" valueType="num">
                                      <p:cBhvr>
                                        <p:cTn id="123" dur="500" fill="hold"/>
                                        <p:tgtEl>
                                          <p:spTgt spid="10"/>
                                        </p:tgtEl>
                                        <p:attrNameLst>
                                          <p:attrName>ppt_y</p:attrName>
                                        </p:attrNameLst>
                                      </p:cBhvr>
                                      <p:tavLst>
                                        <p:tav tm="0">
                                          <p:val>
                                            <p:strVal val="#ppt_y+#ppt_h/2"/>
                                          </p:val>
                                        </p:tav>
                                        <p:tav tm="100000">
                                          <p:val>
                                            <p:strVal val="#ppt_y"/>
                                          </p:val>
                                        </p:tav>
                                      </p:tavLst>
                                    </p:anim>
                                    <p:anim calcmode="lin" valueType="num">
                                      <p:cBhvr>
                                        <p:cTn id="124" dur="500" fill="hold"/>
                                        <p:tgtEl>
                                          <p:spTgt spid="10"/>
                                        </p:tgtEl>
                                        <p:attrNameLst>
                                          <p:attrName>ppt_w</p:attrName>
                                        </p:attrNameLst>
                                      </p:cBhvr>
                                      <p:tavLst>
                                        <p:tav tm="0">
                                          <p:val>
                                            <p:strVal val="#ppt_w"/>
                                          </p:val>
                                        </p:tav>
                                        <p:tav tm="100000">
                                          <p:val>
                                            <p:strVal val="#ppt_w"/>
                                          </p:val>
                                        </p:tav>
                                      </p:tavLst>
                                    </p:anim>
                                    <p:anim calcmode="lin" valueType="num">
                                      <p:cBhvr>
                                        <p:cTn id="125" dur="500" fill="hold"/>
                                        <p:tgtEl>
                                          <p:spTgt spid="10"/>
                                        </p:tgtEl>
                                        <p:attrNameLst>
                                          <p:attrName>ppt_h</p:attrName>
                                        </p:attrNameLst>
                                      </p:cBhvr>
                                      <p:tavLst>
                                        <p:tav tm="0">
                                          <p:val>
                                            <p:fltVal val="0"/>
                                          </p:val>
                                        </p:tav>
                                        <p:tav tm="100000">
                                          <p:val>
                                            <p:strVal val="#ppt_h"/>
                                          </p:val>
                                        </p:tav>
                                      </p:tavLst>
                                    </p:anim>
                                  </p:childTnLst>
                                </p:cTn>
                              </p:par>
                              <p:par>
                                <p:cTn id="126" presetID="17" presetClass="entr" presetSubtype="4" fill="hold" grpId="0" nodeType="withEffect">
                                  <p:stCondLst>
                                    <p:cond delay="150"/>
                                  </p:stCondLst>
                                  <p:childTnLst>
                                    <p:set>
                                      <p:cBhvr>
                                        <p:cTn id="127" dur="1" fill="hold">
                                          <p:stCondLst>
                                            <p:cond delay="0"/>
                                          </p:stCondLst>
                                        </p:cTn>
                                        <p:tgtEl>
                                          <p:spTgt spid="41"/>
                                        </p:tgtEl>
                                        <p:attrNameLst>
                                          <p:attrName>style.visibility</p:attrName>
                                        </p:attrNameLst>
                                      </p:cBhvr>
                                      <p:to>
                                        <p:strVal val="visible"/>
                                      </p:to>
                                    </p:set>
                                    <p:anim calcmode="lin" valueType="num">
                                      <p:cBhvr>
                                        <p:cTn id="128" dur="500" fill="hold"/>
                                        <p:tgtEl>
                                          <p:spTgt spid="41"/>
                                        </p:tgtEl>
                                        <p:attrNameLst>
                                          <p:attrName>ppt_x</p:attrName>
                                        </p:attrNameLst>
                                      </p:cBhvr>
                                      <p:tavLst>
                                        <p:tav tm="0">
                                          <p:val>
                                            <p:strVal val="#ppt_x"/>
                                          </p:val>
                                        </p:tav>
                                        <p:tav tm="100000">
                                          <p:val>
                                            <p:strVal val="#ppt_x"/>
                                          </p:val>
                                        </p:tav>
                                      </p:tavLst>
                                    </p:anim>
                                    <p:anim calcmode="lin" valueType="num">
                                      <p:cBhvr>
                                        <p:cTn id="129" dur="500" fill="hold"/>
                                        <p:tgtEl>
                                          <p:spTgt spid="41"/>
                                        </p:tgtEl>
                                        <p:attrNameLst>
                                          <p:attrName>ppt_y</p:attrName>
                                        </p:attrNameLst>
                                      </p:cBhvr>
                                      <p:tavLst>
                                        <p:tav tm="0">
                                          <p:val>
                                            <p:strVal val="#ppt_y+#ppt_h/2"/>
                                          </p:val>
                                        </p:tav>
                                        <p:tav tm="100000">
                                          <p:val>
                                            <p:strVal val="#ppt_y"/>
                                          </p:val>
                                        </p:tav>
                                      </p:tavLst>
                                    </p:anim>
                                    <p:anim calcmode="lin" valueType="num">
                                      <p:cBhvr>
                                        <p:cTn id="130" dur="500" fill="hold"/>
                                        <p:tgtEl>
                                          <p:spTgt spid="41"/>
                                        </p:tgtEl>
                                        <p:attrNameLst>
                                          <p:attrName>ppt_w</p:attrName>
                                        </p:attrNameLst>
                                      </p:cBhvr>
                                      <p:tavLst>
                                        <p:tav tm="0">
                                          <p:val>
                                            <p:strVal val="#ppt_w"/>
                                          </p:val>
                                        </p:tav>
                                        <p:tav tm="100000">
                                          <p:val>
                                            <p:strVal val="#ppt_w"/>
                                          </p:val>
                                        </p:tav>
                                      </p:tavLst>
                                    </p:anim>
                                    <p:anim calcmode="lin" valueType="num">
                                      <p:cBhvr>
                                        <p:cTn id="131" dur="500" fill="hold"/>
                                        <p:tgtEl>
                                          <p:spTgt spid="41"/>
                                        </p:tgtEl>
                                        <p:attrNameLst>
                                          <p:attrName>ppt_h</p:attrName>
                                        </p:attrNameLst>
                                      </p:cBhvr>
                                      <p:tavLst>
                                        <p:tav tm="0">
                                          <p:val>
                                            <p:fltVal val="0"/>
                                          </p:val>
                                        </p:tav>
                                        <p:tav tm="100000">
                                          <p:val>
                                            <p:strVal val="#ppt_h"/>
                                          </p:val>
                                        </p:tav>
                                      </p:tavLst>
                                    </p:anim>
                                  </p:childTnLst>
                                </p:cTn>
                              </p:par>
                            </p:childTnLst>
                          </p:cTn>
                        </p:par>
                        <p:par>
                          <p:cTn id="132" fill="hold">
                            <p:stCondLst>
                              <p:cond delay="7000"/>
                            </p:stCondLst>
                            <p:childTnLst>
                              <p:par>
                                <p:cTn id="133" presetID="42" presetClass="entr" presetSubtype="0" fill="hold" grpId="0" nodeType="afterEffect">
                                  <p:stCondLst>
                                    <p:cond delay="0"/>
                                  </p:stCondLst>
                                  <p:childTnLst>
                                    <p:set>
                                      <p:cBhvr>
                                        <p:cTn id="134" dur="1" fill="hold">
                                          <p:stCondLst>
                                            <p:cond delay="0"/>
                                          </p:stCondLst>
                                        </p:cTn>
                                        <p:tgtEl>
                                          <p:spTgt spid="15"/>
                                        </p:tgtEl>
                                        <p:attrNameLst>
                                          <p:attrName>style.visibility</p:attrName>
                                        </p:attrNameLst>
                                      </p:cBhvr>
                                      <p:to>
                                        <p:strVal val="visible"/>
                                      </p:to>
                                    </p:set>
                                    <p:animEffect transition="in" filter="fade">
                                      <p:cBhvr>
                                        <p:cTn id="135" dur="500"/>
                                        <p:tgtEl>
                                          <p:spTgt spid="15"/>
                                        </p:tgtEl>
                                      </p:cBhvr>
                                    </p:animEffect>
                                    <p:anim calcmode="lin" valueType="num">
                                      <p:cBhvr>
                                        <p:cTn id="136" dur="500" fill="hold"/>
                                        <p:tgtEl>
                                          <p:spTgt spid="15"/>
                                        </p:tgtEl>
                                        <p:attrNameLst>
                                          <p:attrName>ppt_x</p:attrName>
                                        </p:attrNameLst>
                                      </p:cBhvr>
                                      <p:tavLst>
                                        <p:tav tm="0">
                                          <p:val>
                                            <p:strVal val="#ppt_x"/>
                                          </p:val>
                                        </p:tav>
                                        <p:tav tm="100000">
                                          <p:val>
                                            <p:strVal val="#ppt_x"/>
                                          </p:val>
                                        </p:tav>
                                      </p:tavLst>
                                    </p:anim>
                                    <p:anim calcmode="lin" valueType="num">
                                      <p:cBhvr>
                                        <p:cTn id="137" dur="500" fill="hold"/>
                                        <p:tgtEl>
                                          <p:spTgt spid="15"/>
                                        </p:tgtEl>
                                        <p:attrNameLst>
                                          <p:attrName>ppt_y</p:attrName>
                                        </p:attrNameLst>
                                      </p:cBhvr>
                                      <p:tavLst>
                                        <p:tav tm="0">
                                          <p:val>
                                            <p:strVal val="#ppt_y+.1"/>
                                          </p:val>
                                        </p:tav>
                                        <p:tav tm="100000">
                                          <p:val>
                                            <p:strVal val="#ppt_y"/>
                                          </p:val>
                                        </p:tav>
                                      </p:tavLst>
                                    </p:anim>
                                  </p:childTnLst>
                                </p:cTn>
                              </p:par>
                            </p:childTnLst>
                          </p:cTn>
                        </p:par>
                        <p:par>
                          <p:cTn id="138" fill="hold">
                            <p:stCondLst>
                              <p:cond delay="7500"/>
                            </p:stCondLst>
                            <p:childTnLst>
                              <p:par>
                                <p:cTn id="139" presetID="53" presetClass="entr" presetSubtype="16" fill="hold" grpId="0" nodeType="afterEffect">
                                  <p:stCondLst>
                                    <p:cond delay="0"/>
                                  </p:stCondLst>
                                  <p:childTnLst>
                                    <p:set>
                                      <p:cBhvr>
                                        <p:cTn id="140" dur="1" fill="hold">
                                          <p:stCondLst>
                                            <p:cond delay="0"/>
                                          </p:stCondLst>
                                        </p:cTn>
                                        <p:tgtEl>
                                          <p:spTgt spid="42"/>
                                        </p:tgtEl>
                                        <p:attrNameLst>
                                          <p:attrName>style.visibility</p:attrName>
                                        </p:attrNameLst>
                                      </p:cBhvr>
                                      <p:to>
                                        <p:strVal val="visible"/>
                                      </p:to>
                                    </p:set>
                                    <p:anim calcmode="lin" valueType="num">
                                      <p:cBhvr>
                                        <p:cTn id="141" dur="500" fill="hold"/>
                                        <p:tgtEl>
                                          <p:spTgt spid="42"/>
                                        </p:tgtEl>
                                        <p:attrNameLst>
                                          <p:attrName>ppt_w</p:attrName>
                                        </p:attrNameLst>
                                      </p:cBhvr>
                                      <p:tavLst>
                                        <p:tav tm="0">
                                          <p:val>
                                            <p:fltVal val="0"/>
                                          </p:val>
                                        </p:tav>
                                        <p:tav tm="100000">
                                          <p:val>
                                            <p:strVal val="#ppt_w"/>
                                          </p:val>
                                        </p:tav>
                                      </p:tavLst>
                                    </p:anim>
                                    <p:anim calcmode="lin" valueType="num">
                                      <p:cBhvr>
                                        <p:cTn id="142" dur="500" fill="hold"/>
                                        <p:tgtEl>
                                          <p:spTgt spid="42"/>
                                        </p:tgtEl>
                                        <p:attrNameLst>
                                          <p:attrName>ppt_h</p:attrName>
                                        </p:attrNameLst>
                                      </p:cBhvr>
                                      <p:tavLst>
                                        <p:tav tm="0">
                                          <p:val>
                                            <p:fltVal val="0"/>
                                          </p:val>
                                        </p:tav>
                                        <p:tav tm="100000">
                                          <p:val>
                                            <p:strVal val="#ppt_h"/>
                                          </p:val>
                                        </p:tav>
                                      </p:tavLst>
                                    </p:anim>
                                    <p:animEffect transition="in" filter="fade">
                                      <p:cBhvr>
                                        <p:cTn id="143" dur="500"/>
                                        <p:tgtEl>
                                          <p:spTgt spid="42"/>
                                        </p:tgtEl>
                                      </p:cBhvr>
                                    </p:animEffect>
                                  </p:childTnLst>
                                </p:cTn>
                              </p:par>
                            </p:childTnLst>
                          </p:cTn>
                        </p:par>
                        <p:par>
                          <p:cTn id="144" fill="hold">
                            <p:stCondLst>
                              <p:cond delay="8000"/>
                            </p:stCondLst>
                            <p:childTnLst>
                              <p:par>
                                <p:cTn id="145" presetID="22" presetClass="entr" presetSubtype="8" fill="hold" grpId="0" nodeType="afterEffect">
                                  <p:stCondLst>
                                    <p:cond delay="0"/>
                                  </p:stCondLst>
                                  <p:childTnLst>
                                    <p:set>
                                      <p:cBhvr>
                                        <p:cTn id="146" dur="1" fill="hold">
                                          <p:stCondLst>
                                            <p:cond delay="0"/>
                                          </p:stCondLst>
                                        </p:cTn>
                                        <p:tgtEl>
                                          <p:spTgt spid="43"/>
                                        </p:tgtEl>
                                        <p:attrNameLst>
                                          <p:attrName>style.visibility</p:attrName>
                                        </p:attrNameLst>
                                      </p:cBhvr>
                                      <p:to>
                                        <p:strVal val="visible"/>
                                      </p:to>
                                    </p:set>
                                    <p:animEffect transition="in" filter="wipe(left)">
                                      <p:cBhvr>
                                        <p:cTn id="147" dur="500"/>
                                        <p:tgtEl>
                                          <p:spTgt spid="43"/>
                                        </p:tgtEl>
                                      </p:cBhvr>
                                    </p:animEffect>
                                  </p:childTnLst>
                                </p:cTn>
                              </p:par>
                              <p:par>
                                <p:cTn id="148" presetID="22" presetClass="entr" presetSubtype="8" fill="hold" grpId="0" nodeType="withEffect">
                                  <p:stCondLst>
                                    <p:cond delay="250"/>
                                  </p:stCondLst>
                                  <p:childTnLst>
                                    <p:set>
                                      <p:cBhvr>
                                        <p:cTn id="149" dur="1" fill="hold">
                                          <p:stCondLst>
                                            <p:cond delay="0"/>
                                          </p:stCondLst>
                                        </p:cTn>
                                        <p:tgtEl>
                                          <p:spTgt spid="44"/>
                                        </p:tgtEl>
                                        <p:attrNameLst>
                                          <p:attrName>style.visibility</p:attrName>
                                        </p:attrNameLst>
                                      </p:cBhvr>
                                      <p:to>
                                        <p:strVal val="visible"/>
                                      </p:to>
                                    </p:set>
                                    <p:animEffect transition="in" filter="wipe(left)">
                                      <p:cBhvr>
                                        <p:cTn id="150" dur="500"/>
                                        <p:tgtEl>
                                          <p:spTgt spid="44"/>
                                        </p:tgtEl>
                                      </p:cBhvr>
                                    </p:animEffect>
                                  </p:childTnLst>
                                </p:cTn>
                              </p:par>
                              <p:par>
                                <p:cTn id="151" presetID="22" presetClass="entr" presetSubtype="8" fill="hold" grpId="0" nodeType="withEffect">
                                  <p:stCondLst>
                                    <p:cond delay="500"/>
                                  </p:stCondLst>
                                  <p:childTnLst>
                                    <p:set>
                                      <p:cBhvr>
                                        <p:cTn id="152" dur="1" fill="hold">
                                          <p:stCondLst>
                                            <p:cond delay="0"/>
                                          </p:stCondLst>
                                        </p:cTn>
                                        <p:tgtEl>
                                          <p:spTgt spid="45"/>
                                        </p:tgtEl>
                                        <p:attrNameLst>
                                          <p:attrName>style.visibility</p:attrName>
                                        </p:attrNameLst>
                                      </p:cBhvr>
                                      <p:to>
                                        <p:strVal val="visible"/>
                                      </p:to>
                                    </p:set>
                                    <p:animEffect transition="in" filter="wipe(left)">
                                      <p:cBhvr>
                                        <p:cTn id="15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0" grpId="0" animBg="1"/>
      <p:bldP spid="39" grpId="0" animBg="1"/>
      <p:bldP spid="36" grpId="0" animBg="1"/>
      <p:bldP spid="7" grpId="0" animBg="1"/>
      <p:bldP spid="8" grpId="0" animBg="1"/>
      <p:bldP spid="9" grpId="0" animBg="1"/>
      <p:bldP spid="10" grpId="0" animBg="1"/>
      <p:bldP spid="12" grpId="0"/>
      <p:bldP spid="13" grpId="0"/>
      <p:bldP spid="14" grpId="0"/>
      <p:bldP spid="15" grpId="0"/>
      <p:bldP spid="30" grpId="0"/>
      <p:bldP spid="31" grpId="0"/>
      <p:bldP spid="33" grpId="0"/>
      <p:bldP spid="34" grpId="0"/>
      <p:bldP spid="35" grpId="0"/>
      <p:bldP spid="38" grpId="0"/>
      <p:bldP spid="42" grpId="0" animBg="1"/>
      <p:bldP spid="43" grpId="0"/>
      <p:bldP spid="44" grpId="0"/>
      <p:bldP spid="45" grpId="0"/>
      <p:bldP spid="46" grpId="0"/>
      <p:bldP spid="47" grpId="0" animBg="1"/>
      <p:bldP spid="48" grpId="0" animBg="1"/>
      <p:bldP spid="48"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22"/>
          <p:cNvSpPr txBox="1"/>
          <p:nvPr/>
        </p:nvSpPr>
        <p:spPr>
          <a:xfrm>
            <a:off x="1991544" y="404314"/>
            <a:ext cx="2031325"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点击输入标题</a:t>
            </a:r>
          </a:p>
        </p:txBody>
      </p:sp>
      <p:sp>
        <p:nvSpPr>
          <p:cNvPr id="24" name="矩形 23"/>
          <p:cNvSpPr/>
          <p:nvPr/>
        </p:nvSpPr>
        <p:spPr>
          <a:xfrm flipV="1">
            <a:off x="47722" y="589427"/>
            <a:ext cx="1943822" cy="45719"/>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tx1"/>
              </a:solidFill>
              <a:latin typeface="微软雅黑" panose="020B0503020204020204" pitchFamily="34" charset="-122"/>
              <a:ea typeface="微软雅黑" panose="020B0503020204020204" pitchFamily="34" charset="-122"/>
            </a:endParaRPr>
          </a:p>
        </p:txBody>
      </p:sp>
      <p:sp>
        <p:nvSpPr>
          <p:cNvPr id="25" name="矩形 24"/>
          <p:cNvSpPr/>
          <p:nvPr/>
        </p:nvSpPr>
        <p:spPr>
          <a:xfrm>
            <a:off x="1199456" y="298843"/>
            <a:ext cx="720080" cy="626887"/>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04</a:t>
            </a:r>
            <a:endParaRPr lang="zh-CN" altLang="en-US" sz="3200" dirty="0">
              <a:latin typeface="微软雅黑" panose="020B0503020204020204" pitchFamily="34" charset="-122"/>
              <a:ea typeface="微软雅黑" panose="020B0503020204020204" pitchFamily="34" charset="-122"/>
            </a:endParaRPr>
          </a:p>
        </p:txBody>
      </p:sp>
      <p:sp>
        <p:nvSpPr>
          <p:cNvPr id="27" name="Rectángulo 18"/>
          <p:cNvSpPr/>
          <p:nvPr/>
        </p:nvSpPr>
        <p:spPr>
          <a:xfrm>
            <a:off x="1101725" y="4328175"/>
            <a:ext cx="9530779" cy="128841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MX">
              <a:solidFill>
                <a:srgbClr val="362B2F"/>
              </a:solidFill>
              <a:ea typeface="Open Sans" panose="020B0606030504020204" pitchFamily="34" charset="0"/>
              <a:cs typeface="Open Sans" panose="020B0606030504020204" pitchFamily="34" charset="0"/>
            </a:endParaRPr>
          </a:p>
        </p:txBody>
      </p:sp>
      <p:grpSp>
        <p:nvGrpSpPr>
          <p:cNvPr id="28" name="组合 27"/>
          <p:cNvGrpSpPr/>
          <p:nvPr/>
        </p:nvGrpSpPr>
        <p:grpSpPr>
          <a:xfrm>
            <a:off x="10344472" y="3789040"/>
            <a:ext cx="1108075" cy="1108075"/>
            <a:chOff x="13670" y="6185"/>
            <a:chExt cx="1745" cy="1745"/>
          </a:xfrm>
        </p:grpSpPr>
        <p:sp>
          <p:nvSpPr>
            <p:cNvPr id="48" name="Elipse 22"/>
            <p:cNvSpPr/>
            <p:nvPr/>
          </p:nvSpPr>
          <p:spPr>
            <a:xfrm>
              <a:off x="13670" y="6185"/>
              <a:ext cx="1745" cy="1745"/>
            </a:xfrm>
            <a:prstGeom prst="ellipse">
              <a:avLst/>
            </a:prstGeom>
            <a:solidFill>
              <a:srgbClr val="C00000"/>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MX" sz="1200">
                <a:solidFill>
                  <a:schemeClr val="bg1"/>
                </a:solidFill>
                <a:ea typeface="Open Sans" panose="020B0606030504020204" pitchFamily="34" charset="0"/>
                <a:cs typeface="Open Sans" panose="020B0606030504020204" pitchFamily="34" charset="0"/>
              </a:endParaRPr>
            </a:p>
          </p:txBody>
        </p:sp>
        <p:sp>
          <p:nvSpPr>
            <p:cNvPr id="50" name="CuadroTexto 39"/>
            <p:cNvSpPr txBox="1"/>
            <p:nvPr/>
          </p:nvSpPr>
          <p:spPr>
            <a:xfrm>
              <a:off x="14006" y="6625"/>
              <a:ext cx="1028" cy="921"/>
            </a:xfrm>
            <a:prstGeom prst="rect">
              <a:avLst/>
            </a:prstGeom>
            <a:noFill/>
            <a:ln>
              <a:noFill/>
            </a:ln>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MX" sz="3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03</a:t>
              </a:r>
            </a:p>
          </p:txBody>
        </p:sp>
      </p:grpSp>
      <p:sp>
        <p:nvSpPr>
          <p:cNvPr id="30" name="Rectángulo 14"/>
          <p:cNvSpPr/>
          <p:nvPr/>
        </p:nvSpPr>
        <p:spPr>
          <a:xfrm>
            <a:off x="1101725" y="3006725"/>
            <a:ext cx="8738870" cy="115212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MX">
              <a:solidFill>
                <a:srgbClr val="7FCA6B"/>
              </a:solidFill>
              <a:ea typeface="Open Sans" panose="020B0606030504020204" pitchFamily="34" charset="0"/>
              <a:cs typeface="Open Sans" panose="020B0606030504020204" pitchFamily="34" charset="0"/>
            </a:endParaRPr>
          </a:p>
        </p:txBody>
      </p:sp>
      <p:sp>
        <p:nvSpPr>
          <p:cNvPr id="29" name="Rectángulo 16"/>
          <p:cNvSpPr/>
          <p:nvPr/>
        </p:nvSpPr>
        <p:spPr>
          <a:xfrm>
            <a:off x="1101725" y="1717675"/>
            <a:ext cx="7442835" cy="1126605"/>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MX" dirty="0">
              <a:ea typeface="Open Sans" panose="020B0606030504020204" pitchFamily="34" charset="0"/>
              <a:cs typeface="Open Sans" panose="020B0606030504020204" pitchFamily="34" charset="0"/>
            </a:endParaRPr>
          </a:p>
        </p:txBody>
      </p:sp>
      <p:grpSp>
        <p:nvGrpSpPr>
          <p:cNvPr id="31" name="组合 30"/>
          <p:cNvGrpSpPr/>
          <p:nvPr/>
        </p:nvGrpSpPr>
        <p:grpSpPr>
          <a:xfrm>
            <a:off x="7824192" y="1268760"/>
            <a:ext cx="1108075" cy="1108075"/>
            <a:chOff x="9074" y="2066"/>
            <a:chExt cx="1745" cy="1745"/>
          </a:xfrm>
        </p:grpSpPr>
        <p:sp>
          <p:nvSpPr>
            <p:cNvPr id="44" name="Elipse 20"/>
            <p:cNvSpPr/>
            <p:nvPr/>
          </p:nvSpPr>
          <p:spPr>
            <a:xfrm>
              <a:off x="9074" y="2066"/>
              <a:ext cx="1745" cy="1745"/>
            </a:xfrm>
            <a:prstGeom prst="ellipse">
              <a:avLst/>
            </a:prstGeom>
            <a:solidFill>
              <a:srgbClr val="C00000"/>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MX" sz="1200">
                <a:solidFill>
                  <a:schemeClr val="bg1"/>
                </a:solidFill>
                <a:ea typeface="Open Sans" panose="020B0606030504020204" pitchFamily="34" charset="0"/>
                <a:cs typeface="Open Sans" panose="020B0606030504020204" pitchFamily="34" charset="0"/>
              </a:endParaRPr>
            </a:p>
          </p:txBody>
        </p:sp>
        <p:sp>
          <p:nvSpPr>
            <p:cNvPr id="46" name="CuadroTexto 37"/>
            <p:cNvSpPr txBox="1"/>
            <p:nvPr/>
          </p:nvSpPr>
          <p:spPr>
            <a:xfrm>
              <a:off x="9432" y="2464"/>
              <a:ext cx="1028" cy="921"/>
            </a:xfrm>
            <a:prstGeom prst="rect">
              <a:avLst/>
            </a:prstGeom>
            <a:noFill/>
            <a:ln>
              <a:noFill/>
            </a:ln>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MX" sz="3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01</a:t>
              </a:r>
            </a:p>
          </p:txBody>
        </p:sp>
      </p:grpSp>
      <p:grpSp>
        <p:nvGrpSpPr>
          <p:cNvPr id="32" name="组合 31"/>
          <p:cNvGrpSpPr/>
          <p:nvPr/>
        </p:nvGrpSpPr>
        <p:grpSpPr>
          <a:xfrm>
            <a:off x="9264352" y="2420888"/>
            <a:ext cx="1108075" cy="1108075"/>
            <a:chOff x="11409" y="4126"/>
            <a:chExt cx="1745" cy="1745"/>
          </a:xfrm>
        </p:grpSpPr>
        <p:sp>
          <p:nvSpPr>
            <p:cNvPr id="40" name="Elipse 24"/>
            <p:cNvSpPr/>
            <p:nvPr/>
          </p:nvSpPr>
          <p:spPr>
            <a:xfrm>
              <a:off x="11409" y="4126"/>
              <a:ext cx="1745" cy="1745"/>
            </a:xfrm>
            <a:prstGeom prst="ellipse">
              <a:avLst/>
            </a:prstGeom>
            <a:solidFill>
              <a:srgbClr val="C00000"/>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MX" sz="1200">
                <a:solidFill>
                  <a:schemeClr val="bg1"/>
                </a:solidFill>
                <a:ea typeface="Open Sans" panose="020B0606030504020204" pitchFamily="34" charset="0"/>
                <a:cs typeface="Open Sans" panose="020B0606030504020204" pitchFamily="34" charset="0"/>
              </a:endParaRPr>
            </a:p>
          </p:txBody>
        </p:sp>
        <p:sp>
          <p:nvSpPr>
            <p:cNvPr id="42" name="CuadroTexto 38"/>
            <p:cNvSpPr txBox="1"/>
            <p:nvPr/>
          </p:nvSpPr>
          <p:spPr>
            <a:xfrm>
              <a:off x="11802" y="4537"/>
              <a:ext cx="1028" cy="921"/>
            </a:xfrm>
            <a:prstGeom prst="rect">
              <a:avLst/>
            </a:prstGeom>
            <a:noFill/>
            <a:ln>
              <a:noFill/>
            </a:ln>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MX" sz="3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02</a:t>
              </a:r>
            </a:p>
          </p:txBody>
        </p:sp>
      </p:grpSp>
      <p:sp>
        <p:nvSpPr>
          <p:cNvPr id="33" name="Freeform 87"/>
          <p:cNvSpPr>
            <a:spLocks noEditPoints="1"/>
          </p:cNvSpPr>
          <p:nvPr/>
        </p:nvSpPr>
        <p:spPr bwMode="auto">
          <a:xfrm>
            <a:off x="1487488" y="4653136"/>
            <a:ext cx="571192" cy="582175"/>
          </a:xfrm>
          <a:custGeom>
            <a:avLst/>
            <a:gdLst>
              <a:gd name="T0" fmla="*/ 0 w 44"/>
              <a:gd name="T1" fmla="*/ 30 h 45"/>
              <a:gd name="T2" fmla="*/ 0 w 44"/>
              <a:gd name="T3" fmla="*/ 29 h 45"/>
              <a:gd name="T4" fmla="*/ 10 w 44"/>
              <a:gd name="T5" fmla="*/ 29 h 45"/>
              <a:gd name="T6" fmla="*/ 21 w 44"/>
              <a:gd name="T7" fmla="*/ 14 h 45"/>
              <a:gd name="T8" fmla="*/ 12 w 44"/>
              <a:gd name="T9" fmla="*/ 6 h 45"/>
              <a:gd name="T10" fmla="*/ 6 w 44"/>
              <a:gd name="T11" fmla="*/ 10 h 45"/>
              <a:gd name="T12" fmla="*/ 6 w 44"/>
              <a:gd name="T13" fmla="*/ 14 h 45"/>
              <a:gd name="T14" fmla="*/ 13 w 44"/>
              <a:gd name="T15" fmla="*/ 28 h 45"/>
              <a:gd name="T16" fmla="*/ 2 w 44"/>
              <a:gd name="T17" fmla="*/ 18 h 45"/>
              <a:gd name="T18" fmla="*/ 2 w 44"/>
              <a:gd name="T19" fmla="*/ 7 h 45"/>
              <a:gd name="T20" fmla="*/ 12 w 44"/>
              <a:gd name="T21" fmla="*/ 1 h 45"/>
              <a:gd name="T22" fmla="*/ 26 w 44"/>
              <a:gd name="T23" fmla="*/ 12 h 45"/>
              <a:gd name="T24" fmla="*/ 21 w 44"/>
              <a:gd name="T25" fmla="*/ 14 h 45"/>
              <a:gd name="T26" fmla="*/ 4 w 44"/>
              <a:gd name="T27" fmla="*/ 41 h 45"/>
              <a:gd name="T28" fmla="*/ 3 w 44"/>
              <a:gd name="T29" fmla="*/ 40 h 45"/>
              <a:gd name="T30" fmla="*/ 11 w 44"/>
              <a:gd name="T31" fmla="*/ 33 h 45"/>
              <a:gd name="T32" fmla="*/ 5 w 44"/>
              <a:gd name="T33" fmla="*/ 41 h 45"/>
              <a:gd name="T34" fmla="*/ 15 w 44"/>
              <a:gd name="T35" fmla="*/ 45 h 45"/>
              <a:gd name="T36" fmla="*/ 14 w 44"/>
              <a:gd name="T37" fmla="*/ 35 h 45"/>
              <a:gd name="T38" fmla="*/ 16 w 44"/>
              <a:gd name="T39" fmla="*/ 35 h 45"/>
              <a:gd name="T40" fmla="*/ 41 w 44"/>
              <a:gd name="T41" fmla="*/ 38 h 45"/>
              <a:gd name="T42" fmla="*/ 32 w 44"/>
              <a:gd name="T43" fmla="*/ 44 h 45"/>
              <a:gd name="T44" fmla="*/ 18 w 44"/>
              <a:gd name="T45" fmla="*/ 33 h 45"/>
              <a:gd name="T46" fmla="*/ 23 w 44"/>
              <a:gd name="T47" fmla="*/ 31 h 45"/>
              <a:gd name="T48" fmla="*/ 34 w 44"/>
              <a:gd name="T49" fmla="*/ 39 h 45"/>
              <a:gd name="T50" fmla="*/ 39 w 44"/>
              <a:gd name="T51" fmla="*/ 33 h 45"/>
              <a:gd name="T52" fmla="*/ 31 w 44"/>
              <a:gd name="T53" fmla="*/ 24 h 45"/>
              <a:gd name="T54" fmla="*/ 33 w 44"/>
              <a:gd name="T55" fmla="*/ 18 h 45"/>
              <a:gd name="T56" fmla="*/ 44 w 44"/>
              <a:gd name="T57" fmla="*/ 33 h 45"/>
              <a:gd name="T58" fmla="*/ 30 w 44"/>
              <a:gd name="T59" fmla="*/ 10 h 45"/>
              <a:gd name="T60" fmla="*/ 28 w 44"/>
              <a:gd name="T61" fmla="*/ 10 h 45"/>
              <a:gd name="T62" fmla="*/ 29 w 44"/>
              <a:gd name="T63" fmla="*/ 0 h 45"/>
              <a:gd name="T64" fmla="*/ 30 w 44"/>
              <a:gd name="T65" fmla="*/ 10 h 45"/>
              <a:gd name="T66" fmla="*/ 33 w 44"/>
              <a:gd name="T67" fmla="*/ 12 h 45"/>
              <a:gd name="T68" fmla="*/ 32 w 44"/>
              <a:gd name="T69" fmla="*/ 11 h 45"/>
              <a:gd name="T70" fmla="*/ 41 w 44"/>
              <a:gd name="T71" fmla="*/ 4 h 45"/>
              <a:gd name="T72" fmla="*/ 34 w 44"/>
              <a:gd name="T73" fmla="*/ 12 h 45"/>
              <a:gd name="T74" fmla="*/ 35 w 44"/>
              <a:gd name="T75" fmla="*/ 17 h 45"/>
              <a:gd name="T76" fmla="*/ 35 w 44"/>
              <a:gd name="T77" fmla="*/ 15 h 45"/>
              <a:gd name="T78" fmla="*/ 44 w 44"/>
              <a:gd name="T79" fmla="*/ 1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 h="45">
                <a:moveTo>
                  <a:pt x="9" y="30"/>
                </a:moveTo>
                <a:cubicBezTo>
                  <a:pt x="0" y="30"/>
                  <a:pt x="0" y="30"/>
                  <a:pt x="0" y="30"/>
                </a:cubicBezTo>
                <a:cubicBezTo>
                  <a:pt x="0" y="30"/>
                  <a:pt x="0" y="30"/>
                  <a:pt x="0" y="29"/>
                </a:cubicBezTo>
                <a:cubicBezTo>
                  <a:pt x="0" y="29"/>
                  <a:pt x="0" y="29"/>
                  <a:pt x="0" y="29"/>
                </a:cubicBezTo>
                <a:cubicBezTo>
                  <a:pt x="9" y="29"/>
                  <a:pt x="9" y="29"/>
                  <a:pt x="9" y="29"/>
                </a:cubicBezTo>
                <a:cubicBezTo>
                  <a:pt x="10" y="29"/>
                  <a:pt x="10" y="29"/>
                  <a:pt x="10" y="29"/>
                </a:cubicBezTo>
                <a:cubicBezTo>
                  <a:pt x="10" y="30"/>
                  <a:pt x="10" y="30"/>
                  <a:pt x="9" y="30"/>
                </a:cubicBezTo>
                <a:close/>
                <a:moveTo>
                  <a:pt x="21" y="14"/>
                </a:moveTo>
                <a:cubicBezTo>
                  <a:pt x="14" y="7"/>
                  <a:pt x="14" y="7"/>
                  <a:pt x="14" y="7"/>
                </a:cubicBezTo>
                <a:cubicBezTo>
                  <a:pt x="13" y="6"/>
                  <a:pt x="12" y="6"/>
                  <a:pt x="12" y="6"/>
                </a:cubicBezTo>
                <a:cubicBezTo>
                  <a:pt x="11" y="6"/>
                  <a:pt x="10" y="6"/>
                  <a:pt x="10" y="7"/>
                </a:cubicBezTo>
                <a:cubicBezTo>
                  <a:pt x="6" y="10"/>
                  <a:pt x="6" y="10"/>
                  <a:pt x="6" y="10"/>
                </a:cubicBezTo>
                <a:cubicBezTo>
                  <a:pt x="5" y="11"/>
                  <a:pt x="5" y="12"/>
                  <a:pt x="5" y="12"/>
                </a:cubicBezTo>
                <a:cubicBezTo>
                  <a:pt x="5" y="13"/>
                  <a:pt x="5" y="14"/>
                  <a:pt x="6" y="14"/>
                </a:cubicBezTo>
                <a:cubicBezTo>
                  <a:pt x="13" y="21"/>
                  <a:pt x="13" y="21"/>
                  <a:pt x="13" y="21"/>
                </a:cubicBezTo>
                <a:cubicBezTo>
                  <a:pt x="13" y="28"/>
                  <a:pt x="13" y="28"/>
                  <a:pt x="13" y="28"/>
                </a:cubicBezTo>
                <a:cubicBezTo>
                  <a:pt x="12" y="28"/>
                  <a:pt x="12" y="27"/>
                  <a:pt x="11" y="27"/>
                </a:cubicBezTo>
                <a:cubicBezTo>
                  <a:pt x="2" y="18"/>
                  <a:pt x="2" y="18"/>
                  <a:pt x="2" y="18"/>
                </a:cubicBezTo>
                <a:cubicBezTo>
                  <a:pt x="1" y="16"/>
                  <a:pt x="0" y="14"/>
                  <a:pt x="0" y="12"/>
                </a:cubicBezTo>
                <a:cubicBezTo>
                  <a:pt x="0" y="10"/>
                  <a:pt x="1" y="8"/>
                  <a:pt x="2" y="7"/>
                </a:cubicBezTo>
                <a:cubicBezTo>
                  <a:pt x="6" y="3"/>
                  <a:pt x="6" y="3"/>
                  <a:pt x="6" y="3"/>
                </a:cubicBezTo>
                <a:cubicBezTo>
                  <a:pt x="8" y="1"/>
                  <a:pt x="10" y="1"/>
                  <a:pt x="12" y="1"/>
                </a:cubicBezTo>
                <a:cubicBezTo>
                  <a:pt x="14" y="1"/>
                  <a:pt x="16" y="1"/>
                  <a:pt x="17" y="3"/>
                </a:cubicBezTo>
                <a:cubicBezTo>
                  <a:pt x="26" y="12"/>
                  <a:pt x="26" y="12"/>
                  <a:pt x="26" y="12"/>
                </a:cubicBezTo>
                <a:cubicBezTo>
                  <a:pt x="27" y="12"/>
                  <a:pt x="27" y="13"/>
                  <a:pt x="27" y="13"/>
                </a:cubicBezTo>
                <a:lnTo>
                  <a:pt x="21" y="14"/>
                </a:lnTo>
                <a:close/>
                <a:moveTo>
                  <a:pt x="5" y="41"/>
                </a:moveTo>
                <a:cubicBezTo>
                  <a:pt x="4" y="41"/>
                  <a:pt x="4" y="41"/>
                  <a:pt x="4" y="41"/>
                </a:cubicBezTo>
                <a:cubicBezTo>
                  <a:pt x="4" y="41"/>
                  <a:pt x="3" y="41"/>
                  <a:pt x="3" y="41"/>
                </a:cubicBezTo>
                <a:cubicBezTo>
                  <a:pt x="3" y="41"/>
                  <a:pt x="3" y="40"/>
                  <a:pt x="3" y="40"/>
                </a:cubicBezTo>
                <a:cubicBezTo>
                  <a:pt x="10" y="33"/>
                  <a:pt x="10" y="33"/>
                  <a:pt x="10" y="33"/>
                </a:cubicBezTo>
                <a:cubicBezTo>
                  <a:pt x="10" y="33"/>
                  <a:pt x="11" y="33"/>
                  <a:pt x="11" y="33"/>
                </a:cubicBezTo>
                <a:cubicBezTo>
                  <a:pt x="12" y="33"/>
                  <a:pt x="12" y="34"/>
                  <a:pt x="11" y="34"/>
                </a:cubicBezTo>
                <a:lnTo>
                  <a:pt x="5" y="41"/>
                </a:lnTo>
                <a:close/>
                <a:moveTo>
                  <a:pt x="16" y="44"/>
                </a:moveTo>
                <a:cubicBezTo>
                  <a:pt x="16" y="44"/>
                  <a:pt x="16" y="45"/>
                  <a:pt x="15" y="45"/>
                </a:cubicBezTo>
                <a:cubicBezTo>
                  <a:pt x="15" y="45"/>
                  <a:pt x="14" y="44"/>
                  <a:pt x="14" y="44"/>
                </a:cubicBezTo>
                <a:cubicBezTo>
                  <a:pt x="14" y="35"/>
                  <a:pt x="14" y="35"/>
                  <a:pt x="14" y="35"/>
                </a:cubicBezTo>
                <a:cubicBezTo>
                  <a:pt x="14" y="35"/>
                  <a:pt x="15" y="35"/>
                  <a:pt x="15" y="35"/>
                </a:cubicBezTo>
                <a:cubicBezTo>
                  <a:pt x="16" y="35"/>
                  <a:pt x="16" y="35"/>
                  <a:pt x="16" y="35"/>
                </a:cubicBezTo>
                <a:lnTo>
                  <a:pt x="16" y="44"/>
                </a:lnTo>
                <a:close/>
                <a:moveTo>
                  <a:pt x="41" y="38"/>
                </a:moveTo>
                <a:cubicBezTo>
                  <a:pt x="38" y="42"/>
                  <a:pt x="38" y="42"/>
                  <a:pt x="38" y="42"/>
                </a:cubicBezTo>
                <a:cubicBezTo>
                  <a:pt x="36" y="44"/>
                  <a:pt x="34" y="44"/>
                  <a:pt x="32" y="44"/>
                </a:cubicBezTo>
                <a:cubicBezTo>
                  <a:pt x="30" y="44"/>
                  <a:pt x="28" y="44"/>
                  <a:pt x="27" y="42"/>
                </a:cubicBezTo>
                <a:cubicBezTo>
                  <a:pt x="18" y="33"/>
                  <a:pt x="18" y="33"/>
                  <a:pt x="18" y="33"/>
                </a:cubicBezTo>
                <a:cubicBezTo>
                  <a:pt x="17" y="33"/>
                  <a:pt x="17" y="32"/>
                  <a:pt x="17" y="32"/>
                </a:cubicBezTo>
                <a:cubicBezTo>
                  <a:pt x="23" y="31"/>
                  <a:pt x="23" y="31"/>
                  <a:pt x="23" y="31"/>
                </a:cubicBezTo>
                <a:cubicBezTo>
                  <a:pt x="30" y="39"/>
                  <a:pt x="30" y="39"/>
                  <a:pt x="30" y="39"/>
                </a:cubicBezTo>
                <a:cubicBezTo>
                  <a:pt x="31" y="39"/>
                  <a:pt x="33" y="39"/>
                  <a:pt x="34" y="39"/>
                </a:cubicBezTo>
                <a:cubicBezTo>
                  <a:pt x="38" y="35"/>
                  <a:pt x="38" y="35"/>
                  <a:pt x="38" y="35"/>
                </a:cubicBezTo>
                <a:cubicBezTo>
                  <a:pt x="38" y="34"/>
                  <a:pt x="39" y="33"/>
                  <a:pt x="39" y="33"/>
                </a:cubicBezTo>
                <a:cubicBezTo>
                  <a:pt x="39" y="32"/>
                  <a:pt x="38" y="31"/>
                  <a:pt x="38" y="31"/>
                </a:cubicBezTo>
                <a:cubicBezTo>
                  <a:pt x="31" y="24"/>
                  <a:pt x="31" y="24"/>
                  <a:pt x="31" y="24"/>
                </a:cubicBezTo>
                <a:cubicBezTo>
                  <a:pt x="31" y="17"/>
                  <a:pt x="31" y="17"/>
                  <a:pt x="31" y="17"/>
                </a:cubicBezTo>
                <a:cubicBezTo>
                  <a:pt x="32" y="18"/>
                  <a:pt x="32" y="18"/>
                  <a:pt x="33" y="18"/>
                </a:cubicBezTo>
                <a:cubicBezTo>
                  <a:pt x="42" y="27"/>
                  <a:pt x="42" y="27"/>
                  <a:pt x="42" y="27"/>
                </a:cubicBezTo>
                <a:cubicBezTo>
                  <a:pt x="43" y="29"/>
                  <a:pt x="44" y="31"/>
                  <a:pt x="44" y="33"/>
                </a:cubicBezTo>
                <a:cubicBezTo>
                  <a:pt x="44" y="35"/>
                  <a:pt x="43" y="37"/>
                  <a:pt x="41" y="38"/>
                </a:cubicBezTo>
                <a:close/>
                <a:moveTo>
                  <a:pt x="30" y="10"/>
                </a:moveTo>
                <a:cubicBezTo>
                  <a:pt x="30" y="10"/>
                  <a:pt x="29" y="11"/>
                  <a:pt x="29" y="11"/>
                </a:cubicBezTo>
                <a:cubicBezTo>
                  <a:pt x="28" y="11"/>
                  <a:pt x="28" y="10"/>
                  <a:pt x="28" y="10"/>
                </a:cubicBezTo>
                <a:cubicBezTo>
                  <a:pt x="28" y="1"/>
                  <a:pt x="28" y="1"/>
                  <a:pt x="28" y="1"/>
                </a:cubicBezTo>
                <a:cubicBezTo>
                  <a:pt x="28" y="1"/>
                  <a:pt x="28" y="0"/>
                  <a:pt x="29" y="0"/>
                </a:cubicBezTo>
                <a:cubicBezTo>
                  <a:pt x="29" y="0"/>
                  <a:pt x="30" y="1"/>
                  <a:pt x="30" y="1"/>
                </a:cubicBezTo>
                <a:lnTo>
                  <a:pt x="30" y="10"/>
                </a:lnTo>
                <a:close/>
                <a:moveTo>
                  <a:pt x="34" y="12"/>
                </a:moveTo>
                <a:cubicBezTo>
                  <a:pt x="33" y="12"/>
                  <a:pt x="33" y="12"/>
                  <a:pt x="33" y="12"/>
                </a:cubicBezTo>
                <a:cubicBezTo>
                  <a:pt x="33" y="12"/>
                  <a:pt x="33" y="12"/>
                  <a:pt x="32" y="12"/>
                </a:cubicBezTo>
                <a:cubicBezTo>
                  <a:pt x="32" y="12"/>
                  <a:pt x="32" y="11"/>
                  <a:pt x="32" y="11"/>
                </a:cubicBezTo>
                <a:cubicBezTo>
                  <a:pt x="39" y="4"/>
                  <a:pt x="39" y="4"/>
                  <a:pt x="39" y="4"/>
                </a:cubicBezTo>
                <a:cubicBezTo>
                  <a:pt x="40" y="4"/>
                  <a:pt x="40" y="4"/>
                  <a:pt x="41" y="4"/>
                </a:cubicBezTo>
                <a:cubicBezTo>
                  <a:pt x="41" y="4"/>
                  <a:pt x="41" y="5"/>
                  <a:pt x="41" y="5"/>
                </a:cubicBezTo>
                <a:lnTo>
                  <a:pt x="34" y="12"/>
                </a:lnTo>
                <a:close/>
                <a:moveTo>
                  <a:pt x="43" y="17"/>
                </a:moveTo>
                <a:cubicBezTo>
                  <a:pt x="35" y="17"/>
                  <a:pt x="35" y="17"/>
                  <a:pt x="35" y="17"/>
                </a:cubicBezTo>
                <a:cubicBezTo>
                  <a:pt x="34" y="17"/>
                  <a:pt x="34" y="16"/>
                  <a:pt x="34" y="16"/>
                </a:cubicBezTo>
                <a:cubicBezTo>
                  <a:pt x="34" y="15"/>
                  <a:pt x="34" y="15"/>
                  <a:pt x="35" y="15"/>
                </a:cubicBezTo>
                <a:cubicBezTo>
                  <a:pt x="43" y="15"/>
                  <a:pt x="43" y="15"/>
                  <a:pt x="43" y="15"/>
                </a:cubicBezTo>
                <a:cubicBezTo>
                  <a:pt x="44" y="15"/>
                  <a:pt x="44" y="15"/>
                  <a:pt x="44" y="16"/>
                </a:cubicBezTo>
                <a:cubicBezTo>
                  <a:pt x="44" y="16"/>
                  <a:pt x="44" y="17"/>
                  <a:pt x="43" y="17"/>
                </a:cubicBezTo>
                <a:close/>
              </a:path>
            </a:pathLst>
          </a:custGeom>
          <a:solidFill>
            <a:schemeClr val="bg1"/>
          </a:solidFill>
          <a:ln>
            <a:noFill/>
          </a:ln>
        </p:spPr>
        <p:txBody>
          <a:bodyPr vert="horz" wrap="square" lIns="243824" tIns="121912" rIns="243824" bIns="121912"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34" name="Freeform 123"/>
          <p:cNvSpPr>
            <a:spLocks noEditPoints="1"/>
          </p:cNvSpPr>
          <p:nvPr/>
        </p:nvSpPr>
        <p:spPr bwMode="auto">
          <a:xfrm>
            <a:off x="1559496" y="3356992"/>
            <a:ext cx="543733" cy="543733"/>
          </a:xfrm>
          <a:custGeom>
            <a:avLst/>
            <a:gdLst>
              <a:gd name="T0" fmla="*/ 21 w 42"/>
              <a:gd name="T1" fmla="*/ 42 h 42"/>
              <a:gd name="T2" fmla="*/ 0 w 42"/>
              <a:gd name="T3" fmla="*/ 21 h 42"/>
              <a:gd name="T4" fmla="*/ 21 w 42"/>
              <a:gd name="T5" fmla="*/ 0 h 42"/>
              <a:gd name="T6" fmla="*/ 42 w 42"/>
              <a:gd name="T7" fmla="*/ 21 h 42"/>
              <a:gd name="T8" fmla="*/ 21 w 42"/>
              <a:gd name="T9" fmla="*/ 42 h 42"/>
              <a:gd name="T10" fmla="*/ 21 w 42"/>
              <a:gd name="T11" fmla="*/ 6 h 42"/>
              <a:gd name="T12" fmla="*/ 6 w 42"/>
              <a:gd name="T13" fmla="*/ 21 h 42"/>
              <a:gd name="T14" fmla="*/ 21 w 42"/>
              <a:gd name="T15" fmla="*/ 36 h 42"/>
              <a:gd name="T16" fmla="*/ 36 w 42"/>
              <a:gd name="T17" fmla="*/ 21 h 42"/>
              <a:gd name="T18" fmla="*/ 21 w 42"/>
              <a:gd name="T19" fmla="*/ 6 h 42"/>
              <a:gd name="T20" fmla="*/ 28 w 42"/>
              <a:gd name="T21" fmla="*/ 25 h 42"/>
              <a:gd name="T22" fmla="*/ 14 w 42"/>
              <a:gd name="T23" fmla="*/ 32 h 42"/>
              <a:gd name="T24" fmla="*/ 14 w 42"/>
              <a:gd name="T25" fmla="*/ 17 h 42"/>
              <a:gd name="T26" fmla="*/ 28 w 42"/>
              <a:gd name="T27" fmla="*/ 10 h 42"/>
              <a:gd name="T28" fmla="*/ 28 w 42"/>
              <a:gd name="T29" fmla="*/ 25 h 42"/>
              <a:gd name="T30" fmla="*/ 24 w 42"/>
              <a:gd name="T31" fmla="*/ 23 h 42"/>
              <a:gd name="T32" fmla="*/ 18 w 42"/>
              <a:gd name="T33" fmla="*/ 19 h 42"/>
              <a:gd name="T34" fmla="*/ 18 w 42"/>
              <a:gd name="T35" fmla="*/ 26 h 42"/>
              <a:gd name="T36" fmla="*/ 24 w 42"/>
              <a:gd name="T37" fmla="*/ 2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42">
                <a:moveTo>
                  <a:pt x="21" y="42"/>
                </a:moveTo>
                <a:cubicBezTo>
                  <a:pt x="10" y="42"/>
                  <a:pt x="0" y="32"/>
                  <a:pt x="0" y="21"/>
                </a:cubicBezTo>
                <a:cubicBezTo>
                  <a:pt x="0" y="10"/>
                  <a:pt x="10" y="0"/>
                  <a:pt x="21" y="0"/>
                </a:cubicBezTo>
                <a:cubicBezTo>
                  <a:pt x="32" y="0"/>
                  <a:pt x="42" y="10"/>
                  <a:pt x="42" y="21"/>
                </a:cubicBezTo>
                <a:cubicBezTo>
                  <a:pt x="42" y="32"/>
                  <a:pt x="32" y="42"/>
                  <a:pt x="21" y="42"/>
                </a:cubicBezTo>
                <a:close/>
                <a:moveTo>
                  <a:pt x="21" y="6"/>
                </a:moveTo>
                <a:cubicBezTo>
                  <a:pt x="13" y="6"/>
                  <a:pt x="6" y="13"/>
                  <a:pt x="6" y="21"/>
                </a:cubicBezTo>
                <a:cubicBezTo>
                  <a:pt x="6" y="29"/>
                  <a:pt x="13" y="36"/>
                  <a:pt x="21" y="36"/>
                </a:cubicBezTo>
                <a:cubicBezTo>
                  <a:pt x="29" y="36"/>
                  <a:pt x="36" y="29"/>
                  <a:pt x="36" y="21"/>
                </a:cubicBezTo>
                <a:cubicBezTo>
                  <a:pt x="36" y="13"/>
                  <a:pt x="29" y="6"/>
                  <a:pt x="21" y="6"/>
                </a:cubicBezTo>
                <a:close/>
                <a:moveTo>
                  <a:pt x="28" y="25"/>
                </a:moveTo>
                <a:cubicBezTo>
                  <a:pt x="14" y="32"/>
                  <a:pt x="14" y="32"/>
                  <a:pt x="14" y="32"/>
                </a:cubicBezTo>
                <a:cubicBezTo>
                  <a:pt x="14" y="17"/>
                  <a:pt x="14" y="17"/>
                  <a:pt x="14" y="17"/>
                </a:cubicBezTo>
                <a:cubicBezTo>
                  <a:pt x="28" y="10"/>
                  <a:pt x="28" y="10"/>
                  <a:pt x="28" y="10"/>
                </a:cubicBezTo>
                <a:lnTo>
                  <a:pt x="28" y="25"/>
                </a:lnTo>
                <a:close/>
                <a:moveTo>
                  <a:pt x="24" y="23"/>
                </a:moveTo>
                <a:cubicBezTo>
                  <a:pt x="18" y="19"/>
                  <a:pt x="18" y="19"/>
                  <a:pt x="18" y="19"/>
                </a:cubicBezTo>
                <a:cubicBezTo>
                  <a:pt x="18" y="26"/>
                  <a:pt x="18" y="26"/>
                  <a:pt x="18" y="26"/>
                </a:cubicBezTo>
                <a:lnTo>
                  <a:pt x="24" y="23"/>
                </a:lnTo>
                <a:close/>
              </a:path>
            </a:pathLst>
          </a:custGeom>
          <a:solidFill>
            <a:schemeClr val="bg1"/>
          </a:solidFill>
          <a:ln>
            <a:noFill/>
          </a:ln>
        </p:spPr>
        <p:txBody>
          <a:bodyPr vert="horz" wrap="square" lIns="243824" tIns="121912" rIns="243824" bIns="121912"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35" name="Freeform 143"/>
          <p:cNvSpPr>
            <a:spLocks noEditPoints="1"/>
          </p:cNvSpPr>
          <p:nvPr/>
        </p:nvSpPr>
        <p:spPr bwMode="auto">
          <a:xfrm>
            <a:off x="1487488" y="2132856"/>
            <a:ext cx="626114" cy="406424"/>
          </a:xfrm>
          <a:custGeom>
            <a:avLst/>
            <a:gdLst>
              <a:gd name="T0" fmla="*/ 47 w 48"/>
              <a:gd name="T1" fmla="*/ 17 h 31"/>
              <a:gd name="T2" fmla="*/ 24 w 48"/>
              <a:gd name="T3" fmla="*/ 31 h 31"/>
              <a:gd name="T4" fmla="*/ 0 w 48"/>
              <a:gd name="T5" fmla="*/ 17 h 31"/>
              <a:gd name="T6" fmla="*/ 0 w 48"/>
              <a:gd name="T7" fmla="*/ 15 h 31"/>
              <a:gd name="T8" fmla="*/ 0 w 48"/>
              <a:gd name="T9" fmla="*/ 14 h 31"/>
              <a:gd name="T10" fmla="*/ 24 w 48"/>
              <a:gd name="T11" fmla="*/ 0 h 31"/>
              <a:gd name="T12" fmla="*/ 47 w 48"/>
              <a:gd name="T13" fmla="*/ 14 h 31"/>
              <a:gd name="T14" fmla="*/ 48 w 48"/>
              <a:gd name="T15" fmla="*/ 15 h 31"/>
              <a:gd name="T16" fmla="*/ 47 w 48"/>
              <a:gd name="T17" fmla="*/ 17 h 31"/>
              <a:gd name="T18" fmla="*/ 34 w 48"/>
              <a:gd name="T19" fmla="*/ 6 h 31"/>
              <a:gd name="T20" fmla="*/ 36 w 48"/>
              <a:gd name="T21" fmla="*/ 12 h 31"/>
              <a:gd name="T22" fmla="*/ 24 w 48"/>
              <a:gd name="T23" fmla="*/ 24 h 31"/>
              <a:gd name="T24" fmla="*/ 12 w 48"/>
              <a:gd name="T25" fmla="*/ 12 h 31"/>
              <a:gd name="T26" fmla="*/ 13 w 48"/>
              <a:gd name="T27" fmla="*/ 6 h 31"/>
              <a:gd name="T28" fmla="*/ 3 w 48"/>
              <a:gd name="T29" fmla="*/ 15 h 31"/>
              <a:gd name="T30" fmla="*/ 24 w 48"/>
              <a:gd name="T31" fmla="*/ 27 h 31"/>
              <a:gd name="T32" fmla="*/ 44 w 48"/>
              <a:gd name="T33" fmla="*/ 15 h 31"/>
              <a:gd name="T34" fmla="*/ 34 w 48"/>
              <a:gd name="T35" fmla="*/ 6 h 31"/>
              <a:gd name="T36" fmla="*/ 24 w 48"/>
              <a:gd name="T37" fmla="*/ 4 h 31"/>
              <a:gd name="T38" fmla="*/ 15 w 48"/>
              <a:gd name="T39" fmla="*/ 12 h 31"/>
              <a:gd name="T40" fmla="*/ 17 w 48"/>
              <a:gd name="T41" fmla="*/ 13 h 31"/>
              <a:gd name="T42" fmla="*/ 18 w 48"/>
              <a:gd name="T43" fmla="*/ 12 h 31"/>
              <a:gd name="T44" fmla="*/ 24 w 48"/>
              <a:gd name="T45" fmla="*/ 6 h 31"/>
              <a:gd name="T46" fmla="*/ 25 w 48"/>
              <a:gd name="T47" fmla="*/ 5 h 31"/>
              <a:gd name="T48" fmla="*/ 24 w 48"/>
              <a:gd name="T4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1">
                <a:moveTo>
                  <a:pt x="47" y="17"/>
                </a:moveTo>
                <a:cubicBezTo>
                  <a:pt x="42" y="25"/>
                  <a:pt x="33" y="31"/>
                  <a:pt x="24" y="31"/>
                </a:cubicBezTo>
                <a:cubicBezTo>
                  <a:pt x="14" y="31"/>
                  <a:pt x="5" y="25"/>
                  <a:pt x="0" y="17"/>
                </a:cubicBezTo>
                <a:cubicBezTo>
                  <a:pt x="0" y="17"/>
                  <a:pt x="0" y="16"/>
                  <a:pt x="0" y="15"/>
                </a:cubicBezTo>
                <a:cubicBezTo>
                  <a:pt x="0" y="15"/>
                  <a:pt x="0" y="14"/>
                  <a:pt x="0" y="14"/>
                </a:cubicBezTo>
                <a:cubicBezTo>
                  <a:pt x="5" y="5"/>
                  <a:pt x="14" y="0"/>
                  <a:pt x="24" y="0"/>
                </a:cubicBezTo>
                <a:cubicBezTo>
                  <a:pt x="33" y="0"/>
                  <a:pt x="42" y="5"/>
                  <a:pt x="47" y="14"/>
                </a:cubicBezTo>
                <a:cubicBezTo>
                  <a:pt x="47" y="14"/>
                  <a:pt x="48" y="15"/>
                  <a:pt x="48" y="15"/>
                </a:cubicBezTo>
                <a:cubicBezTo>
                  <a:pt x="48" y="16"/>
                  <a:pt x="47" y="17"/>
                  <a:pt x="47" y="17"/>
                </a:cubicBezTo>
                <a:close/>
                <a:moveTo>
                  <a:pt x="34" y="6"/>
                </a:moveTo>
                <a:cubicBezTo>
                  <a:pt x="35" y="8"/>
                  <a:pt x="36" y="10"/>
                  <a:pt x="36" y="12"/>
                </a:cubicBezTo>
                <a:cubicBezTo>
                  <a:pt x="36" y="19"/>
                  <a:pt x="30" y="24"/>
                  <a:pt x="24" y="24"/>
                </a:cubicBezTo>
                <a:cubicBezTo>
                  <a:pt x="17" y="24"/>
                  <a:pt x="12" y="19"/>
                  <a:pt x="12" y="12"/>
                </a:cubicBezTo>
                <a:cubicBezTo>
                  <a:pt x="12" y="10"/>
                  <a:pt x="12" y="8"/>
                  <a:pt x="13" y="6"/>
                </a:cubicBezTo>
                <a:cubicBezTo>
                  <a:pt x="9" y="8"/>
                  <a:pt x="6" y="11"/>
                  <a:pt x="3" y="15"/>
                </a:cubicBezTo>
                <a:cubicBezTo>
                  <a:pt x="8" y="22"/>
                  <a:pt x="15" y="27"/>
                  <a:pt x="24" y="27"/>
                </a:cubicBezTo>
                <a:cubicBezTo>
                  <a:pt x="32" y="27"/>
                  <a:pt x="40" y="22"/>
                  <a:pt x="44" y="15"/>
                </a:cubicBezTo>
                <a:cubicBezTo>
                  <a:pt x="42" y="11"/>
                  <a:pt x="38" y="8"/>
                  <a:pt x="34" y="6"/>
                </a:cubicBezTo>
                <a:close/>
                <a:moveTo>
                  <a:pt x="24" y="4"/>
                </a:moveTo>
                <a:cubicBezTo>
                  <a:pt x="19" y="4"/>
                  <a:pt x="15" y="7"/>
                  <a:pt x="15" y="12"/>
                </a:cubicBezTo>
                <a:cubicBezTo>
                  <a:pt x="15" y="13"/>
                  <a:pt x="16" y="13"/>
                  <a:pt x="17" y="13"/>
                </a:cubicBezTo>
                <a:cubicBezTo>
                  <a:pt x="17" y="13"/>
                  <a:pt x="18" y="13"/>
                  <a:pt x="18" y="12"/>
                </a:cubicBezTo>
                <a:cubicBezTo>
                  <a:pt x="18" y="9"/>
                  <a:pt x="21" y="6"/>
                  <a:pt x="24" y="6"/>
                </a:cubicBezTo>
                <a:cubicBezTo>
                  <a:pt x="24" y="6"/>
                  <a:pt x="25" y="6"/>
                  <a:pt x="25" y="5"/>
                </a:cubicBezTo>
                <a:cubicBezTo>
                  <a:pt x="25" y="4"/>
                  <a:pt x="24" y="4"/>
                  <a:pt x="24" y="4"/>
                </a:cubicBezTo>
                <a:close/>
              </a:path>
            </a:pathLst>
          </a:custGeom>
          <a:solidFill>
            <a:schemeClr val="bg1"/>
          </a:solidFill>
          <a:ln>
            <a:noFill/>
          </a:ln>
        </p:spPr>
        <p:txBody>
          <a:bodyPr vert="horz" wrap="square" lIns="243824" tIns="121912" rIns="243824" bIns="121912"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36" name="TextBox 8"/>
          <p:cNvSpPr>
            <a:spLocks noChangeArrowheads="1"/>
          </p:cNvSpPr>
          <p:nvPr/>
        </p:nvSpPr>
        <p:spPr bwMode="auto">
          <a:xfrm>
            <a:off x="2337140" y="1958945"/>
            <a:ext cx="477489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200" kern="0" dirty="0">
                <a:solidFill>
                  <a:schemeClr val="bg1"/>
                </a:solidFill>
                <a:latin typeface="微软雅黑" panose="020B0503020204020204" pitchFamily="34" charset="-122"/>
                <a:ea typeface="微软雅黑" panose="020B0503020204020204" pitchFamily="34" charset="-122"/>
              </a:rPr>
              <a:t>点击添加内容点击添加内容点击添加内容点击添加内容点击添加内容点击添加内容点击添加内容点击添加内容点击添加内容点击添加内容点击添加内容点击添加内容点击添加内容点击添加内容点击添加内容</a:t>
            </a:r>
          </a:p>
          <a:p>
            <a:pPr>
              <a:defRPr/>
            </a:pPr>
            <a:endParaRPr lang="zh-CN" altLang="en-US" sz="1200" kern="0" dirty="0">
              <a:solidFill>
                <a:schemeClr val="bg1"/>
              </a:solidFill>
              <a:latin typeface="微软雅黑" panose="020B0503020204020204" pitchFamily="34" charset="-122"/>
              <a:ea typeface="微软雅黑" panose="020B0503020204020204" pitchFamily="34" charset="-122"/>
            </a:endParaRPr>
          </a:p>
          <a:p>
            <a:pPr lvl="0">
              <a:defRPr/>
            </a:pP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sp>
        <p:nvSpPr>
          <p:cNvPr id="37" name="TextBox 8"/>
          <p:cNvSpPr>
            <a:spLocks noChangeArrowheads="1"/>
          </p:cNvSpPr>
          <p:nvPr/>
        </p:nvSpPr>
        <p:spPr bwMode="auto">
          <a:xfrm>
            <a:off x="2384912" y="3318968"/>
            <a:ext cx="581240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1200" kern="0" dirty="0">
                <a:solidFill>
                  <a:schemeClr val="bg1"/>
                </a:solidFill>
                <a:latin typeface="微软雅黑" panose="020B0503020204020204" pitchFamily="34" charset="-122"/>
                <a:ea typeface="微软雅黑" panose="020B0503020204020204" pitchFamily="34" charset="-122"/>
              </a:rPr>
              <a:t>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a:t>
            </a:r>
          </a:p>
          <a:p>
            <a:pPr>
              <a:defRPr/>
            </a:pPr>
            <a:endParaRPr lang="zh-CN" altLang="en-US" sz="1200" kern="0" dirty="0">
              <a:solidFill>
                <a:schemeClr val="bg1"/>
              </a:solidFill>
              <a:latin typeface="微软雅黑" panose="020B0503020204020204" pitchFamily="34" charset="-122"/>
              <a:ea typeface="微软雅黑" panose="020B0503020204020204" pitchFamily="34" charset="-122"/>
            </a:endParaRPr>
          </a:p>
          <a:p>
            <a:pPr lvl="0">
              <a:defRPr/>
            </a:pP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sp>
        <p:nvSpPr>
          <p:cNvPr id="38" name="TextBox 8"/>
          <p:cNvSpPr>
            <a:spLocks noChangeArrowheads="1"/>
          </p:cNvSpPr>
          <p:nvPr/>
        </p:nvSpPr>
        <p:spPr bwMode="auto">
          <a:xfrm>
            <a:off x="2384912" y="4697989"/>
            <a:ext cx="7633327"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1200" kern="0" dirty="0">
                <a:solidFill>
                  <a:schemeClr val="bg1"/>
                </a:solidFill>
                <a:latin typeface="微软雅黑" panose="020B0503020204020204" pitchFamily="34" charset="-122"/>
                <a:ea typeface="微软雅黑" panose="020B0503020204020204" pitchFamily="34" charset="-122"/>
              </a:rPr>
              <a:t>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a:t>
            </a:r>
          </a:p>
          <a:p>
            <a:pPr lvl="0">
              <a:defRPr/>
            </a:pPr>
            <a:endParaRPr lang="zh-CN" altLang="en-US" sz="1200" kern="0" dirty="0">
              <a:solidFill>
                <a:schemeClr val="bg1"/>
              </a:solidFill>
              <a:latin typeface="微软雅黑" panose="020B0503020204020204" pitchFamily="34" charset="-122"/>
              <a:ea typeface="微软雅黑" panose="020B0503020204020204" pitchFamily="34" charset="-122"/>
            </a:endParaRPr>
          </a:p>
          <a:p>
            <a:pPr>
              <a:defRPr/>
            </a:pPr>
            <a:endParaRPr lang="zh-CN" altLang="en-US" sz="1200" kern="0" dirty="0">
              <a:solidFill>
                <a:schemeClr val="bg1"/>
              </a:solidFill>
              <a:latin typeface="微软雅黑" panose="020B0503020204020204" pitchFamily="34" charset="-122"/>
              <a:ea typeface="微软雅黑" panose="020B0503020204020204" pitchFamily="34" charset="-122"/>
            </a:endParaRPr>
          </a:p>
          <a:p>
            <a:pPr>
              <a:defRPr/>
            </a:pPr>
            <a:endParaRPr lang="zh-CN" altLang="en-US" sz="1200" kern="0" dirty="0">
              <a:solidFill>
                <a:schemeClr val="bg1"/>
              </a:solidFill>
              <a:latin typeface="微软雅黑" panose="020B0503020204020204" pitchFamily="34" charset="-122"/>
              <a:ea typeface="微软雅黑" panose="020B0503020204020204" pitchFamily="34" charset="-122"/>
            </a:endParaRPr>
          </a:p>
          <a:p>
            <a:pPr lvl="0">
              <a:defRPr/>
            </a:pP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500"/>
                                        <p:tgtEl>
                                          <p:spTgt spid="25"/>
                                        </p:tgtEl>
                                        <p:attrNameLst>
                                          <p:attrName>ppt_x</p:attrName>
                                        </p:attrNameLst>
                                      </p:cBhvr>
                                      <p:tavLst>
                                        <p:tav tm="0">
                                          <p:val>
                                            <p:strVal val="#ppt_x-#ppt_w*1.125000"/>
                                          </p:val>
                                        </p:tav>
                                        <p:tav tm="100000">
                                          <p:val>
                                            <p:strVal val="#ppt_x"/>
                                          </p:val>
                                        </p:tav>
                                      </p:tavLst>
                                    </p:anim>
                                    <p:animEffect transition="in" filter="wipe(right)">
                                      <p:cBhvr>
                                        <p:cTn id="11" dur="500"/>
                                        <p:tgtEl>
                                          <p:spTgt spid="25"/>
                                        </p:tgtEl>
                                      </p:cBhvr>
                                    </p:animEffect>
                                  </p:childTnLst>
                                </p:cTn>
                              </p:par>
                            </p:childTnLst>
                          </p:cTn>
                        </p:par>
                        <p:par>
                          <p:cTn id="12" fill="hold">
                            <p:stCondLst>
                              <p:cond delay="500"/>
                            </p:stCondLst>
                            <p:childTnLst>
                              <p:par>
                                <p:cTn id="13" presetID="42" presetClass="path" presetSubtype="0" accel="50000" decel="50000" fill="hold" grpId="1" nodeType="afterEffect">
                                  <p:stCondLst>
                                    <p:cond delay="0"/>
                                  </p:stCondLst>
                                  <p:childTnLst>
                                    <p:animMotion origin="layout" path="M -4.58333E-6 -3.7037E-7 L -0.04335 -3.7037E-7 " pathEditMode="relative" rAng="0" ptsTypes="AA">
                                      <p:cBhvr>
                                        <p:cTn id="14" dur="2000" fill="hold"/>
                                        <p:tgtEl>
                                          <p:spTgt spid="25"/>
                                        </p:tgtEl>
                                        <p:attrNameLst>
                                          <p:attrName>ppt_x</p:attrName>
                                          <p:attrName>ppt_y</p:attrName>
                                        </p:attrNameLst>
                                      </p:cBhvr>
                                      <p:rCtr x="-2174" y="0"/>
                                    </p:animMotion>
                                  </p:childTnLst>
                                </p:cTn>
                              </p:par>
                              <p:par>
                                <p:cTn id="15" presetID="22" presetClass="entr" presetSubtype="8"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10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left)">
                                      <p:cBhvr>
                                        <p:cTn id="22" dur="500"/>
                                        <p:tgtEl>
                                          <p:spTgt spid="2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left)">
                                      <p:cBhvr>
                                        <p:cTn id="25" dur="500"/>
                                        <p:tgtEl>
                                          <p:spTgt spid="30"/>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left)">
                                      <p:cBhvr>
                                        <p:cTn id="28" dur="500"/>
                                        <p:tgtEl>
                                          <p:spTgt spid="27"/>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p:cTn id="33" dur="500" fill="hold"/>
                                        <p:tgtEl>
                                          <p:spTgt spid="31"/>
                                        </p:tgtEl>
                                        <p:attrNameLst>
                                          <p:attrName>ppt_w</p:attrName>
                                        </p:attrNameLst>
                                      </p:cBhvr>
                                      <p:tavLst>
                                        <p:tav tm="0">
                                          <p:val>
                                            <p:fltVal val="0"/>
                                          </p:val>
                                        </p:tav>
                                        <p:tav tm="100000">
                                          <p:val>
                                            <p:strVal val="#ppt_w"/>
                                          </p:val>
                                        </p:tav>
                                      </p:tavLst>
                                    </p:anim>
                                    <p:anim calcmode="lin" valueType="num">
                                      <p:cBhvr>
                                        <p:cTn id="34" dur="500" fill="hold"/>
                                        <p:tgtEl>
                                          <p:spTgt spid="31"/>
                                        </p:tgtEl>
                                        <p:attrNameLst>
                                          <p:attrName>ppt_h</p:attrName>
                                        </p:attrNameLst>
                                      </p:cBhvr>
                                      <p:tavLst>
                                        <p:tav tm="0">
                                          <p:val>
                                            <p:fltVal val="0"/>
                                          </p:val>
                                        </p:tav>
                                        <p:tav tm="100000">
                                          <p:val>
                                            <p:strVal val="#ppt_h"/>
                                          </p:val>
                                        </p:tav>
                                      </p:tavLst>
                                    </p:anim>
                                    <p:animEffect transition="in" filter="fade">
                                      <p:cBhvr>
                                        <p:cTn id="35" dur="500"/>
                                        <p:tgtEl>
                                          <p:spTgt spid="31"/>
                                        </p:tgtEl>
                                      </p:cBhvr>
                                    </p:animEffect>
                                  </p:childTnLst>
                                </p:cTn>
                              </p:par>
                              <p:par>
                                <p:cTn id="36" presetID="53" presetClass="entr" presetSubtype="16" fill="hold" nodeType="withEffect">
                                  <p:stCondLst>
                                    <p:cond delay="0"/>
                                  </p:stCondLst>
                                  <p:childTnLst>
                                    <p:set>
                                      <p:cBhvr>
                                        <p:cTn id="37" dur="1" fill="hold">
                                          <p:stCondLst>
                                            <p:cond delay="0"/>
                                          </p:stCondLst>
                                        </p:cTn>
                                        <p:tgtEl>
                                          <p:spTgt spid="32"/>
                                        </p:tgtEl>
                                        <p:attrNameLst>
                                          <p:attrName>style.visibility</p:attrName>
                                        </p:attrNameLst>
                                      </p:cBhvr>
                                      <p:to>
                                        <p:strVal val="visible"/>
                                      </p:to>
                                    </p:set>
                                    <p:anim calcmode="lin" valueType="num">
                                      <p:cBhvr>
                                        <p:cTn id="38" dur="500" fill="hold"/>
                                        <p:tgtEl>
                                          <p:spTgt spid="32"/>
                                        </p:tgtEl>
                                        <p:attrNameLst>
                                          <p:attrName>ppt_w</p:attrName>
                                        </p:attrNameLst>
                                      </p:cBhvr>
                                      <p:tavLst>
                                        <p:tav tm="0">
                                          <p:val>
                                            <p:fltVal val="0"/>
                                          </p:val>
                                        </p:tav>
                                        <p:tav tm="100000">
                                          <p:val>
                                            <p:strVal val="#ppt_w"/>
                                          </p:val>
                                        </p:tav>
                                      </p:tavLst>
                                    </p:anim>
                                    <p:anim calcmode="lin" valueType="num">
                                      <p:cBhvr>
                                        <p:cTn id="39" dur="500" fill="hold"/>
                                        <p:tgtEl>
                                          <p:spTgt spid="32"/>
                                        </p:tgtEl>
                                        <p:attrNameLst>
                                          <p:attrName>ppt_h</p:attrName>
                                        </p:attrNameLst>
                                      </p:cBhvr>
                                      <p:tavLst>
                                        <p:tav tm="0">
                                          <p:val>
                                            <p:fltVal val="0"/>
                                          </p:val>
                                        </p:tav>
                                        <p:tav tm="100000">
                                          <p:val>
                                            <p:strVal val="#ppt_h"/>
                                          </p:val>
                                        </p:tav>
                                      </p:tavLst>
                                    </p:anim>
                                    <p:animEffect transition="in" filter="fade">
                                      <p:cBhvr>
                                        <p:cTn id="40" dur="500"/>
                                        <p:tgtEl>
                                          <p:spTgt spid="32"/>
                                        </p:tgtEl>
                                      </p:cBhvr>
                                    </p:animEffect>
                                  </p:childTnLst>
                                </p:cTn>
                              </p:par>
                              <p:par>
                                <p:cTn id="41" presetID="53" presetClass="entr" presetSubtype="16"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fltVal val="0"/>
                                          </p:val>
                                        </p:tav>
                                        <p:tav tm="100000">
                                          <p:val>
                                            <p:strVal val="#ppt_w"/>
                                          </p:val>
                                        </p:tav>
                                      </p:tavLst>
                                    </p:anim>
                                    <p:anim calcmode="lin" valueType="num">
                                      <p:cBhvr>
                                        <p:cTn id="44" dur="500" fill="hold"/>
                                        <p:tgtEl>
                                          <p:spTgt spid="28"/>
                                        </p:tgtEl>
                                        <p:attrNameLst>
                                          <p:attrName>ppt_h</p:attrName>
                                        </p:attrNameLst>
                                      </p:cBhvr>
                                      <p:tavLst>
                                        <p:tav tm="0">
                                          <p:val>
                                            <p:fltVal val="0"/>
                                          </p:val>
                                        </p:tav>
                                        <p:tav tm="100000">
                                          <p:val>
                                            <p:strVal val="#ppt_h"/>
                                          </p:val>
                                        </p:tav>
                                      </p:tavLst>
                                    </p:anim>
                                    <p:animEffect transition="in" filter="fade">
                                      <p:cBhvr>
                                        <p:cTn id="4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P spid="25" grpId="0" animBg="1"/>
      <p:bldP spid="25" grpId="1" animBg="1"/>
      <p:bldP spid="27" grpId="0" animBg="1"/>
      <p:bldP spid="30" grpId="0" animBg="1"/>
      <p:bldP spid="2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1991544" y="404314"/>
            <a:ext cx="2031325" cy="461665"/>
          </a:xfrm>
          <a:prstGeom prst="rect">
            <a:avLst/>
          </a:prstGeom>
          <a:noFill/>
        </p:spPr>
        <p:txBody>
          <a:bodyPr wrap="none" rtlCol="0">
            <a:spAutoFit/>
          </a:bodyPr>
          <a:lstStyle/>
          <a:p>
            <a:r>
              <a:rPr lang="zh-CN" altLang="en-US" sz="2400" dirty="0">
                <a:solidFill>
                  <a:sysClr val="windowText" lastClr="000000"/>
                </a:solidFill>
                <a:latin typeface="微软雅黑" panose="020B0503020204020204" pitchFamily="34" charset="-122"/>
                <a:ea typeface="微软雅黑" panose="020B0503020204020204" pitchFamily="34" charset="-122"/>
              </a:rPr>
              <a:t>点击输入标题</a:t>
            </a:r>
          </a:p>
        </p:txBody>
      </p:sp>
      <p:sp>
        <p:nvSpPr>
          <p:cNvPr id="21" name="矩形 20"/>
          <p:cNvSpPr/>
          <p:nvPr/>
        </p:nvSpPr>
        <p:spPr>
          <a:xfrm flipV="1">
            <a:off x="47722" y="589427"/>
            <a:ext cx="1943822" cy="45719"/>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panose="020B0503020204020204" pitchFamily="34" charset="-122"/>
              <a:ea typeface="微软雅黑" panose="020B0503020204020204" pitchFamily="34" charset="-122"/>
            </a:endParaRPr>
          </a:p>
        </p:txBody>
      </p:sp>
      <p:sp>
        <p:nvSpPr>
          <p:cNvPr id="22" name="矩形 21"/>
          <p:cNvSpPr/>
          <p:nvPr/>
        </p:nvSpPr>
        <p:spPr>
          <a:xfrm>
            <a:off x="1199456" y="298843"/>
            <a:ext cx="720080" cy="626887"/>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04</a:t>
            </a:r>
            <a:endParaRPr lang="zh-CN" altLang="en-US" sz="3200" dirty="0">
              <a:latin typeface="微软雅黑" panose="020B0503020204020204" pitchFamily="34" charset="-122"/>
              <a:ea typeface="微软雅黑" panose="020B0503020204020204" pitchFamily="34" charset="-122"/>
            </a:endParaRPr>
          </a:p>
        </p:txBody>
      </p:sp>
      <p:sp>
        <p:nvSpPr>
          <p:cNvPr id="75" name="AutoShape 4"/>
          <p:cNvSpPr/>
          <p:nvPr/>
        </p:nvSpPr>
        <p:spPr bwMode="auto">
          <a:xfrm>
            <a:off x="7362354" y="2756074"/>
            <a:ext cx="599281" cy="599282"/>
          </a:xfrm>
          <a:prstGeom prst="wedgeEllipseCallout">
            <a:avLst>
              <a:gd name="adj1" fmla="val 5477"/>
              <a:gd name="adj2" fmla="val 88454"/>
            </a:avLst>
          </a:prstGeom>
          <a:solidFill>
            <a:srgbClr val="C00000"/>
          </a:solidFill>
          <a:ln w="25400" cap="flat" cmpd="sng">
            <a:noFill/>
            <a:prstDash val="solid"/>
            <a:miter lim="0"/>
          </a:ln>
          <a:effectLst>
            <a:outerShdw blurRad="44450" dist="27940" dir="5400000" algn="ctr">
              <a:srgbClr val="000000">
                <a:alpha val="32000"/>
              </a:srgbClr>
            </a:outerShdw>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s-ES" sz="28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76" name="AutoShape 5"/>
          <p:cNvSpPr/>
          <p:nvPr/>
        </p:nvSpPr>
        <p:spPr bwMode="auto">
          <a:xfrm>
            <a:off x="5958210" y="4295949"/>
            <a:ext cx="599282" cy="599282"/>
          </a:xfrm>
          <a:prstGeom prst="wedgeEllipseCallout">
            <a:avLst>
              <a:gd name="adj1" fmla="val 1912"/>
              <a:gd name="adj2" fmla="val -91593"/>
            </a:avLst>
          </a:prstGeom>
          <a:solidFill>
            <a:srgbClr val="C00000"/>
          </a:solidFill>
          <a:ln w="25400" cap="flat" cmpd="sng">
            <a:noFill/>
            <a:prstDash val="solid"/>
            <a:miter lim="0"/>
          </a:ln>
          <a:effectLst>
            <a:outerShdw blurRad="44450" dist="27940" dir="5400000" algn="ctr">
              <a:srgbClr val="000000">
                <a:alpha val="32000"/>
              </a:srgbClr>
            </a:outerShdw>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s-ES" sz="28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77" name="AutoShape 6"/>
          <p:cNvSpPr/>
          <p:nvPr/>
        </p:nvSpPr>
        <p:spPr bwMode="auto">
          <a:xfrm>
            <a:off x="4530254" y="2756074"/>
            <a:ext cx="599281" cy="599282"/>
          </a:xfrm>
          <a:prstGeom prst="wedgeEllipseCallout">
            <a:avLst>
              <a:gd name="adj1" fmla="val 936"/>
              <a:gd name="adj2" fmla="val 74831"/>
            </a:avLst>
          </a:prstGeom>
          <a:solidFill>
            <a:srgbClr val="C00000"/>
          </a:solidFill>
          <a:ln w="25400" cap="flat" cmpd="sng">
            <a:noFill/>
            <a:prstDash val="solid"/>
            <a:miter lim="0"/>
          </a:ln>
          <a:effectLst>
            <a:outerShdw blurRad="44450" dist="27940" dir="5400000" algn="ctr">
              <a:srgbClr val="000000">
                <a:alpha val="32000"/>
              </a:srgbClr>
            </a:outerShdw>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s-ES" sz="28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78" name="AutoShape 7"/>
          <p:cNvSpPr/>
          <p:nvPr/>
        </p:nvSpPr>
        <p:spPr bwMode="auto">
          <a:xfrm>
            <a:off x="3077692" y="4295949"/>
            <a:ext cx="599281" cy="599282"/>
          </a:xfrm>
          <a:prstGeom prst="wedgeEllipseCallout">
            <a:avLst>
              <a:gd name="adj1" fmla="val 1912"/>
              <a:gd name="adj2" fmla="val -91593"/>
            </a:avLst>
          </a:prstGeom>
          <a:solidFill>
            <a:srgbClr val="C00000"/>
          </a:solidFill>
          <a:ln w="25400" cap="flat" cmpd="sng">
            <a:noFill/>
            <a:prstDash val="solid"/>
            <a:miter lim="0"/>
          </a:ln>
          <a:effectLst>
            <a:outerShdw blurRad="44450" dist="27940" dir="5400000" algn="ctr">
              <a:srgbClr val="000000">
                <a:alpha val="32000"/>
              </a:srgbClr>
            </a:outerShdw>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s-ES" sz="28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79" name="AutoShape 8"/>
          <p:cNvSpPr/>
          <p:nvPr/>
        </p:nvSpPr>
        <p:spPr bwMode="auto">
          <a:xfrm>
            <a:off x="3241998" y="4469780"/>
            <a:ext cx="251619" cy="2516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7" y="0"/>
                </a:moveTo>
                <a:cubicBezTo>
                  <a:pt x="19649" y="0"/>
                  <a:pt x="20287" y="264"/>
                  <a:pt x="20812" y="796"/>
                </a:cubicBezTo>
                <a:cubicBezTo>
                  <a:pt x="21335" y="1321"/>
                  <a:pt x="21599" y="1962"/>
                  <a:pt x="21599" y="2711"/>
                </a:cubicBezTo>
                <a:lnTo>
                  <a:pt x="21599" y="18882"/>
                </a:lnTo>
                <a:cubicBezTo>
                  <a:pt x="21599" y="19267"/>
                  <a:pt x="21526" y="19623"/>
                  <a:pt x="21382" y="19952"/>
                </a:cubicBezTo>
                <a:cubicBezTo>
                  <a:pt x="21235" y="20281"/>
                  <a:pt x="21041" y="20563"/>
                  <a:pt x="20803" y="20804"/>
                </a:cubicBezTo>
                <a:cubicBezTo>
                  <a:pt x="20566" y="21042"/>
                  <a:pt x="20278" y="21232"/>
                  <a:pt x="19940" y="21376"/>
                </a:cubicBezTo>
                <a:cubicBezTo>
                  <a:pt x="19602" y="21523"/>
                  <a:pt x="19256" y="21594"/>
                  <a:pt x="18897" y="21594"/>
                </a:cubicBezTo>
                <a:lnTo>
                  <a:pt x="12065" y="21594"/>
                </a:lnTo>
                <a:lnTo>
                  <a:pt x="12065" y="12552"/>
                </a:lnTo>
                <a:lnTo>
                  <a:pt x="14486" y="12552"/>
                </a:lnTo>
                <a:cubicBezTo>
                  <a:pt x="14594" y="12552"/>
                  <a:pt x="14697" y="12516"/>
                  <a:pt x="14788" y="12440"/>
                </a:cubicBezTo>
                <a:cubicBezTo>
                  <a:pt x="14876" y="12367"/>
                  <a:pt x="14920" y="12267"/>
                  <a:pt x="14920" y="12143"/>
                </a:cubicBezTo>
                <a:lnTo>
                  <a:pt x="15088" y="9779"/>
                </a:lnTo>
                <a:cubicBezTo>
                  <a:pt x="15088" y="9649"/>
                  <a:pt x="15050" y="9538"/>
                  <a:pt x="14976" y="9444"/>
                </a:cubicBezTo>
                <a:cubicBezTo>
                  <a:pt x="14882" y="9350"/>
                  <a:pt x="14773" y="9303"/>
                  <a:pt x="14653" y="9303"/>
                </a:cubicBezTo>
                <a:lnTo>
                  <a:pt x="12065" y="9303"/>
                </a:lnTo>
                <a:lnTo>
                  <a:pt x="12065" y="8263"/>
                </a:lnTo>
                <a:cubicBezTo>
                  <a:pt x="12065" y="7878"/>
                  <a:pt x="12115" y="7622"/>
                  <a:pt x="12215" y="7496"/>
                </a:cubicBezTo>
                <a:cubicBezTo>
                  <a:pt x="12312" y="7370"/>
                  <a:pt x="12565" y="7308"/>
                  <a:pt x="12964" y="7308"/>
                </a:cubicBezTo>
                <a:cubicBezTo>
                  <a:pt x="13202" y="7308"/>
                  <a:pt x="13458" y="7326"/>
                  <a:pt x="13745" y="7367"/>
                </a:cubicBezTo>
                <a:cubicBezTo>
                  <a:pt x="14033" y="7405"/>
                  <a:pt x="14306" y="7455"/>
                  <a:pt x="14568" y="7520"/>
                </a:cubicBezTo>
                <a:cubicBezTo>
                  <a:pt x="14624" y="7520"/>
                  <a:pt x="14685" y="7514"/>
                  <a:pt x="14759" y="7499"/>
                </a:cubicBezTo>
                <a:cubicBezTo>
                  <a:pt x="14829" y="7484"/>
                  <a:pt x="14882" y="7458"/>
                  <a:pt x="14920" y="7423"/>
                </a:cubicBezTo>
                <a:cubicBezTo>
                  <a:pt x="15014" y="7367"/>
                  <a:pt x="15079" y="7264"/>
                  <a:pt x="15117" y="7114"/>
                </a:cubicBezTo>
                <a:lnTo>
                  <a:pt x="15437" y="4837"/>
                </a:lnTo>
                <a:cubicBezTo>
                  <a:pt x="15478" y="4564"/>
                  <a:pt x="15361" y="4403"/>
                  <a:pt x="15088" y="4347"/>
                </a:cubicBezTo>
                <a:cubicBezTo>
                  <a:pt x="14245" y="4112"/>
                  <a:pt x="13364" y="4000"/>
                  <a:pt x="12444" y="4009"/>
                </a:cubicBezTo>
                <a:cubicBezTo>
                  <a:pt x="9625" y="4009"/>
                  <a:pt x="8212" y="5384"/>
                  <a:pt x="8212" y="8128"/>
                </a:cubicBezTo>
                <a:lnTo>
                  <a:pt x="8212" y="9308"/>
                </a:lnTo>
                <a:lnTo>
                  <a:pt x="6764" y="9308"/>
                </a:lnTo>
                <a:cubicBezTo>
                  <a:pt x="6455" y="9308"/>
                  <a:pt x="6306" y="9458"/>
                  <a:pt x="6317" y="9758"/>
                </a:cubicBezTo>
                <a:lnTo>
                  <a:pt x="6317" y="12120"/>
                </a:lnTo>
                <a:cubicBezTo>
                  <a:pt x="6317" y="12234"/>
                  <a:pt x="6356" y="12334"/>
                  <a:pt x="6444" y="12425"/>
                </a:cubicBezTo>
                <a:cubicBezTo>
                  <a:pt x="6526" y="12514"/>
                  <a:pt x="6632" y="12558"/>
                  <a:pt x="6764" y="12558"/>
                </a:cubicBezTo>
                <a:lnTo>
                  <a:pt x="8212" y="12558"/>
                </a:lnTo>
                <a:lnTo>
                  <a:pt x="8212" y="21599"/>
                </a:lnTo>
                <a:lnTo>
                  <a:pt x="2684" y="21599"/>
                </a:lnTo>
                <a:cubicBezTo>
                  <a:pt x="2320" y="21599"/>
                  <a:pt x="1973" y="21529"/>
                  <a:pt x="1647" y="21382"/>
                </a:cubicBezTo>
                <a:cubicBezTo>
                  <a:pt x="1321" y="21238"/>
                  <a:pt x="1033" y="21047"/>
                  <a:pt x="795" y="20809"/>
                </a:cubicBezTo>
                <a:cubicBezTo>
                  <a:pt x="558" y="20569"/>
                  <a:pt x="364" y="20287"/>
                  <a:pt x="220" y="19957"/>
                </a:cubicBezTo>
                <a:cubicBezTo>
                  <a:pt x="76" y="19628"/>
                  <a:pt x="0" y="19273"/>
                  <a:pt x="0" y="18888"/>
                </a:cubicBezTo>
                <a:lnTo>
                  <a:pt x="0" y="2717"/>
                </a:lnTo>
                <a:cubicBezTo>
                  <a:pt x="0" y="2352"/>
                  <a:pt x="76" y="2000"/>
                  <a:pt x="220" y="1662"/>
                </a:cubicBezTo>
                <a:cubicBezTo>
                  <a:pt x="364" y="1327"/>
                  <a:pt x="558" y="1036"/>
                  <a:pt x="795" y="801"/>
                </a:cubicBezTo>
                <a:cubicBezTo>
                  <a:pt x="1033" y="557"/>
                  <a:pt x="1321" y="369"/>
                  <a:pt x="1647" y="222"/>
                </a:cubicBezTo>
                <a:cubicBezTo>
                  <a:pt x="1973" y="75"/>
                  <a:pt x="2320" y="5"/>
                  <a:pt x="2684" y="5"/>
                </a:cubicBezTo>
                <a:lnTo>
                  <a:pt x="18897" y="5"/>
                </a:lnTo>
                <a:close/>
              </a:path>
            </a:pathLst>
          </a:custGeom>
          <a:solidFill>
            <a:srgbClr val="FFFFFF"/>
          </a:solidFill>
          <a:ln>
            <a:noFill/>
          </a:ln>
          <a:effectLst/>
        </p:spPr>
        <p:txBody>
          <a:bodyPr lIns="19050" tIns="19050" rIns="19050" bIns="1905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3850">
              <a:defRPr/>
            </a:pPr>
            <a:endParaRPr lang="es-ES" sz="2100">
              <a:solidFill>
                <a:srgbClr val="FFFFFF"/>
              </a:solidFill>
              <a:effectLst>
                <a:outerShdw blurRad="38100" dist="38100" dir="2700000" algn="tl">
                  <a:srgbClr val="DDDDDD"/>
                </a:outerShdw>
              </a:effectLst>
              <a:latin typeface="微软雅黑" panose="020B0503020204020204" pitchFamily="34" charset="-122"/>
              <a:ea typeface="微软雅黑" panose="020B0503020204020204" pitchFamily="34" charset="-122"/>
              <a:cs typeface="Gill Sans" charset="0"/>
            </a:endParaRPr>
          </a:p>
        </p:txBody>
      </p:sp>
      <p:sp>
        <p:nvSpPr>
          <p:cNvPr id="80" name="AutoShape 9"/>
          <p:cNvSpPr/>
          <p:nvPr/>
        </p:nvSpPr>
        <p:spPr bwMode="auto">
          <a:xfrm>
            <a:off x="7514754" y="2922761"/>
            <a:ext cx="294481" cy="246063"/>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solidFill>
            <a:srgbClr val="FFFFFF"/>
          </a:solidFill>
          <a:ln>
            <a:noFill/>
          </a:ln>
          <a:effectLst/>
        </p:spPr>
        <p:txBody>
          <a:bodyPr lIns="19050" tIns="19050" rIns="19050" bIns="1905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3850">
              <a:defRPr/>
            </a:pPr>
            <a:endParaRPr lang="es-ES" sz="2100">
              <a:solidFill>
                <a:srgbClr val="FFFFFF"/>
              </a:solidFill>
              <a:effectLst>
                <a:outerShdw blurRad="38100" dist="38100" dir="2700000" algn="tl">
                  <a:srgbClr val="DDDDDD"/>
                </a:outerShdw>
              </a:effectLst>
              <a:latin typeface="微软雅黑" panose="020B0503020204020204" pitchFamily="34" charset="-122"/>
              <a:ea typeface="微软雅黑" panose="020B0503020204020204" pitchFamily="34" charset="-122"/>
              <a:cs typeface="Gill Sans" charset="0"/>
            </a:endParaRPr>
          </a:p>
        </p:txBody>
      </p:sp>
      <p:sp>
        <p:nvSpPr>
          <p:cNvPr id="81" name="AutoShape 10"/>
          <p:cNvSpPr/>
          <p:nvPr/>
        </p:nvSpPr>
        <p:spPr bwMode="auto">
          <a:xfrm>
            <a:off x="4698529" y="2922761"/>
            <a:ext cx="287338" cy="2397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p:spPr>
        <p:txBody>
          <a:bodyPr lIns="19050" tIns="19050" rIns="19050" bIns="1905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3850">
              <a:defRPr/>
            </a:pPr>
            <a:endParaRPr lang="es-ES" sz="2100">
              <a:solidFill>
                <a:srgbClr val="FFFFFF"/>
              </a:solidFill>
              <a:effectLst>
                <a:outerShdw blurRad="38100" dist="38100" dir="2700000" algn="tl">
                  <a:srgbClr val="DDDDDD"/>
                </a:outerShdw>
              </a:effectLst>
              <a:latin typeface="微软雅黑" panose="020B0503020204020204" pitchFamily="34" charset="-122"/>
              <a:ea typeface="微软雅黑" panose="020B0503020204020204" pitchFamily="34" charset="-122"/>
              <a:cs typeface="Gill Sans" charset="0"/>
            </a:endParaRPr>
          </a:p>
        </p:txBody>
      </p:sp>
      <p:sp>
        <p:nvSpPr>
          <p:cNvPr id="82" name="AutoShape 34"/>
          <p:cNvSpPr/>
          <p:nvPr/>
        </p:nvSpPr>
        <p:spPr bwMode="auto">
          <a:xfrm>
            <a:off x="6101879" y="4481686"/>
            <a:ext cx="281781" cy="2341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3" y="161"/>
                  <a:pt x="21205" y="478"/>
                </a:cubicBezTo>
                <a:cubicBezTo>
                  <a:pt x="21467" y="798"/>
                  <a:pt x="21600" y="1177"/>
                  <a:pt x="21600" y="1618"/>
                </a:cubicBezTo>
                <a:lnTo>
                  <a:pt x="21600" y="19981"/>
                </a:lnTo>
                <a:cubicBezTo>
                  <a:pt x="21600" y="20422"/>
                  <a:pt x="21467" y="20801"/>
                  <a:pt x="21205" y="21121"/>
                </a:cubicBezTo>
                <a:cubicBezTo>
                  <a:pt x="20943" y="21438"/>
                  <a:pt x="20630" y="21599"/>
                  <a:pt x="20263" y="21599"/>
                </a:cubicBezTo>
                <a:lnTo>
                  <a:pt x="1346" y="21599"/>
                </a:lnTo>
                <a:cubicBezTo>
                  <a:pt x="981" y="21599"/>
                  <a:pt x="663" y="21438"/>
                  <a:pt x="399" y="21121"/>
                </a:cubicBezTo>
                <a:cubicBezTo>
                  <a:pt x="132" y="20801"/>
                  <a:pt x="0" y="20422"/>
                  <a:pt x="0" y="19981"/>
                </a:cubicBezTo>
                <a:lnTo>
                  <a:pt x="0" y="1618"/>
                </a:lnTo>
                <a:cubicBezTo>
                  <a:pt x="0" y="1177"/>
                  <a:pt x="132" y="798"/>
                  <a:pt x="399" y="478"/>
                </a:cubicBezTo>
                <a:cubicBezTo>
                  <a:pt x="663" y="161"/>
                  <a:pt x="981" y="0"/>
                  <a:pt x="1346" y="0"/>
                </a:cubicBezTo>
                <a:lnTo>
                  <a:pt x="20263" y="0"/>
                </a:lnTo>
                <a:close/>
                <a:moveTo>
                  <a:pt x="4051" y="2170"/>
                </a:moveTo>
                <a:cubicBezTo>
                  <a:pt x="4051" y="2020"/>
                  <a:pt x="4010" y="1891"/>
                  <a:pt x="3924" y="1782"/>
                </a:cubicBezTo>
                <a:cubicBezTo>
                  <a:pt x="3838" y="1677"/>
                  <a:pt x="3728" y="1621"/>
                  <a:pt x="3593" y="1621"/>
                </a:cubicBezTo>
                <a:lnTo>
                  <a:pt x="1801" y="1621"/>
                </a:lnTo>
                <a:cubicBezTo>
                  <a:pt x="1676" y="1621"/>
                  <a:pt x="1569" y="1674"/>
                  <a:pt x="1481" y="1776"/>
                </a:cubicBezTo>
                <a:cubicBezTo>
                  <a:pt x="1390" y="1879"/>
                  <a:pt x="1344" y="2011"/>
                  <a:pt x="1344" y="2170"/>
                </a:cubicBezTo>
                <a:lnTo>
                  <a:pt x="1344" y="4320"/>
                </a:lnTo>
                <a:cubicBezTo>
                  <a:pt x="1344" y="4470"/>
                  <a:pt x="1388" y="4602"/>
                  <a:pt x="1473" y="4708"/>
                </a:cubicBezTo>
                <a:cubicBezTo>
                  <a:pt x="1559" y="4816"/>
                  <a:pt x="1669" y="4866"/>
                  <a:pt x="1801" y="4866"/>
                </a:cubicBezTo>
                <a:lnTo>
                  <a:pt x="3593" y="4866"/>
                </a:lnTo>
                <a:cubicBezTo>
                  <a:pt x="3721" y="4866"/>
                  <a:pt x="3828" y="4819"/>
                  <a:pt x="3917" y="4717"/>
                </a:cubicBezTo>
                <a:cubicBezTo>
                  <a:pt x="4007" y="4614"/>
                  <a:pt x="4051" y="4482"/>
                  <a:pt x="4051" y="4320"/>
                </a:cubicBezTo>
                <a:lnTo>
                  <a:pt x="4051" y="2170"/>
                </a:lnTo>
                <a:close/>
                <a:moveTo>
                  <a:pt x="4051" y="7201"/>
                </a:moveTo>
                <a:cubicBezTo>
                  <a:pt x="4051" y="7055"/>
                  <a:pt x="4010" y="6925"/>
                  <a:pt x="3924" y="6817"/>
                </a:cubicBezTo>
                <a:cubicBezTo>
                  <a:pt x="3838" y="6708"/>
                  <a:pt x="3728" y="6655"/>
                  <a:pt x="3593" y="6655"/>
                </a:cubicBezTo>
                <a:lnTo>
                  <a:pt x="1801" y="6655"/>
                </a:lnTo>
                <a:cubicBezTo>
                  <a:pt x="1676" y="6655"/>
                  <a:pt x="1569" y="6708"/>
                  <a:pt x="1481" y="6817"/>
                </a:cubicBezTo>
                <a:cubicBezTo>
                  <a:pt x="1390" y="6925"/>
                  <a:pt x="1344" y="7055"/>
                  <a:pt x="1344" y="7201"/>
                </a:cubicBezTo>
                <a:lnTo>
                  <a:pt x="1344" y="9369"/>
                </a:lnTo>
                <a:cubicBezTo>
                  <a:pt x="1344" y="9516"/>
                  <a:pt x="1388" y="9645"/>
                  <a:pt x="1473" y="9757"/>
                </a:cubicBezTo>
                <a:cubicBezTo>
                  <a:pt x="1559" y="9863"/>
                  <a:pt x="1669" y="9915"/>
                  <a:pt x="1801" y="9915"/>
                </a:cubicBezTo>
                <a:lnTo>
                  <a:pt x="3593" y="9915"/>
                </a:lnTo>
                <a:cubicBezTo>
                  <a:pt x="3721" y="9915"/>
                  <a:pt x="3828" y="9863"/>
                  <a:pt x="3917" y="9757"/>
                </a:cubicBezTo>
                <a:cubicBezTo>
                  <a:pt x="4007" y="9645"/>
                  <a:pt x="4051" y="9516"/>
                  <a:pt x="4051" y="9369"/>
                </a:cubicBezTo>
                <a:lnTo>
                  <a:pt x="4051" y="7201"/>
                </a:lnTo>
                <a:close/>
                <a:moveTo>
                  <a:pt x="4051" y="12233"/>
                </a:moveTo>
                <a:cubicBezTo>
                  <a:pt x="4051" y="12083"/>
                  <a:pt x="4010" y="11957"/>
                  <a:pt x="3924" y="11845"/>
                </a:cubicBezTo>
                <a:cubicBezTo>
                  <a:pt x="3838" y="11739"/>
                  <a:pt x="3728" y="11687"/>
                  <a:pt x="3593" y="11687"/>
                </a:cubicBezTo>
                <a:lnTo>
                  <a:pt x="1801" y="11687"/>
                </a:lnTo>
                <a:cubicBezTo>
                  <a:pt x="1676" y="11687"/>
                  <a:pt x="1569" y="11739"/>
                  <a:pt x="1481" y="11845"/>
                </a:cubicBezTo>
                <a:cubicBezTo>
                  <a:pt x="1390" y="11957"/>
                  <a:pt x="1344" y="12083"/>
                  <a:pt x="1344" y="12233"/>
                </a:cubicBezTo>
                <a:lnTo>
                  <a:pt x="1344" y="14401"/>
                </a:lnTo>
                <a:cubicBezTo>
                  <a:pt x="1344" y="14547"/>
                  <a:pt x="1388" y="14677"/>
                  <a:pt x="1473" y="14785"/>
                </a:cubicBezTo>
                <a:cubicBezTo>
                  <a:pt x="1559" y="14894"/>
                  <a:pt x="1669" y="14947"/>
                  <a:pt x="1801" y="14947"/>
                </a:cubicBezTo>
                <a:lnTo>
                  <a:pt x="3593" y="14947"/>
                </a:lnTo>
                <a:cubicBezTo>
                  <a:pt x="3721" y="14947"/>
                  <a:pt x="3828" y="14894"/>
                  <a:pt x="3917" y="14785"/>
                </a:cubicBezTo>
                <a:cubicBezTo>
                  <a:pt x="4007" y="14677"/>
                  <a:pt x="4051" y="14547"/>
                  <a:pt x="4051" y="14401"/>
                </a:cubicBezTo>
                <a:lnTo>
                  <a:pt x="4051" y="12233"/>
                </a:lnTo>
                <a:close/>
                <a:moveTo>
                  <a:pt x="4051" y="17285"/>
                </a:moveTo>
                <a:cubicBezTo>
                  <a:pt x="4051" y="17135"/>
                  <a:pt x="4010" y="17006"/>
                  <a:pt x="3924" y="16897"/>
                </a:cubicBezTo>
                <a:cubicBezTo>
                  <a:pt x="3838" y="16791"/>
                  <a:pt x="3728" y="16736"/>
                  <a:pt x="3593" y="16736"/>
                </a:cubicBezTo>
                <a:lnTo>
                  <a:pt x="1801" y="16736"/>
                </a:lnTo>
                <a:cubicBezTo>
                  <a:pt x="1676" y="16736"/>
                  <a:pt x="1569" y="16789"/>
                  <a:pt x="1481" y="16891"/>
                </a:cubicBezTo>
                <a:cubicBezTo>
                  <a:pt x="1390" y="16994"/>
                  <a:pt x="1344" y="17123"/>
                  <a:pt x="1344" y="17285"/>
                </a:cubicBezTo>
                <a:lnTo>
                  <a:pt x="1344" y="19435"/>
                </a:lnTo>
                <a:cubicBezTo>
                  <a:pt x="1344" y="19585"/>
                  <a:pt x="1388" y="19714"/>
                  <a:pt x="1473" y="19823"/>
                </a:cubicBezTo>
                <a:cubicBezTo>
                  <a:pt x="1559" y="19928"/>
                  <a:pt x="1669" y="19984"/>
                  <a:pt x="1801" y="19984"/>
                </a:cubicBezTo>
                <a:lnTo>
                  <a:pt x="3593" y="19984"/>
                </a:lnTo>
                <a:cubicBezTo>
                  <a:pt x="3721" y="19984"/>
                  <a:pt x="3828" y="19931"/>
                  <a:pt x="3917" y="19828"/>
                </a:cubicBezTo>
                <a:cubicBezTo>
                  <a:pt x="4007" y="19726"/>
                  <a:pt x="4051" y="19596"/>
                  <a:pt x="4051" y="19435"/>
                </a:cubicBezTo>
                <a:lnTo>
                  <a:pt x="4051" y="17285"/>
                </a:lnTo>
                <a:close/>
                <a:moveTo>
                  <a:pt x="16194" y="2170"/>
                </a:moveTo>
                <a:cubicBezTo>
                  <a:pt x="16194" y="2020"/>
                  <a:pt x="16150" y="1891"/>
                  <a:pt x="16064" y="1782"/>
                </a:cubicBezTo>
                <a:cubicBezTo>
                  <a:pt x="15979" y="1677"/>
                  <a:pt x="15871" y="1621"/>
                  <a:pt x="15736" y="1621"/>
                </a:cubicBezTo>
                <a:lnTo>
                  <a:pt x="5858" y="1621"/>
                </a:lnTo>
                <a:cubicBezTo>
                  <a:pt x="5731" y="1621"/>
                  <a:pt x="5623" y="1674"/>
                  <a:pt x="5535" y="1776"/>
                </a:cubicBezTo>
                <a:cubicBezTo>
                  <a:pt x="5444" y="1879"/>
                  <a:pt x="5400" y="2011"/>
                  <a:pt x="5400" y="2170"/>
                </a:cubicBezTo>
                <a:lnTo>
                  <a:pt x="5400" y="9369"/>
                </a:lnTo>
                <a:cubicBezTo>
                  <a:pt x="5400" y="9516"/>
                  <a:pt x="5442" y="9645"/>
                  <a:pt x="5527" y="9757"/>
                </a:cubicBezTo>
                <a:cubicBezTo>
                  <a:pt x="5616" y="9863"/>
                  <a:pt x="5723" y="9915"/>
                  <a:pt x="5858" y="9915"/>
                </a:cubicBezTo>
                <a:lnTo>
                  <a:pt x="15736" y="9915"/>
                </a:lnTo>
                <a:cubicBezTo>
                  <a:pt x="15861" y="9915"/>
                  <a:pt x="15969" y="9863"/>
                  <a:pt x="16059" y="9757"/>
                </a:cubicBezTo>
                <a:cubicBezTo>
                  <a:pt x="16147" y="9645"/>
                  <a:pt x="16194" y="9516"/>
                  <a:pt x="16194" y="9369"/>
                </a:cubicBezTo>
                <a:lnTo>
                  <a:pt x="16194" y="2170"/>
                </a:lnTo>
                <a:close/>
                <a:moveTo>
                  <a:pt x="16194" y="12233"/>
                </a:moveTo>
                <a:cubicBezTo>
                  <a:pt x="16194" y="12083"/>
                  <a:pt x="16150" y="11957"/>
                  <a:pt x="16064" y="11845"/>
                </a:cubicBezTo>
                <a:cubicBezTo>
                  <a:pt x="15979" y="11739"/>
                  <a:pt x="15871" y="11687"/>
                  <a:pt x="15736" y="11687"/>
                </a:cubicBezTo>
                <a:lnTo>
                  <a:pt x="5858" y="11687"/>
                </a:lnTo>
                <a:cubicBezTo>
                  <a:pt x="5731" y="11687"/>
                  <a:pt x="5623" y="11739"/>
                  <a:pt x="5535" y="11845"/>
                </a:cubicBezTo>
                <a:cubicBezTo>
                  <a:pt x="5444" y="11957"/>
                  <a:pt x="5400" y="12083"/>
                  <a:pt x="5400" y="12233"/>
                </a:cubicBezTo>
                <a:lnTo>
                  <a:pt x="5400" y="19432"/>
                </a:lnTo>
                <a:cubicBezTo>
                  <a:pt x="5400" y="19582"/>
                  <a:pt x="5442" y="19711"/>
                  <a:pt x="5527" y="19820"/>
                </a:cubicBezTo>
                <a:cubicBezTo>
                  <a:pt x="5616" y="19925"/>
                  <a:pt x="5723" y="19981"/>
                  <a:pt x="5858" y="19981"/>
                </a:cubicBezTo>
                <a:lnTo>
                  <a:pt x="15736" y="19981"/>
                </a:lnTo>
                <a:cubicBezTo>
                  <a:pt x="15861" y="19981"/>
                  <a:pt x="15969" y="19928"/>
                  <a:pt x="16059" y="19826"/>
                </a:cubicBezTo>
                <a:cubicBezTo>
                  <a:pt x="16147" y="19723"/>
                  <a:pt x="16194" y="19594"/>
                  <a:pt x="16194" y="19432"/>
                </a:cubicBezTo>
                <a:lnTo>
                  <a:pt x="16194" y="12233"/>
                </a:lnTo>
                <a:close/>
                <a:moveTo>
                  <a:pt x="20263" y="2170"/>
                </a:moveTo>
                <a:cubicBezTo>
                  <a:pt x="20263" y="2020"/>
                  <a:pt x="20216" y="1891"/>
                  <a:pt x="20128" y="1782"/>
                </a:cubicBezTo>
                <a:cubicBezTo>
                  <a:pt x="20038" y="1677"/>
                  <a:pt x="19930" y="1621"/>
                  <a:pt x="19805" y="1621"/>
                </a:cubicBezTo>
                <a:lnTo>
                  <a:pt x="18001" y="1621"/>
                </a:lnTo>
                <a:cubicBezTo>
                  <a:pt x="17876" y="1621"/>
                  <a:pt x="17768" y="1674"/>
                  <a:pt x="17678" y="1776"/>
                </a:cubicBezTo>
                <a:cubicBezTo>
                  <a:pt x="17589" y="1879"/>
                  <a:pt x="17545" y="2011"/>
                  <a:pt x="17545" y="2170"/>
                </a:cubicBezTo>
                <a:lnTo>
                  <a:pt x="17545" y="4320"/>
                </a:lnTo>
                <a:cubicBezTo>
                  <a:pt x="17545" y="4470"/>
                  <a:pt x="17589" y="4602"/>
                  <a:pt x="17678" y="4708"/>
                </a:cubicBezTo>
                <a:cubicBezTo>
                  <a:pt x="17768" y="4816"/>
                  <a:pt x="17876" y="4866"/>
                  <a:pt x="18001" y="4866"/>
                </a:cubicBezTo>
                <a:lnTo>
                  <a:pt x="19805" y="4866"/>
                </a:lnTo>
                <a:cubicBezTo>
                  <a:pt x="19930" y="4866"/>
                  <a:pt x="20038" y="4819"/>
                  <a:pt x="20128" y="4717"/>
                </a:cubicBezTo>
                <a:cubicBezTo>
                  <a:pt x="20216" y="4614"/>
                  <a:pt x="20263" y="4482"/>
                  <a:pt x="20263" y="4320"/>
                </a:cubicBezTo>
                <a:lnTo>
                  <a:pt x="20263" y="2170"/>
                </a:lnTo>
                <a:close/>
                <a:moveTo>
                  <a:pt x="20263" y="7201"/>
                </a:moveTo>
                <a:cubicBezTo>
                  <a:pt x="20263" y="7055"/>
                  <a:pt x="20216" y="6925"/>
                  <a:pt x="20128" y="6817"/>
                </a:cubicBezTo>
                <a:cubicBezTo>
                  <a:pt x="20038" y="6708"/>
                  <a:pt x="19930" y="6655"/>
                  <a:pt x="19805" y="6655"/>
                </a:cubicBezTo>
                <a:lnTo>
                  <a:pt x="18001" y="6655"/>
                </a:lnTo>
                <a:cubicBezTo>
                  <a:pt x="17876" y="6655"/>
                  <a:pt x="17768" y="6708"/>
                  <a:pt x="17678" y="6817"/>
                </a:cubicBezTo>
                <a:cubicBezTo>
                  <a:pt x="17589" y="6925"/>
                  <a:pt x="17545" y="7055"/>
                  <a:pt x="17545" y="7201"/>
                </a:cubicBezTo>
                <a:lnTo>
                  <a:pt x="17545" y="9369"/>
                </a:lnTo>
                <a:cubicBezTo>
                  <a:pt x="17545" y="9516"/>
                  <a:pt x="17589" y="9645"/>
                  <a:pt x="17678" y="9757"/>
                </a:cubicBezTo>
                <a:cubicBezTo>
                  <a:pt x="17768" y="9863"/>
                  <a:pt x="17876" y="9915"/>
                  <a:pt x="18001" y="9915"/>
                </a:cubicBezTo>
                <a:lnTo>
                  <a:pt x="19805" y="9915"/>
                </a:lnTo>
                <a:cubicBezTo>
                  <a:pt x="19930" y="9915"/>
                  <a:pt x="20038" y="9863"/>
                  <a:pt x="20128" y="9757"/>
                </a:cubicBezTo>
                <a:cubicBezTo>
                  <a:pt x="20216" y="9645"/>
                  <a:pt x="20263" y="9516"/>
                  <a:pt x="20263" y="9369"/>
                </a:cubicBezTo>
                <a:lnTo>
                  <a:pt x="20263" y="7201"/>
                </a:lnTo>
                <a:close/>
                <a:moveTo>
                  <a:pt x="20263" y="12233"/>
                </a:moveTo>
                <a:cubicBezTo>
                  <a:pt x="20263" y="12083"/>
                  <a:pt x="20216" y="11957"/>
                  <a:pt x="20128" y="11845"/>
                </a:cubicBezTo>
                <a:cubicBezTo>
                  <a:pt x="20038" y="11739"/>
                  <a:pt x="19930" y="11687"/>
                  <a:pt x="19805" y="11687"/>
                </a:cubicBezTo>
                <a:lnTo>
                  <a:pt x="18001" y="11687"/>
                </a:lnTo>
                <a:cubicBezTo>
                  <a:pt x="17876" y="11687"/>
                  <a:pt x="17768" y="11739"/>
                  <a:pt x="17678" y="11845"/>
                </a:cubicBezTo>
                <a:cubicBezTo>
                  <a:pt x="17589" y="11957"/>
                  <a:pt x="17545" y="12083"/>
                  <a:pt x="17545" y="12233"/>
                </a:cubicBezTo>
                <a:lnTo>
                  <a:pt x="17545" y="14401"/>
                </a:lnTo>
                <a:cubicBezTo>
                  <a:pt x="17545" y="14547"/>
                  <a:pt x="17589" y="14677"/>
                  <a:pt x="17678" y="14785"/>
                </a:cubicBezTo>
                <a:cubicBezTo>
                  <a:pt x="17768" y="14894"/>
                  <a:pt x="17876" y="14947"/>
                  <a:pt x="18001" y="14947"/>
                </a:cubicBezTo>
                <a:lnTo>
                  <a:pt x="19805" y="14947"/>
                </a:lnTo>
                <a:cubicBezTo>
                  <a:pt x="19930" y="14947"/>
                  <a:pt x="20038" y="14894"/>
                  <a:pt x="20128" y="14785"/>
                </a:cubicBezTo>
                <a:cubicBezTo>
                  <a:pt x="20216" y="14677"/>
                  <a:pt x="20263" y="14547"/>
                  <a:pt x="20263" y="14401"/>
                </a:cubicBezTo>
                <a:lnTo>
                  <a:pt x="20263" y="12233"/>
                </a:lnTo>
                <a:close/>
                <a:moveTo>
                  <a:pt x="20263" y="17285"/>
                </a:moveTo>
                <a:cubicBezTo>
                  <a:pt x="20263" y="17135"/>
                  <a:pt x="20216" y="17006"/>
                  <a:pt x="20128" y="16897"/>
                </a:cubicBezTo>
                <a:cubicBezTo>
                  <a:pt x="20038" y="16791"/>
                  <a:pt x="19930" y="16736"/>
                  <a:pt x="19805" y="16736"/>
                </a:cubicBezTo>
                <a:lnTo>
                  <a:pt x="18001" y="16736"/>
                </a:lnTo>
                <a:cubicBezTo>
                  <a:pt x="17876" y="16736"/>
                  <a:pt x="17768" y="16789"/>
                  <a:pt x="17678" y="16891"/>
                </a:cubicBezTo>
                <a:cubicBezTo>
                  <a:pt x="17589" y="16994"/>
                  <a:pt x="17545" y="17123"/>
                  <a:pt x="17545" y="17285"/>
                </a:cubicBezTo>
                <a:lnTo>
                  <a:pt x="17545" y="19435"/>
                </a:lnTo>
                <a:cubicBezTo>
                  <a:pt x="17545" y="19585"/>
                  <a:pt x="17589" y="19714"/>
                  <a:pt x="17678" y="19823"/>
                </a:cubicBezTo>
                <a:cubicBezTo>
                  <a:pt x="17768" y="19928"/>
                  <a:pt x="17876" y="19984"/>
                  <a:pt x="18001" y="19984"/>
                </a:cubicBezTo>
                <a:lnTo>
                  <a:pt x="19805" y="19984"/>
                </a:lnTo>
                <a:cubicBezTo>
                  <a:pt x="19930" y="19984"/>
                  <a:pt x="20038" y="19931"/>
                  <a:pt x="20128" y="19828"/>
                </a:cubicBezTo>
                <a:cubicBezTo>
                  <a:pt x="20216" y="19726"/>
                  <a:pt x="20263" y="19596"/>
                  <a:pt x="20263" y="19435"/>
                </a:cubicBezTo>
                <a:lnTo>
                  <a:pt x="20263" y="17285"/>
                </a:lnTo>
                <a:close/>
              </a:path>
            </a:pathLst>
          </a:custGeom>
          <a:solidFill>
            <a:srgbClr val="FFFFFF"/>
          </a:solidFill>
          <a:ln>
            <a:noFill/>
          </a:ln>
          <a:effectLst/>
        </p:spPr>
        <p:txBody>
          <a:bodyPr lIns="19050" tIns="19050" rIns="19050" bIns="1905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3850">
              <a:defRPr/>
            </a:pPr>
            <a:endParaRPr lang="es-ES" sz="2100">
              <a:solidFill>
                <a:srgbClr val="FFFFFF"/>
              </a:solidFill>
              <a:effectLst>
                <a:outerShdw blurRad="38100" dist="38100" dir="2700000" algn="tl">
                  <a:srgbClr val="DDDDDD"/>
                </a:outerShdw>
              </a:effectLst>
              <a:latin typeface="微软雅黑" panose="020B0503020204020204" pitchFamily="34" charset="-122"/>
              <a:ea typeface="微软雅黑" panose="020B0503020204020204" pitchFamily="34" charset="-122"/>
              <a:cs typeface="Gill Sans" charset="0"/>
            </a:endParaRPr>
          </a:p>
        </p:txBody>
      </p:sp>
      <p:sp>
        <p:nvSpPr>
          <p:cNvPr id="83" name="AutoShape 35"/>
          <p:cNvSpPr/>
          <p:nvPr/>
        </p:nvSpPr>
        <p:spPr bwMode="auto">
          <a:xfrm>
            <a:off x="1578298" y="2756074"/>
            <a:ext cx="599282" cy="599282"/>
          </a:xfrm>
          <a:prstGeom prst="wedgeEllipseCallout">
            <a:avLst>
              <a:gd name="adj1" fmla="val 5477"/>
              <a:gd name="adj2" fmla="val 88454"/>
            </a:avLst>
          </a:prstGeom>
          <a:solidFill>
            <a:srgbClr val="C00000"/>
          </a:solidFill>
          <a:ln w="25400" cap="flat" cmpd="sng">
            <a:noFill/>
            <a:prstDash val="solid"/>
            <a:miter lim="0"/>
          </a:ln>
          <a:effectLst>
            <a:outerShdw blurRad="44450" dist="27940" dir="5400000" algn="ctr">
              <a:srgbClr val="000000">
                <a:alpha val="32000"/>
              </a:srgbClr>
            </a:outerShdw>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s-ES" sz="28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84" name="AutoShape 36"/>
          <p:cNvSpPr/>
          <p:nvPr/>
        </p:nvSpPr>
        <p:spPr bwMode="auto">
          <a:xfrm>
            <a:off x="1737842" y="2907680"/>
            <a:ext cx="293688" cy="293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600" y="19177"/>
                  <a:pt x="21600" y="19436"/>
                </a:cubicBezTo>
                <a:cubicBezTo>
                  <a:pt x="21600" y="19580"/>
                  <a:pt x="21518" y="19775"/>
                  <a:pt x="21357" y="20018"/>
                </a:cubicBezTo>
                <a:cubicBezTo>
                  <a:pt x="21193" y="20261"/>
                  <a:pt x="20989" y="20504"/>
                  <a:pt x="20746" y="20741"/>
                </a:cubicBezTo>
                <a:cubicBezTo>
                  <a:pt x="20503" y="20978"/>
                  <a:pt x="20260" y="21184"/>
                  <a:pt x="20023" y="21348"/>
                </a:cubicBezTo>
                <a:cubicBezTo>
                  <a:pt x="19783" y="21518"/>
                  <a:pt x="19593" y="21600"/>
                  <a:pt x="19447" y="21600"/>
                </a:cubicBezTo>
                <a:cubicBezTo>
                  <a:pt x="19189" y="21600"/>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FFFFFF"/>
          </a:solidFill>
          <a:ln>
            <a:noFill/>
          </a:ln>
          <a:effectLst/>
        </p:spPr>
        <p:txBody>
          <a:bodyPr lIns="19050" tIns="19050" rIns="19050" bIns="1905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3850">
              <a:defRPr/>
            </a:pPr>
            <a:endParaRPr lang="es-ES" sz="2100">
              <a:solidFill>
                <a:srgbClr val="FFFFFF"/>
              </a:solidFill>
              <a:effectLst>
                <a:outerShdw blurRad="38100" dist="38100" dir="2700000" algn="tl">
                  <a:srgbClr val="DDDDDD"/>
                </a:outerShdw>
              </a:effectLst>
              <a:latin typeface="微软雅黑" panose="020B0503020204020204" pitchFamily="34" charset="-122"/>
              <a:ea typeface="微软雅黑" panose="020B0503020204020204" pitchFamily="34" charset="-122"/>
              <a:cs typeface="Gill Sans" charset="0"/>
            </a:endParaRPr>
          </a:p>
        </p:txBody>
      </p:sp>
      <p:sp>
        <p:nvSpPr>
          <p:cNvPr id="85" name="AutoShape 37"/>
          <p:cNvSpPr/>
          <p:nvPr/>
        </p:nvSpPr>
        <p:spPr bwMode="auto">
          <a:xfrm>
            <a:off x="10219060" y="2756074"/>
            <a:ext cx="599282" cy="599282"/>
          </a:xfrm>
          <a:prstGeom prst="wedgeEllipseCallout">
            <a:avLst>
              <a:gd name="adj1" fmla="val 5477"/>
              <a:gd name="adj2" fmla="val 88454"/>
            </a:avLst>
          </a:prstGeom>
          <a:solidFill>
            <a:srgbClr val="C00000"/>
          </a:solidFill>
          <a:ln w="25400" cap="flat" cmpd="sng">
            <a:noFill/>
            <a:prstDash val="solid"/>
            <a:miter lim="0"/>
          </a:ln>
          <a:effectLst>
            <a:outerShdw blurRad="44450" dist="27940" dir="5400000" algn="ctr">
              <a:srgbClr val="000000">
                <a:alpha val="32000"/>
              </a:srgbClr>
            </a:outerShdw>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s-ES" sz="28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86" name="AutoShape 38"/>
          <p:cNvSpPr/>
          <p:nvPr/>
        </p:nvSpPr>
        <p:spPr bwMode="auto">
          <a:xfrm>
            <a:off x="8874448" y="4295949"/>
            <a:ext cx="599282" cy="599282"/>
          </a:xfrm>
          <a:prstGeom prst="wedgeEllipseCallout">
            <a:avLst>
              <a:gd name="adj1" fmla="val 1912"/>
              <a:gd name="adj2" fmla="val -91593"/>
            </a:avLst>
          </a:prstGeom>
          <a:solidFill>
            <a:srgbClr val="C00000"/>
          </a:solidFill>
          <a:ln w="25400" cap="flat" cmpd="sng">
            <a:noFill/>
            <a:prstDash val="solid"/>
            <a:miter lim="0"/>
          </a:ln>
          <a:effectLst>
            <a:outerShdw blurRad="44450" dist="27940" dir="5400000" algn="ctr">
              <a:srgbClr val="000000">
                <a:alpha val="32000"/>
              </a:srgbClr>
            </a:outerShdw>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s-ES" sz="28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87" name="AutoShape 39"/>
          <p:cNvSpPr/>
          <p:nvPr/>
        </p:nvSpPr>
        <p:spPr bwMode="auto">
          <a:xfrm>
            <a:off x="9053042" y="4459461"/>
            <a:ext cx="257175" cy="2579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87" y="2580"/>
                </a:moveTo>
                <a:cubicBezTo>
                  <a:pt x="20419" y="2580"/>
                  <a:pt x="20793" y="2735"/>
                  <a:pt x="21116" y="3052"/>
                </a:cubicBezTo>
                <a:cubicBezTo>
                  <a:pt x="21438" y="3372"/>
                  <a:pt x="21600" y="3743"/>
                  <a:pt x="21600" y="4175"/>
                </a:cubicBezTo>
                <a:lnTo>
                  <a:pt x="21600" y="19987"/>
                </a:lnTo>
                <a:cubicBezTo>
                  <a:pt x="21600" y="20419"/>
                  <a:pt x="21438" y="20796"/>
                  <a:pt x="21116" y="21116"/>
                </a:cubicBezTo>
                <a:cubicBezTo>
                  <a:pt x="20793" y="21438"/>
                  <a:pt x="20419" y="21600"/>
                  <a:pt x="19987" y="21600"/>
                </a:cubicBezTo>
                <a:lnTo>
                  <a:pt x="1612" y="21600"/>
                </a:lnTo>
                <a:cubicBezTo>
                  <a:pt x="1180" y="21600"/>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rgbClr val="FFFFFF"/>
          </a:solidFill>
          <a:ln>
            <a:noFill/>
          </a:ln>
          <a:effectLst/>
        </p:spPr>
        <p:txBody>
          <a:bodyPr lIns="19050" tIns="19050" rIns="19050" bIns="1905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3850">
              <a:defRPr/>
            </a:pPr>
            <a:endParaRPr lang="es-ES" sz="2100">
              <a:solidFill>
                <a:srgbClr val="FFFFFF"/>
              </a:solidFill>
              <a:effectLst>
                <a:outerShdw blurRad="38100" dist="38100" dir="2700000" algn="tl">
                  <a:srgbClr val="DDDDDD"/>
                </a:outerShdw>
              </a:effectLst>
              <a:latin typeface="微软雅黑" panose="020B0503020204020204" pitchFamily="34" charset="-122"/>
              <a:ea typeface="微软雅黑" panose="020B0503020204020204" pitchFamily="34" charset="-122"/>
              <a:cs typeface="Gill Sans" charset="0"/>
            </a:endParaRPr>
          </a:p>
        </p:txBody>
      </p:sp>
      <p:sp>
        <p:nvSpPr>
          <p:cNvPr id="88" name="AutoShape 40"/>
          <p:cNvSpPr/>
          <p:nvPr/>
        </p:nvSpPr>
        <p:spPr bwMode="auto">
          <a:xfrm>
            <a:off x="10386542" y="2887043"/>
            <a:ext cx="293688" cy="293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1"/>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3"/>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600" y="9409"/>
                  <a:pt x="21600" y="10002"/>
                </a:cubicBezTo>
                <a:cubicBezTo>
                  <a:pt x="21600"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7"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rgbClr val="FFFFFF"/>
          </a:solidFill>
          <a:ln>
            <a:noFill/>
          </a:ln>
          <a:effectLst/>
        </p:spPr>
        <p:txBody>
          <a:bodyPr lIns="19050" tIns="19050" rIns="19050" bIns="1905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3850">
              <a:defRPr/>
            </a:pPr>
            <a:endParaRPr lang="es-ES" sz="2100">
              <a:solidFill>
                <a:srgbClr val="FFFFFF"/>
              </a:solidFill>
              <a:effectLst>
                <a:outerShdw blurRad="38100" dist="38100" dir="2700000" algn="tl">
                  <a:srgbClr val="DDDDDD"/>
                </a:outerShdw>
              </a:effectLst>
              <a:latin typeface="微软雅黑" panose="020B0503020204020204" pitchFamily="34" charset="-122"/>
              <a:ea typeface="微软雅黑" panose="020B0503020204020204" pitchFamily="34" charset="-122"/>
              <a:cs typeface="Gill Sans" charset="0"/>
            </a:endParaRPr>
          </a:p>
        </p:txBody>
      </p:sp>
      <p:sp>
        <p:nvSpPr>
          <p:cNvPr id="89" name="AutoShape 41"/>
          <p:cNvSpPr/>
          <p:nvPr/>
        </p:nvSpPr>
        <p:spPr bwMode="auto">
          <a:xfrm>
            <a:off x="2384748" y="2597721"/>
            <a:ext cx="1866900" cy="863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100" i="1" dirty="0"/>
          </a:p>
        </p:txBody>
      </p:sp>
      <p:sp>
        <p:nvSpPr>
          <p:cNvPr id="90" name="AutoShape 42"/>
          <p:cNvSpPr/>
          <p:nvPr/>
        </p:nvSpPr>
        <p:spPr bwMode="auto">
          <a:xfrm>
            <a:off x="2765748" y="2348880"/>
            <a:ext cx="1425575" cy="1674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latin typeface="微软雅黑" panose="020B0503020204020204" pitchFamily="34" charset="-122"/>
                <a:ea typeface="微软雅黑" panose="020B0503020204020204" pitchFamily="34" charset="-122"/>
              </a:rPr>
              <a:t>单击添加标题</a:t>
            </a:r>
          </a:p>
        </p:txBody>
      </p:sp>
      <p:sp>
        <p:nvSpPr>
          <p:cNvPr id="91" name="AutoShape 43"/>
          <p:cNvSpPr/>
          <p:nvPr/>
        </p:nvSpPr>
        <p:spPr bwMode="auto">
          <a:xfrm>
            <a:off x="5295428" y="2613993"/>
            <a:ext cx="1894681" cy="857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100" i="1" dirty="0"/>
          </a:p>
        </p:txBody>
      </p:sp>
      <p:sp>
        <p:nvSpPr>
          <p:cNvPr id="92" name="AutoShape 44"/>
          <p:cNvSpPr/>
          <p:nvPr/>
        </p:nvSpPr>
        <p:spPr bwMode="auto">
          <a:xfrm>
            <a:off x="5735960" y="2348880"/>
            <a:ext cx="1426369" cy="1674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latin typeface="微软雅黑" panose="020B0503020204020204" pitchFamily="34" charset="-122"/>
                <a:ea typeface="微软雅黑" panose="020B0503020204020204" pitchFamily="34" charset="-122"/>
              </a:rPr>
              <a:t>单击添加标题</a:t>
            </a:r>
          </a:p>
        </p:txBody>
      </p:sp>
      <p:sp>
        <p:nvSpPr>
          <p:cNvPr id="93" name="AutoShape 45"/>
          <p:cNvSpPr/>
          <p:nvPr/>
        </p:nvSpPr>
        <p:spPr bwMode="auto">
          <a:xfrm>
            <a:off x="8044889" y="2625899"/>
            <a:ext cx="1914526" cy="857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100" i="1" dirty="0"/>
          </a:p>
        </p:txBody>
      </p:sp>
      <p:sp>
        <p:nvSpPr>
          <p:cNvPr id="94" name="AutoShape 46"/>
          <p:cNvSpPr/>
          <p:nvPr/>
        </p:nvSpPr>
        <p:spPr bwMode="auto">
          <a:xfrm>
            <a:off x="8435504" y="2348880"/>
            <a:ext cx="1426369" cy="1674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latin typeface="微软雅黑" panose="020B0503020204020204" pitchFamily="34" charset="-122"/>
                <a:ea typeface="微软雅黑" panose="020B0503020204020204" pitchFamily="34" charset="-122"/>
              </a:rPr>
              <a:t>单击添加标题</a:t>
            </a:r>
          </a:p>
        </p:txBody>
      </p:sp>
      <p:sp>
        <p:nvSpPr>
          <p:cNvPr id="95" name="AutoShape 47"/>
          <p:cNvSpPr/>
          <p:nvPr/>
        </p:nvSpPr>
        <p:spPr bwMode="auto">
          <a:xfrm>
            <a:off x="3776986" y="4477718"/>
            <a:ext cx="1908175" cy="882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100" i="1" dirty="0"/>
          </a:p>
        </p:txBody>
      </p:sp>
      <p:sp>
        <p:nvSpPr>
          <p:cNvPr id="96" name="AutoShape 48"/>
          <p:cNvSpPr/>
          <p:nvPr/>
        </p:nvSpPr>
        <p:spPr bwMode="auto">
          <a:xfrm>
            <a:off x="4187354" y="4211811"/>
            <a:ext cx="1426369"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latin typeface="微软雅黑" panose="020B0503020204020204" pitchFamily="34" charset="-122"/>
                <a:ea typeface="微软雅黑" panose="020B0503020204020204" pitchFamily="34" charset="-122"/>
              </a:rPr>
              <a:t>单击添加标题</a:t>
            </a:r>
          </a:p>
        </p:txBody>
      </p:sp>
      <p:sp>
        <p:nvSpPr>
          <p:cNvPr id="97" name="AutoShape 49"/>
          <p:cNvSpPr/>
          <p:nvPr/>
        </p:nvSpPr>
        <p:spPr bwMode="auto">
          <a:xfrm>
            <a:off x="6660717" y="4477718"/>
            <a:ext cx="1908969" cy="869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100" i="1" dirty="0"/>
          </a:p>
        </p:txBody>
      </p:sp>
      <p:sp>
        <p:nvSpPr>
          <p:cNvPr id="98" name="AutoShape 50"/>
          <p:cNvSpPr/>
          <p:nvPr/>
        </p:nvSpPr>
        <p:spPr bwMode="auto">
          <a:xfrm>
            <a:off x="7032154" y="4211811"/>
            <a:ext cx="1425575"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latin typeface="微软雅黑" panose="020B0503020204020204" pitchFamily="34" charset="-122"/>
                <a:ea typeface="微软雅黑" panose="020B0503020204020204" pitchFamily="34" charset="-122"/>
              </a:rPr>
              <a:t>单击添加标题</a:t>
            </a:r>
          </a:p>
        </p:txBody>
      </p:sp>
      <p:sp>
        <p:nvSpPr>
          <p:cNvPr id="99" name="AutoShape 4"/>
          <p:cNvSpPr/>
          <p:nvPr/>
        </p:nvSpPr>
        <p:spPr bwMode="auto">
          <a:xfrm>
            <a:off x="9062567" y="3690318"/>
            <a:ext cx="1578769" cy="155575"/>
          </a:xfrm>
          <a:prstGeom prst="roundRect">
            <a:avLst>
              <a:gd name="adj" fmla="val 50000"/>
            </a:avLst>
          </a:prstGeom>
          <a:solidFill>
            <a:srgbClr val="C00000"/>
          </a:solidFill>
          <a:ln w="25400" cap="flat" cmpd="sng">
            <a:noFill/>
            <a:prstDash val="solid"/>
            <a:miter lim="0"/>
          </a:ln>
          <a:effectLst>
            <a:outerShdw blurRad="44450" dist="27940" dir="5400000" algn="ctr">
              <a:srgbClr val="000000">
                <a:alpha val="32000"/>
              </a:srgbClr>
            </a:outerShdw>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s-ES" sz="28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100" name="AutoShape 5"/>
          <p:cNvSpPr/>
          <p:nvPr/>
        </p:nvSpPr>
        <p:spPr bwMode="auto">
          <a:xfrm>
            <a:off x="7626673" y="3690318"/>
            <a:ext cx="1578769" cy="155575"/>
          </a:xfrm>
          <a:prstGeom prst="roundRect">
            <a:avLst>
              <a:gd name="adj" fmla="val 50000"/>
            </a:avLst>
          </a:prstGeom>
          <a:solidFill>
            <a:srgbClr val="C00000"/>
          </a:solidFill>
          <a:ln w="25400" cap="flat" cmpd="sng">
            <a:noFill/>
            <a:prstDash val="solid"/>
            <a:miter lim="0"/>
          </a:ln>
          <a:effectLst>
            <a:outerShdw blurRad="44450" dist="27940" dir="5400000" algn="ctr">
              <a:srgbClr val="000000">
                <a:alpha val="32000"/>
              </a:srgbClr>
            </a:outerShdw>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s-ES" sz="28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101" name="AutoShape 6"/>
          <p:cNvSpPr/>
          <p:nvPr/>
        </p:nvSpPr>
        <p:spPr bwMode="auto">
          <a:xfrm>
            <a:off x="6196335" y="3690318"/>
            <a:ext cx="1578769" cy="155575"/>
          </a:xfrm>
          <a:prstGeom prst="roundRect">
            <a:avLst>
              <a:gd name="adj" fmla="val 50000"/>
            </a:avLst>
          </a:prstGeom>
          <a:solidFill>
            <a:srgbClr val="C00000"/>
          </a:solidFill>
          <a:ln w="25400" cap="flat" cmpd="sng">
            <a:noFill/>
            <a:prstDash val="solid"/>
            <a:miter lim="0"/>
          </a:ln>
          <a:effectLst>
            <a:outerShdw blurRad="44450" dist="27940" dir="5400000" algn="ctr">
              <a:srgbClr val="000000">
                <a:alpha val="32000"/>
              </a:srgbClr>
            </a:outerShdw>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s-ES" sz="28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102" name="AutoShape 7"/>
          <p:cNvSpPr/>
          <p:nvPr/>
        </p:nvSpPr>
        <p:spPr bwMode="auto">
          <a:xfrm>
            <a:off x="4773142" y="3690318"/>
            <a:ext cx="1577975" cy="155575"/>
          </a:xfrm>
          <a:prstGeom prst="roundRect">
            <a:avLst>
              <a:gd name="adj" fmla="val 50000"/>
            </a:avLst>
          </a:prstGeom>
          <a:solidFill>
            <a:srgbClr val="C00000"/>
          </a:solidFill>
          <a:ln w="25400" cap="flat" cmpd="sng">
            <a:noFill/>
            <a:prstDash val="solid"/>
            <a:miter lim="0"/>
          </a:ln>
          <a:effectLst>
            <a:outerShdw blurRad="44450" dist="27940" dir="5400000" algn="ctr">
              <a:srgbClr val="000000">
                <a:alpha val="32000"/>
              </a:srgbClr>
            </a:outerShdw>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s-ES" sz="28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103" name="AutoShape 8"/>
          <p:cNvSpPr/>
          <p:nvPr/>
        </p:nvSpPr>
        <p:spPr bwMode="auto">
          <a:xfrm>
            <a:off x="3342804" y="3690318"/>
            <a:ext cx="1578769" cy="155575"/>
          </a:xfrm>
          <a:prstGeom prst="roundRect">
            <a:avLst>
              <a:gd name="adj" fmla="val 50000"/>
            </a:avLst>
          </a:prstGeom>
          <a:solidFill>
            <a:srgbClr val="C00000"/>
          </a:solidFill>
          <a:ln w="25400" cap="flat" cmpd="sng">
            <a:noFill/>
            <a:prstDash val="solid"/>
            <a:miter lim="0"/>
          </a:ln>
          <a:effectLst>
            <a:outerShdw blurRad="44450" dist="27940" dir="5400000" algn="ctr">
              <a:srgbClr val="000000">
                <a:alpha val="32000"/>
              </a:srgbClr>
            </a:outerShdw>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s-ES" sz="28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104" name="AutoShape 9"/>
          <p:cNvSpPr/>
          <p:nvPr/>
        </p:nvSpPr>
        <p:spPr bwMode="auto">
          <a:xfrm>
            <a:off x="1887860" y="3690318"/>
            <a:ext cx="1578769" cy="155575"/>
          </a:xfrm>
          <a:prstGeom prst="roundRect">
            <a:avLst>
              <a:gd name="adj" fmla="val 50000"/>
            </a:avLst>
          </a:prstGeom>
          <a:solidFill>
            <a:srgbClr val="C00000"/>
          </a:solidFill>
          <a:ln w="25400" cap="flat" cmpd="sng">
            <a:noFill/>
            <a:prstDash val="solid"/>
            <a:miter lim="0"/>
          </a:ln>
          <a:effectLst>
            <a:outerShdw blurRad="44450" dist="27940" dir="5400000" algn="ctr">
              <a:srgbClr val="000000">
                <a:alpha val="32000"/>
              </a:srgbClr>
            </a:outerShdw>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s-ES" sz="28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grpSp>
        <p:nvGrpSpPr>
          <p:cNvPr id="105" name="Group 10"/>
          <p:cNvGrpSpPr/>
          <p:nvPr/>
        </p:nvGrpSpPr>
        <p:grpSpPr bwMode="auto">
          <a:xfrm>
            <a:off x="1771179" y="3592686"/>
            <a:ext cx="350838" cy="350838"/>
            <a:chOff x="-1" y="-1"/>
            <a:chExt cx="700898" cy="701783"/>
          </a:xfrm>
          <a:solidFill>
            <a:srgbClr val="C00000"/>
          </a:solidFill>
        </p:grpSpPr>
        <p:sp>
          <p:nvSpPr>
            <p:cNvPr id="124" name="AutoShape 11"/>
            <p:cNvSpPr/>
            <p:nvPr/>
          </p:nvSpPr>
          <p:spPr bwMode="auto">
            <a:xfrm>
              <a:off x="-1" y="-1"/>
              <a:ext cx="700898" cy="70178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w="25400" cap="flat" cmpd="sng">
              <a:noFill/>
              <a:prstDash val="solid"/>
              <a:miter lim="0"/>
            </a:ln>
            <a:effectLst>
              <a:outerShdw blurRad="44450" dist="27940" dir="5400000" algn="ctr">
                <a:srgbClr val="000000">
                  <a:alpha val="32000"/>
                </a:srgbClr>
              </a:outerShdw>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s-ES" sz="28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125" name="AutoShape 12"/>
            <p:cNvSpPr/>
            <p:nvPr/>
          </p:nvSpPr>
          <p:spPr bwMode="auto">
            <a:xfrm>
              <a:off x="198216" y="198468"/>
              <a:ext cx="304462" cy="30484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w="25400" cap="flat" cmpd="sng">
              <a:noFill/>
              <a:prstDash val="solid"/>
              <a:miter lim="0"/>
            </a:ln>
            <a:effectLst>
              <a:outerShdw blurRad="44450" dist="27940" dir="5400000" algn="ctr">
                <a:srgbClr val="000000">
                  <a:alpha val="32000"/>
                </a:srgbClr>
              </a:outerShdw>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s-ES" sz="28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grpSp>
      <p:grpSp>
        <p:nvGrpSpPr>
          <p:cNvPr id="106" name="Group 13"/>
          <p:cNvGrpSpPr/>
          <p:nvPr/>
        </p:nvGrpSpPr>
        <p:grpSpPr bwMode="auto">
          <a:xfrm>
            <a:off x="6099498" y="3592686"/>
            <a:ext cx="350044" cy="350838"/>
            <a:chOff x="-1" y="-1"/>
            <a:chExt cx="700898" cy="701783"/>
          </a:xfrm>
          <a:solidFill>
            <a:srgbClr val="C00000"/>
          </a:solidFill>
        </p:grpSpPr>
        <p:sp>
          <p:nvSpPr>
            <p:cNvPr id="122" name="AutoShape 14"/>
            <p:cNvSpPr/>
            <p:nvPr/>
          </p:nvSpPr>
          <p:spPr bwMode="auto">
            <a:xfrm>
              <a:off x="-1" y="-1"/>
              <a:ext cx="700898" cy="70178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w="25400" cap="flat" cmpd="sng">
              <a:noFill/>
              <a:prstDash val="solid"/>
              <a:miter lim="0"/>
            </a:ln>
            <a:effectLst>
              <a:outerShdw blurRad="44450" dist="27940" dir="5400000" algn="ctr">
                <a:srgbClr val="000000">
                  <a:alpha val="32000"/>
                </a:srgbClr>
              </a:outerShdw>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s-ES" sz="28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123" name="AutoShape 15"/>
            <p:cNvSpPr/>
            <p:nvPr/>
          </p:nvSpPr>
          <p:spPr bwMode="auto">
            <a:xfrm>
              <a:off x="198667" y="198468"/>
              <a:ext cx="303563" cy="30484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w="25400" cap="flat" cmpd="sng">
              <a:noFill/>
              <a:prstDash val="solid"/>
              <a:miter lim="0"/>
            </a:ln>
            <a:effectLst>
              <a:outerShdw blurRad="44450" dist="27940" dir="5400000" algn="ctr">
                <a:srgbClr val="000000">
                  <a:alpha val="32000"/>
                </a:srgbClr>
              </a:outerShdw>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s-ES" sz="28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grpSp>
      <p:grpSp>
        <p:nvGrpSpPr>
          <p:cNvPr id="107" name="Group 16"/>
          <p:cNvGrpSpPr/>
          <p:nvPr/>
        </p:nvGrpSpPr>
        <p:grpSpPr bwMode="auto">
          <a:xfrm>
            <a:off x="3243585" y="3592686"/>
            <a:ext cx="350044" cy="350838"/>
            <a:chOff x="-1" y="-1"/>
            <a:chExt cx="700898" cy="701783"/>
          </a:xfrm>
          <a:solidFill>
            <a:srgbClr val="C00000"/>
          </a:solidFill>
        </p:grpSpPr>
        <p:sp>
          <p:nvSpPr>
            <p:cNvPr id="120" name="AutoShape 17"/>
            <p:cNvSpPr/>
            <p:nvPr/>
          </p:nvSpPr>
          <p:spPr bwMode="auto">
            <a:xfrm>
              <a:off x="-1" y="-1"/>
              <a:ext cx="700898" cy="70178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w="25400" cap="flat" cmpd="sng">
              <a:noFill/>
              <a:prstDash val="solid"/>
              <a:miter lim="0"/>
            </a:ln>
            <a:effectLst>
              <a:outerShdw blurRad="44450" dist="27940" dir="5400000" algn="ctr">
                <a:srgbClr val="000000">
                  <a:alpha val="32000"/>
                </a:srgbClr>
              </a:outerShdw>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s-ES" sz="28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121" name="AutoShape 18"/>
            <p:cNvSpPr/>
            <p:nvPr/>
          </p:nvSpPr>
          <p:spPr bwMode="auto">
            <a:xfrm>
              <a:off x="198667" y="198468"/>
              <a:ext cx="303563" cy="30484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w="25400" cap="flat" cmpd="sng">
              <a:noFill/>
              <a:prstDash val="solid"/>
              <a:miter lim="0"/>
            </a:ln>
            <a:effectLst>
              <a:outerShdw blurRad="44450" dist="27940" dir="5400000" algn="ctr">
                <a:srgbClr val="000000">
                  <a:alpha val="32000"/>
                </a:srgbClr>
              </a:outerShdw>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s-ES" sz="28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grpSp>
      <p:grpSp>
        <p:nvGrpSpPr>
          <p:cNvPr id="108" name="Group 19"/>
          <p:cNvGrpSpPr/>
          <p:nvPr/>
        </p:nvGrpSpPr>
        <p:grpSpPr bwMode="auto">
          <a:xfrm>
            <a:off x="8961760" y="3592686"/>
            <a:ext cx="350044" cy="350838"/>
            <a:chOff x="-1" y="-1"/>
            <a:chExt cx="700898" cy="701783"/>
          </a:xfrm>
          <a:solidFill>
            <a:srgbClr val="C00000"/>
          </a:solidFill>
        </p:grpSpPr>
        <p:sp>
          <p:nvSpPr>
            <p:cNvPr id="118" name="AutoShape 20"/>
            <p:cNvSpPr/>
            <p:nvPr/>
          </p:nvSpPr>
          <p:spPr bwMode="auto">
            <a:xfrm>
              <a:off x="-1" y="-1"/>
              <a:ext cx="700898" cy="70178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w="25400" cap="flat" cmpd="sng">
              <a:noFill/>
              <a:prstDash val="solid"/>
              <a:miter lim="0"/>
            </a:ln>
            <a:effectLst>
              <a:outerShdw blurRad="44450" dist="27940" dir="5400000" algn="ctr">
                <a:srgbClr val="000000">
                  <a:alpha val="32000"/>
                </a:srgbClr>
              </a:outerShdw>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s-ES" sz="28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119" name="AutoShape 21"/>
            <p:cNvSpPr/>
            <p:nvPr/>
          </p:nvSpPr>
          <p:spPr bwMode="auto">
            <a:xfrm>
              <a:off x="198667" y="198468"/>
              <a:ext cx="303563" cy="30484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w="25400" cap="flat" cmpd="sng">
              <a:noFill/>
              <a:prstDash val="solid"/>
              <a:miter lim="0"/>
            </a:ln>
            <a:effectLst>
              <a:outerShdw blurRad="44450" dist="27940" dir="5400000" algn="ctr">
                <a:srgbClr val="000000">
                  <a:alpha val="32000"/>
                </a:srgbClr>
              </a:outerShdw>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s-ES" sz="28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grpSp>
      <p:grpSp>
        <p:nvGrpSpPr>
          <p:cNvPr id="109" name="Group 22"/>
          <p:cNvGrpSpPr/>
          <p:nvPr/>
        </p:nvGrpSpPr>
        <p:grpSpPr bwMode="auto">
          <a:xfrm>
            <a:off x="10396067" y="3592686"/>
            <a:ext cx="350044" cy="350838"/>
            <a:chOff x="-1" y="-1"/>
            <a:chExt cx="700898" cy="701783"/>
          </a:xfrm>
          <a:solidFill>
            <a:srgbClr val="C00000"/>
          </a:solidFill>
        </p:grpSpPr>
        <p:sp>
          <p:nvSpPr>
            <p:cNvPr id="116" name="AutoShape 23"/>
            <p:cNvSpPr/>
            <p:nvPr/>
          </p:nvSpPr>
          <p:spPr bwMode="auto">
            <a:xfrm>
              <a:off x="-1" y="-1"/>
              <a:ext cx="700898" cy="70178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w="25400" cap="flat" cmpd="sng">
              <a:solidFill>
                <a:srgbClr val="000000">
                  <a:alpha val="0"/>
                </a:srgbClr>
              </a:solidFill>
              <a:prstDash val="solid"/>
              <a:miter lim="0"/>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s-ES" sz="28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117" name="AutoShape 24"/>
            <p:cNvSpPr/>
            <p:nvPr/>
          </p:nvSpPr>
          <p:spPr bwMode="auto">
            <a:xfrm>
              <a:off x="198666" y="198468"/>
              <a:ext cx="303564" cy="30484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w="25400" cap="flat" cmpd="sng">
              <a:solidFill>
                <a:srgbClr val="000000">
                  <a:alpha val="0"/>
                </a:srgbClr>
              </a:solidFill>
              <a:prstDash val="solid"/>
              <a:miter lim="0"/>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s-ES" sz="28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grpSp>
      <p:grpSp>
        <p:nvGrpSpPr>
          <p:cNvPr id="110" name="Group 25"/>
          <p:cNvGrpSpPr/>
          <p:nvPr/>
        </p:nvGrpSpPr>
        <p:grpSpPr bwMode="auto">
          <a:xfrm>
            <a:off x="4673129" y="3592686"/>
            <a:ext cx="350838" cy="350838"/>
            <a:chOff x="-1" y="-1"/>
            <a:chExt cx="700898" cy="701783"/>
          </a:xfrm>
          <a:solidFill>
            <a:srgbClr val="C00000"/>
          </a:solidFill>
        </p:grpSpPr>
        <p:sp>
          <p:nvSpPr>
            <p:cNvPr id="114" name="AutoShape 26"/>
            <p:cNvSpPr/>
            <p:nvPr/>
          </p:nvSpPr>
          <p:spPr bwMode="auto">
            <a:xfrm>
              <a:off x="-1" y="-1"/>
              <a:ext cx="700898" cy="70178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w="25400" cap="flat" cmpd="sng">
              <a:solidFill>
                <a:srgbClr val="000000">
                  <a:alpha val="0"/>
                </a:srgbClr>
              </a:solidFill>
              <a:prstDash val="solid"/>
              <a:miter lim="0"/>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s-ES" sz="28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115" name="AutoShape 27"/>
            <p:cNvSpPr/>
            <p:nvPr/>
          </p:nvSpPr>
          <p:spPr bwMode="auto">
            <a:xfrm>
              <a:off x="198216" y="198468"/>
              <a:ext cx="304462" cy="30484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w="25400" cap="flat" cmpd="sng">
              <a:solidFill>
                <a:srgbClr val="000000">
                  <a:alpha val="0"/>
                </a:srgbClr>
              </a:solidFill>
              <a:prstDash val="solid"/>
              <a:miter lim="0"/>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s-ES" sz="28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grpSp>
      <p:grpSp>
        <p:nvGrpSpPr>
          <p:cNvPr id="111" name="Group 28"/>
          <p:cNvGrpSpPr/>
          <p:nvPr/>
        </p:nvGrpSpPr>
        <p:grpSpPr bwMode="auto">
          <a:xfrm>
            <a:off x="7528248" y="3592686"/>
            <a:ext cx="350838" cy="350838"/>
            <a:chOff x="-1" y="-1"/>
            <a:chExt cx="700898" cy="701783"/>
          </a:xfrm>
          <a:solidFill>
            <a:srgbClr val="C00000"/>
          </a:solidFill>
        </p:grpSpPr>
        <p:sp>
          <p:nvSpPr>
            <p:cNvPr id="112" name="AutoShape 29"/>
            <p:cNvSpPr/>
            <p:nvPr/>
          </p:nvSpPr>
          <p:spPr bwMode="auto">
            <a:xfrm>
              <a:off x="-1" y="-1"/>
              <a:ext cx="700898" cy="70178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w="25400" cap="flat" cmpd="sng">
              <a:noFill/>
              <a:prstDash val="solid"/>
              <a:miter lim="0"/>
            </a:ln>
            <a:effectLst>
              <a:outerShdw blurRad="44450" dist="27940" dir="5400000" algn="ctr">
                <a:srgbClr val="000000">
                  <a:alpha val="32000"/>
                </a:srgbClr>
              </a:outerShdw>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s-ES" sz="28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113" name="AutoShape 30"/>
            <p:cNvSpPr/>
            <p:nvPr/>
          </p:nvSpPr>
          <p:spPr bwMode="auto">
            <a:xfrm>
              <a:off x="198217" y="198468"/>
              <a:ext cx="304462" cy="30484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w="25400" cap="flat" cmpd="sng">
              <a:noFill/>
              <a:prstDash val="solid"/>
              <a:miter lim="0"/>
            </a:ln>
            <a:effectLst>
              <a:outerShdw blurRad="44450" dist="27940" dir="5400000" algn="ctr">
                <a:srgbClr val="000000">
                  <a:alpha val="32000"/>
                </a:srgbClr>
              </a:outerShdw>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s-ES" sz="28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500"/>
                                        <p:tgtEl>
                                          <p:spTgt spid="22"/>
                                        </p:tgtEl>
                                        <p:attrNameLst>
                                          <p:attrName>ppt_x</p:attrName>
                                        </p:attrNameLst>
                                      </p:cBhvr>
                                      <p:tavLst>
                                        <p:tav tm="0">
                                          <p:val>
                                            <p:strVal val="#ppt_x-#ppt_w*1.125000"/>
                                          </p:val>
                                        </p:tav>
                                        <p:tav tm="100000">
                                          <p:val>
                                            <p:strVal val="#ppt_x"/>
                                          </p:val>
                                        </p:tav>
                                      </p:tavLst>
                                    </p:anim>
                                    <p:animEffect transition="in" filter="wipe(right)">
                                      <p:cBhvr>
                                        <p:cTn id="11" dur="500"/>
                                        <p:tgtEl>
                                          <p:spTgt spid="22"/>
                                        </p:tgtEl>
                                      </p:cBhvr>
                                    </p:animEffect>
                                  </p:childTnLst>
                                </p:cTn>
                              </p:par>
                            </p:childTnLst>
                          </p:cTn>
                        </p:par>
                        <p:par>
                          <p:cTn id="12" fill="hold">
                            <p:stCondLst>
                              <p:cond delay="500"/>
                            </p:stCondLst>
                            <p:childTnLst>
                              <p:par>
                                <p:cTn id="13" presetID="42" presetClass="path" presetSubtype="0" accel="50000" decel="50000" fill="hold" grpId="1" nodeType="afterEffect">
                                  <p:stCondLst>
                                    <p:cond delay="0"/>
                                  </p:stCondLst>
                                  <p:childTnLst>
                                    <p:animMotion origin="layout" path="M -4.58333E-6 -3.7037E-7 L -0.04335 -3.7037E-7 " pathEditMode="relative" rAng="0" ptsTypes="AA">
                                      <p:cBhvr>
                                        <p:cTn id="14" dur="2000" fill="hold"/>
                                        <p:tgtEl>
                                          <p:spTgt spid="22"/>
                                        </p:tgtEl>
                                        <p:attrNameLst>
                                          <p:attrName>ppt_x</p:attrName>
                                          <p:attrName>ppt_y</p:attrName>
                                        </p:attrNameLst>
                                      </p:cBhvr>
                                      <p:rCtr x="-2174" y="0"/>
                                    </p:animMotion>
                                  </p:childTnLst>
                                </p:cTn>
                              </p:par>
                              <p:par>
                                <p:cTn id="15" presetID="22" presetClass="entr" presetSubtype="8"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10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75"/>
                                        </p:tgtEl>
                                        <p:attrNameLst>
                                          <p:attrName>style.visibility</p:attrName>
                                        </p:attrNameLst>
                                      </p:cBhvr>
                                      <p:to>
                                        <p:strVal val="visible"/>
                                      </p:to>
                                    </p:set>
                                    <p:anim calcmode="lin" valueType="num">
                                      <p:cBhvr additive="base">
                                        <p:cTn id="22" dur="500" fill="hold"/>
                                        <p:tgtEl>
                                          <p:spTgt spid="75"/>
                                        </p:tgtEl>
                                        <p:attrNameLst>
                                          <p:attrName>ppt_x</p:attrName>
                                        </p:attrNameLst>
                                      </p:cBhvr>
                                      <p:tavLst>
                                        <p:tav tm="0">
                                          <p:val>
                                            <p:strVal val="0-#ppt_w/2"/>
                                          </p:val>
                                        </p:tav>
                                        <p:tav tm="100000">
                                          <p:val>
                                            <p:strVal val="#ppt_x"/>
                                          </p:val>
                                        </p:tav>
                                      </p:tavLst>
                                    </p:anim>
                                    <p:anim calcmode="lin" valueType="num">
                                      <p:cBhvr additive="base">
                                        <p:cTn id="23" dur="500" fill="hold"/>
                                        <p:tgtEl>
                                          <p:spTgt spid="75"/>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76"/>
                                        </p:tgtEl>
                                        <p:attrNameLst>
                                          <p:attrName>style.visibility</p:attrName>
                                        </p:attrNameLst>
                                      </p:cBhvr>
                                      <p:to>
                                        <p:strVal val="visible"/>
                                      </p:to>
                                    </p:set>
                                    <p:anim calcmode="lin" valueType="num">
                                      <p:cBhvr additive="base">
                                        <p:cTn id="26" dur="500" fill="hold"/>
                                        <p:tgtEl>
                                          <p:spTgt spid="76"/>
                                        </p:tgtEl>
                                        <p:attrNameLst>
                                          <p:attrName>ppt_x</p:attrName>
                                        </p:attrNameLst>
                                      </p:cBhvr>
                                      <p:tavLst>
                                        <p:tav tm="0">
                                          <p:val>
                                            <p:strVal val="0-#ppt_w/2"/>
                                          </p:val>
                                        </p:tav>
                                        <p:tav tm="100000">
                                          <p:val>
                                            <p:strVal val="#ppt_x"/>
                                          </p:val>
                                        </p:tav>
                                      </p:tavLst>
                                    </p:anim>
                                    <p:anim calcmode="lin" valueType="num">
                                      <p:cBhvr additive="base">
                                        <p:cTn id="27" dur="500" fill="hold"/>
                                        <p:tgtEl>
                                          <p:spTgt spid="76"/>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77"/>
                                        </p:tgtEl>
                                        <p:attrNameLst>
                                          <p:attrName>style.visibility</p:attrName>
                                        </p:attrNameLst>
                                      </p:cBhvr>
                                      <p:to>
                                        <p:strVal val="visible"/>
                                      </p:to>
                                    </p:set>
                                    <p:anim calcmode="lin" valueType="num">
                                      <p:cBhvr additive="base">
                                        <p:cTn id="30" dur="500" fill="hold"/>
                                        <p:tgtEl>
                                          <p:spTgt spid="77"/>
                                        </p:tgtEl>
                                        <p:attrNameLst>
                                          <p:attrName>ppt_x</p:attrName>
                                        </p:attrNameLst>
                                      </p:cBhvr>
                                      <p:tavLst>
                                        <p:tav tm="0">
                                          <p:val>
                                            <p:strVal val="0-#ppt_w/2"/>
                                          </p:val>
                                        </p:tav>
                                        <p:tav tm="100000">
                                          <p:val>
                                            <p:strVal val="#ppt_x"/>
                                          </p:val>
                                        </p:tav>
                                      </p:tavLst>
                                    </p:anim>
                                    <p:anim calcmode="lin" valueType="num">
                                      <p:cBhvr additive="base">
                                        <p:cTn id="31" dur="500" fill="hold"/>
                                        <p:tgtEl>
                                          <p:spTgt spid="77"/>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78"/>
                                        </p:tgtEl>
                                        <p:attrNameLst>
                                          <p:attrName>style.visibility</p:attrName>
                                        </p:attrNameLst>
                                      </p:cBhvr>
                                      <p:to>
                                        <p:strVal val="visible"/>
                                      </p:to>
                                    </p:set>
                                    <p:anim calcmode="lin" valueType="num">
                                      <p:cBhvr additive="base">
                                        <p:cTn id="34" dur="500" fill="hold"/>
                                        <p:tgtEl>
                                          <p:spTgt spid="78"/>
                                        </p:tgtEl>
                                        <p:attrNameLst>
                                          <p:attrName>ppt_x</p:attrName>
                                        </p:attrNameLst>
                                      </p:cBhvr>
                                      <p:tavLst>
                                        <p:tav tm="0">
                                          <p:val>
                                            <p:strVal val="0-#ppt_w/2"/>
                                          </p:val>
                                        </p:tav>
                                        <p:tav tm="100000">
                                          <p:val>
                                            <p:strVal val="#ppt_x"/>
                                          </p:val>
                                        </p:tav>
                                      </p:tavLst>
                                    </p:anim>
                                    <p:anim calcmode="lin" valueType="num">
                                      <p:cBhvr additive="base">
                                        <p:cTn id="35" dur="500" fill="hold"/>
                                        <p:tgtEl>
                                          <p:spTgt spid="78"/>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79"/>
                                        </p:tgtEl>
                                        <p:attrNameLst>
                                          <p:attrName>style.visibility</p:attrName>
                                        </p:attrNameLst>
                                      </p:cBhvr>
                                      <p:to>
                                        <p:strVal val="visible"/>
                                      </p:to>
                                    </p:set>
                                    <p:anim calcmode="lin" valueType="num">
                                      <p:cBhvr additive="base">
                                        <p:cTn id="38" dur="500" fill="hold"/>
                                        <p:tgtEl>
                                          <p:spTgt spid="79"/>
                                        </p:tgtEl>
                                        <p:attrNameLst>
                                          <p:attrName>ppt_x</p:attrName>
                                        </p:attrNameLst>
                                      </p:cBhvr>
                                      <p:tavLst>
                                        <p:tav tm="0">
                                          <p:val>
                                            <p:strVal val="0-#ppt_w/2"/>
                                          </p:val>
                                        </p:tav>
                                        <p:tav tm="100000">
                                          <p:val>
                                            <p:strVal val="#ppt_x"/>
                                          </p:val>
                                        </p:tav>
                                      </p:tavLst>
                                    </p:anim>
                                    <p:anim calcmode="lin" valueType="num">
                                      <p:cBhvr additive="base">
                                        <p:cTn id="39" dur="500" fill="hold"/>
                                        <p:tgtEl>
                                          <p:spTgt spid="79"/>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80"/>
                                        </p:tgtEl>
                                        <p:attrNameLst>
                                          <p:attrName>style.visibility</p:attrName>
                                        </p:attrNameLst>
                                      </p:cBhvr>
                                      <p:to>
                                        <p:strVal val="visible"/>
                                      </p:to>
                                    </p:set>
                                    <p:anim calcmode="lin" valueType="num">
                                      <p:cBhvr additive="base">
                                        <p:cTn id="42" dur="500" fill="hold"/>
                                        <p:tgtEl>
                                          <p:spTgt spid="80"/>
                                        </p:tgtEl>
                                        <p:attrNameLst>
                                          <p:attrName>ppt_x</p:attrName>
                                        </p:attrNameLst>
                                      </p:cBhvr>
                                      <p:tavLst>
                                        <p:tav tm="0">
                                          <p:val>
                                            <p:strVal val="0-#ppt_w/2"/>
                                          </p:val>
                                        </p:tav>
                                        <p:tav tm="100000">
                                          <p:val>
                                            <p:strVal val="#ppt_x"/>
                                          </p:val>
                                        </p:tav>
                                      </p:tavLst>
                                    </p:anim>
                                    <p:anim calcmode="lin" valueType="num">
                                      <p:cBhvr additive="base">
                                        <p:cTn id="43" dur="500" fill="hold"/>
                                        <p:tgtEl>
                                          <p:spTgt spid="80"/>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81"/>
                                        </p:tgtEl>
                                        <p:attrNameLst>
                                          <p:attrName>style.visibility</p:attrName>
                                        </p:attrNameLst>
                                      </p:cBhvr>
                                      <p:to>
                                        <p:strVal val="visible"/>
                                      </p:to>
                                    </p:set>
                                    <p:anim calcmode="lin" valueType="num">
                                      <p:cBhvr additive="base">
                                        <p:cTn id="46" dur="500" fill="hold"/>
                                        <p:tgtEl>
                                          <p:spTgt spid="81"/>
                                        </p:tgtEl>
                                        <p:attrNameLst>
                                          <p:attrName>ppt_x</p:attrName>
                                        </p:attrNameLst>
                                      </p:cBhvr>
                                      <p:tavLst>
                                        <p:tav tm="0">
                                          <p:val>
                                            <p:strVal val="0-#ppt_w/2"/>
                                          </p:val>
                                        </p:tav>
                                        <p:tav tm="100000">
                                          <p:val>
                                            <p:strVal val="#ppt_x"/>
                                          </p:val>
                                        </p:tav>
                                      </p:tavLst>
                                    </p:anim>
                                    <p:anim calcmode="lin" valueType="num">
                                      <p:cBhvr additive="base">
                                        <p:cTn id="47" dur="500" fill="hold"/>
                                        <p:tgtEl>
                                          <p:spTgt spid="81"/>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82"/>
                                        </p:tgtEl>
                                        <p:attrNameLst>
                                          <p:attrName>style.visibility</p:attrName>
                                        </p:attrNameLst>
                                      </p:cBhvr>
                                      <p:to>
                                        <p:strVal val="visible"/>
                                      </p:to>
                                    </p:set>
                                    <p:anim calcmode="lin" valueType="num">
                                      <p:cBhvr additive="base">
                                        <p:cTn id="50" dur="500" fill="hold"/>
                                        <p:tgtEl>
                                          <p:spTgt spid="82"/>
                                        </p:tgtEl>
                                        <p:attrNameLst>
                                          <p:attrName>ppt_x</p:attrName>
                                        </p:attrNameLst>
                                      </p:cBhvr>
                                      <p:tavLst>
                                        <p:tav tm="0">
                                          <p:val>
                                            <p:strVal val="0-#ppt_w/2"/>
                                          </p:val>
                                        </p:tav>
                                        <p:tav tm="100000">
                                          <p:val>
                                            <p:strVal val="#ppt_x"/>
                                          </p:val>
                                        </p:tav>
                                      </p:tavLst>
                                    </p:anim>
                                    <p:anim calcmode="lin" valueType="num">
                                      <p:cBhvr additive="base">
                                        <p:cTn id="51" dur="500" fill="hold"/>
                                        <p:tgtEl>
                                          <p:spTgt spid="82"/>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83"/>
                                        </p:tgtEl>
                                        <p:attrNameLst>
                                          <p:attrName>style.visibility</p:attrName>
                                        </p:attrNameLst>
                                      </p:cBhvr>
                                      <p:to>
                                        <p:strVal val="visible"/>
                                      </p:to>
                                    </p:set>
                                    <p:anim calcmode="lin" valueType="num">
                                      <p:cBhvr additive="base">
                                        <p:cTn id="54" dur="500" fill="hold"/>
                                        <p:tgtEl>
                                          <p:spTgt spid="83"/>
                                        </p:tgtEl>
                                        <p:attrNameLst>
                                          <p:attrName>ppt_x</p:attrName>
                                        </p:attrNameLst>
                                      </p:cBhvr>
                                      <p:tavLst>
                                        <p:tav tm="0">
                                          <p:val>
                                            <p:strVal val="0-#ppt_w/2"/>
                                          </p:val>
                                        </p:tav>
                                        <p:tav tm="100000">
                                          <p:val>
                                            <p:strVal val="#ppt_x"/>
                                          </p:val>
                                        </p:tav>
                                      </p:tavLst>
                                    </p:anim>
                                    <p:anim calcmode="lin" valueType="num">
                                      <p:cBhvr additive="base">
                                        <p:cTn id="55" dur="500" fill="hold"/>
                                        <p:tgtEl>
                                          <p:spTgt spid="83"/>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84"/>
                                        </p:tgtEl>
                                        <p:attrNameLst>
                                          <p:attrName>style.visibility</p:attrName>
                                        </p:attrNameLst>
                                      </p:cBhvr>
                                      <p:to>
                                        <p:strVal val="visible"/>
                                      </p:to>
                                    </p:set>
                                    <p:anim calcmode="lin" valueType="num">
                                      <p:cBhvr additive="base">
                                        <p:cTn id="58" dur="500" fill="hold"/>
                                        <p:tgtEl>
                                          <p:spTgt spid="84"/>
                                        </p:tgtEl>
                                        <p:attrNameLst>
                                          <p:attrName>ppt_x</p:attrName>
                                        </p:attrNameLst>
                                      </p:cBhvr>
                                      <p:tavLst>
                                        <p:tav tm="0">
                                          <p:val>
                                            <p:strVal val="0-#ppt_w/2"/>
                                          </p:val>
                                        </p:tav>
                                        <p:tav tm="100000">
                                          <p:val>
                                            <p:strVal val="#ppt_x"/>
                                          </p:val>
                                        </p:tav>
                                      </p:tavLst>
                                    </p:anim>
                                    <p:anim calcmode="lin" valueType="num">
                                      <p:cBhvr additive="base">
                                        <p:cTn id="59" dur="500" fill="hold"/>
                                        <p:tgtEl>
                                          <p:spTgt spid="84"/>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85"/>
                                        </p:tgtEl>
                                        <p:attrNameLst>
                                          <p:attrName>style.visibility</p:attrName>
                                        </p:attrNameLst>
                                      </p:cBhvr>
                                      <p:to>
                                        <p:strVal val="visible"/>
                                      </p:to>
                                    </p:set>
                                    <p:anim calcmode="lin" valueType="num">
                                      <p:cBhvr additive="base">
                                        <p:cTn id="62" dur="500" fill="hold"/>
                                        <p:tgtEl>
                                          <p:spTgt spid="85"/>
                                        </p:tgtEl>
                                        <p:attrNameLst>
                                          <p:attrName>ppt_x</p:attrName>
                                        </p:attrNameLst>
                                      </p:cBhvr>
                                      <p:tavLst>
                                        <p:tav tm="0">
                                          <p:val>
                                            <p:strVal val="0-#ppt_w/2"/>
                                          </p:val>
                                        </p:tav>
                                        <p:tav tm="100000">
                                          <p:val>
                                            <p:strVal val="#ppt_x"/>
                                          </p:val>
                                        </p:tav>
                                      </p:tavLst>
                                    </p:anim>
                                    <p:anim calcmode="lin" valueType="num">
                                      <p:cBhvr additive="base">
                                        <p:cTn id="63" dur="500" fill="hold"/>
                                        <p:tgtEl>
                                          <p:spTgt spid="85"/>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86"/>
                                        </p:tgtEl>
                                        <p:attrNameLst>
                                          <p:attrName>style.visibility</p:attrName>
                                        </p:attrNameLst>
                                      </p:cBhvr>
                                      <p:to>
                                        <p:strVal val="visible"/>
                                      </p:to>
                                    </p:set>
                                    <p:anim calcmode="lin" valueType="num">
                                      <p:cBhvr additive="base">
                                        <p:cTn id="66" dur="500" fill="hold"/>
                                        <p:tgtEl>
                                          <p:spTgt spid="86"/>
                                        </p:tgtEl>
                                        <p:attrNameLst>
                                          <p:attrName>ppt_x</p:attrName>
                                        </p:attrNameLst>
                                      </p:cBhvr>
                                      <p:tavLst>
                                        <p:tav tm="0">
                                          <p:val>
                                            <p:strVal val="0-#ppt_w/2"/>
                                          </p:val>
                                        </p:tav>
                                        <p:tav tm="100000">
                                          <p:val>
                                            <p:strVal val="#ppt_x"/>
                                          </p:val>
                                        </p:tav>
                                      </p:tavLst>
                                    </p:anim>
                                    <p:anim calcmode="lin" valueType="num">
                                      <p:cBhvr additive="base">
                                        <p:cTn id="67" dur="500" fill="hold"/>
                                        <p:tgtEl>
                                          <p:spTgt spid="86"/>
                                        </p:tgtEl>
                                        <p:attrNameLst>
                                          <p:attrName>ppt_y</p:attrName>
                                        </p:attrNameLst>
                                      </p:cBhvr>
                                      <p:tavLst>
                                        <p:tav tm="0">
                                          <p:val>
                                            <p:strVal val="#ppt_y"/>
                                          </p:val>
                                        </p:tav>
                                        <p:tav tm="100000">
                                          <p:val>
                                            <p:strVal val="#ppt_y"/>
                                          </p:val>
                                        </p:tav>
                                      </p:tavLst>
                                    </p:anim>
                                  </p:childTnLst>
                                </p:cTn>
                              </p:par>
                              <p:par>
                                <p:cTn id="68" presetID="2" presetClass="entr" presetSubtype="8" fill="hold" grpId="0" nodeType="withEffect">
                                  <p:stCondLst>
                                    <p:cond delay="0"/>
                                  </p:stCondLst>
                                  <p:childTnLst>
                                    <p:set>
                                      <p:cBhvr>
                                        <p:cTn id="69" dur="1" fill="hold">
                                          <p:stCondLst>
                                            <p:cond delay="0"/>
                                          </p:stCondLst>
                                        </p:cTn>
                                        <p:tgtEl>
                                          <p:spTgt spid="87"/>
                                        </p:tgtEl>
                                        <p:attrNameLst>
                                          <p:attrName>style.visibility</p:attrName>
                                        </p:attrNameLst>
                                      </p:cBhvr>
                                      <p:to>
                                        <p:strVal val="visible"/>
                                      </p:to>
                                    </p:set>
                                    <p:anim calcmode="lin" valueType="num">
                                      <p:cBhvr additive="base">
                                        <p:cTn id="70" dur="500" fill="hold"/>
                                        <p:tgtEl>
                                          <p:spTgt spid="87"/>
                                        </p:tgtEl>
                                        <p:attrNameLst>
                                          <p:attrName>ppt_x</p:attrName>
                                        </p:attrNameLst>
                                      </p:cBhvr>
                                      <p:tavLst>
                                        <p:tav tm="0">
                                          <p:val>
                                            <p:strVal val="0-#ppt_w/2"/>
                                          </p:val>
                                        </p:tav>
                                        <p:tav tm="100000">
                                          <p:val>
                                            <p:strVal val="#ppt_x"/>
                                          </p:val>
                                        </p:tav>
                                      </p:tavLst>
                                    </p:anim>
                                    <p:anim calcmode="lin" valueType="num">
                                      <p:cBhvr additive="base">
                                        <p:cTn id="71" dur="500" fill="hold"/>
                                        <p:tgtEl>
                                          <p:spTgt spid="87"/>
                                        </p:tgtEl>
                                        <p:attrNameLst>
                                          <p:attrName>ppt_y</p:attrName>
                                        </p:attrNameLst>
                                      </p:cBhvr>
                                      <p:tavLst>
                                        <p:tav tm="0">
                                          <p:val>
                                            <p:strVal val="#ppt_y"/>
                                          </p:val>
                                        </p:tav>
                                        <p:tav tm="100000">
                                          <p:val>
                                            <p:strVal val="#ppt_y"/>
                                          </p:val>
                                        </p:tav>
                                      </p:tavLst>
                                    </p:anim>
                                  </p:childTnLst>
                                </p:cTn>
                              </p:par>
                              <p:par>
                                <p:cTn id="72" presetID="2" presetClass="entr" presetSubtype="8" fill="hold" grpId="0" nodeType="withEffect">
                                  <p:stCondLst>
                                    <p:cond delay="0"/>
                                  </p:stCondLst>
                                  <p:childTnLst>
                                    <p:set>
                                      <p:cBhvr>
                                        <p:cTn id="73" dur="1" fill="hold">
                                          <p:stCondLst>
                                            <p:cond delay="0"/>
                                          </p:stCondLst>
                                        </p:cTn>
                                        <p:tgtEl>
                                          <p:spTgt spid="88"/>
                                        </p:tgtEl>
                                        <p:attrNameLst>
                                          <p:attrName>style.visibility</p:attrName>
                                        </p:attrNameLst>
                                      </p:cBhvr>
                                      <p:to>
                                        <p:strVal val="visible"/>
                                      </p:to>
                                    </p:set>
                                    <p:anim calcmode="lin" valueType="num">
                                      <p:cBhvr additive="base">
                                        <p:cTn id="74" dur="500" fill="hold"/>
                                        <p:tgtEl>
                                          <p:spTgt spid="88"/>
                                        </p:tgtEl>
                                        <p:attrNameLst>
                                          <p:attrName>ppt_x</p:attrName>
                                        </p:attrNameLst>
                                      </p:cBhvr>
                                      <p:tavLst>
                                        <p:tav tm="0">
                                          <p:val>
                                            <p:strVal val="0-#ppt_w/2"/>
                                          </p:val>
                                        </p:tav>
                                        <p:tav tm="100000">
                                          <p:val>
                                            <p:strVal val="#ppt_x"/>
                                          </p:val>
                                        </p:tav>
                                      </p:tavLst>
                                    </p:anim>
                                    <p:anim calcmode="lin" valueType="num">
                                      <p:cBhvr additive="base">
                                        <p:cTn id="75" dur="500" fill="hold"/>
                                        <p:tgtEl>
                                          <p:spTgt spid="88"/>
                                        </p:tgtEl>
                                        <p:attrNameLst>
                                          <p:attrName>ppt_y</p:attrName>
                                        </p:attrNameLst>
                                      </p:cBhvr>
                                      <p:tavLst>
                                        <p:tav tm="0">
                                          <p:val>
                                            <p:strVal val="#ppt_y"/>
                                          </p:val>
                                        </p:tav>
                                        <p:tav tm="100000">
                                          <p:val>
                                            <p:strVal val="#ppt_y"/>
                                          </p:val>
                                        </p:tav>
                                      </p:tavLst>
                                    </p:anim>
                                  </p:childTnLst>
                                </p:cTn>
                              </p:par>
                              <p:par>
                                <p:cTn id="76" presetID="2" presetClass="entr" presetSubtype="8" fill="hold" grpId="0" nodeType="withEffect">
                                  <p:stCondLst>
                                    <p:cond delay="0"/>
                                  </p:stCondLst>
                                  <p:childTnLst>
                                    <p:set>
                                      <p:cBhvr>
                                        <p:cTn id="77" dur="1" fill="hold">
                                          <p:stCondLst>
                                            <p:cond delay="0"/>
                                          </p:stCondLst>
                                        </p:cTn>
                                        <p:tgtEl>
                                          <p:spTgt spid="89"/>
                                        </p:tgtEl>
                                        <p:attrNameLst>
                                          <p:attrName>style.visibility</p:attrName>
                                        </p:attrNameLst>
                                      </p:cBhvr>
                                      <p:to>
                                        <p:strVal val="visible"/>
                                      </p:to>
                                    </p:set>
                                    <p:anim calcmode="lin" valueType="num">
                                      <p:cBhvr additive="base">
                                        <p:cTn id="78" dur="500" fill="hold"/>
                                        <p:tgtEl>
                                          <p:spTgt spid="89"/>
                                        </p:tgtEl>
                                        <p:attrNameLst>
                                          <p:attrName>ppt_x</p:attrName>
                                        </p:attrNameLst>
                                      </p:cBhvr>
                                      <p:tavLst>
                                        <p:tav tm="0">
                                          <p:val>
                                            <p:strVal val="0-#ppt_w/2"/>
                                          </p:val>
                                        </p:tav>
                                        <p:tav tm="100000">
                                          <p:val>
                                            <p:strVal val="#ppt_x"/>
                                          </p:val>
                                        </p:tav>
                                      </p:tavLst>
                                    </p:anim>
                                    <p:anim calcmode="lin" valueType="num">
                                      <p:cBhvr additive="base">
                                        <p:cTn id="79" dur="500" fill="hold"/>
                                        <p:tgtEl>
                                          <p:spTgt spid="89"/>
                                        </p:tgtEl>
                                        <p:attrNameLst>
                                          <p:attrName>ppt_y</p:attrName>
                                        </p:attrNameLst>
                                      </p:cBhvr>
                                      <p:tavLst>
                                        <p:tav tm="0">
                                          <p:val>
                                            <p:strVal val="#ppt_y"/>
                                          </p:val>
                                        </p:tav>
                                        <p:tav tm="100000">
                                          <p:val>
                                            <p:strVal val="#ppt_y"/>
                                          </p:val>
                                        </p:tav>
                                      </p:tavLst>
                                    </p:anim>
                                  </p:childTnLst>
                                </p:cTn>
                              </p:par>
                              <p:par>
                                <p:cTn id="80" presetID="2" presetClass="entr" presetSubtype="8" fill="hold" grpId="0" nodeType="withEffect">
                                  <p:stCondLst>
                                    <p:cond delay="0"/>
                                  </p:stCondLst>
                                  <p:childTnLst>
                                    <p:set>
                                      <p:cBhvr>
                                        <p:cTn id="81" dur="1" fill="hold">
                                          <p:stCondLst>
                                            <p:cond delay="0"/>
                                          </p:stCondLst>
                                        </p:cTn>
                                        <p:tgtEl>
                                          <p:spTgt spid="90"/>
                                        </p:tgtEl>
                                        <p:attrNameLst>
                                          <p:attrName>style.visibility</p:attrName>
                                        </p:attrNameLst>
                                      </p:cBhvr>
                                      <p:to>
                                        <p:strVal val="visible"/>
                                      </p:to>
                                    </p:set>
                                    <p:anim calcmode="lin" valueType="num">
                                      <p:cBhvr additive="base">
                                        <p:cTn id="82" dur="500" fill="hold"/>
                                        <p:tgtEl>
                                          <p:spTgt spid="90"/>
                                        </p:tgtEl>
                                        <p:attrNameLst>
                                          <p:attrName>ppt_x</p:attrName>
                                        </p:attrNameLst>
                                      </p:cBhvr>
                                      <p:tavLst>
                                        <p:tav tm="0">
                                          <p:val>
                                            <p:strVal val="0-#ppt_w/2"/>
                                          </p:val>
                                        </p:tav>
                                        <p:tav tm="100000">
                                          <p:val>
                                            <p:strVal val="#ppt_x"/>
                                          </p:val>
                                        </p:tav>
                                      </p:tavLst>
                                    </p:anim>
                                    <p:anim calcmode="lin" valueType="num">
                                      <p:cBhvr additive="base">
                                        <p:cTn id="83" dur="500" fill="hold"/>
                                        <p:tgtEl>
                                          <p:spTgt spid="90"/>
                                        </p:tgtEl>
                                        <p:attrNameLst>
                                          <p:attrName>ppt_y</p:attrName>
                                        </p:attrNameLst>
                                      </p:cBhvr>
                                      <p:tavLst>
                                        <p:tav tm="0">
                                          <p:val>
                                            <p:strVal val="#ppt_y"/>
                                          </p:val>
                                        </p:tav>
                                        <p:tav tm="100000">
                                          <p:val>
                                            <p:strVal val="#ppt_y"/>
                                          </p:val>
                                        </p:tav>
                                      </p:tavLst>
                                    </p:anim>
                                  </p:childTnLst>
                                </p:cTn>
                              </p:par>
                              <p:par>
                                <p:cTn id="84" presetID="2" presetClass="entr" presetSubtype="8" fill="hold" grpId="0" nodeType="withEffect">
                                  <p:stCondLst>
                                    <p:cond delay="0"/>
                                  </p:stCondLst>
                                  <p:childTnLst>
                                    <p:set>
                                      <p:cBhvr>
                                        <p:cTn id="85" dur="1" fill="hold">
                                          <p:stCondLst>
                                            <p:cond delay="0"/>
                                          </p:stCondLst>
                                        </p:cTn>
                                        <p:tgtEl>
                                          <p:spTgt spid="91"/>
                                        </p:tgtEl>
                                        <p:attrNameLst>
                                          <p:attrName>style.visibility</p:attrName>
                                        </p:attrNameLst>
                                      </p:cBhvr>
                                      <p:to>
                                        <p:strVal val="visible"/>
                                      </p:to>
                                    </p:set>
                                    <p:anim calcmode="lin" valueType="num">
                                      <p:cBhvr additive="base">
                                        <p:cTn id="86" dur="500" fill="hold"/>
                                        <p:tgtEl>
                                          <p:spTgt spid="91"/>
                                        </p:tgtEl>
                                        <p:attrNameLst>
                                          <p:attrName>ppt_x</p:attrName>
                                        </p:attrNameLst>
                                      </p:cBhvr>
                                      <p:tavLst>
                                        <p:tav tm="0">
                                          <p:val>
                                            <p:strVal val="0-#ppt_w/2"/>
                                          </p:val>
                                        </p:tav>
                                        <p:tav tm="100000">
                                          <p:val>
                                            <p:strVal val="#ppt_x"/>
                                          </p:val>
                                        </p:tav>
                                      </p:tavLst>
                                    </p:anim>
                                    <p:anim calcmode="lin" valueType="num">
                                      <p:cBhvr additive="base">
                                        <p:cTn id="87" dur="500" fill="hold"/>
                                        <p:tgtEl>
                                          <p:spTgt spid="91"/>
                                        </p:tgtEl>
                                        <p:attrNameLst>
                                          <p:attrName>ppt_y</p:attrName>
                                        </p:attrNameLst>
                                      </p:cBhvr>
                                      <p:tavLst>
                                        <p:tav tm="0">
                                          <p:val>
                                            <p:strVal val="#ppt_y"/>
                                          </p:val>
                                        </p:tav>
                                        <p:tav tm="100000">
                                          <p:val>
                                            <p:strVal val="#ppt_y"/>
                                          </p:val>
                                        </p:tav>
                                      </p:tavLst>
                                    </p:anim>
                                  </p:childTnLst>
                                </p:cTn>
                              </p:par>
                              <p:par>
                                <p:cTn id="88" presetID="2" presetClass="entr" presetSubtype="8" fill="hold" grpId="0" nodeType="withEffect">
                                  <p:stCondLst>
                                    <p:cond delay="0"/>
                                  </p:stCondLst>
                                  <p:childTnLst>
                                    <p:set>
                                      <p:cBhvr>
                                        <p:cTn id="89" dur="1" fill="hold">
                                          <p:stCondLst>
                                            <p:cond delay="0"/>
                                          </p:stCondLst>
                                        </p:cTn>
                                        <p:tgtEl>
                                          <p:spTgt spid="92"/>
                                        </p:tgtEl>
                                        <p:attrNameLst>
                                          <p:attrName>style.visibility</p:attrName>
                                        </p:attrNameLst>
                                      </p:cBhvr>
                                      <p:to>
                                        <p:strVal val="visible"/>
                                      </p:to>
                                    </p:set>
                                    <p:anim calcmode="lin" valueType="num">
                                      <p:cBhvr additive="base">
                                        <p:cTn id="90" dur="500" fill="hold"/>
                                        <p:tgtEl>
                                          <p:spTgt spid="92"/>
                                        </p:tgtEl>
                                        <p:attrNameLst>
                                          <p:attrName>ppt_x</p:attrName>
                                        </p:attrNameLst>
                                      </p:cBhvr>
                                      <p:tavLst>
                                        <p:tav tm="0">
                                          <p:val>
                                            <p:strVal val="0-#ppt_w/2"/>
                                          </p:val>
                                        </p:tav>
                                        <p:tav tm="100000">
                                          <p:val>
                                            <p:strVal val="#ppt_x"/>
                                          </p:val>
                                        </p:tav>
                                      </p:tavLst>
                                    </p:anim>
                                    <p:anim calcmode="lin" valueType="num">
                                      <p:cBhvr additive="base">
                                        <p:cTn id="91" dur="500" fill="hold"/>
                                        <p:tgtEl>
                                          <p:spTgt spid="92"/>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0"/>
                                  </p:stCondLst>
                                  <p:childTnLst>
                                    <p:set>
                                      <p:cBhvr>
                                        <p:cTn id="93" dur="1" fill="hold">
                                          <p:stCondLst>
                                            <p:cond delay="0"/>
                                          </p:stCondLst>
                                        </p:cTn>
                                        <p:tgtEl>
                                          <p:spTgt spid="93"/>
                                        </p:tgtEl>
                                        <p:attrNameLst>
                                          <p:attrName>style.visibility</p:attrName>
                                        </p:attrNameLst>
                                      </p:cBhvr>
                                      <p:to>
                                        <p:strVal val="visible"/>
                                      </p:to>
                                    </p:set>
                                    <p:anim calcmode="lin" valueType="num">
                                      <p:cBhvr additive="base">
                                        <p:cTn id="94" dur="500" fill="hold"/>
                                        <p:tgtEl>
                                          <p:spTgt spid="93"/>
                                        </p:tgtEl>
                                        <p:attrNameLst>
                                          <p:attrName>ppt_x</p:attrName>
                                        </p:attrNameLst>
                                      </p:cBhvr>
                                      <p:tavLst>
                                        <p:tav tm="0">
                                          <p:val>
                                            <p:strVal val="0-#ppt_w/2"/>
                                          </p:val>
                                        </p:tav>
                                        <p:tav tm="100000">
                                          <p:val>
                                            <p:strVal val="#ppt_x"/>
                                          </p:val>
                                        </p:tav>
                                      </p:tavLst>
                                    </p:anim>
                                    <p:anim calcmode="lin" valueType="num">
                                      <p:cBhvr additive="base">
                                        <p:cTn id="95" dur="500" fill="hold"/>
                                        <p:tgtEl>
                                          <p:spTgt spid="93"/>
                                        </p:tgtEl>
                                        <p:attrNameLst>
                                          <p:attrName>ppt_y</p:attrName>
                                        </p:attrNameLst>
                                      </p:cBhvr>
                                      <p:tavLst>
                                        <p:tav tm="0">
                                          <p:val>
                                            <p:strVal val="#ppt_y"/>
                                          </p:val>
                                        </p:tav>
                                        <p:tav tm="100000">
                                          <p:val>
                                            <p:strVal val="#ppt_y"/>
                                          </p:val>
                                        </p:tav>
                                      </p:tavLst>
                                    </p:anim>
                                  </p:childTnLst>
                                </p:cTn>
                              </p:par>
                              <p:par>
                                <p:cTn id="96" presetID="2" presetClass="entr" presetSubtype="8" fill="hold" grpId="0" nodeType="withEffect">
                                  <p:stCondLst>
                                    <p:cond delay="0"/>
                                  </p:stCondLst>
                                  <p:childTnLst>
                                    <p:set>
                                      <p:cBhvr>
                                        <p:cTn id="97" dur="1" fill="hold">
                                          <p:stCondLst>
                                            <p:cond delay="0"/>
                                          </p:stCondLst>
                                        </p:cTn>
                                        <p:tgtEl>
                                          <p:spTgt spid="94"/>
                                        </p:tgtEl>
                                        <p:attrNameLst>
                                          <p:attrName>style.visibility</p:attrName>
                                        </p:attrNameLst>
                                      </p:cBhvr>
                                      <p:to>
                                        <p:strVal val="visible"/>
                                      </p:to>
                                    </p:set>
                                    <p:anim calcmode="lin" valueType="num">
                                      <p:cBhvr additive="base">
                                        <p:cTn id="98" dur="500" fill="hold"/>
                                        <p:tgtEl>
                                          <p:spTgt spid="94"/>
                                        </p:tgtEl>
                                        <p:attrNameLst>
                                          <p:attrName>ppt_x</p:attrName>
                                        </p:attrNameLst>
                                      </p:cBhvr>
                                      <p:tavLst>
                                        <p:tav tm="0">
                                          <p:val>
                                            <p:strVal val="0-#ppt_w/2"/>
                                          </p:val>
                                        </p:tav>
                                        <p:tav tm="100000">
                                          <p:val>
                                            <p:strVal val="#ppt_x"/>
                                          </p:val>
                                        </p:tav>
                                      </p:tavLst>
                                    </p:anim>
                                    <p:anim calcmode="lin" valueType="num">
                                      <p:cBhvr additive="base">
                                        <p:cTn id="99" dur="500" fill="hold"/>
                                        <p:tgtEl>
                                          <p:spTgt spid="94"/>
                                        </p:tgtEl>
                                        <p:attrNameLst>
                                          <p:attrName>ppt_y</p:attrName>
                                        </p:attrNameLst>
                                      </p:cBhvr>
                                      <p:tavLst>
                                        <p:tav tm="0">
                                          <p:val>
                                            <p:strVal val="#ppt_y"/>
                                          </p:val>
                                        </p:tav>
                                        <p:tav tm="100000">
                                          <p:val>
                                            <p:strVal val="#ppt_y"/>
                                          </p:val>
                                        </p:tav>
                                      </p:tavLst>
                                    </p:anim>
                                  </p:childTnLst>
                                </p:cTn>
                              </p:par>
                              <p:par>
                                <p:cTn id="100" presetID="2" presetClass="entr" presetSubtype="8" fill="hold" grpId="0" nodeType="withEffect">
                                  <p:stCondLst>
                                    <p:cond delay="0"/>
                                  </p:stCondLst>
                                  <p:childTnLst>
                                    <p:set>
                                      <p:cBhvr>
                                        <p:cTn id="101" dur="1" fill="hold">
                                          <p:stCondLst>
                                            <p:cond delay="0"/>
                                          </p:stCondLst>
                                        </p:cTn>
                                        <p:tgtEl>
                                          <p:spTgt spid="95"/>
                                        </p:tgtEl>
                                        <p:attrNameLst>
                                          <p:attrName>style.visibility</p:attrName>
                                        </p:attrNameLst>
                                      </p:cBhvr>
                                      <p:to>
                                        <p:strVal val="visible"/>
                                      </p:to>
                                    </p:set>
                                    <p:anim calcmode="lin" valueType="num">
                                      <p:cBhvr additive="base">
                                        <p:cTn id="102" dur="500" fill="hold"/>
                                        <p:tgtEl>
                                          <p:spTgt spid="95"/>
                                        </p:tgtEl>
                                        <p:attrNameLst>
                                          <p:attrName>ppt_x</p:attrName>
                                        </p:attrNameLst>
                                      </p:cBhvr>
                                      <p:tavLst>
                                        <p:tav tm="0">
                                          <p:val>
                                            <p:strVal val="0-#ppt_w/2"/>
                                          </p:val>
                                        </p:tav>
                                        <p:tav tm="100000">
                                          <p:val>
                                            <p:strVal val="#ppt_x"/>
                                          </p:val>
                                        </p:tav>
                                      </p:tavLst>
                                    </p:anim>
                                    <p:anim calcmode="lin" valueType="num">
                                      <p:cBhvr additive="base">
                                        <p:cTn id="103" dur="500" fill="hold"/>
                                        <p:tgtEl>
                                          <p:spTgt spid="95"/>
                                        </p:tgtEl>
                                        <p:attrNameLst>
                                          <p:attrName>ppt_y</p:attrName>
                                        </p:attrNameLst>
                                      </p:cBhvr>
                                      <p:tavLst>
                                        <p:tav tm="0">
                                          <p:val>
                                            <p:strVal val="#ppt_y"/>
                                          </p:val>
                                        </p:tav>
                                        <p:tav tm="100000">
                                          <p:val>
                                            <p:strVal val="#ppt_y"/>
                                          </p:val>
                                        </p:tav>
                                      </p:tavLst>
                                    </p:anim>
                                  </p:childTnLst>
                                </p:cTn>
                              </p:par>
                              <p:par>
                                <p:cTn id="104" presetID="2" presetClass="entr" presetSubtype="8" fill="hold" grpId="0" nodeType="withEffect">
                                  <p:stCondLst>
                                    <p:cond delay="0"/>
                                  </p:stCondLst>
                                  <p:childTnLst>
                                    <p:set>
                                      <p:cBhvr>
                                        <p:cTn id="105" dur="1" fill="hold">
                                          <p:stCondLst>
                                            <p:cond delay="0"/>
                                          </p:stCondLst>
                                        </p:cTn>
                                        <p:tgtEl>
                                          <p:spTgt spid="96"/>
                                        </p:tgtEl>
                                        <p:attrNameLst>
                                          <p:attrName>style.visibility</p:attrName>
                                        </p:attrNameLst>
                                      </p:cBhvr>
                                      <p:to>
                                        <p:strVal val="visible"/>
                                      </p:to>
                                    </p:set>
                                    <p:anim calcmode="lin" valueType="num">
                                      <p:cBhvr additive="base">
                                        <p:cTn id="106" dur="500" fill="hold"/>
                                        <p:tgtEl>
                                          <p:spTgt spid="96"/>
                                        </p:tgtEl>
                                        <p:attrNameLst>
                                          <p:attrName>ppt_x</p:attrName>
                                        </p:attrNameLst>
                                      </p:cBhvr>
                                      <p:tavLst>
                                        <p:tav tm="0">
                                          <p:val>
                                            <p:strVal val="0-#ppt_w/2"/>
                                          </p:val>
                                        </p:tav>
                                        <p:tav tm="100000">
                                          <p:val>
                                            <p:strVal val="#ppt_x"/>
                                          </p:val>
                                        </p:tav>
                                      </p:tavLst>
                                    </p:anim>
                                    <p:anim calcmode="lin" valueType="num">
                                      <p:cBhvr additive="base">
                                        <p:cTn id="107" dur="500" fill="hold"/>
                                        <p:tgtEl>
                                          <p:spTgt spid="96"/>
                                        </p:tgtEl>
                                        <p:attrNameLst>
                                          <p:attrName>ppt_y</p:attrName>
                                        </p:attrNameLst>
                                      </p:cBhvr>
                                      <p:tavLst>
                                        <p:tav tm="0">
                                          <p:val>
                                            <p:strVal val="#ppt_y"/>
                                          </p:val>
                                        </p:tav>
                                        <p:tav tm="100000">
                                          <p:val>
                                            <p:strVal val="#ppt_y"/>
                                          </p:val>
                                        </p:tav>
                                      </p:tavLst>
                                    </p:anim>
                                  </p:childTnLst>
                                </p:cTn>
                              </p:par>
                              <p:par>
                                <p:cTn id="108" presetID="2" presetClass="entr" presetSubtype="8" fill="hold" grpId="0" nodeType="withEffect">
                                  <p:stCondLst>
                                    <p:cond delay="0"/>
                                  </p:stCondLst>
                                  <p:childTnLst>
                                    <p:set>
                                      <p:cBhvr>
                                        <p:cTn id="109" dur="1" fill="hold">
                                          <p:stCondLst>
                                            <p:cond delay="0"/>
                                          </p:stCondLst>
                                        </p:cTn>
                                        <p:tgtEl>
                                          <p:spTgt spid="97"/>
                                        </p:tgtEl>
                                        <p:attrNameLst>
                                          <p:attrName>style.visibility</p:attrName>
                                        </p:attrNameLst>
                                      </p:cBhvr>
                                      <p:to>
                                        <p:strVal val="visible"/>
                                      </p:to>
                                    </p:set>
                                    <p:anim calcmode="lin" valueType="num">
                                      <p:cBhvr additive="base">
                                        <p:cTn id="110" dur="500" fill="hold"/>
                                        <p:tgtEl>
                                          <p:spTgt spid="97"/>
                                        </p:tgtEl>
                                        <p:attrNameLst>
                                          <p:attrName>ppt_x</p:attrName>
                                        </p:attrNameLst>
                                      </p:cBhvr>
                                      <p:tavLst>
                                        <p:tav tm="0">
                                          <p:val>
                                            <p:strVal val="0-#ppt_w/2"/>
                                          </p:val>
                                        </p:tav>
                                        <p:tav tm="100000">
                                          <p:val>
                                            <p:strVal val="#ppt_x"/>
                                          </p:val>
                                        </p:tav>
                                      </p:tavLst>
                                    </p:anim>
                                    <p:anim calcmode="lin" valueType="num">
                                      <p:cBhvr additive="base">
                                        <p:cTn id="111" dur="500" fill="hold"/>
                                        <p:tgtEl>
                                          <p:spTgt spid="97"/>
                                        </p:tgtEl>
                                        <p:attrNameLst>
                                          <p:attrName>ppt_y</p:attrName>
                                        </p:attrNameLst>
                                      </p:cBhvr>
                                      <p:tavLst>
                                        <p:tav tm="0">
                                          <p:val>
                                            <p:strVal val="#ppt_y"/>
                                          </p:val>
                                        </p:tav>
                                        <p:tav tm="100000">
                                          <p:val>
                                            <p:strVal val="#ppt_y"/>
                                          </p:val>
                                        </p:tav>
                                      </p:tavLst>
                                    </p:anim>
                                  </p:childTnLst>
                                </p:cTn>
                              </p:par>
                              <p:par>
                                <p:cTn id="112" presetID="2" presetClass="entr" presetSubtype="8" fill="hold" grpId="0" nodeType="withEffect">
                                  <p:stCondLst>
                                    <p:cond delay="0"/>
                                  </p:stCondLst>
                                  <p:childTnLst>
                                    <p:set>
                                      <p:cBhvr>
                                        <p:cTn id="113" dur="1" fill="hold">
                                          <p:stCondLst>
                                            <p:cond delay="0"/>
                                          </p:stCondLst>
                                        </p:cTn>
                                        <p:tgtEl>
                                          <p:spTgt spid="98"/>
                                        </p:tgtEl>
                                        <p:attrNameLst>
                                          <p:attrName>style.visibility</p:attrName>
                                        </p:attrNameLst>
                                      </p:cBhvr>
                                      <p:to>
                                        <p:strVal val="visible"/>
                                      </p:to>
                                    </p:set>
                                    <p:anim calcmode="lin" valueType="num">
                                      <p:cBhvr additive="base">
                                        <p:cTn id="114" dur="500" fill="hold"/>
                                        <p:tgtEl>
                                          <p:spTgt spid="98"/>
                                        </p:tgtEl>
                                        <p:attrNameLst>
                                          <p:attrName>ppt_x</p:attrName>
                                        </p:attrNameLst>
                                      </p:cBhvr>
                                      <p:tavLst>
                                        <p:tav tm="0">
                                          <p:val>
                                            <p:strVal val="0-#ppt_w/2"/>
                                          </p:val>
                                        </p:tav>
                                        <p:tav tm="100000">
                                          <p:val>
                                            <p:strVal val="#ppt_x"/>
                                          </p:val>
                                        </p:tav>
                                      </p:tavLst>
                                    </p:anim>
                                    <p:anim calcmode="lin" valueType="num">
                                      <p:cBhvr additive="base">
                                        <p:cTn id="115" dur="500" fill="hold"/>
                                        <p:tgtEl>
                                          <p:spTgt spid="98"/>
                                        </p:tgtEl>
                                        <p:attrNameLst>
                                          <p:attrName>ppt_y</p:attrName>
                                        </p:attrNameLst>
                                      </p:cBhvr>
                                      <p:tavLst>
                                        <p:tav tm="0">
                                          <p:val>
                                            <p:strVal val="#ppt_y"/>
                                          </p:val>
                                        </p:tav>
                                        <p:tav tm="100000">
                                          <p:val>
                                            <p:strVal val="#ppt_y"/>
                                          </p:val>
                                        </p:tav>
                                      </p:tavLst>
                                    </p:anim>
                                  </p:childTnLst>
                                </p:cTn>
                              </p:par>
                              <p:par>
                                <p:cTn id="116" presetID="2" presetClass="entr" presetSubtype="8" fill="hold" grpId="0" nodeType="withEffect">
                                  <p:stCondLst>
                                    <p:cond delay="0"/>
                                  </p:stCondLst>
                                  <p:childTnLst>
                                    <p:set>
                                      <p:cBhvr>
                                        <p:cTn id="117" dur="1" fill="hold">
                                          <p:stCondLst>
                                            <p:cond delay="0"/>
                                          </p:stCondLst>
                                        </p:cTn>
                                        <p:tgtEl>
                                          <p:spTgt spid="99"/>
                                        </p:tgtEl>
                                        <p:attrNameLst>
                                          <p:attrName>style.visibility</p:attrName>
                                        </p:attrNameLst>
                                      </p:cBhvr>
                                      <p:to>
                                        <p:strVal val="visible"/>
                                      </p:to>
                                    </p:set>
                                    <p:anim calcmode="lin" valueType="num">
                                      <p:cBhvr additive="base">
                                        <p:cTn id="118" dur="500" fill="hold"/>
                                        <p:tgtEl>
                                          <p:spTgt spid="99"/>
                                        </p:tgtEl>
                                        <p:attrNameLst>
                                          <p:attrName>ppt_x</p:attrName>
                                        </p:attrNameLst>
                                      </p:cBhvr>
                                      <p:tavLst>
                                        <p:tav tm="0">
                                          <p:val>
                                            <p:strVal val="0-#ppt_w/2"/>
                                          </p:val>
                                        </p:tav>
                                        <p:tav tm="100000">
                                          <p:val>
                                            <p:strVal val="#ppt_x"/>
                                          </p:val>
                                        </p:tav>
                                      </p:tavLst>
                                    </p:anim>
                                    <p:anim calcmode="lin" valueType="num">
                                      <p:cBhvr additive="base">
                                        <p:cTn id="119" dur="500" fill="hold"/>
                                        <p:tgtEl>
                                          <p:spTgt spid="99"/>
                                        </p:tgtEl>
                                        <p:attrNameLst>
                                          <p:attrName>ppt_y</p:attrName>
                                        </p:attrNameLst>
                                      </p:cBhvr>
                                      <p:tavLst>
                                        <p:tav tm="0">
                                          <p:val>
                                            <p:strVal val="#ppt_y"/>
                                          </p:val>
                                        </p:tav>
                                        <p:tav tm="100000">
                                          <p:val>
                                            <p:strVal val="#ppt_y"/>
                                          </p:val>
                                        </p:tav>
                                      </p:tavLst>
                                    </p:anim>
                                  </p:childTnLst>
                                </p:cTn>
                              </p:par>
                              <p:par>
                                <p:cTn id="120" presetID="2" presetClass="entr" presetSubtype="8" fill="hold" grpId="0" nodeType="withEffect">
                                  <p:stCondLst>
                                    <p:cond delay="0"/>
                                  </p:stCondLst>
                                  <p:childTnLst>
                                    <p:set>
                                      <p:cBhvr>
                                        <p:cTn id="121" dur="1" fill="hold">
                                          <p:stCondLst>
                                            <p:cond delay="0"/>
                                          </p:stCondLst>
                                        </p:cTn>
                                        <p:tgtEl>
                                          <p:spTgt spid="100"/>
                                        </p:tgtEl>
                                        <p:attrNameLst>
                                          <p:attrName>style.visibility</p:attrName>
                                        </p:attrNameLst>
                                      </p:cBhvr>
                                      <p:to>
                                        <p:strVal val="visible"/>
                                      </p:to>
                                    </p:set>
                                    <p:anim calcmode="lin" valueType="num">
                                      <p:cBhvr additive="base">
                                        <p:cTn id="122" dur="500" fill="hold"/>
                                        <p:tgtEl>
                                          <p:spTgt spid="100"/>
                                        </p:tgtEl>
                                        <p:attrNameLst>
                                          <p:attrName>ppt_x</p:attrName>
                                        </p:attrNameLst>
                                      </p:cBhvr>
                                      <p:tavLst>
                                        <p:tav tm="0">
                                          <p:val>
                                            <p:strVal val="0-#ppt_w/2"/>
                                          </p:val>
                                        </p:tav>
                                        <p:tav tm="100000">
                                          <p:val>
                                            <p:strVal val="#ppt_x"/>
                                          </p:val>
                                        </p:tav>
                                      </p:tavLst>
                                    </p:anim>
                                    <p:anim calcmode="lin" valueType="num">
                                      <p:cBhvr additive="base">
                                        <p:cTn id="123" dur="500" fill="hold"/>
                                        <p:tgtEl>
                                          <p:spTgt spid="100"/>
                                        </p:tgtEl>
                                        <p:attrNameLst>
                                          <p:attrName>ppt_y</p:attrName>
                                        </p:attrNameLst>
                                      </p:cBhvr>
                                      <p:tavLst>
                                        <p:tav tm="0">
                                          <p:val>
                                            <p:strVal val="#ppt_y"/>
                                          </p:val>
                                        </p:tav>
                                        <p:tav tm="100000">
                                          <p:val>
                                            <p:strVal val="#ppt_y"/>
                                          </p:val>
                                        </p:tav>
                                      </p:tavLst>
                                    </p:anim>
                                  </p:childTnLst>
                                </p:cTn>
                              </p:par>
                              <p:par>
                                <p:cTn id="124" presetID="2" presetClass="entr" presetSubtype="8" fill="hold" grpId="0" nodeType="withEffect">
                                  <p:stCondLst>
                                    <p:cond delay="0"/>
                                  </p:stCondLst>
                                  <p:childTnLst>
                                    <p:set>
                                      <p:cBhvr>
                                        <p:cTn id="125" dur="1" fill="hold">
                                          <p:stCondLst>
                                            <p:cond delay="0"/>
                                          </p:stCondLst>
                                        </p:cTn>
                                        <p:tgtEl>
                                          <p:spTgt spid="101"/>
                                        </p:tgtEl>
                                        <p:attrNameLst>
                                          <p:attrName>style.visibility</p:attrName>
                                        </p:attrNameLst>
                                      </p:cBhvr>
                                      <p:to>
                                        <p:strVal val="visible"/>
                                      </p:to>
                                    </p:set>
                                    <p:anim calcmode="lin" valueType="num">
                                      <p:cBhvr additive="base">
                                        <p:cTn id="126" dur="500" fill="hold"/>
                                        <p:tgtEl>
                                          <p:spTgt spid="101"/>
                                        </p:tgtEl>
                                        <p:attrNameLst>
                                          <p:attrName>ppt_x</p:attrName>
                                        </p:attrNameLst>
                                      </p:cBhvr>
                                      <p:tavLst>
                                        <p:tav tm="0">
                                          <p:val>
                                            <p:strVal val="0-#ppt_w/2"/>
                                          </p:val>
                                        </p:tav>
                                        <p:tav tm="100000">
                                          <p:val>
                                            <p:strVal val="#ppt_x"/>
                                          </p:val>
                                        </p:tav>
                                      </p:tavLst>
                                    </p:anim>
                                    <p:anim calcmode="lin" valueType="num">
                                      <p:cBhvr additive="base">
                                        <p:cTn id="127" dur="500" fill="hold"/>
                                        <p:tgtEl>
                                          <p:spTgt spid="101"/>
                                        </p:tgtEl>
                                        <p:attrNameLst>
                                          <p:attrName>ppt_y</p:attrName>
                                        </p:attrNameLst>
                                      </p:cBhvr>
                                      <p:tavLst>
                                        <p:tav tm="0">
                                          <p:val>
                                            <p:strVal val="#ppt_y"/>
                                          </p:val>
                                        </p:tav>
                                        <p:tav tm="100000">
                                          <p:val>
                                            <p:strVal val="#ppt_y"/>
                                          </p:val>
                                        </p:tav>
                                      </p:tavLst>
                                    </p:anim>
                                  </p:childTnLst>
                                </p:cTn>
                              </p:par>
                              <p:par>
                                <p:cTn id="128" presetID="2" presetClass="entr" presetSubtype="8" fill="hold" grpId="0" nodeType="withEffect">
                                  <p:stCondLst>
                                    <p:cond delay="0"/>
                                  </p:stCondLst>
                                  <p:childTnLst>
                                    <p:set>
                                      <p:cBhvr>
                                        <p:cTn id="129" dur="1" fill="hold">
                                          <p:stCondLst>
                                            <p:cond delay="0"/>
                                          </p:stCondLst>
                                        </p:cTn>
                                        <p:tgtEl>
                                          <p:spTgt spid="102"/>
                                        </p:tgtEl>
                                        <p:attrNameLst>
                                          <p:attrName>style.visibility</p:attrName>
                                        </p:attrNameLst>
                                      </p:cBhvr>
                                      <p:to>
                                        <p:strVal val="visible"/>
                                      </p:to>
                                    </p:set>
                                    <p:anim calcmode="lin" valueType="num">
                                      <p:cBhvr additive="base">
                                        <p:cTn id="130" dur="500" fill="hold"/>
                                        <p:tgtEl>
                                          <p:spTgt spid="102"/>
                                        </p:tgtEl>
                                        <p:attrNameLst>
                                          <p:attrName>ppt_x</p:attrName>
                                        </p:attrNameLst>
                                      </p:cBhvr>
                                      <p:tavLst>
                                        <p:tav tm="0">
                                          <p:val>
                                            <p:strVal val="0-#ppt_w/2"/>
                                          </p:val>
                                        </p:tav>
                                        <p:tav tm="100000">
                                          <p:val>
                                            <p:strVal val="#ppt_x"/>
                                          </p:val>
                                        </p:tav>
                                      </p:tavLst>
                                    </p:anim>
                                    <p:anim calcmode="lin" valueType="num">
                                      <p:cBhvr additive="base">
                                        <p:cTn id="131" dur="500" fill="hold"/>
                                        <p:tgtEl>
                                          <p:spTgt spid="102"/>
                                        </p:tgtEl>
                                        <p:attrNameLst>
                                          <p:attrName>ppt_y</p:attrName>
                                        </p:attrNameLst>
                                      </p:cBhvr>
                                      <p:tavLst>
                                        <p:tav tm="0">
                                          <p:val>
                                            <p:strVal val="#ppt_y"/>
                                          </p:val>
                                        </p:tav>
                                        <p:tav tm="100000">
                                          <p:val>
                                            <p:strVal val="#ppt_y"/>
                                          </p:val>
                                        </p:tav>
                                      </p:tavLst>
                                    </p:anim>
                                  </p:childTnLst>
                                </p:cTn>
                              </p:par>
                              <p:par>
                                <p:cTn id="132" presetID="2" presetClass="entr" presetSubtype="8" fill="hold" grpId="0" nodeType="withEffect">
                                  <p:stCondLst>
                                    <p:cond delay="0"/>
                                  </p:stCondLst>
                                  <p:childTnLst>
                                    <p:set>
                                      <p:cBhvr>
                                        <p:cTn id="133" dur="1" fill="hold">
                                          <p:stCondLst>
                                            <p:cond delay="0"/>
                                          </p:stCondLst>
                                        </p:cTn>
                                        <p:tgtEl>
                                          <p:spTgt spid="103"/>
                                        </p:tgtEl>
                                        <p:attrNameLst>
                                          <p:attrName>style.visibility</p:attrName>
                                        </p:attrNameLst>
                                      </p:cBhvr>
                                      <p:to>
                                        <p:strVal val="visible"/>
                                      </p:to>
                                    </p:set>
                                    <p:anim calcmode="lin" valueType="num">
                                      <p:cBhvr additive="base">
                                        <p:cTn id="134" dur="500" fill="hold"/>
                                        <p:tgtEl>
                                          <p:spTgt spid="103"/>
                                        </p:tgtEl>
                                        <p:attrNameLst>
                                          <p:attrName>ppt_x</p:attrName>
                                        </p:attrNameLst>
                                      </p:cBhvr>
                                      <p:tavLst>
                                        <p:tav tm="0">
                                          <p:val>
                                            <p:strVal val="0-#ppt_w/2"/>
                                          </p:val>
                                        </p:tav>
                                        <p:tav tm="100000">
                                          <p:val>
                                            <p:strVal val="#ppt_x"/>
                                          </p:val>
                                        </p:tav>
                                      </p:tavLst>
                                    </p:anim>
                                    <p:anim calcmode="lin" valueType="num">
                                      <p:cBhvr additive="base">
                                        <p:cTn id="135" dur="500" fill="hold"/>
                                        <p:tgtEl>
                                          <p:spTgt spid="103"/>
                                        </p:tgtEl>
                                        <p:attrNameLst>
                                          <p:attrName>ppt_y</p:attrName>
                                        </p:attrNameLst>
                                      </p:cBhvr>
                                      <p:tavLst>
                                        <p:tav tm="0">
                                          <p:val>
                                            <p:strVal val="#ppt_y"/>
                                          </p:val>
                                        </p:tav>
                                        <p:tav tm="100000">
                                          <p:val>
                                            <p:strVal val="#ppt_y"/>
                                          </p:val>
                                        </p:tav>
                                      </p:tavLst>
                                    </p:anim>
                                  </p:childTnLst>
                                </p:cTn>
                              </p:par>
                              <p:par>
                                <p:cTn id="136" presetID="2" presetClass="entr" presetSubtype="8" fill="hold" grpId="0" nodeType="withEffect">
                                  <p:stCondLst>
                                    <p:cond delay="0"/>
                                  </p:stCondLst>
                                  <p:childTnLst>
                                    <p:set>
                                      <p:cBhvr>
                                        <p:cTn id="137" dur="1" fill="hold">
                                          <p:stCondLst>
                                            <p:cond delay="0"/>
                                          </p:stCondLst>
                                        </p:cTn>
                                        <p:tgtEl>
                                          <p:spTgt spid="104"/>
                                        </p:tgtEl>
                                        <p:attrNameLst>
                                          <p:attrName>style.visibility</p:attrName>
                                        </p:attrNameLst>
                                      </p:cBhvr>
                                      <p:to>
                                        <p:strVal val="visible"/>
                                      </p:to>
                                    </p:set>
                                    <p:anim calcmode="lin" valueType="num">
                                      <p:cBhvr additive="base">
                                        <p:cTn id="138" dur="500" fill="hold"/>
                                        <p:tgtEl>
                                          <p:spTgt spid="104"/>
                                        </p:tgtEl>
                                        <p:attrNameLst>
                                          <p:attrName>ppt_x</p:attrName>
                                        </p:attrNameLst>
                                      </p:cBhvr>
                                      <p:tavLst>
                                        <p:tav tm="0">
                                          <p:val>
                                            <p:strVal val="0-#ppt_w/2"/>
                                          </p:val>
                                        </p:tav>
                                        <p:tav tm="100000">
                                          <p:val>
                                            <p:strVal val="#ppt_x"/>
                                          </p:val>
                                        </p:tav>
                                      </p:tavLst>
                                    </p:anim>
                                    <p:anim calcmode="lin" valueType="num">
                                      <p:cBhvr additive="base">
                                        <p:cTn id="139" dur="500" fill="hold"/>
                                        <p:tgtEl>
                                          <p:spTgt spid="104"/>
                                        </p:tgtEl>
                                        <p:attrNameLst>
                                          <p:attrName>ppt_y</p:attrName>
                                        </p:attrNameLst>
                                      </p:cBhvr>
                                      <p:tavLst>
                                        <p:tav tm="0">
                                          <p:val>
                                            <p:strVal val="#ppt_y"/>
                                          </p:val>
                                        </p:tav>
                                        <p:tav tm="100000">
                                          <p:val>
                                            <p:strVal val="#ppt_y"/>
                                          </p:val>
                                        </p:tav>
                                      </p:tavLst>
                                    </p:anim>
                                  </p:childTnLst>
                                </p:cTn>
                              </p:par>
                              <p:par>
                                <p:cTn id="140" presetID="2" presetClass="entr" presetSubtype="8" fill="hold" nodeType="withEffect">
                                  <p:stCondLst>
                                    <p:cond delay="0"/>
                                  </p:stCondLst>
                                  <p:childTnLst>
                                    <p:set>
                                      <p:cBhvr>
                                        <p:cTn id="141" dur="1" fill="hold">
                                          <p:stCondLst>
                                            <p:cond delay="0"/>
                                          </p:stCondLst>
                                        </p:cTn>
                                        <p:tgtEl>
                                          <p:spTgt spid="105"/>
                                        </p:tgtEl>
                                        <p:attrNameLst>
                                          <p:attrName>style.visibility</p:attrName>
                                        </p:attrNameLst>
                                      </p:cBhvr>
                                      <p:to>
                                        <p:strVal val="visible"/>
                                      </p:to>
                                    </p:set>
                                    <p:anim calcmode="lin" valueType="num">
                                      <p:cBhvr additive="base">
                                        <p:cTn id="142" dur="500" fill="hold"/>
                                        <p:tgtEl>
                                          <p:spTgt spid="105"/>
                                        </p:tgtEl>
                                        <p:attrNameLst>
                                          <p:attrName>ppt_x</p:attrName>
                                        </p:attrNameLst>
                                      </p:cBhvr>
                                      <p:tavLst>
                                        <p:tav tm="0">
                                          <p:val>
                                            <p:strVal val="0-#ppt_w/2"/>
                                          </p:val>
                                        </p:tav>
                                        <p:tav tm="100000">
                                          <p:val>
                                            <p:strVal val="#ppt_x"/>
                                          </p:val>
                                        </p:tav>
                                      </p:tavLst>
                                    </p:anim>
                                    <p:anim calcmode="lin" valueType="num">
                                      <p:cBhvr additive="base">
                                        <p:cTn id="143" dur="500" fill="hold"/>
                                        <p:tgtEl>
                                          <p:spTgt spid="105"/>
                                        </p:tgtEl>
                                        <p:attrNameLst>
                                          <p:attrName>ppt_y</p:attrName>
                                        </p:attrNameLst>
                                      </p:cBhvr>
                                      <p:tavLst>
                                        <p:tav tm="0">
                                          <p:val>
                                            <p:strVal val="#ppt_y"/>
                                          </p:val>
                                        </p:tav>
                                        <p:tav tm="100000">
                                          <p:val>
                                            <p:strVal val="#ppt_y"/>
                                          </p:val>
                                        </p:tav>
                                      </p:tavLst>
                                    </p:anim>
                                  </p:childTnLst>
                                </p:cTn>
                              </p:par>
                              <p:par>
                                <p:cTn id="144" presetID="2" presetClass="entr" presetSubtype="8" fill="hold" nodeType="withEffect">
                                  <p:stCondLst>
                                    <p:cond delay="0"/>
                                  </p:stCondLst>
                                  <p:childTnLst>
                                    <p:set>
                                      <p:cBhvr>
                                        <p:cTn id="145" dur="1" fill="hold">
                                          <p:stCondLst>
                                            <p:cond delay="0"/>
                                          </p:stCondLst>
                                        </p:cTn>
                                        <p:tgtEl>
                                          <p:spTgt spid="106"/>
                                        </p:tgtEl>
                                        <p:attrNameLst>
                                          <p:attrName>style.visibility</p:attrName>
                                        </p:attrNameLst>
                                      </p:cBhvr>
                                      <p:to>
                                        <p:strVal val="visible"/>
                                      </p:to>
                                    </p:set>
                                    <p:anim calcmode="lin" valueType="num">
                                      <p:cBhvr additive="base">
                                        <p:cTn id="146" dur="500" fill="hold"/>
                                        <p:tgtEl>
                                          <p:spTgt spid="106"/>
                                        </p:tgtEl>
                                        <p:attrNameLst>
                                          <p:attrName>ppt_x</p:attrName>
                                        </p:attrNameLst>
                                      </p:cBhvr>
                                      <p:tavLst>
                                        <p:tav tm="0">
                                          <p:val>
                                            <p:strVal val="0-#ppt_w/2"/>
                                          </p:val>
                                        </p:tav>
                                        <p:tav tm="100000">
                                          <p:val>
                                            <p:strVal val="#ppt_x"/>
                                          </p:val>
                                        </p:tav>
                                      </p:tavLst>
                                    </p:anim>
                                    <p:anim calcmode="lin" valueType="num">
                                      <p:cBhvr additive="base">
                                        <p:cTn id="147" dur="500" fill="hold"/>
                                        <p:tgtEl>
                                          <p:spTgt spid="106"/>
                                        </p:tgtEl>
                                        <p:attrNameLst>
                                          <p:attrName>ppt_y</p:attrName>
                                        </p:attrNameLst>
                                      </p:cBhvr>
                                      <p:tavLst>
                                        <p:tav tm="0">
                                          <p:val>
                                            <p:strVal val="#ppt_y"/>
                                          </p:val>
                                        </p:tav>
                                        <p:tav tm="100000">
                                          <p:val>
                                            <p:strVal val="#ppt_y"/>
                                          </p:val>
                                        </p:tav>
                                      </p:tavLst>
                                    </p:anim>
                                  </p:childTnLst>
                                </p:cTn>
                              </p:par>
                              <p:par>
                                <p:cTn id="148" presetID="2" presetClass="entr" presetSubtype="8" fill="hold" nodeType="withEffect">
                                  <p:stCondLst>
                                    <p:cond delay="0"/>
                                  </p:stCondLst>
                                  <p:childTnLst>
                                    <p:set>
                                      <p:cBhvr>
                                        <p:cTn id="149" dur="1" fill="hold">
                                          <p:stCondLst>
                                            <p:cond delay="0"/>
                                          </p:stCondLst>
                                        </p:cTn>
                                        <p:tgtEl>
                                          <p:spTgt spid="107"/>
                                        </p:tgtEl>
                                        <p:attrNameLst>
                                          <p:attrName>style.visibility</p:attrName>
                                        </p:attrNameLst>
                                      </p:cBhvr>
                                      <p:to>
                                        <p:strVal val="visible"/>
                                      </p:to>
                                    </p:set>
                                    <p:anim calcmode="lin" valueType="num">
                                      <p:cBhvr additive="base">
                                        <p:cTn id="150" dur="500" fill="hold"/>
                                        <p:tgtEl>
                                          <p:spTgt spid="107"/>
                                        </p:tgtEl>
                                        <p:attrNameLst>
                                          <p:attrName>ppt_x</p:attrName>
                                        </p:attrNameLst>
                                      </p:cBhvr>
                                      <p:tavLst>
                                        <p:tav tm="0">
                                          <p:val>
                                            <p:strVal val="0-#ppt_w/2"/>
                                          </p:val>
                                        </p:tav>
                                        <p:tav tm="100000">
                                          <p:val>
                                            <p:strVal val="#ppt_x"/>
                                          </p:val>
                                        </p:tav>
                                      </p:tavLst>
                                    </p:anim>
                                    <p:anim calcmode="lin" valueType="num">
                                      <p:cBhvr additive="base">
                                        <p:cTn id="151" dur="500" fill="hold"/>
                                        <p:tgtEl>
                                          <p:spTgt spid="107"/>
                                        </p:tgtEl>
                                        <p:attrNameLst>
                                          <p:attrName>ppt_y</p:attrName>
                                        </p:attrNameLst>
                                      </p:cBhvr>
                                      <p:tavLst>
                                        <p:tav tm="0">
                                          <p:val>
                                            <p:strVal val="#ppt_y"/>
                                          </p:val>
                                        </p:tav>
                                        <p:tav tm="100000">
                                          <p:val>
                                            <p:strVal val="#ppt_y"/>
                                          </p:val>
                                        </p:tav>
                                      </p:tavLst>
                                    </p:anim>
                                  </p:childTnLst>
                                </p:cTn>
                              </p:par>
                              <p:par>
                                <p:cTn id="152" presetID="2" presetClass="entr" presetSubtype="8" fill="hold" nodeType="withEffect">
                                  <p:stCondLst>
                                    <p:cond delay="0"/>
                                  </p:stCondLst>
                                  <p:childTnLst>
                                    <p:set>
                                      <p:cBhvr>
                                        <p:cTn id="153" dur="1" fill="hold">
                                          <p:stCondLst>
                                            <p:cond delay="0"/>
                                          </p:stCondLst>
                                        </p:cTn>
                                        <p:tgtEl>
                                          <p:spTgt spid="108"/>
                                        </p:tgtEl>
                                        <p:attrNameLst>
                                          <p:attrName>style.visibility</p:attrName>
                                        </p:attrNameLst>
                                      </p:cBhvr>
                                      <p:to>
                                        <p:strVal val="visible"/>
                                      </p:to>
                                    </p:set>
                                    <p:anim calcmode="lin" valueType="num">
                                      <p:cBhvr additive="base">
                                        <p:cTn id="154" dur="500" fill="hold"/>
                                        <p:tgtEl>
                                          <p:spTgt spid="108"/>
                                        </p:tgtEl>
                                        <p:attrNameLst>
                                          <p:attrName>ppt_x</p:attrName>
                                        </p:attrNameLst>
                                      </p:cBhvr>
                                      <p:tavLst>
                                        <p:tav tm="0">
                                          <p:val>
                                            <p:strVal val="0-#ppt_w/2"/>
                                          </p:val>
                                        </p:tav>
                                        <p:tav tm="100000">
                                          <p:val>
                                            <p:strVal val="#ppt_x"/>
                                          </p:val>
                                        </p:tav>
                                      </p:tavLst>
                                    </p:anim>
                                    <p:anim calcmode="lin" valueType="num">
                                      <p:cBhvr additive="base">
                                        <p:cTn id="155" dur="500" fill="hold"/>
                                        <p:tgtEl>
                                          <p:spTgt spid="108"/>
                                        </p:tgtEl>
                                        <p:attrNameLst>
                                          <p:attrName>ppt_y</p:attrName>
                                        </p:attrNameLst>
                                      </p:cBhvr>
                                      <p:tavLst>
                                        <p:tav tm="0">
                                          <p:val>
                                            <p:strVal val="#ppt_y"/>
                                          </p:val>
                                        </p:tav>
                                        <p:tav tm="100000">
                                          <p:val>
                                            <p:strVal val="#ppt_y"/>
                                          </p:val>
                                        </p:tav>
                                      </p:tavLst>
                                    </p:anim>
                                  </p:childTnLst>
                                </p:cTn>
                              </p:par>
                              <p:par>
                                <p:cTn id="156" presetID="2" presetClass="entr" presetSubtype="8" fill="hold" nodeType="withEffect">
                                  <p:stCondLst>
                                    <p:cond delay="0"/>
                                  </p:stCondLst>
                                  <p:childTnLst>
                                    <p:set>
                                      <p:cBhvr>
                                        <p:cTn id="157" dur="1" fill="hold">
                                          <p:stCondLst>
                                            <p:cond delay="0"/>
                                          </p:stCondLst>
                                        </p:cTn>
                                        <p:tgtEl>
                                          <p:spTgt spid="109"/>
                                        </p:tgtEl>
                                        <p:attrNameLst>
                                          <p:attrName>style.visibility</p:attrName>
                                        </p:attrNameLst>
                                      </p:cBhvr>
                                      <p:to>
                                        <p:strVal val="visible"/>
                                      </p:to>
                                    </p:set>
                                    <p:anim calcmode="lin" valueType="num">
                                      <p:cBhvr additive="base">
                                        <p:cTn id="158" dur="500" fill="hold"/>
                                        <p:tgtEl>
                                          <p:spTgt spid="109"/>
                                        </p:tgtEl>
                                        <p:attrNameLst>
                                          <p:attrName>ppt_x</p:attrName>
                                        </p:attrNameLst>
                                      </p:cBhvr>
                                      <p:tavLst>
                                        <p:tav tm="0">
                                          <p:val>
                                            <p:strVal val="0-#ppt_w/2"/>
                                          </p:val>
                                        </p:tav>
                                        <p:tav tm="100000">
                                          <p:val>
                                            <p:strVal val="#ppt_x"/>
                                          </p:val>
                                        </p:tav>
                                      </p:tavLst>
                                    </p:anim>
                                    <p:anim calcmode="lin" valueType="num">
                                      <p:cBhvr additive="base">
                                        <p:cTn id="159" dur="500" fill="hold"/>
                                        <p:tgtEl>
                                          <p:spTgt spid="109"/>
                                        </p:tgtEl>
                                        <p:attrNameLst>
                                          <p:attrName>ppt_y</p:attrName>
                                        </p:attrNameLst>
                                      </p:cBhvr>
                                      <p:tavLst>
                                        <p:tav tm="0">
                                          <p:val>
                                            <p:strVal val="#ppt_y"/>
                                          </p:val>
                                        </p:tav>
                                        <p:tav tm="100000">
                                          <p:val>
                                            <p:strVal val="#ppt_y"/>
                                          </p:val>
                                        </p:tav>
                                      </p:tavLst>
                                    </p:anim>
                                  </p:childTnLst>
                                </p:cTn>
                              </p:par>
                              <p:par>
                                <p:cTn id="160" presetID="2" presetClass="entr" presetSubtype="8" fill="hold" nodeType="withEffect">
                                  <p:stCondLst>
                                    <p:cond delay="0"/>
                                  </p:stCondLst>
                                  <p:childTnLst>
                                    <p:set>
                                      <p:cBhvr>
                                        <p:cTn id="161" dur="1" fill="hold">
                                          <p:stCondLst>
                                            <p:cond delay="0"/>
                                          </p:stCondLst>
                                        </p:cTn>
                                        <p:tgtEl>
                                          <p:spTgt spid="110"/>
                                        </p:tgtEl>
                                        <p:attrNameLst>
                                          <p:attrName>style.visibility</p:attrName>
                                        </p:attrNameLst>
                                      </p:cBhvr>
                                      <p:to>
                                        <p:strVal val="visible"/>
                                      </p:to>
                                    </p:set>
                                    <p:anim calcmode="lin" valueType="num">
                                      <p:cBhvr additive="base">
                                        <p:cTn id="162" dur="500" fill="hold"/>
                                        <p:tgtEl>
                                          <p:spTgt spid="110"/>
                                        </p:tgtEl>
                                        <p:attrNameLst>
                                          <p:attrName>ppt_x</p:attrName>
                                        </p:attrNameLst>
                                      </p:cBhvr>
                                      <p:tavLst>
                                        <p:tav tm="0">
                                          <p:val>
                                            <p:strVal val="0-#ppt_w/2"/>
                                          </p:val>
                                        </p:tav>
                                        <p:tav tm="100000">
                                          <p:val>
                                            <p:strVal val="#ppt_x"/>
                                          </p:val>
                                        </p:tav>
                                      </p:tavLst>
                                    </p:anim>
                                    <p:anim calcmode="lin" valueType="num">
                                      <p:cBhvr additive="base">
                                        <p:cTn id="163" dur="500" fill="hold"/>
                                        <p:tgtEl>
                                          <p:spTgt spid="110"/>
                                        </p:tgtEl>
                                        <p:attrNameLst>
                                          <p:attrName>ppt_y</p:attrName>
                                        </p:attrNameLst>
                                      </p:cBhvr>
                                      <p:tavLst>
                                        <p:tav tm="0">
                                          <p:val>
                                            <p:strVal val="#ppt_y"/>
                                          </p:val>
                                        </p:tav>
                                        <p:tav tm="100000">
                                          <p:val>
                                            <p:strVal val="#ppt_y"/>
                                          </p:val>
                                        </p:tav>
                                      </p:tavLst>
                                    </p:anim>
                                  </p:childTnLst>
                                </p:cTn>
                              </p:par>
                              <p:par>
                                <p:cTn id="164" presetID="2" presetClass="entr" presetSubtype="8" fill="hold" nodeType="withEffect">
                                  <p:stCondLst>
                                    <p:cond delay="0"/>
                                  </p:stCondLst>
                                  <p:childTnLst>
                                    <p:set>
                                      <p:cBhvr>
                                        <p:cTn id="165" dur="1" fill="hold">
                                          <p:stCondLst>
                                            <p:cond delay="0"/>
                                          </p:stCondLst>
                                        </p:cTn>
                                        <p:tgtEl>
                                          <p:spTgt spid="111"/>
                                        </p:tgtEl>
                                        <p:attrNameLst>
                                          <p:attrName>style.visibility</p:attrName>
                                        </p:attrNameLst>
                                      </p:cBhvr>
                                      <p:to>
                                        <p:strVal val="visible"/>
                                      </p:to>
                                    </p:set>
                                    <p:anim calcmode="lin" valueType="num">
                                      <p:cBhvr additive="base">
                                        <p:cTn id="166" dur="500" fill="hold"/>
                                        <p:tgtEl>
                                          <p:spTgt spid="111"/>
                                        </p:tgtEl>
                                        <p:attrNameLst>
                                          <p:attrName>ppt_x</p:attrName>
                                        </p:attrNameLst>
                                      </p:cBhvr>
                                      <p:tavLst>
                                        <p:tav tm="0">
                                          <p:val>
                                            <p:strVal val="0-#ppt_w/2"/>
                                          </p:val>
                                        </p:tav>
                                        <p:tav tm="100000">
                                          <p:val>
                                            <p:strVal val="#ppt_x"/>
                                          </p:val>
                                        </p:tav>
                                      </p:tavLst>
                                    </p:anim>
                                    <p:anim calcmode="lin" valueType="num">
                                      <p:cBhvr additive="base">
                                        <p:cTn id="167" dur="500" fill="hold"/>
                                        <p:tgtEl>
                                          <p:spTgt spid="1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animBg="1"/>
      <p:bldP spid="22" grpId="0" animBg="1"/>
      <p:bldP spid="22" grpId="1"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p:bldP spid="90" grpId="0"/>
      <p:bldP spid="91" grpId="0"/>
      <p:bldP spid="92" grpId="0"/>
      <p:bldP spid="93" grpId="0"/>
      <p:bldP spid="94" grpId="0"/>
      <p:bldP spid="95" grpId="0"/>
      <p:bldP spid="96" grpId="0"/>
      <p:bldP spid="97" grpId="0"/>
      <p:bldP spid="98" grpId="0"/>
      <p:bldP spid="99" grpId="0" animBg="1"/>
      <p:bldP spid="100" grpId="0" animBg="1"/>
      <p:bldP spid="101" grpId="0" animBg="1"/>
      <p:bldP spid="102" grpId="0" animBg="1"/>
      <p:bldP spid="103" grpId="0" animBg="1"/>
      <p:bldP spid="10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99456" y="1904132"/>
            <a:ext cx="2181308" cy="3003230"/>
            <a:chOff x="1199456" y="2111750"/>
            <a:chExt cx="2181308" cy="3003230"/>
          </a:xfrm>
        </p:grpSpPr>
        <p:sp>
          <p:nvSpPr>
            <p:cNvPr id="7" name="矩形 6"/>
            <p:cNvSpPr/>
            <p:nvPr/>
          </p:nvSpPr>
          <p:spPr>
            <a:xfrm>
              <a:off x="1199456" y="2111750"/>
              <a:ext cx="2181308" cy="576064"/>
            </a:xfrm>
            <a:prstGeom prst="rect">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pitchFamily="34" charset="-122"/>
                  <a:ea typeface="微软雅黑" panose="020B0503020204020204" pitchFamily="34" charset="-122"/>
                </a:rPr>
                <a:t>01</a:t>
              </a:r>
              <a:r>
                <a:rPr lang="zh-CN" altLang="en-US" dirty="0">
                  <a:solidFill>
                    <a:schemeClr val="bg1"/>
                  </a:solidFill>
                  <a:latin typeface="微软雅黑" panose="020B0503020204020204" pitchFamily="34" charset="-122"/>
                  <a:ea typeface="微软雅黑" panose="020B0503020204020204" pitchFamily="34" charset="-122"/>
                </a:rPr>
                <a:t>输入标题内容</a:t>
              </a:r>
              <a:endParaRPr lang="zh-CN" altLang="en-US" dirty="0">
                <a:latin typeface="微软雅黑" panose="020B0503020204020204" pitchFamily="34" charset="-122"/>
                <a:ea typeface="微软雅黑" panose="020B0503020204020204" pitchFamily="34" charset="-122"/>
              </a:endParaRPr>
            </a:p>
          </p:txBody>
        </p:sp>
        <p:sp>
          <p:nvSpPr>
            <p:cNvPr id="9" name="矩形: 圆角 8"/>
            <p:cNvSpPr/>
            <p:nvPr/>
          </p:nvSpPr>
          <p:spPr>
            <a:xfrm>
              <a:off x="1199456" y="2708920"/>
              <a:ext cx="2181308" cy="2406060"/>
            </a:xfrm>
            <a:prstGeom prst="roundRect">
              <a:avLst>
                <a:gd name="adj" fmla="val 118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3719736" y="2825032"/>
            <a:ext cx="2181308" cy="2982124"/>
            <a:chOff x="3719736" y="2708920"/>
            <a:chExt cx="2181308" cy="2982124"/>
          </a:xfrm>
        </p:grpSpPr>
        <p:sp>
          <p:nvSpPr>
            <p:cNvPr id="10" name="矩形: 圆角 9"/>
            <p:cNvSpPr/>
            <p:nvPr/>
          </p:nvSpPr>
          <p:spPr>
            <a:xfrm>
              <a:off x="3719736" y="2708920"/>
              <a:ext cx="2181308" cy="2406060"/>
            </a:xfrm>
            <a:prstGeom prst="roundRect">
              <a:avLst>
                <a:gd name="adj" fmla="val 118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 name="矩形 10"/>
            <p:cNvSpPr/>
            <p:nvPr/>
          </p:nvSpPr>
          <p:spPr>
            <a:xfrm>
              <a:off x="3719736" y="5114980"/>
              <a:ext cx="2181308" cy="576064"/>
            </a:xfrm>
            <a:prstGeom prst="rect">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pitchFamily="34" charset="-122"/>
                  <a:ea typeface="微软雅黑" panose="020B0503020204020204" pitchFamily="34" charset="-122"/>
                </a:rPr>
                <a:t>02</a:t>
              </a:r>
              <a:r>
                <a:rPr lang="zh-CN" altLang="en-US" dirty="0">
                  <a:solidFill>
                    <a:schemeClr val="bg1"/>
                  </a:solidFill>
                  <a:latin typeface="微软雅黑" panose="020B0503020204020204" pitchFamily="34" charset="-122"/>
                  <a:ea typeface="微软雅黑" panose="020B0503020204020204" pitchFamily="34" charset="-122"/>
                </a:rPr>
                <a:t>输入标题内容</a:t>
              </a:r>
            </a:p>
          </p:txBody>
        </p:sp>
      </p:grpSp>
      <p:grpSp>
        <p:nvGrpSpPr>
          <p:cNvPr id="4" name="组合 3"/>
          <p:cNvGrpSpPr/>
          <p:nvPr/>
        </p:nvGrpSpPr>
        <p:grpSpPr>
          <a:xfrm>
            <a:off x="6278491" y="1908394"/>
            <a:ext cx="2181308" cy="3003230"/>
            <a:chOff x="6268543" y="2111750"/>
            <a:chExt cx="2181308" cy="3003230"/>
          </a:xfrm>
        </p:grpSpPr>
        <p:sp>
          <p:nvSpPr>
            <p:cNvPr id="12" name="矩形 11"/>
            <p:cNvSpPr/>
            <p:nvPr/>
          </p:nvSpPr>
          <p:spPr>
            <a:xfrm>
              <a:off x="6268543" y="2111750"/>
              <a:ext cx="2181308" cy="576064"/>
            </a:xfrm>
            <a:prstGeom prst="rect">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pitchFamily="34" charset="-122"/>
                  <a:ea typeface="微软雅黑" panose="020B0503020204020204" pitchFamily="34" charset="-122"/>
                </a:rPr>
                <a:t>03</a:t>
              </a:r>
              <a:r>
                <a:rPr lang="zh-CN" altLang="en-US" dirty="0">
                  <a:solidFill>
                    <a:schemeClr val="bg1"/>
                  </a:solidFill>
                  <a:latin typeface="微软雅黑" panose="020B0503020204020204" pitchFamily="34" charset="-122"/>
                  <a:ea typeface="微软雅黑" panose="020B0503020204020204" pitchFamily="34" charset="-122"/>
                </a:rPr>
                <a:t>输入标题内容</a:t>
              </a:r>
              <a:endParaRPr lang="zh-CN" altLang="en-US" dirty="0">
                <a:latin typeface="微软雅黑" panose="020B0503020204020204" pitchFamily="34" charset="-122"/>
                <a:ea typeface="微软雅黑" panose="020B0503020204020204" pitchFamily="34" charset="-122"/>
              </a:endParaRPr>
            </a:p>
          </p:txBody>
        </p:sp>
        <p:sp>
          <p:nvSpPr>
            <p:cNvPr id="13" name="矩形: 圆角 12"/>
            <p:cNvSpPr/>
            <p:nvPr/>
          </p:nvSpPr>
          <p:spPr>
            <a:xfrm>
              <a:off x="6268543" y="2708920"/>
              <a:ext cx="2181308" cy="2406060"/>
            </a:xfrm>
            <a:prstGeom prst="roundRect">
              <a:avLst>
                <a:gd name="adj" fmla="val 118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817350" y="2791559"/>
            <a:ext cx="2181308" cy="2982124"/>
            <a:chOff x="8788823" y="2708920"/>
            <a:chExt cx="2181308" cy="2982124"/>
          </a:xfrm>
        </p:grpSpPr>
        <p:sp>
          <p:nvSpPr>
            <p:cNvPr id="14" name="矩形: 圆角 13"/>
            <p:cNvSpPr/>
            <p:nvPr/>
          </p:nvSpPr>
          <p:spPr>
            <a:xfrm>
              <a:off x="8788823" y="2708920"/>
              <a:ext cx="2181308" cy="2406060"/>
            </a:xfrm>
            <a:prstGeom prst="roundRect">
              <a:avLst>
                <a:gd name="adj" fmla="val 118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8788823" y="5114980"/>
              <a:ext cx="2181308" cy="576064"/>
            </a:xfrm>
            <a:prstGeom prst="rect">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pitchFamily="34" charset="-122"/>
                  <a:ea typeface="微软雅黑" panose="020B0503020204020204" pitchFamily="34" charset="-122"/>
                </a:rPr>
                <a:t>04</a:t>
              </a:r>
              <a:r>
                <a:rPr lang="zh-CN" altLang="en-US" dirty="0">
                  <a:solidFill>
                    <a:schemeClr val="bg1"/>
                  </a:solidFill>
                  <a:latin typeface="微软雅黑" panose="020B0503020204020204" pitchFamily="34" charset="-122"/>
                  <a:ea typeface="微软雅黑" panose="020B0503020204020204" pitchFamily="34" charset="-122"/>
                </a:rPr>
                <a:t>输入标题内容</a:t>
              </a:r>
              <a:endParaRPr lang="zh-CN" altLang="en-US" dirty="0">
                <a:latin typeface="微软雅黑" panose="020B0503020204020204" pitchFamily="34" charset="-122"/>
                <a:ea typeface="微软雅黑" panose="020B0503020204020204" pitchFamily="34" charset="-122"/>
              </a:endParaRPr>
            </a:p>
          </p:txBody>
        </p:sp>
      </p:grpSp>
      <p:sp>
        <p:nvSpPr>
          <p:cNvPr id="17" name="箭头: 右 16"/>
          <p:cNvSpPr/>
          <p:nvPr/>
        </p:nvSpPr>
        <p:spPr>
          <a:xfrm>
            <a:off x="4335449" y="2039180"/>
            <a:ext cx="978408" cy="484632"/>
          </a:xfrm>
          <a:prstGeom prst="rightArrow">
            <a:avLst>
              <a:gd name="adj1" fmla="val 50000"/>
              <a:gd name="adj2" fmla="val 6451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18" name="箭头: 右 17"/>
          <p:cNvSpPr/>
          <p:nvPr/>
        </p:nvSpPr>
        <p:spPr>
          <a:xfrm>
            <a:off x="6869993" y="5294642"/>
            <a:ext cx="978408" cy="484632"/>
          </a:xfrm>
          <a:prstGeom prst="rightArrow">
            <a:avLst>
              <a:gd name="adj1" fmla="val 50000"/>
              <a:gd name="adj2" fmla="val 6451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19" name="箭头: 右 18"/>
          <p:cNvSpPr/>
          <p:nvPr/>
        </p:nvSpPr>
        <p:spPr>
          <a:xfrm>
            <a:off x="1960955" y="5294642"/>
            <a:ext cx="978408" cy="484632"/>
          </a:xfrm>
          <a:prstGeom prst="rightArrow">
            <a:avLst>
              <a:gd name="adj1" fmla="val 50000"/>
              <a:gd name="adj2" fmla="val 6451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20" name="箭头: 右 19"/>
          <p:cNvSpPr/>
          <p:nvPr/>
        </p:nvSpPr>
        <p:spPr>
          <a:xfrm>
            <a:off x="9418800" y="2039180"/>
            <a:ext cx="978408" cy="484632"/>
          </a:xfrm>
          <a:prstGeom prst="rightArrow">
            <a:avLst>
              <a:gd name="adj1" fmla="val 50000"/>
              <a:gd name="adj2" fmla="val 6451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21" name="矩形 20"/>
          <p:cNvSpPr/>
          <p:nvPr/>
        </p:nvSpPr>
        <p:spPr>
          <a:xfrm>
            <a:off x="1065216" y="3993273"/>
            <a:ext cx="2357934" cy="954107"/>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22" name="矩形 21"/>
          <p:cNvSpPr/>
          <p:nvPr/>
        </p:nvSpPr>
        <p:spPr>
          <a:xfrm>
            <a:off x="3615683" y="3993273"/>
            <a:ext cx="2356273" cy="954107"/>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23" name="矩形 22"/>
          <p:cNvSpPr/>
          <p:nvPr/>
        </p:nvSpPr>
        <p:spPr>
          <a:xfrm>
            <a:off x="6271369" y="3978623"/>
            <a:ext cx="2367205" cy="954107"/>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24" name="矩形 23"/>
          <p:cNvSpPr/>
          <p:nvPr/>
        </p:nvSpPr>
        <p:spPr>
          <a:xfrm>
            <a:off x="8652332" y="3976899"/>
            <a:ext cx="2424760" cy="954107"/>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25" name="矩形 24"/>
          <p:cNvSpPr/>
          <p:nvPr/>
        </p:nvSpPr>
        <p:spPr>
          <a:xfrm>
            <a:off x="1682304" y="3597164"/>
            <a:ext cx="1107996" cy="369332"/>
          </a:xfrm>
          <a:prstGeom prst="rect">
            <a:avLst/>
          </a:prstGeom>
          <a:solidFill>
            <a:srgbClr val="C00000"/>
          </a:solidFill>
        </p:spPr>
        <p:txBody>
          <a:bodyPr wrap="none">
            <a:spAutoFit/>
          </a:bodyPr>
          <a:lstStyle/>
          <a:p>
            <a:r>
              <a:rPr lang="zh-CN" altLang="en-US" dirty="0">
                <a:solidFill>
                  <a:schemeClr val="bg1"/>
                </a:solidFill>
                <a:latin typeface="微软雅黑" panose="020B0503020204020204" pitchFamily="34" charset="-122"/>
                <a:ea typeface="微软雅黑" panose="020B0503020204020204" pitchFamily="34" charset="-122"/>
              </a:rPr>
              <a:t>文字内容</a:t>
            </a:r>
            <a:endParaRPr lang="zh-CN" altLang="en-US" dirty="0">
              <a:solidFill>
                <a:schemeClr val="bg1"/>
              </a:solidFill>
            </a:endParaRPr>
          </a:p>
        </p:txBody>
      </p:sp>
      <p:pic>
        <p:nvPicPr>
          <p:cNvPr id="26" name="图片 25"/>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983144" y="2948624"/>
            <a:ext cx="537856" cy="537856"/>
          </a:xfrm>
          <a:prstGeom prst="rect">
            <a:avLst/>
          </a:prstGeom>
        </p:spPr>
      </p:pic>
      <p:pic>
        <p:nvPicPr>
          <p:cNvPr id="27" name="图片 26"/>
          <p:cNvPicPr>
            <a:picLocks noChangeAspect="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453382" y="2841268"/>
            <a:ext cx="714015" cy="714015"/>
          </a:xfrm>
          <a:prstGeom prst="rect">
            <a:avLst/>
          </a:prstGeom>
        </p:spPr>
      </p:pic>
      <p:sp>
        <p:nvSpPr>
          <p:cNvPr id="28" name="矩形 27"/>
          <p:cNvSpPr/>
          <p:nvPr/>
        </p:nvSpPr>
        <p:spPr>
          <a:xfrm>
            <a:off x="4256392" y="3573578"/>
            <a:ext cx="1107996" cy="369332"/>
          </a:xfrm>
          <a:prstGeom prst="rect">
            <a:avLst/>
          </a:prstGeom>
          <a:solidFill>
            <a:srgbClr val="C00000"/>
          </a:solidFill>
        </p:spPr>
        <p:txBody>
          <a:bodyPr wrap="none">
            <a:spAutoFit/>
          </a:bodyPr>
          <a:lstStyle/>
          <a:p>
            <a:r>
              <a:rPr lang="zh-CN" altLang="en-US" dirty="0">
                <a:solidFill>
                  <a:schemeClr val="bg1"/>
                </a:solidFill>
                <a:latin typeface="微软雅黑" panose="020B0503020204020204" pitchFamily="34" charset="-122"/>
                <a:ea typeface="微软雅黑" panose="020B0503020204020204" pitchFamily="34" charset="-122"/>
              </a:rPr>
              <a:t>文字内容</a:t>
            </a:r>
            <a:endParaRPr lang="zh-CN" altLang="en-US" dirty="0">
              <a:solidFill>
                <a:schemeClr val="bg1"/>
              </a:solidFill>
            </a:endParaRPr>
          </a:p>
        </p:txBody>
      </p:sp>
      <p:sp>
        <p:nvSpPr>
          <p:cNvPr id="29" name="矩形 28"/>
          <p:cNvSpPr/>
          <p:nvPr/>
        </p:nvSpPr>
        <p:spPr>
          <a:xfrm>
            <a:off x="6931943" y="3559064"/>
            <a:ext cx="1107996" cy="369332"/>
          </a:xfrm>
          <a:prstGeom prst="rect">
            <a:avLst/>
          </a:prstGeom>
          <a:solidFill>
            <a:srgbClr val="C00000"/>
          </a:solidFill>
        </p:spPr>
        <p:txBody>
          <a:bodyPr wrap="none">
            <a:spAutoFit/>
          </a:bodyPr>
          <a:lstStyle/>
          <a:p>
            <a:r>
              <a:rPr lang="zh-CN" altLang="en-US" dirty="0">
                <a:solidFill>
                  <a:schemeClr val="bg1"/>
                </a:solidFill>
                <a:latin typeface="微软雅黑" panose="020B0503020204020204" pitchFamily="34" charset="-122"/>
                <a:ea typeface="微软雅黑" panose="020B0503020204020204" pitchFamily="34" charset="-122"/>
              </a:rPr>
              <a:t>文字内容</a:t>
            </a:r>
            <a:endParaRPr lang="zh-CN" altLang="en-US" dirty="0">
              <a:solidFill>
                <a:schemeClr val="bg1"/>
              </a:solidFill>
            </a:endParaRPr>
          </a:p>
        </p:txBody>
      </p:sp>
      <p:sp>
        <p:nvSpPr>
          <p:cNvPr id="30" name="矩形 29"/>
          <p:cNvSpPr/>
          <p:nvPr/>
        </p:nvSpPr>
        <p:spPr>
          <a:xfrm>
            <a:off x="9374695" y="3544367"/>
            <a:ext cx="1107996" cy="369332"/>
          </a:xfrm>
          <a:prstGeom prst="rect">
            <a:avLst/>
          </a:prstGeom>
          <a:solidFill>
            <a:srgbClr val="C00000"/>
          </a:solidFill>
        </p:spPr>
        <p:txBody>
          <a:bodyPr wrap="none">
            <a:spAutoFit/>
          </a:bodyPr>
          <a:lstStyle/>
          <a:p>
            <a:r>
              <a:rPr lang="zh-CN" altLang="en-US" dirty="0">
                <a:solidFill>
                  <a:schemeClr val="bg1"/>
                </a:solidFill>
                <a:latin typeface="微软雅黑" panose="020B0503020204020204" pitchFamily="34" charset="-122"/>
                <a:ea typeface="微软雅黑" panose="020B0503020204020204" pitchFamily="34" charset="-122"/>
              </a:rPr>
              <a:t>文字内容</a:t>
            </a:r>
            <a:endParaRPr lang="zh-CN" altLang="en-US" dirty="0">
              <a:solidFill>
                <a:schemeClr val="bg1"/>
              </a:solidFill>
            </a:endParaRPr>
          </a:p>
        </p:txBody>
      </p:sp>
      <p:pic>
        <p:nvPicPr>
          <p:cNvPr id="31" name="图片 30"/>
          <p:cNvPicPr>
            <a:picLocks noChangeAspect="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092305" y="2930312"/>
            <a:ext cx="578496" cy="578496"/>
          </a:xfrm>
          <a:prstGeom prst="rect">
            <a:avLst/>
          </a:prstGeom>
        </p:spPr>
      </p:pic>
      <p:pic>
        <p:nvPicPr>
          <p:cNvPr id="32" name="图片 31"/>
          <p:cNvPicPr>
            <a:picLocks noChangeAspect="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9570519" y="2905078"/>
            <a:ext cx="588387" cy="588387"/>
          </a:xfrm>
          <a:prstGeom prst="rect">
            <a:avLst/>
          </a:prstGeom>
        </p:spPr>
      </p:pic>
      <p:sp>
        <p:nvSpPr>
          <p:cNvPr id="33" name="文本框 32"/>
          <p:cNvSpPr txBox="1"/>
          <p:nvPr/>
        </p:nvSpPr>
        <p:spPr>
          <a:xfrm>
            <a:off x="1991544" y="404314"/>
            <a:ext cx="2031325" cy="461665"/>
          </a:xfrm>
          <a:prstGeom prst="rect">
            <a:avLst/>
          </a:prstGeom>
          <a:noFill/>
        </p:spPr>
        <p:txBody>
          <a:bodyPr wrap="none" rtlCol="0">
            <a:spAutoFit/>
          </a:bodyPr>
          <a:lstStyle/>
          <a:p>
            <a:r>
              <a:rPr lang="zh-CN" altLang="en-US" sz="2400" dirty="0">
                <a:solidFill>
                  <a:sysClr val="windowText" lastClr="000000"/>
                </a:solidFill>
                <a:latin typeface="微软雅黑" panose="020B0503020204020204" pitchFamily="34" charset="-122"/>
                <a:ea typeface="微软雅黑" panose="020B0503020204020204" pitchFamily="34" charset="-122"/>
              </a:rPr>
              <a:t>点击输入标题</a:t>
            </a:r>
          </a:p>
        </p:txBody>
      </p:sp>
      <p:sp>
        <p:nvSpPr>
          <p:cNvPr id="34" name="矩形 33"/>
          <p:cNvSpPr/>
          <p:nvPr/>
        </p:nvSpPr>
        <p:spPr>
          <a:xfrm flipV="1">
            <a:off x="47722" y="589427"/>
            <a:ext cx="1943822" cy="45719"/>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panose="020B0503020204020204" pitchFamily="34" charset="-122"/>
              <a:ea typeface="微软雅黑" panose="020B0503020204020204" pitchFamily="34" charset="-122"/>
            </a:endParaRPr>
          </a:p>
        </p:txBody>
      </p:sp>
      <p:sp>
        <p:nvSpPr>
          <p:cNvPr id="35" name="矩形 34"/>
          <p:cNvSpPr/>
          <p:nvPr/>
        </p:nvSpPr>
        <p:spPr>
          <a:xfrm>
            <a:off x="1199456" y="275983"/>
            <a:ext cx="720080" cy="626887"/>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solidFill>
                <a:latin typeface="微软雅黑" panose="020B0503020204020204" pitchFamily="34" charset="-122"/>
                <a:ea typeface="微软雅黑" panose="020B0503020204020204" pitchFamily="34" charset="-122"/>
              </a:rPr>
              <a:t>04</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 calcmode="lin" valueType="num">
                                      <p:cBhvr additive="base">
                                        <p:cTn id="10" dur="500"/>
                                        <p:tgtEl>
                                          <p:spTgt spid="35"/>
                                        </p:tgtEl>
                                        <p:attrNameLst>
                                          <p:attrName>ppt_x</p:attrName>
                                        </p:attrNameLst>
                                      </p:cBhvr>
                                      <p:tavLst>
                                        <p:tav tm="0">
                                          <p:val>
                                            <p:strVal val="#ppt_x-#ppt_w*1.125000"/>
                                          </p:val>
                                        </p:tav>
                                        <p:tav tm="100000">
                                          <p:val>
                                            <p:strVal val="#ppt_x"/>
                                          </p:val>
                                        </p:tav>
                                      </p:tavLst>
                                    </p:anim>
                                    <p:animEffect transition="in" filter="wipe(right)">
                                      <p:cBhvr>
                                        <p:cTn id="11" dur="500"/>
                                        <p:tgtEl>
                                          <p:spTgt spid="35"/>
                                        </p:tgtEl>
                                      </p:cBhvr>
                                    </p:animEffect>
                                  </p:childTnLst>
                                </p:cTn>
                              </p:par>
                            </p:childTnLst>
                          </p:cTn>
                        </p:par>
                        <p:par>
                          <p:cTn id="12" fill="hold">
                            <p:stCondLst>
                              <p:cond delay="500"/>
                            </p:stCondLst>
                            <p:childTnLst>
                              <p:par>
                                <p:cTn id="13" presetID="42" presetClass="path" presetSubtype="0" accel="50000" decel="50000" fill="hold" grpId="1" nodeType="afterEffect">
                                  <p:stCondLst>
                                    <p:cond delay="0"/>
                                  </p:stCondLst>
                                  <p:childTnLst>
                                    <p:animMotion origin="layout" path="M -4.58333E-6 3.7037E-7 L -0.04335 3.7037E-7 " pathEditMode="relative" rAng="0" ptsTypes="AA">
                                      <p:cBhvr>
                                        <p:cTn id="14" dur="2000" fill="hold"/>
                                        <p:tgtEl>
                                          <p:spTgt spid="35"/>
                                        </p:tgtEl>
                                        <p:attrNameLst>
                                          <p:attrName>ppt_x</p:attrName>
                                          <p:attrName>ppt_y</p:attrName>
                                        </p:attrNameLst>
                                      </p:cBhvr>
                                      <p:rCtr x="-2174" y="0"/>
                                    </p:animMotion>
                                  </p:childTnLst>
                                </p:cTn>
                              </p:par>
                              <p:par>
                                <p:cTn id="15" presetID="22" presetClass="entr" presetSubtype="8"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1000"/>
                                        <p:tgtEl>
                                          <p:spTgt spid="33"/>
                                        </p:tgtEl>
                                      </p:cBhvr>
                                    </p:animEffect>
                                  </p:childTnLst>
                                </p:cTn>
                              </p:par>
                            </p:childTnLst>
                          </p:cTn>
                        </p:par>
                        <p:par>
                          <p:cTn id="18" fill="hold">
                            <p:stCondLst>
                              <p:cond delay="2500"/>
                            </p:stCondLst>
                            <p:childTnLst>
                              <p:par>
                                <p:cTn id="19" presetID="42"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par>
                          <p:cTn id="24" fill="hold">
                            <p:stCondLst>
                              <p:cond delay="3500"/>
                            </p:stCondLst>
                            <p:childTnLst>
                              <p:par>
                                <p:cTn id="25" presetID="42" presetClass="path" presetSubtype="0" accel="50000" decel="50000" fill="hold" nodeType="afterEffect">
                                  <p:stCondLst>
                                    <p:cond delay="0"/>
                                  </p:stCondLst>
                                  <p:childTnLst>
                                    <p:animMotion origin="layout" path="M -6.25E-7 2.22222E-6 L -6.25E-7 0.05393 " pathEditMode="relative" rAng="0" ptsTypes="AA">
                                      <p:cBhvr>
                                        <p:cTn id="26" dur="2000" fill="hold"/>
                                        <p:tgtEl>
                                          <p:spTgt spid="2"/>
                                        </p:tgtEl>
                                        <p:attrNameLst>
                                          <p:attrName>ppt_x</p:attrName>
                                          <p:attrName>ppt_y</p:attrName>
                                        </p:attrNameLst>
                                      </p:cBhvr>
                                      <p:rCtr x="0" y="2685"/>
                                    </p:animMotion>
                                  </p:childTnLst>
                                </p:cTn>
                              </p:par>
                            </p:childTnLst>
                          </p:cTn>
                        </p:par>
                        <p:par>
                          <p:cTn id="27" fill="hold">
                            <p:stCondLst>
                              <p:cond delay="5500"/>
                            </p:stCondLst>
                            <p:childTnLst>
                              <p:par>
                                <p:cTn id="28" presetID="10" presetClass="entr" presetSubtype="0" fill="hold"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childTnLst>
                          </p:cTn>
                        </p:par>
                        <p:par>
                          <p:cTn id="37" fill="hold">
                            <p:stCondLst>
                              <p:cond delay="6000"/>
                            </p:stCondLst>
                            <p:childTnLst>
                              <p:par>
                                <p:cTn id="38" presetID="22" presetClass="entr" presetSubtype="8"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left)">
                                      <p:cBhvr>
                                        <p:cTn id="40" dur="500"/>
                                        <p:tgtEl>
                                          <p:spTgt spid="19"/>
                                        </p:tgtEl>
                                      </p:cBhvr>
                                    </p:animEffect>
                                  </p:childTnLst>
                                </p:cTn>
                              </p:par>
                            </p:childTnLst>
                          </p:cTn>
                        </p:par>
                        <p:par>
                          <p:cTn id="41" fill="hold">
                            <p:stCondLst>
                              <p:cond delay="6500"/>
                            </p:stCondLst>
                            <p:childTnLst>
                              <p:par>
                                <p:cTn id="42" presetID="47" presetClass="entr" presetSubtype="0"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fade">
                                      <p:cBhvr>
                                        <p:cTn id="44" dur="1000"/>
                                        <p:tgtEl>
                                          <p:spTgt spid="3"/>
                                        </p:tgtEl>
                                      </p:cBhvr>
                                    </p:animEffect>
                                    <p:anim calcmode="lin" valueType="num">
                                      <p:cBhvr>
                                        <p:cTn id="45" dur="1000" fill="hold"/>
                                        <p:tgtEl>
                                          <p:spTgt spid="3"/>
                                        </p:tgtEl>
                                        <p:attrNameLst>
                                          <p:attrName>ppt_x</p:attrName>
                                        </p:attrNameLst>
                                      </p:cBhvr>
                                      <p:tavLst>
                                        <p:tav tm="0">
                                          <p:val>
                                            <p:strVal val="#ppt_x"/>
                                          </p:val>
                                        </p:tav>
                                        <p:tav tm="100000">
                                          <p:val>
                                            <p:strVal val="#ppt_x"/>
                                          </p:val>
                                        </p:tav>
                                      </p:tavLst>
                                    </p:anim>
                                    <p:anim calcmode="lin" valueType="num">
                                      <p:cBhvr>
                                        <p:cTn id="46" dur="1000" fill="hold"/>
                                        <p:tgtEl>
                                          <p:spTgt spid="3"/>
                                        </p:tgtEl>
                                        <p:attrNameLst>
                                          <p:attrName>ppt_y</p:attrName>
                                        </p:attrNameLst>
                                      </p:cBhvr>
                                      <p:tavLst>
                                        <p:tav tm="0">
                                          <p:val>
                                            <p:strVal val="#ppt_y-.1"/>
                                          </p:val>
                                        </p:tav>
                                        <p:tav tm="100000">
                                          <p:val>
                                            <p:strVal val="#ppt_y"/>
                                          </p:val>
                                        </p:tav>
                                      </p:tavLst>
                                    </p:anim>
                                  </p:childTnLst>
                                </p:cTn>
                              </p:par>
                            </p:childTnLst>
                          </p:cTn>
                        </p:par>
                        <p:par>
                          <p:cTn id="47" fill="hold">
                            <p:stCondLst>
                              <p:cond delay="7500"/>
                            </p:stCondLst>
                            <p:childTnLst>
                              <p:par>
                                <p:cTn id="48" presetID="64" presetClass="path" presetSubtype="0" accel="50000" decel="50000" fill="hold" nodeType="afterEffect">
                                  <p:stCondLst>
                                    <p:cond delay="0"/>
                                  </p:stCondLst>
                                  <p:childTnLst>
                                    <p:animMotion origin="layout" path="M -1.25E-6 1.85185E-6 L -1.25E-6 -0.02824 " pathEditMode="relative" rAng="0" ptsTypes="AA">
                                      <p:cBhvr>
                                        <p:cTn id="49" dur="2000" fill="hold"/>
                                        <p:tgtEl>
                                          <p:spTgt spid="3"/>
                                        </p:tgtEl>
                                        <p:attrNameLst>
                                          <p:attrName>ppt_x</p:attrName>
                                          <p:attrName>ppt_y</p:attrName>
                                        </p:attrNameLst>
                                      </p:cBhvr>
                                      <p:rCtr x="0" y="-1412"/>
                                    </p:animMotion>
                                  </p:childTnLst>
                                </p:cTn>
                              </p:par>
                            </p:childTnLst>
                          </p:cTn>
                        </p:par>
                        <p:par>
                          <p:cTn id="50" fill="hold">
                            <p:stCondLst>
                              <p:cond delay="9500"/>
                            </p:stCondLst>
                            <p:childTnLst>
                              <p:par>
                                <p:cTn id="51" presetID="10" presetClass="entr" presetSubtype="0"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500"/>
                                        <p:tgtEl>
                                          <p:spTgt spid="2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500"/>
                                        <p:tgtEl>
                                          <p:spTgt spid="2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500"/>
                                        <p:tgtEl>
                                          <p:spTgt spid="22"/>
                                        </p:tgtEl>
                                      </p:cBhvr>
                                    </p:animEffect>
                                  </p:childTnLst>
                                </p:cTn>
                              </p:par>
                            </p:childTnLst>
                          </p:cTn>
                        </p:par>
                        <p:par>
                          <p:cTn id="60" fill="hold">
                            <p:stCondLst>
                              <p:cond delay="10000"/>
                            </p:stCondLst>
                            <p:childTnLst>
                              <p:par>
                                <p:cTn id="61" presetID="22" presetClass="entr" presetSubtype="8"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wipe(left)">
                                      <p:cBhvr>
                                        <p:cTn id="63" dur="500"/>
                                        <p:tgtEl>
                                          <p:spTgt spid="17"/>
                                        </p:tgtEl>
                                      </p:cBhvr>
                                    </p:animEffect>
                                  </p:childTnLst>
                                </p:cTn>
                              </p:par>
                            </p:childTnLst>
                          </p:cTn>
                        </p:par>
                        <p:par>
                          <p:cTn id="64" fill="hold">
                            <p:stCondLst>
                              <p:cond delay="10500"/>
                            </p:stCondLst>
                            <p:childTnLst>
                              <p:par>
                                <p:cTn id="65" presetID="42" presetClass="entr" presetSubtype="0" fill="hold" nodeType="after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fade">
                                      <p:cBhvr>
                                        <p:cTn id="67" dur="1000"/>
                                        <p:tgtEl>
                                          <p:spTgt spid="4"/>
                                        </p:tgtEl>
                                      </p:cBhvr>
                                    </p:animEffect>
                                    <p:anim calcmode="lin" valueType="num">
                                      <p:cBhvr>
                                        <p:cTn id="68" dur="1000" fill="hold"/>
                                        <p:tgtEl>
                                          <p:spTgt spid="4"/>
                                        </p:tgtEl>
                                        <p:attrNameLst>
                                          <p:attrName>ppt_x</p:attrName>
                                        </p:attrNameLst>
                                      </p:cBhvr>
                                      <p:tavLst>
                                        <p:tav tm="0">
                                          <p:val>
                                            <p:strVal val="#ppt_x"/>
                                          </p:val>
                                        </p:tav>
                                        <p:tav tm="100000">
                                          <p:val>
                                            <p:strVal val="#ppt_x"/>
                                          </p:val>
                                        </p:tav>
                                      </p:tavLst>
                                    </p:anim>
                                    <p:anim calcmode="lin" valueType="num">
                                      <p:cBhvr>
                                        <p:cTn id="69" dur="1000" fill="hold"/>
                                        <p:tgtEl>
                                          <p:spTgt spid="4"/>
                                        </p:tgtEl>
                                        <p:attrNameLst>
                                          <p:attrName>ppt_y</p:attrName>
                                        </p:attrNameLst>
                                      </p:cBhvr>
                                      <p:tavLst>
                                        <p:tav tm="0">
                                          <p:val>
                                            <p:strVal val="#ppt_y+.1"/>
                                          </p:val>
                                        </p:tav>
                                        <p:tav tm="100000">
                                          <p:val>
                                            <p:strVal val="#ppt_y"/>
                                          </p:val>
                                        </p:tav>
                                      </p:tavLst>
                                    </p:anim>
                                  </p:childTnLst>
                                </p:cTn>
                              </p:par>
                            </p:childTnLst>
                          </p:cTn>
                        </p:par>
                        <p:par>
                          <p:cTn id="70" fill="hold">
                            <p:stCondLst>
                              <p:cond delay="11500"/>
                            </p:stCondLst>
                            <p:childTnLst>
                              <p:par>
                                <p:cTn id="71" presetID="42" presetClass="path" presetSubtype="0" accel="50000" decel="50000" fill="hold" nodeType="afterEffect">
                                  <p:stCondLst>
                                    <p:cond delay="0"/>
                                  </p:stCondLst>
                                  <p:childTnLst>
                                    <p:animMotion origin="layout" path="M 2.91667E-6 -2.22222E-6 L 2.91667E-6 0.05394 " pathEditMode="relative" rAng="0" ptsTypes="AA">
                                      <p:cBhvr>
                                        <p:cTn id="72" dur="2000" fill="hold"/>
                                        <p:tgtEl>
                                          <p:spTgt spid="4"/>
                                        </p:tgtEl>
                                        <p:attrNameLst>
                                          <p:attrName>ppt_x</p:attrName>
                                          <p:attrName>ppt_y</p:attrName>
                                        </p:attrNameLst>
                                      </p:cBhvr>
                                      <p:rCtr x="0" y="2685"/>
                                    </p:animMotion>
                                  </p:childTnLst>
                                </p:cTn>
                              </p:par>
                            </p:childTnLst>
                          </p:cTn>
                        </p:par>
                        <p:par>
                          <p:cTn id="73" fill="hold">
                            <p:stCondLst>
                              <p:cond delay="13500"/>
                            </p:stCondLst>
                            <p:childTnLst>
                              <p:par>
                                <p:cTn id="74" presetID="10" presetClass="entr" presetSubtype="0" fill="hold" nodeType="after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fade">
                                      <p:cBhvr>
                                        <p:cTn id="79" dur="500"/>
                                        <p:tgtEl>
                                          <p:spTgt spid="29"/>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500"/>
                                        <p:tgtEl>
                                          <p:spTgt spid="23"/>
                                        </p:tgtEl>
                                      </p:cBhvr>
                                    </p:animEffect>
                                  </p:childTnLst>
                                </p:cTn>
                              </p:par>
                            </p:childTnLst>
                          </p:cTn>
                        </p:par>
                        <p:par>
                          <p:cTn id="83" fill="hold">
                            <p:stCondLst>
                              <p:cond delay="14000"/>
                            </p:stCondLst>
                            <p:childTnLst>
                              <p:par>
                                <p:cTn id="84" presetID="22" presetClass="entr" presetSubtype="8" fill="hold" grpId="0" nodeType="after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wipe(left)">
                                      <p:cBhvr>
                                        <p:cTn id="86" dur="500"/>
                                        <p:tgtEl>
                                          <p:spTgt spid="18"/>
                                        </p:tgtEl>
                                      </p:cBhvr>
                                    </p:animEffect>
                                  </p:childTnLst>
                                </p:cTn>
                              </p:par>
                            </p:childTnLst>
                          </p:cTn>
                        </p:par>
                        <p:par>
                          <p:cTn id="87" fill="hold">
                            <p:stCondLst>
                              <p:cond delay="14500"/>
                            </p:stCondLst>
                            <p:childTnLst>
                              <p:par>
                                <p:cTn id="88" presetID="47" presetClass="entr" presetSubtype="0" fill="hold" nodeType="afterEffect">
                                  <p:stCondLst>
                                    <p:cond delay="0"/>
                                  </p:stCondLst>
                                  <p:childTnLst>
                                    <p:set>
                                      <p:cBhvr>
                                        <p:cTn id="89" dur="1" fill="hold">
                                          <p:stCondLst>
                                            <p:cond delay="0"/>
                                          </p:stCondLst>
                                        </p:cTn>
                                        <p:tgtEl>
                                          <p:spTgt spid="5"/>
                                        </p:tgtEl>
                                        <p:attrNameLst>
                                          <p:attrName>style.visibility</p:attrName>
                                        </p:attrNameLst>
                                      </p:cBhvr>
                                      <p:to>
                                        <p:strVal val="visible"/>
                                      </p:to>
                                    </p:set>
                                    <p:animEffect transition="in" filter="fade">
                                      <p:cBhvr>
                                        <p:cTn id="90" dur="1000"/>
                                        <p:tgtEl>
                                          <p:spTgt spid="5"/>
                                        </p:tgtEl>
                                      </p:cBhvr>
                                    </p:animEffect>
                                    <p:anim calcmode="lin" valueType="num">
                                      <p:cBhvr>
                                        <p:cTn id="91" dur="1000" fill="hold"/>
                                        <p:tgtEl>
                                          <p:spTgt spid="5"/>
                                        </p:tgtEl>
                                        <p:attrNameLst>
                                          <p:attrName>ppt_x</p:attrName>
                                        </p:attrNameLst>
                                      </p:cBhvr>
                                      <p:tavLst>
                                        <p:tav tm="0">
                                          <p:val>
                                            <p:strVal val="#ppt_x"/>
                                          </p:val>
                                        </p:tav>
                                        <p:tav tm="100000">
                                          <p:val>
                                            <p:strVal val="#ppt_x"/>
                                          </p:val>
                                        </p:tav>
                                      </p:tavLst>
                                    </p:anim>
                                    <p:anim calcmode="lin" valueType="num">
                                      <p:cBhvr>
                                        <p:cTn id="92" dur="1000" fill="hold"/>
                                        <p:tgtEl>
                                          <p:spTgt spid="5"/>
                                        </p:tgtEl>
                                        <p:attrNameLst>
                                          <p:attrName>ppt_y</p:attrName>
                                        </p:attrNameLst>
                                      </p:cBhvr>
                                      <p:tavLst>
                                        <p:tav tm="0">
                                          <p:val>
                                            <p:strVal val="#ppt_y-.1"/>
                                          </p:val>
                                        </p:tav>
                                        <p:tav tm="100000">
                                          <p:val>
                                            <p:strVal val="#ppt_y"/>
                                          </p:val>
                                        </p:tav>
                                      </p:tavLst>
                                    </p:anim>
                                  </p:childTnLst>
                                </p:cTn>
                              </p:par>
                            </p:childTnLst>
                          </p:cTn>
                        </p:par>
                        <p:par>
                          <p:cTn id="93" fill="hold">
                            <p:stCondLst>
                              <p:cond delay="15500"/>
                            </p:stCondLst>
                            <p:childTnLst>
                              <p:par>
                                <p:cTn id="94" presetID="64" presetClass="path" presetSubtype="0" accel="50000" decel="50000" fill="hold" nodeType="afterEffect">
                                  <p:stCondLst>
                                    <p:cond delay="0"/>
                                  </p:stCondLst>
                                  <p:childTnLst>
                                    <p:animMotion origin="layout" path="M -2.08333E-7 4.44444E-6 L -2.08333E-7 -0.02825 " pathEditMode="relative" rAng="0" ptsTypes="AA">
                                      <p:cBhvr>
                                        <p:cTn id="95" dur="2000" fill="hold"/>
                                        <p:tgtEl>
                                          <p:spTgt spid="5"/>
                                        </p:tgtEl>
                                        <p:attrNameLst>
                                          <p:attrName>ppt_x</p:attrName>
                                          <p:attrName>ppt_y</p:attrName>
                                        </p:attrNameLst>
                                      </p:cBhvr>
                                      <p:rCtr x="0" y="-1412"/>
                                    </p:animMotion>
                                  </p:childTnLst>
                                </p:cTn>
                              </p:par>
                            </p:childTnLst>
                          </p:cTn>
                        </p:par>
                        <p:par>
                          <p:cTn id="96" fill="hold">
                            <p:stCondLst>
                              <p:cond delay="17500"/>
                            </p:stCondLst>
                            <p:childTnLst>
                              <p:par>
                                <p:cTn id="97" presetID="10" presetClass="entr" presetSubtype="0" fill="hold" nodeType="afterEffect">
                                  <p:stCondLst>
                                    <p:cond delay="0"/>
                                  </p:stCondLst>
                                  <p:childTnLst>
                                    <p:set>
                                      <p:cBhvr>
                                        <p:cTn id="98" dur="1" fill="hold">
                                          <p:stCondLst>
                                            <p:cond delay="0"/>
                                          </p:stCondLst>
                                        </p:cTn>
                                        <p:tgtEl>
                                          <p:spTgt spid="32"/>
                                        </p:tgtEl>
                                        <p:attrNameLst>
                                          <p:attrName>style.visibility</p:attrName>
                                        </p:attrNameLst>
                                      </p:cBhvr>
                                      <p:to>
                                        <p:strVal val="visible"/>
                                      </p:to>
                                    </p:set>
                                    <p:animEffect transition="in" filter="fade">
                                      <p:cBhvr>
                                        <p:cTn id="99" dur="500"/>
                                        <p:tgtEl>
                                          <p:spTgt spid="32"/>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30"/>
                                        </p:tgtEl>
                                        <p:attrNameLst>
                                          <p:attrName>style.visibility</p:attrName>
                                        </p:attrNameLst>
                                      </p:cBhvr>
                                      <p:to>
                                        <p:strVal val="visible"/>
                                      </p:to>
                                    </p:set>
                                    <p:animEffect transition="in" filter="fade">
                                      <p:cBhvr>
                                        <p:cTn id="102" dur="500"/>
                                        <p:tgtEl>
                                          <p:spTgt spid="30"/>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fade">
                                      <p:cBhvr>
                                        <p:cTn id="105" dur="500"/>
                                        <p:tgtEl>
                                          <p:spTgt spid="24"/>
                                        </p:tgtEl>
                                      </p:cBhvr>
                                    </p:animEffect>
                                  </p:childTnLst>
                                </p:cTn>
                              </p:par>
                            </p:childTnLst>
                          </p:cTn>
                        </p:par>
                        <p:par>
                          <p:cTn id="106" fill="hold">
                            <p:stCondLst>
                              <p:cond delay="18000"/>
                            </p:stCondLst>
                            <p:childTnLst>
                              <p:par>
                                <p:cTn id="107" presetID="22" presetClass="entr" presetSubtype="8" fill="hold" grpId="0" nodeType="afterEffect">
                                  <p:stCondLst>
                                    <p:cond delay="0"/>
                                  </p:stCondLst>
                                  <p:childTnLst>
                                    <p:set>
                                      <p:cBhvr>
                                        <p:cTn id="108" dur="1" fill="hold">
                                          <p:stCondLst>
                                            <p:cond delay="0"/>
                                          </p:stCondLst>
                                        </p:cTn>
                                        <p:tgtEl>
                                          <p:spTgt spid="20"/>
                                        </p:tgtEl>
                                        <p:attrNameLst>
                                          <p:attrName>style.visibility</p:attrName>
                                        </p:attrNameLst>
                                      </p:cBhvr>
                                      <p:to>
                                        <p:strVal val="visible"/>
                                      </p:to>
                                    </p:set>
                                    <p:animEffect transition="in" filter="wipe(left)">
                                      <p:cBhvr>
                                        <p:cTn id="10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p:bldP spid="22" grpId="0"/>
      <p:bldP spid="23" grpId="0"/>
      <p:bldP spid="24" grpId="0"/>
      <p:bldP spid="25" grpId="0" animBg="1"/>
      <p:bldP spid="28" grpId="0" animBg="1"/>
      <p:bldP spid="29" grpId="0" animBg="1"/>
      <p:bldP spid="30" grpId="0" animBg="1"/>
      <p:bldP spid="33" grpId="0"/>
      <p:bldP spid="34" grpId="0" animBg="1"/>
      <p:bldP spid="35" grpId="0" animBg="1"/>
      <p:bldP spid="35"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flipV="1">
            <a:off x="3200725" y="1844824"/>
            <a:ext cx="2" cy="2808311"/>
          </a:xfrm>
          <a:prstGeom prst="line">
            <a:avLst/>
          </a:prstGeom>
          <a:ln>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2048599" y="1979548"/>
            <a:ext cx="780983" cy="369332"/>
          </a:xfrm>
          <a:prstGeom prst="rect">
            <a:avLst/>
          </a:prstGeom>
          <a:noFill/>
        </p:spPr>
        <p:txBody>
          <a:bodyPr wrap="none" rtlCol="0">
            <a:spAutoFit/>
          </a:bodyPr>
          <a:lstStyle/>
          <a:p>
            <a:r>
              <a:rPr lang="zh-CN" altLang="en-US" dirty="0">
                <a:latin typeface="微软雅黑" panose="020B0503020204020204" pitchFamily="34" charset="-122"/>
                <a:ea typeface="微软雅黑" panose="020B0503020204020204" pitchFamily="34" charset="-122"/>
              </a:rPr>
              <a:t>标题</a:t>
            </a:r>
            <a:r>
              <a:rPr lang="en-US" altLang="zh-CN" dirty="0">
                <a:latin typeface="微软雅黑" panose="020B0503020204020204" pitchFamily="34" charset="-122"/>
                <a:ea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endParaRPr>
          </a:p>
        </p:txBody>
      </p:sp>
      <p:sp>
        <p:nvSpPr>
          <p:cNvPr id="21" name="文本框 20"/>
          <p:cNvSpPr txBox="1"/>
          <p:nvPr/>
        </p:nvSpPr>
        <p:spPr>
          <a:xfrm>
            <a:off x="2048599" y="2627620"/>
            <a:ext cx="780983" cy="369332"/>
          </a:xfrm>
          <a:prstGeom prst="rect">
            <a:avLst/>
          </a:prstGeom>
          <a:noFill/>
        </p:spPr>
        <p:txBody>
          <a:bodyPr wrap="none" rtlCol="0">
            <a:spAutoFit/>
          </a:bodyPr>
          <a:lstStyle/>
          <a:p>
            <a:r>
              <a:rPr lang="zh-CN" altLang="en-US" dirty="0">
                <a:latin typeface="微软雅黑" panose="020B0503020204020204" pitchFamily="34" charset="-122"/>
                <a:ea typeface="微软雅黑" panose="020B0503020204020204" pitchFamily="34" charset="-122"/>
              </a:rPr>
              <a:t>标题</a:t>
            </a:r>
            <a:r>
              <a:rPr lang="en-US" altLang="zh-CN" dirty="0">
                <a:latin typeface="微软雅黑" panose="020B0503020204020204" pitchFamily="34" charset="-122"/>
                <a:ea typeface="微软雅黑" panose="020B0503020204020204" pitchFamily="34" charset="-122"/>
              </a:rPr>
              <a:t>2</a:t>
            </a:r>
            <a:endParaRPr lang="zh-CN" altLang="en-US" dirty="0">
              <a:latin typeface="微软雅黑" panose="020B0503020204020204" pitchFamily="34" charset="-122"/>
              <a:ea typeface="微软雅黑" panose="020B0503020204020204" pitchFamily="34" charset="-122"/>
            </a:endParaRPr>
          </a:p>
        </p:txBody>
      </p:sp>
      <p:sp>
        <p:nvSpPr>
          <p:cNvPr id="22" name="文本框 21"/>
          <p:cNvSpPr txBox="1"/>
          <p:nvPr/>
        </p:nvSpPr>
        <p:spPr>
          <a:xfrm>
            <a:off x="2048599" y="3429000"/>
            <a:ext cx="780983" cy="369332"/>
          </a:xfrm>
          <a:prstGeom prst="rect">
            <a:avLst/>
          </a:prstGeom>
          <a:noFill/>
        </p:spPr>
        <p:txBody>
          <a:bodyPr wrap="none" rtlCol="0">
            <a:spAutoFit/>
          </a:bodyPr>
          <a:lstStyle/>
          <a:p>
            <a:r>
              <a:rPr lang="zh-CN" altLang="en-US" dirty="0">
                <a:latin typeface="微软雅黑" panose="020B0503020204020204" pitchFamily="34" charset="-122"/>
                <a:ea typeface="微软雅黑" panose="020B0503020204020204" pitchFamily="34" charset="-122"/>
              </a:rPr>
              <a:t>标题</a:t>
            </a:r>
            <a:r>
              <a:rPr lang="en-US" altLang="zh-CN" dirty="0">
                <a:latin typeface="微软雅黑" panose="020B0503020204020204" pitchFamily="34" charset="-122"/>
                <a:ea typeface="微软雅黑" panose="020B0503020204020204" pitchFamily="34" charset="-122"/>
              </a:rPr>
              <a:t>3</a:t>
            </a:r>
            <a:endParaRPr lang="zh-CN" altLang="en-US" dirty="0">
              <a:latin typeface="微软雅黑" panose="020B0503020204020204" pitchFamily="34" charset="-122"/>
              <a:ea typeface="微软雅黑" panose="020B0503020204020204" pitchFamily="34" charset="-122"/>
            </a:endParaRPr>
          </a:p>
        </p:txBody>
      </p:sp>
      <p:sp>
        <p:nvSpPr>
          <p:cNvPr id="23" name="文本框 22"/>
          <p:cNvSpPr txBox="1"/>
          <p:nvPr/>
        </p:nvSpPr>
        <p:spPr>
          <a:xfrm>
            <a:off x="2048599" y="4077072"/>
            <a:ext cx="780983" cy="369332"/>
          </a:xfrm>
          <a:prstGeom prst="rect">
            <a:avLst/>
          </a:prstGeom>
          <a:noFill/>
        </p:spPr>
        <p:txBody>
          <a:bodyPr wrap="none" rtlCol="0">
            <a:spAutoFit/>
          </a:bodyPr>
          <a:lstStyle/>
          <a:p>
            <a:r>
              <a:rPr lang="zh-CN" altLang="en-US" dirty="0">
                <a:latin typeface="微软雅黑" panose="020B0503020204020204" pitchFamily="34" charset="-122"/>
                <a:ea typeface="微软雅黑" panose="020B0503020204020204" pitchFamily="34" charset="-122"/>
              </a:rPr>
              <a:t>标题</a:t>
            </a:r>
            <a:r>
              <a:rPr lang="en-US" altLang="zh-CN" dirty="0">
                <a:latin typeface="微软雅黑" panose="020B0503020204020204" pitchFamily="34" charset="-122"/>
                <a:ea typeface="微软雅黑" panose="020B0503020204020204" pitchFamily="34" charset="-122"/>
              </a:rPr>
              <a:t>4</a:t>
            </a:r>
            <a:endParaRPr lang="zh-CN" altLang="en-US" dirty="0">
              <a:latin typeface="微软雅黑" panose="020B0503020204020204" pitchFamily="34" charset="-122"/>
              <a:ea typeface="微软雅黑" panose="020B0503020204020204" pitchFamily="34" charset="-122"/>
            </a:endParaRPr>
          </a:p>
        </p:txBody>
      </p:sp>
      <p:grpSp>
        <p:nvGrpSpPr>
          <p:cNvPr id="2" name="组合 1"/>
          <p:cNvGrpSpPr/>
          <p:nvPr/>
        </p:nvGrpSpPr>
        <p:grpSpPr>
          <a:xfrm>
            <a:off x="3214793" y="1996467"/>
            <a:ext cx="6538662" cy="235074"/>
            <a:chOff x="3214793" y="1996467"/>
            <a:chExt cx="6538662" cy="235074"/>
          </a:xfrm>
          <a:solidFill>
            <a:srgbClr val="C00000"/>
          </a:solidFill>
        </p:grpSpPr>
        <p:sp>
          <p:nvSpPr>
            <p:cNvPr id="27" name="矩形 26"/>
            <p:cNvSpPr/>
            <p:nvPr/>
          </p:nvSpPr>
          <p:spPr>
            <a:xfrm>
              <a:off x="3214793" y="1996467"/>
              <a:ext cx="5242518" cy="23507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30" name="矩形 29"/>
            <p:cNvSpPr/>
            <p:nvPr/>
          </p:nvSpPr>
          <p:spPr>
            <a:xfrm>
              <a:off x="8471377" y="1996467"/>
              <a:ext cx="1282078" cy="23507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grpSp>
      <p:grpSp>
        <p:nvGrpSpPr>
          <p:cNvPr id="3" name="组合 2"/>
          <p:cNvGrpSpPr/>
          <p:nvPr/>
        </p:nvGrpSpPr>
        <p:grpSpPr>
          <a:xfrm>
            <a:off x="3214793" y="2736151"/>
            <a:ext cx="6538662" cy="235074"/>
            <a:chOff x="3214793" y="2736151"/>
            <a:chExt cx="6538662" cy="235074"/>
          </a:xfrm>
          <a:solidFill>
            <a:srgbClr val="C00000"/>
          </a:solidFill>
        </p:grpSpPr>
        <p:sp>
          <p:nvSpPr>
            <p:cNvPr id="31" name="矩形 30"/>
            <p:cNvSpPr/>
            <p:nvPr/>
          </p:nvSpPr>
          <p:spPr>
            <a:xfrm>
              <a:off x="3214793" y="2736151"/>
              <a:ext cx="4104458" cy="23507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32" name="矩形 31"/>
            <p:cNvSpPr/>
            <p:nvPr/>
          </p:nvSpPr>
          <p:spPr>
            <a:xfrm>
              <a:off x="7319251" y="2736151"/>
              <a:ext cx="2434204" cy="23507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grpSp>
      <p:grpSp>
        <p:nvGrpSpPr>
          <p:cNvPr id="7" name="组合 6"/>
          <p:cNvGrpSpPr/>
          <p:nvPr/>
        </p:nvGrpSpPr>
        <p:grpSpPr>
          <a:xfrm>
            <a:off x="3229746" y="3485994"/>
            <a:ext cx="6538662" cy="235074"/>
            <a:chOff x="3229746" y="3485994"/>
            <a:chExt cx="6538662" cy="235074"/>
          </a:xfrm>
          <a:solidFill>
            <a:srgbClr val="C00000"/>
          </a:solidFill>
        </p:grpSpPr>
        <p:sp>
          <p:nvSpPr>
            <p:cNvPr id="33" name="矩形 32"/>
            <p:cNvSpPr/>
            <p:nvPr/>
          </p:nvSpPr>
          <p:spPr>
            <a:xfrm>
              <a:off x="3229746" y="3485994"/>
              <a:ext cx="3211341" cy="23507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34" name="矩形 33"/>
            <p:cNvSpPr/>
            <p:nvPr/>
          </p:nvSpPr>
          <p:spPr>
            <a:xfrm>
              <a:off x="6441087" y="3485994"/>
              <a:ext cx="3327321" cy="23507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grpSp>
      <p:grpSp>
        <p:nvGrpSpPr>
          <p:cNvPr id="9" name="组合 8"/>
          <p:cNvGrpSpPr/>
          <p:nvPr/>
        </p:nvGrpSpPr>
        <p:grpSpPr>
          <a:xfrm>
            <a:off x="3229746" y="4195553"/>
            <a:ext cx="6538662" cy="235074"/>
            <a:chOff x="3229746" y="4195553"/>
            <a:chExt cx="6538662" cy="235074"/>
          </a:xfrm>
          <a:solidFill>
            <a:srgbClr val="C00000"/>
          </a:solidFill>
        </p:grpSpPr>
        <p:sp>
          <p:nvSpPr>
            <p:cNvPr id="35" name="矩形 34"/>
            <p:cNvSpPr/>
            <p:nvPr/>
          </p:nvSpPr>
          <p:spPr>
            <a:xfrm>
              <a:off x="3229746" y="4195553"/>
              <a:ext cx="1339133" cy="23507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36" name="矩形 35"/>
            <p:cNvSpPr/>
            <p:nvPr/>
          </p:nvSpPr>
          <p:spPr>
            <a:xfrm>
              <a:off x="4568879" y="4195553"/>
              <a:ext cx="5199529" cy="23507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grpSp>
      <p:sp>
        <p:nvSpPr>
          <p:cNvPr id="38" name="矩形 37"/>
          <p:cNvSpPr/>
          <p:nvPr/>
        </p:nvSpPr>
        <p:spPr>
          <a:xfrm>
            <a:off x="8111337" y="1772816"/>
            <a:ext cx="720080" cy="626887"/>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pitchFamily="34" charset="-122"/>
                <a:ea typeface="微软雅黑" panose="020B0503020204020204" pitchFamily="34" charset="-122"/>
              </a:rPr>
              <a:t>93</a:t>
            </a:r>
            <a:r>
              <a:rPr lang="en-US" altLang="zh-CN" sz="1400" dirty="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p:txBody>
      </p:sp>
      <p:sp>
        <p:nvSpPr>
          <p:cNvPr id="39" name="矩形 38"/>
          <p:cNvSpPr/>
          <p:nvPr/>
        </p:nvSpPr>
        <p:spPr>
          <a:xfrm>
            <a:off x="6945145" y="2540244"/>
            <a:ext cx="720080" cy="626887"/>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pitchFamily="34" charset="-122"/>
                <a:ea typeface="微软雅黑" panose="020B0503020204020204" pitchFamily="34" charset="-122"/>
              </a:rPr>
              <a:t>78</a:t>
            </a:r>
            <a:r>
              <a:rPr lang="en-US" altLang="zh-CN" sz="1400" dirty="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p:txBody>
      </p:sp>
      <p:sp>
        <p:nvSpPr>
          <p:cNvPr id="40" name="矩形 39"/>
          <p:cNvSpPr/>
          <p:nvPr/>
        </p:nvSpPr>
        <p:spPr>
          <a:xfrm>
            <a:off x="6052028" y="3331423"/>
            <a:ext cx="720080" cy="626887"/>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pitchFamily="34" charset="-122"/>
                <a:ea typeface="微软雅黑" panose="020B0503020204020204" pitchFamily="34" charset="-122"/>
              </a:rPr>
              <a:t>49</a:t>
            </a:r>
            <a:r>
              <a:rPr lang="en-US" altLang="zh-CN" sz="1400" dirty="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p:txBody>
      </p:sp>
      <p:sp>
        <p:nvSpPr>
          <p:cNvPr id="41" name="矩形 40"/>
          <p:cNvSpPr/>
          <p:nvPr/>
        </p:nvSpPr>
        <p:spPr>
          <a:xfrm>
            <a:off x="4245904" y="4052671"/>
            <a:ext cx="720080" cy="626887"/>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pitchFamily="34" charset="-122"/>
                <a:ea typeface="微软雅黑" panose="020B0503020204020204" pitchFamily="34" charset="-122"/>
              </a:rPr>
              <a:t>14</a:t>
            </a:r>
            <a:r>
              <a:rPr lang="en-US" altLang="zh-CN" sz="1400" dirty="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p:txBody>
      </p:sp>
      <p:sp>
        <p:nvSpPr>
          <p:cNvPr id="42" name="矩形 41"/>
          <p:cNvSpPr/>
          <p:nvPr/>
        </p:nvSpPr>
        <p:spPr>
          <a:xfrm>
            <a:off x="1699249" y="4857955"/>
            <a:ext cx="1031709" cy="269665"/>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标题</a:t>
            </a:r>
            <a:r>
              <a:rPr lang="en-US" altLang="zh-CN" dirty="0">
                <a:solidFill>
                  <a:schemeClr val="bg1"/>
                </a:solidFill>
                <a:latin typeface="微软雅黑" panose="020B0503020204020204" pitchFamily="34" charset="-122"/>
                <a:ea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endParaRPr>
          </a:p>
        </p:txBody>
      </p:sp>
      <p:sp>
        <p:nvSpPr>
          <p:cNvPr id="43" name="矩形 42"/>
          <p:cNvSpPr/>
          <p:nvPr/>
        </p:nvSpPr>
        <p:spPr>
          <a:xfrm>
            <a:off x="893757" y="5136384"/>
            <a:ext cx="2642691" cy="1077218"/>
          </a:xfrm>
          <a:prstGeom prst="rect">
            <a:avLst/>
          </a:prstGeom>
        </p:spPr>
        <p:txBody>
          <a:bodyPr wrap="square">
            <a:spAutoFit/>
          </a:bodyPr>
          <a:lstStyle/>
          <a:p>
            <a:pPr algn="r"/>
            <a:r>
              <a:rPr lang="zh-CN" altLang="en-US" sz="16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400" i="1" dirty="0"/>
          </a:p>
        </p:txBody>
      </p:sp>
      <p:sp>
        <p:nvSpPr>
          <p:cNvPr id="44" name="矩形 43"/>
          <p:cNvSpPr/>
          <p:nvPr/>
        </p:nvSpPr>
        <p:spPr>
          <a:xfrm>
            <a:off x="4341940" y="4860244"/>
            <a:ext cx="1031709" cy="269665"/>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标题</a:t>
            </a:r>
            <a:r>
              <a:rPr lang="en-US" altLang="zh-CN" dirty="0">
                <a:solidFill>
                  <a:schemeClr val="bg1"/>
                </a:solidFill>
                <a:latin typeface="微软雅黑" panose="020B0503020204020204" pitchFamily="34" charset="-122"/>
                <a:ea typeface="微软雅黑" panose="020B0503020204020204" pitchFamily="34" charset="-122"/>
              </a:rPr>
              <a:t>2</a:t>
            </a:r>
            <a:endParaRPr lang="zh-CN" altLang="en-US" dirty="0">
              <a:latin typeface="微软雅黑" panose="020B0503020204020204" pitchFamily="34" charset="-122"/>
              <a:ea typeface="微软雅黑" panose="020B0503020204020204" pitchFamily="34" charset="-122"/>
            </a:endParaRPr>
          </a:p>
        </p:txBody>
      </p:sp>
      <p:sp>
        <p:nvSpPr>
          <p:cNvPr id="45" name="矩形 44"/>
          <p:cNvSpPr/>
          <p:nvPr/>
        </p:nvSpPr>
        <p:spPr>
          <a:xfrm>
            <a:off x="3594742" y="5127620"/>
            <a:ext cx="2742483" cy="1077218"/>
          </a:xfrm>
          <a:prstGeom prst="rect">
            <a:avLst/>
          </a:prstGeom>
        </p:spPr>
        <p:txBody>
          <a:bodyPr wrap="square">
            <a:spAutoFit/>
          </a:bodyPr>
          <a:lstStyle/>
          <a:p>
            <a:pPr algn="r"/>
            <a:r>
              <a:rPr lang="zh-CN" altLang="en-US" sz="16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400" i="1" dirty="0"/>
          </a:p>
        </p:txBody>
      </p:sp>
      <p:sp>
        <p:nvSpPr>
          <p:cNvPr id="46" name="矩形 45"/>
          <p:cNvSpPr/>
          <p:nvPr/>
        </p:nvSpPr>
        <p:spPr>
          <a:xfrm>
            <a:off x="7141537" y="4857955"/>
            <a:ext cx="1031709" cy="269665"/>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标题</a:t>
            </a:r>
            <a:r>
              <a:rPr lang="en-US" altLang="zh-CN" dirty="0">
                <a:solidFill>
                  <a:schemeClr val="bg1"/>
                </a:solidFill>
                <a:latin typeface="微软雅黑" panose="020B0503020204020204" pitchFamily="34" charset="-122"/>
                <a:ea typeface="微软雅黑" panose="020B0503020204020204" pitchFamily="34" charset="-122"/>
              </a:rPr>
              <a:t>3</a:t>
            </a:r>
            <a:endParaRPr lang="zh-CN" altLang="en-US" dirty="0">
              <a:latin typeface="微软雅黑" panose="020B0503020204020204" pitchFamily="34" charset="-122"/>
              <a:ea typeface="微软雅黑" panose="020B0503020204020204" pitchFamily="34" charset="-122"/>
            </a:endParaRPr>
          </a:p>
        </p:txBody>
      </p:sp>
      <p:sp>
        <p:nvSpPr>
          <p:cNvPr id="47" name="矩形 46"/>
          <p:cNvSpPr/>
          <p:nvPr/>
        </p:nvSpPr>
        <p:spPr>
          <a:xfrm>
            <a:off x="6394339" y="5125331"/>
            <a:ext cx="2742483" cy="1077218"/>
          </a:xfrm>
          <a:prstGeom prst="rect">
            <a:avLst/>
          </a:prstGeom>
        </p:spPr>
        <p:txBody>
          <a:bodyPr wrap="square">
            <a:spAutoFit/>
          </a:bodyPr>
          <a:lstStyle/>
          <a:p>
            <a:pPr algn="r"/>
            <a:r>
              <a:rPr lang="zh-CN" altLang="en-US" sz="16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400" i="1" dirty="0"/>
          </a:p>
        </p:txBody>
      </p:sp>
      <p:sp>
        <p:nvSpPr>
          <p:cNvPr id="48" name="矩形 47"/>
          <p:cNvSpPr/>
          <p:nvPr/>
        </p:nvSpPr>
        <p:spPr>
          <a:xfrm>
            <a:off x="9820727" y="4857955"/>
            <a:ext cx="1031709" cy="269665"/>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标题</a:t>
            </a:r>
            <a:r>
              <a:rPr lang="en-US" altLang="zh-CN" dirty="0">
                <a:solidFill>
                  <a:schemeClr val="bg1"/>
                </a:solidFill>
                <a:latin typeface="微软雅黑" panose="020B0503020204020204" pitchFamily="34" charset="-122"/>
                <a:ea typeface="微软雅黑" panose="020B0503020204020204" pitchFamily="34" charset="-122"/>
              </a:rPr>
              <a:t>4</a:t>
            </a:r>
            <a:endParaRPr lang="zh-CN" altLang="en-US" dirty="0">
              <a:latin typeface="微软雅黑" panose="020B0503020204020204" pitchFamily="34" charset="-122"/>
              <a:ea typeface="微软雅黑" panose="020B0503020204020204" pitchFamily="34" charset="-122"/>
            </a:endParaRPr>
          </a:p>
        </p:txBody>
      </p:sp>
      <p:sp>
        <p:nvSpPr>
          <p:cNvPr id="49" name="矩形 48"/>
          <p:cNvSpPr/>
          <p:nvPr/>
        </p:nvSpPr>
        <p:spPr>
          <a:xfrm>
            <a:off x="9073529" y="5125331"/>
            <a:ext cx="2742483" cy="1077218"/>
          </a:xfrm>
          <a:prstGeom prst="rect">
            <a:avLst/>
          </a:prstGeom>
        </p:spPr>
        <p:txBody>
          <a:bodyPr wrap="square">
            <a:spAutoFit/>
          </a:bodyPr>
          <a:lstStyle/>
          <a:p>
            <a:pPr algn="r"/>
            <a:r>
              <a:rPr lang="zh-CN" altLang="en-US" sz="16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400" i="1" dirty="0"/>
          </a:p>
        </p:txBody>
      </p:sp>
      <p:sp>
        <p:nvSpPr>
          <p:cNvPr id="37" name="文本框 36"/>
          <p:cNvSpPr txBox="1"/>
          <p:nvPr/>
        </p:nvSpPr>
        <p:spPr>
          <a:xfrm>
            <a:off x="1991544" y="404314"/>
            <a:ext cx="2031325"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点击输入标题</a:t>
            </a:r>
          </a:p>
        </p:txBody>
      </p:sp>
      <p:sp>
        <p:nvSpPr>
          <p:cNvPr id="50" name="矩形 49"/>
          <p:cNvSpPr/>
          <p:nvPr/>
        </p:nvSpPr>
        <p:spPr>
          <a:xfrm flipV="1">
            <a:off x="47722" y="589427"/>
            <a:ext cx="1943822" cy="45719"/>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panose="020B0503020204020204" pitchFamily="34" charset="-122"/>
              <a:ea typeface="微软雅黑" panose="020B0503020204020204" pitchFamily="34" charset="-122"/>
            </a:endParaRPr>
          </a:p>
        </p:txBody>
      </p:sp>
      <p:sp>
        <p:nvSpPr>
          <p:cNvPr id="51" name="矩形 50"/>
          <p:cNvSpPr/>
          <p:nvPr/>
        </p:nvSpPr>
        <p:spPr>
          <a:xfrm>
            <a:off x="1199456" y="298843"/>
            <a:ext cx="720080" cy="626887"/>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04</a:t>
            </a:r>
            <a:endParaRPr lang="zh-CN" altLang="en-US" sz="3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51"/>
                                        </p:tgtEl>
                                        <p:attrNameLst>
                                          <p:attrName>style.visibility</p:attrName>
                                        </p:attrNameLst>
                                      </p:cBhvr>
                                      <p:to>
                                        <p:strVal val="visible"/>
                                      </p:to>
                                    </p:set>
                                    <p:anim calcmode="lin" valueType="num">
                                      <p:cBhvr additive="base">
                                        <p:cTn id="10" dur="500"/>
                                        <p:tgtEl>
                                          <p:spTgt spid="51"/>
                                        </p:tgtEl>
                                        <p:attrNameLst>
                                          <p:attrName>ppt_x</p:attrName>
                                        </p:attrNameLst>
                                      </p:cBhvr>
                                      <p:tavLst>
                                        <p:tav tm="0">
                                          <p:val>
                                            <p:strVal val="#ppt_x-#ppt_w*1.125000"/>
                                          </p:val>
                                        </p:tav>
                                        <p:tav tm="100000">
                                          <p:val>
                                            <p:strVal val="#ppt_x"/>
                                          </p:val>
                                        </p:tav>
                                      </p:tavLst>
                                    </p:anim>
                                    <p:animEffect transition="in" filter="wipe(right)">
                                      <p:cBhvr>
                                        <p:cTn id="11" dur="500"/>
                                        <p:tgtEl>
                                          <p:spTgt spid="51"/>
                                        </p:tgtEl>
                                      </p:cBhvr>
                                    </p:animEffect>
                                  </p:childTnLst>
                                </p:cTn>
                              </p:par>
                            </p:childTnLst>
                          </p:cTn>
                        </p:par>
                        <p:par>
                          <p:cTn id="12" fill="hold">
                            <p:stCondLst>
                              <p:cond delay="500"/>
                            </p:stCondLst>
                            <p:childTnLst>
                              <p:par>
                                <p:cTn id="13" presetID="42" presetClass="path" presetSubtype="0" accel="50000" decel="50000" fill="hold" grpId="1" nodeType="afterEffect">
                                  <p:stCondLst>
                                    <p:cond delay="0"/>
                                  </p:stCondLst>
                                  <p:childTnLst>
                                    <p:animMotion origin="layout" path="M -4.58333E-6 -3.7037E-7 L -0.04335 -3.7037E-7 " pathEditMode="relative" rAng="0" ptsTypes="AA">
                                      <p:cBhvr>
                                        <p:cTn id="14" dur="2000" fill="hold"/>
                                        <p:tgtEl>
                                          <p:spTgt spid="51"/>
                                        </p:tgtEl>
                                        <p:attrNameLst>
                                          <p:attrName>ppt_x</p:attrName>
                                          <p:attrName>ppt_y</p:attrName>
                                        </p:attrNameLst>
                                      </p:cBhvr>
                                      <p:rCtr x="-2174" y="0"/>
                                    </p:animMotion>
                                  </p:childTnLst>
                                </p:cTn>
                              </p:par>
                              <p:par>
                                <p:cTn id="15" presetID="22" presetClass="entr" presetSubtype="8" fill="hold" grpId="0" nodeType="with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left)">
                                      <p:cBhvr>
                                        <p:cTn id="17" dur="1000"/>
                                        <p:tgtEl>
                                          <p:spTgt spid="37"/>
                                        </p:tgtEl>
                                      </p:cBhvr>
                                    </p:animEffect>
                                  </p:childTnLst>
                                </p:cTn>
                              </p:par>
                            </p:childTnLst>
                          </p:cTn>
                        </p:par>
                        <p:par>
                          <p:cTn id="18" fill="hold">
                            <p:stCondLst>
                              <p:cond delay="2500"/>
                            </p:stCondLst>
                            <p:childTnLst>
                              <p:par>
                                <p:cTn id="19" presetID="12" presetClass="entr" presetSubtype="4"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p:tgtEl>
                                          <p:spTgt spid="8"/>
                                        </p:tgtEl>
                                        <p:attrNameLst>
                                          <p:attrName>ppt_y</p:attrName>
                                        </p:attrNameLst>
                                      </p:cBhvr>
                                      <p:tavLst>
                                        <p:tav tm="0">
                                          <p:val>
                                            <p:strVal val="#ppt_y+#ppt_h*1.125000"/>
                                          </p:val>
                                        </p:tav>
                                        <p:tav tm="100000">
                                          <p:val>
                                            <p:strVal val="#ppt_y"/>
                                          </p:val>
                                        </p:tav>
                                      </p:tavLst>
                                    </p:anim>
                                    <p:animEffect transition="in" filter="wipe(up)">
                                      <p:cBhvr>
                                        <p:cTn id="22" dur="500"/>
                                        <p:tgtEl>
                                          <p:spTgt spid="8"/>
                                        </p:tgtEl>
                                      </p:cBhvr>
                                    </p:animEffect>
                                  </p:childTnLst>
                                </p:cTn>
                              </p:par>
                            </p:childTnLst>
                          </p:cTn>
                        </p:par>
                        <p:par>
                          <p:cTn id="23" fill="hold">
                            <p:stCondLst>
                              <p:cond delay="3000"/>
                            </p:stCondLst>
                            <p:childTnLst>
                              <p:par>
                                <p:cTn id="24" presetID="12" presetClass="entr" presetSubtype="8"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p:tgtEl>
                                          <p:spTgt spid="15"/>
                                        </p:tgtEl>
                                        <p:attrNameLst>
                                          <p:attrName>ppt_x</p:attrName>
                                        </p:attrNameLst>
                                      </p:cBhvr>
                                      <p:tavLst>
                                        <p:tav tm="0">
                                          <p:val>
                                            <p:strVal val="#ppt_x-#ppt_w*1.125000"/>
                                          </p:val>
                                        </p:tav>
                                        <p:tav tm="100000">
                                          <p:val>
                                            <p:strVal val="#ppt_x"/>
                                          </p:val>
                                        </p:tav>
                                      </p:tavLst>
                                    </p:anim>
                                    <p:animEffect transition="in" filter="wipe(right)">
                                      <p:cBhvr>
                                        <p:cTn id="27" dur="500"/>
                                        <p:tgtEl>
                                          <p:spTgt spid="15"/>
                                        </p:tgtEl>
                                      </p:cBhvr>
                                    </p:animEffect>
                                  </p:childTnLst>
                                </p:cTn>
                              </p:par>
                              <p:par>
                                <p:cTn id="28" presetID="12" presetClass="entr" presetSubtype="8" fill="hold" grpId="0" nodeType="withEffect">
                                  <p:stCondLst>
                                    <p:cond delay="25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500"/>
                                        <p:tgtEl>
                                          <p:spTgt spid="21"/>
                                        </p:tgtEl>
                                        <p:attrNameLst>
                                          <p:attrName>ppt_x</p:attrName>
                                        </p:attrNameLst>
                                      </p:cBhvr>
                                      <p:tavLst>
                                        <p:tav tm="0">
                                          <p:val>
                                            <p:strVal val="#ppt_x-#ppt_w*1.125000"/>
                                          </p:val>
                                        </p:tav>
                                        <p:tav tm="100000">
                                          <p:val>
                                            <p:strVal val="#ppt_x"/>
                                          </p:val>
                                        </p:tav>
                                      </p:tavLst>
                                    </p:anim>
                                    <p:animEffect transition="in" filter="wipe(right)">
                                      <p:cBhvr>
                                        <p:cTn id="31" dur="500"/>
                                        <p:tgtEl>
                                          <p:spTgt spid="21"/>
                                        </p:tgtEl>
                                      </p:cBhvr>
                                    </p:animEffect>
                                  </p:childTnLst>
                                </p:cTn>
                              </p:par>
                              <p:par>
                                <p:cTn id="32" presetID="12" presetClass="entr" presetSubtype="8" fill="hold" grpId="0" nodeType="withEffect">
                                  <p:stCondLst>
                                    <p:cond delay="500"/>
                                  </p:stCondLst>
                                  <p:childTnLst>
                                    <p:set>
                                      <p:cBhvr>
                                        <p:cTn id="33" dur="1" fill="hold">
                                          <p:stCondLst>
                                            <p:cond delay="0"/>
                                          </p:stCondLst>
                                        </p:cTn>
                                        <p:tgtEl>
                                          <p:spTgt spid="22"/>
                                        </p:tgtEl>
                                        <p:attrNameLst>
                                          <p:attrName>style.visibility</p:attrName>
                                        </p:attrNameLst>
                                      </p:cBhvr>
                                      <p:to>
                                        <p:strVal val="visible"/>
                                      </p:to>
                                    </p:set>
                                    <p:anim calcmode="lin" valueType="num">
                                      <p:cBhvr additive="base">
                                        <p:cTn id="34" dur="500"/>
                                        <p:tgtEl>
                                          <p:spTgt spid="22"/>
                                        </p:tgtEl>
                                        <p:attrNameLst>
                                          <p:attrName>ppt_x</p:attrName>
                                        </p:attrNameLst>
                                      </p:cBhvr>
                                      <p:tavLst>
                                        <p:tav tm="0">
                                          <p:val>
                                            <p:strVal val="#ppt_x-#ppt_w*1.125000"/>
                                          </p:val>
                                        </p:tav>
                                        <p:tav tm="100000">
                                          <p:val>
                                            <p:strVal val="#ppt_x"/>
                                          </p:val>
                                        </p:tav>
                                      </p:tavLst>
                                    </p:anim>
                                    <p:animEffect transition="in" filter="wipe(right)">
                                      <p:cBhvr>
                                        <p:cTn id="35" dur="500"/>
                                        <p:tgtEl>
                                          <p:spTgt spid="22"/>
                                        </p:tgtEl>
                                      </p:cBhvr>
                                    </p:animEffect>
                                  </p:childTnLst>
                                </p:cTn>
                              </p:par>
                              <p:par>
                                <p:cTn id="36" presetID="12" presetClass="entr" presetSubtype="8" fill="hold" grpId="0" nodeType="withEffect">
                                  <p:stCondLst>
                                    <p:cond delay="75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500"/>
                                        <p:tgtEl>
                                          <p:spTgt spid="23"/>
                                        </p:tgtEl>
                                        <p:attrNameLst>
                                          <p:attrName>ppt_x</p:attrName>
                                        </p:attrNameLst>
                                      </p:cBhvr>
                                      <p:tavLst>
                                        <p:tav tm="0">
                                          <p:val>
                                            <p:strVal val="#ppt_x-#ppt_w*1.125000"/>
                                          </p:val>
                                        </p:tav>
                                        <p:tav tm="100000">
                                          <p:val>
                                            <p:strVal val="#ppt_x"/>
                                          </p:val>
                                        </p:tav>
                                      </p:tavLst>
                                    </p:anim>
                                    <p:animEffect transition="in" filter="wipe(right)">
                                      <p:cBhvr>
                                        <p:cTn id="39" dur="500"/>
                                        <p:tgtEl>
                                          <p:spTgt spid="23"/>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ipe(left)">
                                      <p:cBhvr>
                                        <p:cTn id="43" dur="1000"/>
                                        <p:tgtEl>
                                          <p:spTgt spid="2"/>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fade">
                                      <p:cBhvr>
                                        <p:cTn id="47" dur="500"/>
                                        <p:tgtEl>
                                          <p:spTgt spid="38"/>
                                        </p:tgtEl>
                                      </p:cBhvr>
                                    </p:animEffect>
                                  </p:childTnLst>
                                </p:cTn>
                              </p:par>
                            </p:childTnLst>
                          </p:cTn>
                        </p:par>
                        <p:par>
                          <p:cTn id="48" fill="hold">
                            <p:stCondLst>
                              <p:cond delay="5000"/>
                            </p:stCondLst>
                            <p:childTnLst>
                              <p:par>
                                <p:cTn id="49" presetID="22" presetClass="entr" presetSubtype="8"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left)">
                                      <p:cBhvr>
                                        <p:cTn id="51" dur="1000"/>
                                        <p:tgtEl>
                                          <p:spTgt spid="3"/>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fade">
                                      <p:cBhvr>
                                        <p:cTn id="55" dur="500"/>
                                        <p:tgtEl>
                                          <p:spTgt spid="39"/>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left)">
                                      <p:cBhvr>
                                        <p:cTn id="59" dur="1000"/>
                                        <p:tgtEl>
                                          <p:spTgt spid="7"/>
                                        </p:tgtEl>
                                      </p:cBhvr>
                                    </p:animEffect>
                                  </p:childTnLst>
                                </p:cTn>
                              </p:par>
                            </p:childTnLst>
                          </p:cTn>
                        </p:par>
                        <p:par>
                          <p:cTn id="60" fill="hold">
                            <p:stCondLst>
                              <p:cond delay="7500"/>
                            </p:stCondLst>
                            <p:childTnLst>
                              <p:par>
                                <p:cTn id="61" presetID="10" presetClass="entr" presetSubtype="0"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fade">
                                      <p:cBhvr>
                                        <p:cTn id="63" dur="500"/>
                                        <p:tgtEl>
                                          <p:spTgt spid="40"/>
                                        </p:tgtEl>
                                      </p:cBhvr>
                                    </p:animEffect>
                                  </p:childTnLst>
                                </p:cTn>
                              </p:par>
                            </p:childTnLst>
                          </p:cTn>
                        </p:par>
                        <p:par>
                          <p:cTn id="64" fill="hold">
                            <p:stCondLst>
                              <p:cond delay="8000"/>
                            </p:stCondLst>
                            <p:childTnLst>
                              <p:par>
                                <p:cTn id="65" presetID="22" presetClass="entr" presetSubtype="8" fill="hold" nodeType="after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wipe(left)">
                                      <p:cBhvr>
                                        <p:cTn id="67" dur="1000"/>
                                        <p:tgtEl>
                                          <p:spTgt spid="9"/>
                                        </p:tgtEl>
                                      </p:cBhvr>
                                    </p:animEffect>
                                  </p:childTnLst>
                                </p:cTn>
                              </p:par>
                            </p:childTnLst>
                          </p:cTn>
                        </p:par>
                        <p:par>
                          <p:cTn id="68" fill="hold">
                            <p:stCondLst>
                              <p:cond delay="9000"/>
                            </p:stCondLst>
                            <p:childTnLst>
                              <p:par>
                                <p:cTn id="69" presetID="10" presetClass="entr" presetSubtype="0" fill="hold" grpId="0" nodeType="afterEffect">
                                  <p:stCondLst>
                                    <p:cond delay="0"/>
                                  </p:stCondLst>
                                  <p:childTnLst>
                                    <p:set>
                                      <p:cBhvr>
                                        <p:cTn id="70" dur="1" fill="hold">
                                          <p:stCondLst>
                                            <p:cond delay="0"/>
                                          </p:stCondLst>
                                        </p:cTn>
                                        <p:tgtEl>
                                          <p:spTgt spid="41"/>
                                        </p:tgtEl>
                                        <p:attrNameLst>
                                          <p:attrName>style.visibility</p:attrName>
                                        </p:attrNameLst>
                                      </p:cBhvr>
                                      <p:to>
                                        <p:strVal val="visible"/>
                                      </p:to>
                                    </p:set>
                                    <p:animEffect transition="in" filter="fade">
                                      <p:cBhvr>
                                        <p:cTn id="71" dur="500"/>
                                        <p:tgtEl>
                                          <p:spTgt spid="41"/>
                                        </p:tgtEl>
                                      </p:cBhvr>
                                    </p:animEffect>
                                  </p:childTnLst>
                                </p:cTn>
                              </p:par>
                            </p:childTnLst>
                          </p:cTn>
                        </p:par>
                        <p:par>
                          <p:cTn id="72" fill="hold">
                            <p:stCondLst>
                              <p:cond delay="9500"/>
                            </p:stCondLst>
                            <p:childTnLst>
                              <p:par>
                                <p:cTn id="73" presetID="12" presetClass="entr" presetSubtype="4" fill="hold" grpId="0" nodeType="afterEffect">
                                  <p:stCondLst>
                                    <p:cond delay="0"/>
                                  </p:stCondLst>
                                  <p:childTnLst>
                                    <p:set>
                                      <p:cBhvr>
                                        <p:cTn id="74" dur="1" fill="hold">
                                          <p:stCondLst>
                                            <p:cond delay="0"/>
                                          </p:stCondLst>
                                        </p:cTn>
                                        <p:tgtEl>
                                          <p:spTgt spid="42"/>
                                        </p:tgtEl>
                                        <p:attrNameLst>
                                          <p:attrName>style.visibility</p:attrName>
                                        </p:attrNameLst>
                                      </p:cBhvr>
                                      <p:to>
                                        <p:strVal val="visible"/>
                                      </p:to>
                                    </p:set>
                                    <p:anim calcmode="lin" valueType="num">
                                      <p:cBhvr additive="base">
                                        <p:cTn id="75" dur="500"/>
                                        <p:tgtEl>
                                          <p:spTgt spid="42"/>
                                        </p:tgtEl>
                                        <p:attrNameLst>
                                          <p:attrName>ppt_y</p:attrName>
                                        </p:attrNameLst>
                                      </p:cBhvr>
                                      <p:tavLst>
                                        <p:tav tm="0">
                                          <p:val>
                                            <p:strVal val="#ppt_y+#ppt_h*1.125000"/>
                                          </p:val>
                                        </p:tav>
                                        <p:tav tm="100000">
                                          <p:val>
                                            <p:strVal val="#ppt_y"/>
                                          </p:val>
                                        </p:tav>
                                      </p:tavLst>
                                    </p:anim>
                                    <p:animEffect transition="in" filter="wipe(up)">
                                      <p:cBhvr>
                                        <p:cTn id="76" dur="500"/>
                                        <p:tgtEl>
                                          <p:spTgt spid="42"/>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43"/>
                                        </p:tgtEl>
                                        <p:attrNameLst>
                                          <p:attrName>style.visibility</p:attrName>
                                        </p:attrNameLst>
                                      </p:cBhvr>
                                      <p:to>
                                        <p:strVal val="visible"/>
                                      </p:to>
                                    </p:set>
                                    <p:anim calcmode="lin" valueType="num">
                                      <p:cBhvr additive="base">
                                        <p:cTn id="79" dur="500"/>
                                        <p:tgtEl>
                                          <p:spTgt spid="43"/>
                                        </p:tgtEl>
                                        <p:attrNameLst>
                                          <p:attrName>ppt_y</p:attrName>
                                        </p:attrNameLst>
                                      </p:cBhvr>
                                      <p:tavLst>
                                        <p:tav tm="0">
                                          <p:val>
                                            <p:strVal val="#ppt_y+#ppt_h*1.125000"/>
                                          </p:val>
                                        </p:tav>
                                        <p:tav tm="100000">
                                          <p:val>
                                            <p:strVal val="#ppt_y"/>
                                          </p:val>
                                        </p:tav>
                                      </p:tavLst>
                                    </p:anim>
                                    <p:animEffect transition="in" filter="wipe(up)">
                                      <p:cBhvr>
                                        <p:cTn id="80" dur="500"/>
                                        <p:tgtEl>
                                          <p:spTgt spid="43"/>
                                        </p:tgtEl>
                                      </p:cBhvr>
                                    </p:animEffect>
                                  </p:childTnLst>
                                </p:cTn>
                              </p:par>
                              <p:par>
                                <p:cTn id="81" presetID="12" presetClass="entr" presetSubtype="4" fill="hold" grpId="0" nodeType="withEffect">
                                  <p:stCondLst>
                                    <p:cond delay="250"/>
                                  </p:stCondLst>
                                  <p:childTnLst>
                                    <p:set>
                                      <p:cBhvr>
                                        <p:cTn id="82" dur="1" fill="hold">
                                          <p:stCondLst>
                                            <p:cond delay="0"/>
                                          </p:stCondLst>
                                        </p:cTn>
                                        <p:tgtEl>
                                          <p:spTgt spid="44"/>
                                        </p:tgtEl>
                                        <p:attrNameLst>
                                          <p:attrName>style.visibility</p:attrName>
                                        </p:attrNameLst>
                                      </p:cBhvr>
                                      <p:to>
                                        <p:strVal val="visible"/>
                                      </p:to>
                                    </p:set>
                                    <p:anim calcmode="lin" valueType="num">
                                      <p:cBhvr additive="base">
                                        <p:cTn id="83" dur="500"/>
                                        <p:tgtEl>
                                          <p:spTgt spid="44"/>
                                        </p:tgtEl>
                                        <p:attrNameLst>
                                          <p:attrName>ppt_y</p:attrName>
                                        </p:attrNameLst>
                                      </p:cBhvr>
                                      <p:tavLst>
                                        <p:tav tm="0">
                                          <p:val>
                                            <p:strVal val="#ppt_y+#ppt_h*1.125000"/>
                                          </p:val>
                                        </p:tav>
                                        <p:tav tm="100000">
                                          <p:val>
                                            <p:strVal val="#ppt_y"/>
                                          </p:val>
                                        </p:tav>
                                      </p:tavLst>
                                    </p:anim>
                                    <p:animEffect transition="in" filter="wipe(up)">
                                      <p:cBhvr>
                                        <p:cTn id="84" dur="500"/>
                                        <p:tgtEl>
                                          <p:spTgt spid="44"/>
                                        </p:tgtEl>
                                      </p:cBhvr>
                                    </p:animEffect>
                                  </p:childTnLst>
                                </p:cTn>
                              </p:par>
                              <p:par>
                                <p:cTn id="85" presetID="12" presetClass="entr" presetSubtype="4" fill="hold" grpId="0" nodeType="withEffect">
                                  <p:stCondLst>
                                    <p:cond delay="250"/>
                                  </p:stCondLst>
                                  <p:childTnLst>
                                    <p:set>
                                      <p:cBhvr>
                                        <p:cTn id="86" dur="1" fill="hold">
                                          <p:stCondLst>
                                            <p:cond delay="0"/>
                                          </p:stCondLst>
                                        </p:cTn>
                                        <p:tgtEl>
                                          <p:spTgt spid="45"/>
                                        </p:tgtEl>
                                        <p:attrNameLst>
                                          <p:attrName>style.visibility</p:attrName>
                                        </p:attrNameLst>
                                      </p:cBhvr>
                                      <p:to>
                                        <p:strVal val="visible"/>
                                      </p:to>
                                    </p:set>
                                    <p:anim calcmode="lin" valueType="num">
                                      <p:cBhvr additive="base">
                                        <p:cTn id="87" dur="500"/>
                                        <p:tgtEl>
                                          <p:spTgt spid="45"/>
                                        </p:tgtEl>
                                        <p:attrNameLst>
                                          <p:attrName>ppt_y</p:attrName>
                                        </p:attrNameLst>
                                      </p:cBhvr>
                                      <p:tavLst>
                                        <p:tav tm="0">
                                          <p:val>
                                            <p:strVal val="#ppt_y+#ppt_h*1.125000"/>
                                          </p:val>
                                        </p:tav>
                                        <p:tav tm="100000">
                                          <p:val>
                                            <p:strVal val="#ppt_y"/>
                                          </p:val>
                                        </p:tav>
                                      </p:tavLst>
                                    </p:anim>
                                    <p:animEffect transition="in" filter="wipe(up)">
                                      <p:cBhvr>
                                        <p:cTn id="88" dur="500"/>
                                        <p:tgtEl>
                                          <p:spTgt spid="45"/>
                                        </p:tgtEl>
                                      </p:cBhvr>
                                    </p:animEffect>
                                  </p:childTnLst>
                                </p:cTn>
                              </p:par>
                              <p:par>
                                <p:cTn id="89" presetID="12" presetClass="entr" presetSubtype="4" fill="hold" grpId="0" nodeType="withEffect">
                                  <p:stCondLst>
                                    <p:cond delay="500"/>
                                  </p:stCondLst>
                                  <p:childTnLst>
                                    <p:set>
                                      <p:cBhvr>
                                        <p:cTn id="90" dur="1" fill="hold">
                                          <p:stCondLst>
                                            <p:cond delay="0"/>
                                          </p:stCondLst>
                                        </p:cTn>
                                        <p:tgtEl>
                                          <p:spTgt spid="46"/>
                                        </p:tgtEl>
                                        <p:attrNameLst>
                                          <p:attrName>style.visibility</p:attrName>
                                        </p:attrNameLst>
                                      </p:cBhvr>
                                      <p:to>
                                        <p:strVal val="visible"/>
                                      </p:to>
                                    </p:set>
                                    <p:anim calcmode="lin" valueType="num">
                                      <p:cBhvr additive="base">
                                        <p:cTn id="91" dur="500"/>
                                        <p:tgtEl>
                                          <p:spTgt spid="46"/>
                                        </p:tgtEl>
                                        <p:attrNameLst>
                                          <p:attrName>ppt_y</p:attrName>
                                        </p:attrNameLst>
                                      </p:cBhvr>
                                      <p:tavLst>
                                        <p:tav tm="0">
                                          <p:val>
                                            <p:strVal val="#ppt_y+#ppt_h*1.125000"/>
                                          </p:val>
                                        </p:tav>
                                        <p:tav tm="100000">
                                          <p:val>
                                            <p:strVal val="#ppt_y"/>
                                          </p:val>
                                        </p:tav>
                                      </p:tavLst>
                                    </p:anim>
                                    <p:animEffect transition="in" filter="wipe(up)">
                                      <p:cBhvr>
                                        <p:cTn id="92" dur="500"/>
                                        <p:tgtEl>
                                          <p:spTgt spid="46"/>
                                        </p:tgtEl>
                                      </p:cBhvr>
                                    </p:animEffect>
                                  </p:childTnLst>
                                </p:cTn>
                              </p:par>
                              <p:par>
                                <p:cTn id="93" presetID="12" presetClass="entr" presetSubtype="4" fill="hold" grpId="0" nodeType="withEffect">
                                  <p:stCondLst>
                                    <p:cond delay="500"/>
                                  </p:stCondLst>
                                  <p:childTnLst>
                                    <p:set>
                                      <p:cBhvr>
                                        <p:cTn id="94" dur="1" fill="hold">
                                          <p:stCondLst>
                                            <p:cond delay="0"/>
                                          </p:stCondLst>
                                        </p:cTn>
                                        <p:tgtEl>
                                          <p:spTgt spid="47"/>
                                        </p:tgtEl>
                                        <p:attrNameLst>
                                          <p:attrName>style.visibility</p:attrName>
                                        </p:attrNameLst>
                                      </p:cBhvr>
                                      <p:to>
                                        <p:strVal val="visible"/>
                                      </p:to>
                                    </p:set>
                                    <p:anim calcmode="lin" valueType="num">
                                      <p:cBhvr additive="base">
                                        <p:cTn id="95" dur="500"/>
                                        <p:tgtEl>
                                          <p:spTgt spid="47"/>
                                        </p:tgtEl>
                                        <p:attrNameLst>
                                          <p:attrName>ppt_y</p:attrName>
                                        </p:attrNameLst>
                                      </p:cBhvr>
                                      <p:tavLst>
                                        <p:tav tm="0">
                                          <p:val>
                                            <p:strVal val="#ppt_y+#ppt_h*1.125000"/>
                                          </p:val>
                                        </p:tav>
                                        <p:tav tm="100000">
                                          <p:val>
                                            <p:strVal val="#ppt_y"/>
                                          </p:val>
                                        </p:tav>
                                      </p:tavLst>
                                    </p:anim>
                                    <p:animEffect transition="in" filter="wipe(up)">
                                      <p:cBhvr>
                                        <p:cTn id="96" dur="500"/>
                                        <p:tgtEl>
                                          <p:spTgt spid="47"/>
                                        </p:tgtEl>
                                      </p:cBhvr>
                                    </p:animEffect>
                                  </p:childTnLst>
                                </p:cTn>
                              </p:par>
                              <p:par>
                                <p:cTn id="97" presetID="12" presetClass="entr" presetSubtype="4" fill="hold" grpId="0" nodeType="withEffect">
                                  <p:stCondLst>
                                    <p:cond delay="750"/>
                                  </p:stCondLst>
                                  <p:childTnLst>
                                    <p:set>
                                      <p:cBhvr>
                                        <p:cTn id="98" dur="1" fill="hold">
                                          <p:stCondLst>
                                            <p:cond delay="0"/>
                                          </p:stCondLst>
                                        </p:cTn>
                                        <p:tgtEl>
                                          <p:spTgt spid="48"/>
                                        </p:tgtEl>
                                        <p:attrNameLst>
                                          <p:attrName>style.visibility</p:attrName>
                                        </p:attrNameLst>
                                      </p:cBhvr>
                                      <p:to>
                                        <p:strVal val="visible"/>
                                      </p:to>
                                    </p:set>
                                    <p:anim calcmode="lin" valueType="num">
                                      <p:cBhvr additive="base">
                                        <p:cTn id="99" dur="500"/>
                                        <p:tgtEl>
                                          <p:spTgt spid="48"/>
                                        </p:tgtEl>
                                        <p:attrNameLst>
                                          <p:attrName>ppt_y</p:attrName>
                                        </p:attrNameLst>
                                      </p:cBhvr>
                                      <p:tavLst>
                                        <p:tav tm="0">
                                          <p:val>
                                            <p:strVal val="#ppt_y+#ppt_h*1.125000"/>
                                          </p:val>
                                        </p:tav>
                                        <p:tav tm="100000">
                                          <p:val>
                                            <p:strVal val="#ppt_y"/>
                                          </p:val>
                                        </p:tav>
                                      </p:tavLst>
                                    </p:anim>
                                    <p:animEffect transition="in" filter="wipe(up)">
                                      <p:cBhvr>
                                        <p:cTn id="100" dur="500"/>
                                        <p:tgtEl>
                                          <p:spTgt spid="48"/>
                                        </p:tgtEl>
                                      </p:cBhvr>
                                    </p:animEffect>
                                  </p:childTnLst>
                                </p:cTn>
                              </p:par>
                              <p:par>
                                <p:cTn id="101" presetID="12" presetClass="entr" presetSubtype="4" fill="hold" grpId="0" nodeType="withEffect">
                                  <p:stCondLst>
                                    <p:cond delay="750"/>
                                  </p:stCondLst>
                                  <p:childTnLst>
                                    <p:set>
                                      <p:cBhvr>
                                        <p:cTn id="102" dur="1" fill="hold">
                                          <p:stCondLst>
                                            <p:cond delay="0"/>
                                          </p:stCondLst>
                                        </p:cTn>
                                        <p:tgtEl>
                                          <p:spTgt spid="49"/>
                                        </p:tgtEl>
                                        <p:attrNameLst>
                                          <p:attrName>style.visibility</p:attrName>
                                        </p:attrNameLst>
                                      </p:cBhvr>
                                      <p:to>
                                        <p:strVal val="visible"/>
                                      </p:to>
                                    </p:set>
                                    <p:anim calcmode="lin" valueType="num">
                                      <p:cBhvr additive="base">
                                        <p:cTn id="103" dur="500"/>
                                        <p:tgtEl>
                                          <p:spTgt spid="49"/>
                                        </p:tgtEl>
                                        <p:attrNameLst>
                                          <p:attrName>ppt_y</p:attrName>
                                        </p:attrNameLst>
                                      </p:cBhvr>
                                      <p:tavLst>
                                        <p:tav tm="0">
                                          <p:val>
                                            <p:strVal val="#ppt_y+#ppt_h*1.125000"/>
                                          </p:val>
                                        </p:tav>
                                        <p:tav tm="100000">
                                          <p:val>
                                            <p:strVal val="#ppt_y"/>
                                          </p:val>
                                        </p:tav>
                                      </p:tavLst>
                                    </p:anim>
                                    <p:animEffect transition="in" filter="wipe(up)">
                                      <p:cBhvr>
                                        <p:cTn id="10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1" grpId="0"/>
      <p:bldP spid="22" grpId="0"/>
      <p:bldP spid="23" grpId="0"/>
      <p:bldP spid="38" grpId="0" animBg="1"/>
      <p:bldP spid="39" grpId="0" animBg="1"/>
      <p:bldP spid="40" grpId="0" animBg="1"/>
      <p:bldP spid="41" grpId="0" animBg="1"/>
      <p:bldP spid="42" grpId="0" animBg="1"/>
      <p:bldP spid="43" grpId="0"/>
      <p:bldP spid="44" grpId="0" animBg="1"/>
      <p:bldP spid="45" grpId="0"/>
      <p:bldP spid="46" grpId="0" animBg="1"/>
      <p:bldP spid="47" grpId="0"/>
      <p:bldP spid="48" grpId="0" animBg="1"/>
      <p:bldP spid="49" grpId="0"/>
      <p:bldP spid="37" grpId="0"/>
      <p:bldP spid="50" grpId="0" animBg="1"/>
      <p:bldP spid="51" grpId="0" animBg="1"/>
      <p:bldP spid="51"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等腰三角形 10"/>
          <p:cNvSpPr/>
          <p:nvPr/>
        </p:nvSpPr>
        <p:spPr>
          <a:xfrm rot="5400000">
            <a:off x="1789788" y="-1717675"/>
            <a:ext cx="6857999" cy="10680700"/>
          </a:xfrm>
          <a:prstGeom prst="triangle">
            <a:avLst>
              <a:gd name="adj" fmla="val 0"/>
            </a:avLst>
          </a:prstGeom>
          <a:solidFill>
            <a:schemeClr val="tx1">
              <a:lumMod val="95000"/>
              <a:lumOff val="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等腰三角形 11"/>
          <p:cNvSpPr/>
          <p:nvPr/>
        </p:nvSpPr>
        <p:spPr>
          <a:xfrm rot="5400000">
            <a:off x="2177138" y="-2105025"/>
            <a:ext cx="6083300" cy="10680700"/>
          </a:xfrm>
          <a:prstGeom prst="triangle">
            <a:avLst>
              <a:gd name="adj"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等腰三角形 17"/>
          <p:cNvSpPr/>
          <p:nvPr/>
        </p:nvSpPr>
        <p:spPr>
          <a:xfrm rot="5400000">
            <a:off x="1159642" y="2351520"/>
            <a:ext cx="817376" cy="1349874"/>
          </a:xfrm>
          <a:prstGeom prst="triangle">
            <a:avLst>
              <a:gd name="adj" fmla="val 0"/>
            </a:avLst>
          </a:pr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等腰三角形 18"/>
          <p:cNvSpPr/>
          <p:nvPr/>
        </p:nvSpPr>
        <p:spPr>
          <a:xfrm rot="16362002">
            <a:off x="2624078" y="2007383"/>
            <a:ext cx="396976" cy="655595"/>
          </a:xfrm>
          <a:prstGeom prst="triangle">
            <a:avLst>
              <a:gd name="adj" fmla="val 0"/>
            </a:avLst>
          </a:pr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等腰三角形 19"/>
          <p:cNvSpPr/>
          <p:nvPr/>
        </p:nvSpPr>
        <p:spPr>
          <a:xfrm rot="410177">
            <a:off x="2375667" y="2859479"/>
            <a:ext cx="266969" cy="440892"/>
          </a:xfrm>
          <a:prstGeom prst="triangle">
            <a:avLst>
              <a:gd name="adj" fmla="val 0"/>
            </a:avLst>
          </a:pr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9" name="PA_矩形 1"/>
          <p:cNvSpPr/>
          <p:nvPr>
            <p:custDataLst>
              <p:tags r:id="rId1"/>
            </p:custDataLst>
          </p:nvPr>
        </p:nvSpPr>
        <p:spPr>
          <a:xfrm>
            <a:off x="7219658" y="3168669"/>
            <a:ext cx="1306804" cy="1975638"/>
          </a:xfrm>
          <a:prstGeom prst="rect">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2" name="PA_矩形 8"/>
          <p:cNvSpPr/>
          <p:nvPr>
            <p:custDataLst>
              <p:tags r:id="rId2"/>
            </p:custDataLst>
          </p:nvPr>
        </p:nvSpPr>
        <p:spPr>
          <a:xfrm>
            <a:off x="6006182" y="5274743"/>
            <a:ext cx="5040560" cy="369332"/>
          </a:xfrm>
          <a:prstGeom prst="rect">
            <a:avLst/>
          </a:prstGeom>
        </p:spPr>
        <p:txBody>
          <a:bodyPr wrap="square">
            <a:spAutoFit/>
          </a:bodyPr>
          <a:lstStyle/>
          <a:p>
            <a:pPr algn="ctr"/>
            <a:r>
              <a:rPr lang="zh-CN" altLang="en-US" dirty="0">
                <a:latin typeface="微软雅黑" panose="020B0503020204020204" pitchFamily="34" charset="-122"/>
                <a:ea typeface="微软雅黑" panose="020B0503020204020204" pitchFamily="34" charset="-122"/>
              </a:rPr>
              <a:t>Delicate red business work report template</a:t>
            </a:r>
          </a:p>
        </p:txBody>
      </p:sp>
      <p:sp>
        <p:nvSpPr>
          <p:cNvPr id="33" name="PA_矩形 12"/>
          <p:cNvSpPr/>
          <p:nvPr>
            <p:custDataLst>
              <p:tags r:id="rId3"/>
            </p:custDataLst>
          </p:nvPr>
        </p:nvSpPr>
        <p:spPr>
          <a:xfrm flipV="1">
            <a:off x="6150198" y="5788091"/>
            <a:ext cx="5386431" cy="45719"/>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PA_矩形 13"/>
          <p:cNvSpPr/>
          <p:nvPr>
            <p:custDataLst>
              <p:tags r:id="rId4"/>
            </p:custDataLst>
          </p:nvPr>
        </p:nvSpPr>
        <p:spPr>
          <a:xfrm flipV="1">
            <a:off x="6019445" y="6427826"/>
            <a:ext cx="2999220" cy="45719"/>
          </a:xfrm>
          <a:prstGeom prst="rect">
            <a:avLst/>
          </a:prstGeom>
          <a:solidFill>
            <a:schemeClr val="bg1"/>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35" name="PA_安在旭 - Forever - 原版伴奏">
            <a:hlinkClick r:id="" action="ppaction://media"/>
          </p:cNvPr>
          <p:cNvPicPr>
            <a:picLocks noChangeAspect="1"/>
          </p:cNvPicPr>
          <p:nvPr>
            <a:audioFile r:link="rId5"/>
            <p:extLst>
              <p:ext uri="{DAA4B4D4-6D71-4841-9C94-3DE7FCFB9230}">
                <p14:media xmlns:p14="http://schemas.microsoft.com/office/powerpoint/2010/main" r:embed="rId6">
                  <p14:trim st="1500"/>
                </p14:media>
              </p:ext>
            </p:extLst>
          </p:nvPr>
        </p:nvPicPr>
        <p:blipFill>
          <a:blip r:embed="rId9"/>
          <a:stretch>
            <a:fillRect/>
          </a:stretch>
        </p:blipFill>
        <p:spPr>
          <a:xfrm>
            <a:off x="1986997" y="7632856"/>
            <a:ext cx="487363" cy="487363"/>
          </a:xfrm>
          <a:prstGeom prst="rect">
            <a:avLst/>
          </a:prstGeom>
        </p:spPr>
      </p:pic>
      <p:sp>
        <p:nvSpPr>
          <p:cNvPr id="36" name="等腰三角形 35"/>
          <p:cNvSpPr/>
          <p:nvPr/>
        </p:nvSpPr>
        <p:spPr>
          <a:xfrm rot="13326700">
            <a:off x="1834579" y="834866"/>
            <a:ext cx="817376" cy="1349874"/>
          </a:xfrm>
          <a:prstGeom prst="triangle">
            <a:avLst>
              <a:gd name="adj" fmla="val 0"/>
            </a:avLst>
          </a:pr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等腰三角形 36"/>
          <p:cNvSpPr/>
          <p:nvPr/>
        </p:nvSpPr>
        <p:spPr>
          <a:xfrm rot="9407258">
            <a:off x="1019221" y="1263701"/>
            <a:ext cx="817376" cy="1349874"/>
          </a:xfrm>
          <a:prstGeom prst="triangle">
            <a:avLst>
              <a:gd name="adj" fmla="val 0"/>
            </a:avLst>
          </a:pr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 name="文本框 15"/>
          <p:cNvSpPr txBox="1"/>
          <p:nvPr/>
        </p:nvSpPr>
        <p:spPr>
          <a:xfrm>
            <a:off x="4796870" y="3189731"/>
            <a:ext cx="7398179" cy="2215991"/>
          </a:xfrm>
          <a:prstGeom prst="rect">
            <a:avLst/>
          </a:prstGeom>
          <a:noFill/>
          <a:effectLst>
            <a:outerShdw blurRad="50800" dist="215900" dir="5400000" algn="t" rotWithShape="0">
              <a:prstClr val="black">
                <a:alpha val="40000"/>
              </a:prstClr>
            </a:outerShdw>
          </a:effectLst>
        </p:spPr>
        <p:txBody>
          <a:bodyPr wrap="none" rtlCol="0">
            <a:spAutoFit/>
          </a:bodyPr>
          <a:lstStyle/>
          <a:p>
            <a:r>
              <a:rPr lang="en-US" altLang="zh-CN" sz="13800" dirty="0">
                <a:solidFill>
                  <a:srgbClr val="C00000"/>
                </a:solidFill>
                <a:latin typeface="微软雅黑" panose="020B0503020204020204" pitchFamily="34" charset="-122"/>
                <a:ea typeface="微软雅黑" panose="020B0503020204020204" pitchFamily="34" charset="-122"/>
              </a:rPr>
              <a:t>TH</a:t>
            </a:r>
            <a:r>
              <a:rPr lang="en-US" altLang="zh-CN" sz="13800" dirty="0">
                <a:solidFill>
                  <a:schemeClr val="bg1"/>
                </a:solidFill>
                <a:latin typeface="微软雅黑" panose="020B0503020204020204" pitchFamily="34" charset="-122"/>
                <a:ea typeface="微软雅黑" panose="020B0503020204020204" pitchFamily="34" charset="-122"/>
              </a:rPr>
              <a:t>A</a:t>
            </a:r>
            <a:r>
              <a:rPr lang="en-US" altLang="zh-CN" sz="13800" dirty="0">
                <a:solidFill>
                  <a:srgbClr val="C00000"/>
                </a:solidFill>
                <a:latin typeface="微软雅黑" panose="020B0503020204020204" pitchFamily="34" charset="-122"/>
                <a:ea typeface="微软雅黑" panose="020B0503020204020204" pitchFamily="34" charset="-122"/>
              </a:rPr>
              <a:t>NKS</a:t>
            </a:r>
            <a:endParaRPr lang="zh-CN" altLang="en-US" sz="13800"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5"/>
                                        </p:tgtEl>
                                      </p:cBhvr>
                                    </p:cmd>
                                  </p:childTnLst>
                                </p:cTn>
                              </p:par>
                              <p:par>
                                <p:cTn id="7" presetID="2" presetClass="entr" presetSubtype="1" fill="hold" grpId="0" nodeType="withEffect">
                                  <p:stCondLst>
                                    <p:cond delay="750"/>
                                  </p:stCondLst>
                                  <p:childTnLst>
                                    <p:set>
                                      <p:cBhvr>
                                        <p:cTn id="8" dur="1" fill="hold">
                                          <p:stCondLst>
                                            <p:cond delay="0"/>
                                          </p:stCondLst>
                                        </p:cTn>
                                        <p:tgtEl>
                                          <p:spTgt spid="29"/>
                                        </p:tgtEl>
                                        <p:attrNameLst>
                                          <p:attrName>style.visibility</p:attrName>
                                        </p:attrNameLst>
                                      </p:cBhvr>
                                      <p:to>
                                        <p:strVal val="visible"/>
                                      </p:to>
                                    </p:set>
                                    <p:anim calcmode="lin" valueType="num">
                                      <p:cBhvr additive="base">
                                        <p:cTn id="9" dur="500" fill="hold"/>
                                        <p:tgtEl>
                                          <p:spTgt spid="29"/>
                                        </p:tgtEl>
                                        <p:attrNameLst>
                                          <p:attrName>ppt_x</p:attrName>
                                        </p:attrNameLst>
                                      </p:cBhvr>
                                      <p:tavLst>
                                        <p:tav tm="0">
                                          <p:val>
                                            <p:strVal val="#ppt_x"/>
                                          </p:val>
                                        </p:tav>
                                        <p:tav tm="100000">
                                          <p:val>
                                            <p:strVal val="#ppt_x"/>
                                          </p:val>
                                        </p:tav>
                                      </p:tavLst>
                                    </p:anim>
                                    <p:anim calcmode="lin" valueType="num">
                                      <p:cBhvr additive="base">
                                        <p:cTn id="10" dur="500" fill="hold"/>
                                        <p:tgtEl>
                                          <p:spTgt spid="29"/>
                                        </p:tgtEl>
                                        <p:attrNameLst>
                                          <p:attrName>ppt_y</p:attrName>
                                        </p:attrNameLst>
                                      </p:cBhvr>
                                      <p:tavLst>
                                        <p:tav tm="0">
                                          <p:val>
                                            <p:strVal val="0-#ppt_h/2"/>
                                          </p:val>
                                        </p:tav>
                                        <p:tav tm="100000">
                                          <p:val>
                                            <p:strVal val="#ppt_y"/>
                                          </p:val>
                                        </p:tav>
                                      </p:tavLst>
                                    </p:anim>
                                  </p:childTnLst>
                                </p:cTn>
                              </p:par>
                              <p:par>
                                <p:cTn id="11" presetID="22" presetClass="entr" presetSubtype="8"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wipe(left)">
                                      <p:cBhvr>
                                        <p:cTn id="13" dur="1000"/>
                                        <p:tgtEl>
                                          <p:spTgt spid="32"/>
                                        </p:tgtEl>
                                      </p:cBhvr>
                                    </p:animEffect>
                                  </p:childTnLst>
                                </p:cTn>
                              </p:par>
                              <p:par>
                                <p:cTn id="14" presetID="12" presetClass="entr" presetSubtype="2"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additive="base">
                                        <p:cTn id="16" dur="500"/>
                                        <p:tgtEl>
                                          <p:spTgt spid="33"/>
                                        </p:tgtEl>
                                        <p:attrNameLst>
                                          <p:attrName>ppt_x</p:attrName>
                                        </p:attrNameLst>
                                      </p:cBhvr>
                                      <p:tavLst>
                                        <p:tav tm="0">
                                          <p:val>
                                            <p:strVal val="#ppt_x+#ppt_w*1.125000"/>
                                          </p:val>
                                        </p:tav>
                                        <p:tav tm="100000">
                                          <p:val>
                                            <p:strVal val="#ppt_x"/>
                                          </p:val>
                                        </p:tav>
                                      </p:tavLst>
                                    </p:anim>
                                    <p:animEffect transition="in" filter="wipe(left)">
                                      <p:cBhvr>
                                        <p:cTn id="17" dur="500"/>
                                        <p:tgtEl>
                                          <p:spTgt spid="33"/>
                                        </p:tgtEl>
                                      </p:cBhvr>
                                    </p:animEffect>
                                  </p:childTnLst>
                                </p:cTn>
                              </p:par>
                              <p:par>
                                <p:cTn id="18" presetID="12" presetClass="entr" presetSubtype="2"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p:tgtEl>
                                          <p:spTgt spid="34"/>
                                        </p:tgtEl>
                                        <p:attrNameLst>
                                          <p:attrName>ppt_x</p:attrName>
                                        </p:attrNameLst>
                                      </p:cBhvr>
                                      <p:tavLst>
                                        <p:tav tm="0">
                                          <p:val>
                                            <p:strVal val="#ppt_x+#ppt_w*1.125000"/>
                                          </p:val>
                                        </p:tav>
                                        <p:tav tm="100000">
                                          <p:val>
                                            <p:strVal val="#ppt_x"/>
                                          </p:val>
                                        </p:tav>
                                      </p:tavLst>
                                    </p:anim>
                                    <p:animEffect transition="in" filter="wipe(left)">
                                      <p:cBhvr>
                                        <p:cTn id="21" dur="500"/>
                                        <p:tgtEl>
                                          <p:spTgt spid="3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down)">
                                      <p:cBhvr>
                                        <p:cTn id="26" dur="500"/>
                                        <p:tgtEl>
                                          <p:spTgt spid="12"/>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down)">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grpId="0" nodeType="clickEffect">
                                  <p:stCondLst>
                                    <p:cond delay="0"/>
                                  </p:stCondLst>
                                  <p:childTnLst>
                                    <p:set>
                                      <p:cBhvr>
                                        <p:cTn id="33" dur="1" fill="hold">
                                          <p:stCondLst>
                                            <p:cond delay="0"/>
                                          </p:stCondLst>
                                        </p:cTn>
                                        <p:tgtEl>
                                          <p:spTgt spid="37"/>
                                        </p:tgtEl>
                                        <p:attrNameLst>
                                          <p:attrName>style.visibility</p:attrName>
                                        </p:attrNameLst>
                                      </p:cBhvr>
                                      <p:to>
                                        <p:strVal val="visible"/>
                                      </p:to>
                                    </p:set>
                                    <p:anim calcmode="lin" valueType="num">
                                      <p:cBhvr>
                                        <p:cTn id="34" dur="1000" fill="hold"/>
                                        <p:tgtEl>
                                          <p:spTgt spid="37"/>
                                        </p:tgtEl>
                                        <p:attrNameLst>
                                          <p:attrName>ppt_w</p:attrName>
                                        </p:attrNameLst>
                                      </p:cBhvr>
                                      <p:tavLst>
                                        <p:tav tm="0">
                                          <p:val>
                                            <p:fltVal val="0"/>
                                          </p:val>
                                        </p:tav>
                                        <p:tav tm="100000">
                                          <p:val>
                                            <p:strVal val="#ppt_w"/>
                                          </p:val>
                                        </p:tav>
                                      </p:tavLst>
                                    </p:anim>
                                    <p:anim calcmode="lin" valueType="num">
                                      <p:cBhvr>
                                        <p:cTn id="35" dur="1000" fill="hold"/>
                                        <p:tgtEl>
                                          <p:spTgt spid="37"/>
                                        </p:tgtEl>
                                        <p:attrNameLst>
                                          <p:attrName>ppt_h</p:attrName>
                                        </p:attrNameLst>
                                      </p:cBhvr>
                                      <p:tavLst>
                                        <p:tav tm="0">
                                          <p:val>
                                            <p:fltVal val="0"/>
                                          </p:val>
                                        </p:tav>
                                        <p:tav tm="100000">
                                          <p:val>
                                            <p:strVal val="#ppt_h"/>
                                          </p:val>
                                        </p:tav>
                                      </p:tavLst>
                                    </p:anim>
                                    <p:anim calcmode="lin" valueType="num">
                                      <p:cBhvr>
                                        <p:cTn id="36" dur="1000" fill="hold"/>
                                        <p:tgtEl>
                                          <p:spTgt spid="37"/>
                                        </p:tgtEl>
                                        <p:attrNameLst>
                                          <p:attrName>style.rotation</p:attrName>
                                        </p:attrNameLst>
                                      </p:cBhvr>
                                      <p:tavLst>
                                        <p:tav tm="0">
                                          <p:val>
                                            <p:fltVal val="90"/>
                                          </p:val>
                                        </p:tav>
                                        <p:tav tm="100000">
                                          <p:val>
                                            <p:fltVal val="0"/>
                                          </p:val>
                                        </p:tav>
                                      </p:tavLst>
                                    </p:anim>
                                    <p:animEffect transition="in" filter="fade">
                                      <p:cBhvr>
                                        <p:cTn id="37" dur="1000"/>
                                        <p:tgtEl>
                                          <p:spTgt spid="37"/>
                                        </p:tgtEl>
                                      </p:cBhvr>
                                    </p:animEffect>
                                  </p:childTnLst>
                                </p:cTn>
                              </p:par>
                              <p:par>
                                <p:cTn id="38" presetID="31" presetClass="entr" presetSubtype="0"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p:cTn id="40" dur="1000" fill="hold"/>
                                        <p:tgtEl>
                                          <p:spTgt spid="36"/>
                                        </p:tgtEl>
                                        <p:attrNameLst>
                                          <p:attrName>ppt_w</p:attrName>
                                        </p:attrNameLst>
                                      </p:cBhvr>
                                      <p:tavLst>
                                        <p:tav tm="0">
                                          <p:val>
                                            <p:fltVal val="0"/>
                                          </p:val>
                                        </p:tav>
                                        <p:tav tm="100000">
                                          <p:val>
                                            <p:strVal val="#ppt_w"/>
                                          </p:val>
                                        </p:tav>
                                      </p:tavLst>
                                    </p:anim>
                                    <p:anim calcmode="lin" valueType="num">
                                      <p:cBhvr>
                                        <p:cTn id="41" dur="1000" fill="hold"/>
                                        <p:tgtEl>
                                          <p:spTgt spid="36"/>
                                        </p:tgtEl>
                                        <p:attrNameLst>
                                          <p:attrName>ppt_h</p:attrName>
                                        </p:attrNameLst>
                                      </p:cBhvr>
                                      <p:tavLst>
                                        <p:tav tm="0">
                                          <p:val>
                                            <p:fltVal val="0"/>
                                          </p:val>
                                        </p:tav>
                                        <p:tav tm="100000">
                                          <p:val>
                                            <p:strVal val="#ppt_h"/>
                                          </p:val>
                                        </p:tav>
                                      </p:tavLst>
                                    </p:anim>
                                    <p:anim calcmode="lin" valueType="num">
                                      <p:cBhvr>
                                        <p:cTn id="42" dur="1000" fill="hold"/>
                                        <p:tgtEl>
                                          <p:spTgt spid="36"/>
                                        </p:tgtEl>
                                        <p:attrNameLst>
                                          <p:attrName>style.rotation</p:attrName>
                                        </p:attrNameLst>
                                      </p:cBhvr>
                                      <p:tavLst>
                                        <p:tav tm="0">
                                          <p:val>
                                            <p:fltVal val="90"/>
                                          </p:val>
                                        </p:tav>
                                        <p:tav tm="100000">
                                          <p:val>
                                            <p:fltVal val="0"/>
                                          </p:val>
                                        </p:tav>
                                      </p:tavLst>
                                    </p:anim>
                                    <p:animEffect transition="in" filter="fade">
                                      <p:cBhvr>
                                        <p:cTn id="43" dur="1000"/>
                                        <p:tgtEl>
                                          <p:spTgt spid="36"/>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p:cTn id="46" dur="1000" fill="hold"/>
                                        <p:tgtEl>
                                          <p:spTgt spid="18"/>
                                        </p:tgtEl>
                                        <p:attrNameLst>
                                          <p:attrName>ppt_w</p:attrName>
                                        </p:attrNameLst>
                                      </p:cBhvr>
                                      <p:tavLst>
                                        <p:tav tm="0">
                                          <p:val>
                                            <p:fltVal val="0"/>
                                          </p:val>
                                        </p:tav>
                                        <p:tav tm="100000">
                                          <p:val>
                                            <p:strVal val="#ppt_w"/>
                                          </p:val>
                                        </p:tav>
                                      </p:tavLst>
                                    </p:anim>
                                    <p:anim calcmode="lin" valueType="num">
                                      <p:cBhvr>
                                        <p:cTn id="47" dur="1000" fill="hold"/>
                                        <p:tgtEl>
                                          <p:spTgt spid="18"/>
                                        </p:tgtEl>
                                        <p:attrNameLst>
                                          <p:attrName>ppt_h</p:attrName>
                                        </p:attrNameLst>
                                      </p:cBhvr>
                                      <p:tavLst>
                                        <p:tav tm="0">
                                          <p:val>
                                            <p:fltVal val="0"/>
                                          </p:val>
                                        </p:tav>
                                        <p:tav tm="100000">
                                          <p:val>
                                            <p:strVal val="#ppt_h"/>
                                          </p:val>
                                        </p:tav>
                                      </p:tavLst>
                                    </p:anim>
                                    <p:anim calcmode="lin" valueType="num">
                                      <p:cBhvr>
                                        <p:cTn id="48" dur="1000" fill="hold"/>
                                        <p:tgtEl>
                                          <p:spTgt spid="18"/>
                                        </p:tgtEl>
                                        <p:attrNameLst>
                                          <p:attrName>style.rotation</p:attrName>
                                        </p:attrNameLst>
                                      </p:cBhvr>
                                      <p:tavLst>
                                        <p:tav tm="0">
                                          <p:val>
                                            <p:fltVal val="90"/>
                                          </p:val>
                                        </p:tav>
                                        <p:tav tm="100000">
                                          <p:val>
                                            <p:fltVal val="0"/>
                                          </p:val>
                                        </p:tav>
                                      </p:tavLst>
                                    </p:anim>
                                    <p:animEffect transition="in" filter="fade">
                                      <p:cBhvr>
                                        <p:cTn id="49" dur="1000"/>
                                        <p:tgtEl>
                                          <p:spTgt spid="18"/>
                                        </p:tgtEl>
                                      </p:cBhvr>
                                    </p:animEffect>
                                  </p:childTnLst>
                                </p:cTn>
                              </p:par>
                              <p:par>
                                <p:cTn id="50" presetID="31" presetClass="entr" presetSubtype="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1000" fill="hold"/>
                                        <p:tgtEl>
                                          <p:spTgt spid="20"/>
                                        </p:tgtEl>
                                        <p:attrNameLst>
                                          <p:attrName>ppt_w</p:attrName>
                                        </p:attrNameLst>
                                      </p:cBhvr>
                                      <p:tavLst>
                                        <p:tav tm="0">
                                          <p:val>
                                            <p:fltVal val="0"/>
                                          </p:val>
                                        </p:tav>
                                        <p:tav tm="100000">
                                          <p:val>
                                            <p:strVal val="#ppt_w"/>
                                          </p:val>
                                        </p:tav>
                                      </p:tavLst>
                                    </p:anim>
                                    <p:anim calcmode="lin" valueType="num">
                                      <p:cBhvr>
                                        <p:cTn id="53" dur="1000" fill="hold"/>
                                        <p:tgtEl>
                                          <p:spTgt spid="20"/>
                                        </p:tgtEl>
                                        <p:attrNameLst>
                                          <p:attrName>ppt_h</p:attrName>
                                        </p:attrNameLst>
                                      </p:cBhvr>
                                      <p:tavLst>
                                        <p:tav tm="0">
                                          <p:val>
                                            <p:fltVal val="0"/>
                                          </p:val>
                                        </p:tav>
                                        <p:tav tm="100000">
                                          <p:val>
                                            <p:strVal val="#ppt_h"/>
                                          </p:val>
                                        </p:tav>
                                      </p:tavLst>
                                    </p:anim>
                                    <p:anim calcmode="lin" valueType="num">
                                      <p:cBhvr>
                                        <p:cTn id="54" dur="1000" fill="hold"/>
                                        <p:tgtEl>
                                          <p:spTgt spid="20"/>
                                        </p:tgtEl>
                                        <p:attrNameLst>
                                          <p:attrName>style.rotation</p:attrName>
                                        </p:attrNameLst>
                                      </p:cBhvr>
                                      <p:tavLst>
                                        <p:tav tm="0">
                                          <p:val>
                                            <p:fltVal val="90"/>
                                          </p:val>
                                        </p:tav>
                                        <p:tav tm="100000">
                                          <p:val>
                                            <p:fltVal val="0"/>
                                          </p:val>
                                        </p:tav>
                                      </p:tavLst>
                                    </p:anim>
                                    <p:animEffect transition="in" filter="fade">
                                      <p:cBhvr>
                                        <p:cTn id="55" dur="1000"/>
                                        <p:tgtEl>
                                          <p:spTgt spid="20"/>
                                        </p:tgtEl>
                                      </p:cBhvr>
                                    </p:animEffect>
                                  </p:childTnLst>
                                </p:cTn>
                              </p:par>
                              <p:par>
                                <p:cTn id="56" presetID="31"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p:cTn id="58" dur="1000" fill="hold"/>
                                        <p:tgtEl>
                                          <p:spTgt spid="19"/>
                                        </p:tgtEl>
                                        <p:attrNameLst>
                                          <p:attrName>ppt_w</p:attrName>
                                        </p:attrNameLst>
                                      </p:cBhvr>
                                      <p:tavLst>
                                        <p:tav tm="0">
                                          <p:val>
                                            <p:fltVal val="0"/>
                                          </p:val>
                                        </p:tav>
                                        <p:tav tm="100000">
                                          <p:val>
                                            <p:strVal val="#ppt_w"/>
                                          </p:val>
                                        </p:tav>
                                      </p:tavLst>
                                    </p:anim>
                                    <p:anim calcmode="lin" valueType="num">
                                      <p:cBhvr>
                                        <p:cTn id="59" dur="1000" fill="hold"/>
                                        <p:tgtEl>
                                          <p:spTgt spid="19"/>
                                        </p:tgtEl>
                                        <p:attrNameLst>
                                          <p:attrName>ppt_h</p:attrName>
                                        </p:attrNameLst>
                                      </p:cBhvr>
                                      <p:tavLst>
                                        <p:tav tm="0">
                                          <p:val>
                                            <p:fltVal val="0"/>
                                          </p:val>
                                        </p:tav>
                                        <p:tav tm="100000">
                                          <p:val>
                                            <p:strVal val="#ppt_h"/>
                                          </p:val>
                                        </p:tav>
                                      </p:tavLst>
                                    </p:anim>
                                    <p:anim calcmode="lin" valueType="num">
                                      <p:cBhvr>
                                        <p:cTn id="60" dur="1000" fill="hold"/>
                                        <p:tgtEl>
                                          <p:spTgt spid="19"/>
                                        </p:tgtEl>
                                        <p:attrNameLst>
                                          <p:attrName>style.rotation</p:attrName>
                                        </p:attrNameLst>
                                      </p:cBhvr>
                                      <p:tavLst>
                                        <p:tav tm="0">
                                          <p:val>
                                            <p:fltVal val="90"/>
                                          </p:val>
                                        </p:tav>
                                        <p:tav tm="100000">
                                          <p:val>
                                            <p:fltVal val="0"/>
                                          </p:val>
                                        </p:tav>
                                      </p:tavLst>
                                    </p:anim>
                                    <p:animEffect transition="in" filter="fade">
                                      <p:cBhvr>
                                        <p:cTn id="61" dur="1000"/>
                                        <p:tgtEl>
                                          <p:spTgt spid="19"/>
                                        </p:tgtEl>
                                      </p:cBhvr>
                                    </p:animEffect>
                                  </p:childTnLst>
                                </p:cTn>
                              </p:par>
                              <p:par>
                                <p:cTn id="62" presetID="2" presetClass="entr" presetSubtype="2"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additive="base">
                                        <p:cTn id="64" dur="1000" fill="hold"/>
                                        <p:tgtEl>
                                          <p:spTgt spid="16"/>
                                        </p:tgtEl>
                                        <p:attrNameLst>
                                          <p:attrName>ppt_x</p:attrName>
                                        </p:attrNameLst>
                                      </p:cBhvr>
                                      <p:tavLst>
                                        <p:tav tm="0">
                                          <p:val>
                                            <p:strVal val="1+#ppt_w/2"/>
                                          </p:val>
                                        </p:tav>
                                        <p:tav tm="100000">
                                          <p:val>
                                            <p:strVal val="#ppt_x"/>
                                          </p:val>
                                        </p:tav>
                                      </p:tavLst>
                                    </p:anim>
                                    <p:anim calcmode="lin" valueType="num">
                                      <p:cBhvr additive="base">
                                        <p:cTn id="65" dur="10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6" repeatCount="indefinite" fill="hold" display="0">
                  <p:stCondLst>
                    <p:cond delay="indefinite"/>
                  </p:stCondLst>
                  <p:endCondLst>
                    <p:cond evt="onStopAudio" delay="0">
                      <p:tgtEl>
                        <p:sldTgt/>
                      </p:tgtEl>
                    </p:cond>
                  </p:endCondLst>
                </p:cTn>
                <p:tgtEl>
                  <p:spTgt spid="35"/>
                </p:tgtEl>
              </p:cMediaNode>
            </p:audio>
          </p:childTnLst>
        </p:cTn>
      </p:par>
    </p:tnLst>
    <p:bldLst>
      <p:bldP spid="11" grpId="0" animBg="1"/>
      <p:bldP spid="12" grpId="0" animBg="1"/>
      <p:bldP spid="18" grpId="0" animBg="1"/>
      <p:bldP spid="19" grpId="0" animBg="1"/>
      <p:bldP spid="20" grpId="0" animBg="1"/>
      <p:bldP spid="29" grpId="0" animBg="1"/>
      <p:bldP spid="32" grpId="0"/>
      <p:bldP spid="33" grpId="0" animBg="1"/>
      <p:bldP spid="34" grpId="0" animBg="1"/>
      <p:bldP spid="36" grpId="0" animBg="1"/>
      <p:bldP spid="37" grpId="0" animBg="1"/>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6592"/>
</p:tagLst>
</file>

<file path=ppt/tags/tag2.xml><?xml version="1.0" encoding="utf-8"?>
<p:tagLst xmlns:a="http://schemas.openxmlformats.org/drawingml/2006/main" xmlns:r="http://schemas.openxmlformats.org/officeDocument/2006/relationships" xmlns:p="http://schemas.openxmlformats.org/presentationml/2006/main">
  <p:tag name="PA" val="v3.1.0"/>
</p:tagLst>
</file>

<file path=ppt/tags/tag3.xml><?xml version="1.0" encoding="utf-8"?>
<p:tagLst xmlns:a="http://schemas.openxmlformats.org/drawingml/2006/main" xmlns:r="http://schemas.openxmlformats.org/officeDocument/2006/relationships" xmlns:p="http://schemas.openxmlformats.org/presentationml/2006/main">
  <p:tag name="PA" val="v3.1.0"/>
</p:tagLst>
</file>

<file path=ppt/tags/tag4.xml><?xml version="1.0" encoding="utf-8"?>
<p:tagLst xmlns:a="http://schemas.openxmlformats.org/drawingml/2006/main" xmlns:r="http://schemas.openxmlformats.org/officeDocument/2006/relationships" xmlns:p="http://schemas.openxmlformats.org/presentationml/2006/main">
  <p:tag name="PA" val="v3.1.0"/>
</p:tagLst>
</file>

<file path=ppt/tags/tag5.xml><?xml version="1.0" encoding="utf-8"?>
<p:tagLst xmlns:a="http://schemas.openxmlformats.org/drawingml/2006/main" xmlns:r="http://schemas.openxmlformats.org/officeDocument/2006/relationships" xmlns:p="http://schemas.openxmlformats.org/presentationml/2006/main">
  <p:tag name="PA" val="v3.1.0"/>
</p:tagLst>
</file>

<file path=ppt/tags/tag6.xml><?xml version="1.0" encoding="utf-8"?>
<p:tagLst xmlns:a="http://schemas.openxmlformats.org/drawingml/2006/main" xmlns:r="http://schemas.openxmlformats.org/officeDocument/2006/relationships" xmlns:p="http://schemas.openxmlformats.org/presentationml/2006/main">
  <p:tag name="PA" val="v3.1.0"/>
</p:tagLst>
</file>

<file path=ppt/tags/tag7.xml><?xml version="1.0" encoding="utf-8"?>
<p:tagLst xmlns:a="http://schemas.openxmlformats.org/drawingml/2006/main" xmlns:r="http://schemas.openxmlformats.org/officeDocument/2006/relationships" xmlns:p="http://schemas.openxmlformats.org/presentationml/2006/main">
  <p:tag name="PA" val="v3.1.0"/>
</p:tagLst>
</file>

<file path=ppt/tags/tag8.xml><?xml version="1.0" encoding="utf-8"?>
<p:tagLst xmlns:a="http://schemas.openxmlformats.org/drawingml/2006/main" xmlns:r="http://schemas.openxmlformats.org/officeDocument/2006/relationships" xmlns:p="http://schemas.openxmlformats.org/presentationml/2006/main">
  <p:tag name="PA" val="v3.1.0"/>
</p:tagLst>
</file>

<file path=ppt/tags/tag9.xml><?xml version="1.0" encoding="utf-8"?>
<p:tagLst xmlns:a="http://schemas.openxmlformats.org/drawingml/2006/main" xmlns:r="http://schemas.openxmlformats.org/officeDocument/2006/relationships" xmlns:p="http://schemas.openxmlformats.org/presentationml/2006/main">
  <p:tag name="PA" val="v3.1.0"/>
</p:tagLst>
</file>

<file path=ppt/tags/tag10.xml><?xml version="1.0" encoding="utf-8"?>
<p:tagLst xmlns:a="http://schemas.openxmlformats.org/drawingml/2006/main" xmlns:r="http://schemas.openxmlformats.org/officeDocument/2006/relationships" xmlns:p="http://schemas.openxmlformats.org/presentationml/2006/main">
  <p:tag name="PA" val="v3.1.0"/>
</p:tagLst>
</file>

<file path=ppt/tags/tag11.xml><?xml version="1.0" encoding="utf-8"?>
<p:tagLst xmlns:a="http://schemas.openxmlformats.org/drawingml/2006/main" xmlns:r="http://schemas.openxmlformats.org/officeDocument/2006/relationships" xmlns:p="http://schemas.openxmlformats.org/presentationml/2006/main">
  <p:tag name="PA" val="v3.1.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3261</Words>
  <Application>Microsoft Office PowerPoint</Application>
  <PresentationFormat>宽屏</PresentationFormat>
  <Paragraphs>305</Paragraphs>
  <Slides>29</Slides>
  <Notes>29</Notes>
  <HiddenSlides>0</HiddenSlides>
  <MMClips>2</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29</vt:i4>
      </vt:variant>
    </vt:vector>
  </HeadingPairs>
  <TitlesOfParts>
    <vt:vector size="39" baseType="lpstr">
      <vt:lpstr>Gill Sans</vt:lpstr>
      <vt:lpstr>Helvetica Light</vt:lpstr>
      <vt:lpstr>等线</vt:lpstr>
      <vt:lpstr>宋体</vt:lpstr>
      <vt:lpstr>微软雅黑</vt:lpstr>
      <vt:lpstr>Arial</vt:lpstr>
      <vt:lpstr>Calibri</vt:lpstr>
      <vt:lpstr>Open Sans</vt:lpstr>
      <vt:lpstr>Open Sans Semibold</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6592</dc:title>
  <dc:creator/>
  <cp:lastModifiedBy/>
  <cp:revision>1</cp:revision>
  <dcterms:created xsi:type="dcterms:W3CDTF">2017-05-15T10:51:55Z</dcterms:created>
  <dcterms:modified xsi:type="dcterms:W3CDTF">2018-12-01T01:38:05Z</dcterms:modified>
</cp:coreProperties>
</file>